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58" r:id="rId3"/>
    <p:sldId id="261" r:id="rId4"/>
    <p:sldId id="257" r:id="rId5"/>
    <p:sldId id="260" r:id="rId6"/>
    <p:sldId id="263" r:id="rId7"/>
    <p:sldId id="291" r:id="rId8"/>
    <p:sldId id="262" r:id="rId9"/>
    <p:sldId id="283" r:id="rId10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Nunito" pitchFamily="2" charset="77"/>
      <p:regular r:id="rId17"/>
      <p:bold r:id="rId18"/>
      <p:italic r:id="rId19"/>
      <p:boldItalic r:id="rId20"/>
    </p:embeddedFont>
    <p:embeddedFont>
      <p:font typeface="Titan One" panose="020000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68BE0F-BCA6-48BF-9A72-7FDB72E815B8}">
  <a:tblStyle styleId="{C668BE0F-BCA6-48BF-9A72-7FDB72E815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/>
    <p:restoredTop sz="94548"/>
  </p:normalViewPr>
  <p:slideViewPr>
    <p:cSldViewPr snapToGrid="0" snapToObjects="1">
      <p:cViewPr varScale="1">
        <p:scale>
          <a:sx n="140" d="100"/>
          <a:sy n="140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e81104e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e81104e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be81104e2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be81104e2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bd61e8bc7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bd61e8bc7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be81104e2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be81104e2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e81104e2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e81104e2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be81104e2b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be81104e2b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be81104e2b_0_24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be81104e2b_0_24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c0ccb47299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c0ccb47299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01275" y="941850"/>
            <a:ext cx="5522700" cy="16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50800" y="2612425"/>
            <a:ext cx="477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643751" y="246016"/>
            <a:ext cx="1306063" cy="855858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356822" y="1040200"/>
            <a:ext cx="541303" cy="502350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244597" y="3724246"/>
            <a:ext cx="2091923" cy="1688986"/>
            <a:chOff x="6762751" y="3335150"/>
            <a:chExt cx="2574041" cy="2078241"/>
          </a:xfrm>
        </p:grpSpPr>
        <p:sp>
          <p:nvSpPr>
            <p:cNvPr id="14" name="Google Shape;14;p2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4407240" y="3724350"/>
            <a:ext cx="633317" cy="62702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6105063" y="4352283"/>
            <a:ext cx="441715" cy="432905"/>
            <a:chOff x="-13144872" y="3615925"/>
            <a:chExt cx="441715" cy="380375"/>
          </a:xfrm>
        </p:grpSpPr>
        <p:sp>
          <p:nvSpPr>
            <p:cNvPr id="27" name="Google Shape;27;p2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-691730" y="-520425"/>
            <a:ext cx="1615363" cy="1560622"/>
            <a:chOff x="-2210634" y="3673918"/>
            <a:chExt cx="1879641" cy="2248735"/>
          </a:xfrm>
        </p:grpSpPr>
        <p:sp>
          <p:nvSpPr>
            <p:cNvPr id="32" name="Google Shape;32;p2"/>
            <p:cNvSpPr/>
            <p:nvPr/>
          </p:nvSpPr>
          <p:spPr>
            <a:xfrm rot="10800000">
              <a:off x="-1850953" y="4088068"/>
              <a:ext cx="1175316" cy="1439529"/>
            </a:xfrm>
            <a:custGeom>
              <a:avLst/>
              <a:gdLst/>
              <a:ahLst/>
              <a:cxnLst/>
              <a:rect l="l" t="t" r="r" b="b"/>
              <a:pathLst>
                <a:path w="46195" h="229042" extrusionOk="0">
                  <a:moveTo>
                    <a:pt x="23101" y="1"/>
                  </a:moveTo>
                  <a:lnTo>
                    <a:pt x="22503" y="37"/>
                  </a:lnTo>
                  <a:lnTo>
                    <a:pt x="21912" y="182"/>
                  </a:lnTo>
                  <a:lnTo>
                    <a:pt x="21321" y="362"/>
                  </a:lnTo>
                  <a:lnTo>
                    <a:pt x="20738" y="616"/>
                  </a:lnTo>
                  <a:lnTo>
                    <a:pt x="20162" y="941"/>
                  </a:lnTo>
                  <a:lnTo>
                    <a:pt x="19585" y="1339"/>
                  </a:lnTo>
                  <a:lnTo>
                    <a:pt x="19009" y="1809"/>
                  </a:lnTo>
                  <a:lnTo>
                    <a:pt x="18448" y="2352"/>
                  </a:lnTo>
                  <a:lnTo>
                    <a:pt x="17886" y="2930"/>
                  </a:lnTo>
                  <a:lnTo>
                    <a:pt x="17324" y="3617"/>
                  </a:lnTo>
                  <a:lnTo>
                    <a:pt x="16777" y="4377"/>
                  </a:lnTo>
                  <a:lnTo>
                    <a:pt x="16230" y="5173"/>
                  </a:lnTo>
                  <a:lnTo>
                    <a:pt x="15690" y="6041"/>
                  </a:lnTo>
                  <a:lnTo>
                    <a:pt x="15158" y="6981"/>
                  </a:lnTo>
                  <a:lnTo>
                    <a:pt x="14633" y="7957"/>
                  </a:lnTo>
                  <a:lnTo>
                    <a:pt x="14107" y="9006"/>
                  </a:lnTo>
                  <a:lnTo>
                    <a:pt x="13597" y="10127"/>
                  </a:lnTo>
                  <a:lnTo>
                    <a:pt x="13086" y="11321"/>
                  </a:lnTo>
                  <a:lnTo>
                    <a:pt x="12583" y="12550"/>
                  </a:lnTo>
                  <a:lnTo>
                    <a:pt x="12087" y="13852"/>
                  </a:lnTo>
                  <a:lnTo>
                    <a:pt x="11606" y="15191"/>
                  </a:lnTo>
                  <a:lnTo>
                    <a:pt x="11124" y="16601"/>
                  </a:lnTo>
                  <a:lnTo>
                    <a:pt x="10650" y="18048"/>
                  </a:lnTo>
                  <a:lnTo>
                    <a:pt x="10183" y="19567"/>
                  </a:lnTo>
                  <a:lnTo>
                    <a:pt x="9731" y="21158"/>
                  </a:lnTo>
                  <a:lnTo>
                    <a:pt x="9279" y="22749"/>
                  </a:lnTo>
                  <a:lnTo>
                    <a:pt x="8841" y="24449"/>
                  </a:lnTo>
                  <a:lnTo>
                    <a:pt x="8411" y="26149"/>
                  </a:lnTo>
                  <a:lnTo>
                    <a:pt x="7988" y="27957"/>
                  </a:lnTo>
                  <a:lnTo>
                    <a:pt x="7572" y="29766"/>
                  </a:lnTo>
                  <a:lnTo>
                    <a:pt x="7163" y="31646"/>
                  </a:lnTo>
                  <a:lnTo>
                    <a:pt x="6769" y="33563"/>
                  </a:lnTo>
                  <a:lnTo>
                    <a:pt x="6383" y="35516"/>
                  </a:lnTo>
                  <a:lnTo>
                    <a:pt x="6004" y="37541"/>
                  </a:lnTo>
                  <a:lnTo>
                    <a:pt x="5632" y="39603"/>
                  </a:lnTo>
                  <a:lnTo>
                    <a:pt x="5274" y="41701"/>
                  </a:lnTo>
                  <a:lnTo>
                    <a:pt x="4931" y="43834"/>
                  </a:lnTo>
                  <a:lnTo>
                    <a:pt x="4588" y="46004"/>
                  </a:lnTo>
                  <a:lnTo>
                    <a:pt x="4267" y="48247"/>
                  </a:lnTo>
                  <a:lnTo>
                    <a:pt x="3947" y="50489"/>
                  </a:lnTo>
                  <a:lnTo>
                    <a:pt x="3640" y="52804"/>
                  </a:lnTo>
                  <a:lnTo>
                    <a:pt x="3348" y="55154"/>
                  </a:lnTo>
                  <a:lnTo>
                    <a:pt x="3064" y="57541"/>
                  </a:lnTo>
                  <a:lnTo>
                    <a:pt x="2787" y="59964"/>
                  </a:lnTo>
                  <a:lnTo>
                    <a:pt x="2531" y="62388"/>
                  </a:lnTo>
                  <a:lnTo>
                    <a:pt x="2283" y="64883"/>
                  </a:lnTo>
                  <a:lnTo>
                    <a:pt x="2043" y="67415"/>
                  </a:lnTo>
                  <a:lnTo>
                    <a:pt x="1817" y="69946"/>
                  </a:lnTo>
                  <a:lnTo>
                    <a:pt x="1605" y="72550"/>
                  </a:lnTo>
                  <a:lnTo>
                    <a:pt x="1401" y="75154"/>
                  </a:lnTo>
                  <a:lnTo>
                    <a:pt x="1218" y="77794"/>
                  </a:lnTo>
                  <a:lnTo>
                    <a:pt x="1043" y="80471"/>
                  </a:lnTo>
                  <a:lnTo>
                    <a:pt x="876" y="83183"/>
                  </a:lnTo>
                  <a:lnTo>
                    <a:pt x="730" y="85932"/>
                  </a:lnTo>
                  <a:lnTo>
                    <a:pt x="591" y="88681"/>
                  </a:lnTo>
                  <a:lnTo>
                    <a:pt x="474" y="91465"/>
                  </a:lnTo>
                  <a:lnTo>
                    <a:pt x="365" y="94250"/>
                  </a:lnTo>
                  <a:lnTo>
                    <a:pt x="270" y="97107"/>
                  </a:lnTo>
                  <a:lnTo>
                    <a:pt x="190" y="99964"/>
                  </a:lnTo>
                  <a:lnTo>
                    <a:pt x="124" y="102822"/>
                  </a:lnTo>
                  <a:lnTo>
                    <a:pt x="73" y="105715"/>
                  </a:lnTo>
                  <a:lnTo>
                    <a:pt x="30" y="108644"/>
                  </a:lnTo>
                  <a:lnTo>
                    <a:pt x="8" y="111574"/>
                  </a:lnTo>
                  <a:lnTo>
                    <a:pt x="0" y="114539"/>
                  </a:lnTo>
                  <a:lnTo>
                    <a:pt x="8" y="117505"/>
                  </a:lnTo>
                  <a:lnTo>
                    <a:pt x="30" y="120435"/>
                  </a:lnTo>
                  <a:lnTo>
                    <a:pt x="73" y="123364"/>
                  </a:lnTo>
                  <a:lnTo>
                    <a:pt x="124" y="126257"/>
                  </a:lnTo>
                  <a:lnTo>
                    <a:pt x="190" y="129114"/>
                  </a:lnTo>
                  <a:lnTo>
                    <a:pt x="270" y="131972"/>
                  </a:lnTo>
                  <a:lnTo>
                    <a:pt x="365" y="134793"/>
                  </a:lnTo>
                  <a:lnTo>
                    <a:pt x="474" y="137613"/>
                  </a:lnTo>
                  <a:lnTo>
                    <a:pt x="591" y="140398"/>
                  </a:lnTo>
                  <a:lnTo>
                    <a:pt x="730" y="143147"/>
                  </a:lnTo>
                  <a:lnTo>
                    <a:pt x="876" y="145896"/>
                  </a:lnTo>
                  <a:lnTo>
                    <a:pt x="1043" y="148608"/>
                  </a:lnTo>
                  <a:lnTo>
                    <a:pt x="1218" y="151284"/>
                  </a:lnTo>
                  <a:lnTo>
                    <a:pt x="1401" y="153924"/>
                  </a:lnTo>
                  <a:lnTo>
                    <a:pt x="1605" y="156528"/>
                  </a:lnTo>
                  <a:lnTo>
                    <a:pt x="1817" y="159096"/>
                  </a:lnTo>
                  <a:lnTo>
                    <a:pt x="2043" y="161664"/>
                  </a:lnTo>
                  <a:lnTo>
                    <a:pt x="2283" y="164196"/>
                  </a:lnTo>
                  <a:lnTo>
                    <a:pt x="2531" y="166655"/>
                  </a:lnTo>
                  <a:lnTo>
                    <a:pt x="2787" y="169114"/>
                  </a:lnTo>
                  <a:lnTo>
                    <a:pt x="3064" y="171537"/>
                  </a:lnTo>
                  <a:lnTo>
                    <a:pt x="3348" y="173924"/>
                  </a:lnTo>
                  <a:lnTo>
                    <a:pt x="3640" y="176275"/>
                  </a:lnTo>
                  <a:lnTo>
                    <a:pt x="3947" y="178554"/>
                  </a:lnTo>
                  <a:lnTo>
                    <a:pt x="4267" y="180832"/>
                  </a:lnTo>
                  <a:lnTo>
                    <a:pt x="4588" y="183075"/>
                  </a:lnTo>
                  <a:lnTo>
                    <a:pt x="4931" y="185244"/>
                  </a:lnTo>
                  <a:lnTo>
                    <a:pt x="5274" y="187378"/>
                  </a:lnTo>
                  <a:lnTo>
                    <a:pt x="5632" y="189476"/>
                  </a:lnTo>
                  <a:lnTo>
                    <a:pt x="6004" y="191537"/>
                  </a:lnTo>
                  <a:lnTo>
                    <a:pt x="6383" y="193563"/>
                  </a:lnTo>
                  <a:lnTo>
                    <a:pt x="6769" y="195516"/>
                  </a:lnTo>
                  <a:lnTo>
                    <a:pt x="7163" y="197433"/>
                  </a:lnTo>
                  <a:lnTo>
                    <a:pt x="7572" y="199313"/>
                  </a:lnTo>
                  <a:lnTo>
                    <a:pt x="7988" y="201121"/>
                  </a:lnTo>
                  <a:lnTo>
                    <a:pt x="8411" y="202894"/>
                  </a:lnTo>
                  <a:lnTo>
                    <a:pt x="8841" y="204630"/>
                  </a:lnTo>
                  <a:lnTo>
                    <a:pt x="9279" y="206293"/>
                  </a:lnTo>
                  <a:lnTo>
                    <a:pt x="9731" y="207921"/>
                  </a:lnTo>
                  <a:lnTo>
                    <a:pt x="10183" y="209512"/>
                  </a:lnTo>
                  <a:lnTo>
                    <a:pt x="10650" y="211031"/>
                  </a:lnTo>
                  <a:lnTo>
                    <a:pt x="11124" y="212478"/>
                  </a:lnTo>
                  <a:lnTo>
                    <a:pt x="11606" y="213888"/>
                  </a:lnTo>
                  <a:lnTo>
                    <a:pt x="12087" y="215226"/>
                  </a:lnTo>
                  <a:lnTo>
                    <a:pt x="12583" y="216528"/>
                  </a:lnTo>
                  <a:lnTo>
                    <a:pt x="13086" y="217758"/>
                  </a:lnTo>
                  <a:lnTo>
                    <a:pt x="13597" y="218951"/>
                  </a:lnTo>
                  <a:lnTo>
                    <a:pt x="14107" y="220073"/>
                  </a:lnTo>
                  <a:lnTo>
                    <a:pt x="14633" y="221121"/>
                  </a:lnTo>
                  <a:lnTo>
                    <a:pt x="15158" y="222098"/>
                  </a:lnTo>
                  <a:lnTo>
                    <a:pt x="15690" y="223038"/>
                  </a:lnTo>
                  <a:lnTo>
                    <a:pt x="16230" y="223906"/>
                  </a:lnTo>
                  <a:lnTo>
                    <a:pt x="16777" y="224702"/>
                  </a:lnTo>
                  <a:lnTo>
                    <a:pt x="17324" y="225461"/>
                  </a:lnTo>
                  <a:lnTo>
                    <a:pt x="17886" y="226112"/>
                  </a:lnTo>
                  <a:lnTo>
                    <a:pt x="18448" y="226727"/>
                  </a:lnTo>
                  <a:lnTo>
                    <a:pt x="19009" y="227270"/>
                  </a:lnTo>
                  <a:lnTo>
                    <a:pt x="19585" y="227740"/>
                  </a:lnTo>
                  <a:lnTo>
                    <a:pt x="20162" y="228138"/>
                  </a:lnTo>
                  <a:lnTo>
                    <a:pt x="20738" y="228463"/>
                  </a:lnTo>
                  <a:lnTo>
                    <a:pt x="21321" y="228716"/>
                  </a:lnTo>
                  <a:lnTo>
                    <a:pt x="21912" y="228897"/>
                  </a:lnTo>
                  <a:lnTo>
                    <a:pt x="22503" y="229006"/>
                  </a:lnTo>
                  <a:lnTo>
                    <a:pt x="23101" y="229042"/>
                  </a:lnTo>
                  <a:lnTo>
                    <a:pt x="23699" y="229006"/>
                  </a:lnTo>
                  <a:lnTo>
                    <a:pt x="24290" y="228897"/>
                  </a:lnTo>
                  <a:lnTo>
                    <a:pt x="24874" y="228716"/>
                  </a:lnTo>
                  <a:lnTo>
                    <a:pt x="25465" y="228463"/>
                  </a:lnTo>
                  <a:lnTo>
                    <a:pt x="26041" y="228138"/>
                  </a:lnTo>
                  <a:lnTo>
                    <a:pt x="26617" y="227740"/>
                  </a:lnTo>
                  <a:lnTo>
                    <a:pt x="27186" y="227270"/>
                  </a:lnTo>
                  <a:lnTo>
                    <a:pt x="27755" y="226727"/>
                  </a:lnTo>
                  <a:lnTo>
                    <a:pt x="28317" y="226112"/>
                  </a:lnTo>
                  <a:lnTo>
                    <a:pt x="28871" y="225461"/>
                  </a:lnTo>
                  <a:lnTo>
                    <a:pt x="29425" y="224702"/>
                  </a:lnTo>
                  <a:lnTo>
                    <a:pt x="29965" y="223906"/>
                  </a:lnTo>
                  <a:lnTo>
                    <a:pt x="30505" y="223038"/>
                  </a:lnTo>
                  <a:lnTo>
                    <a:pt x="31045" y="222098"/>
                  </a:lnTo>
                  <a:lnTo>
                    <a:pt x="31570" y="221121"/>
                  </a:lnTo>
                  <a:lnTo>
                    <a:pt x="32088" y="220073"/>
                  </a:lnTo>
                  <a:lnTo>
                    <a:pt x="32606" y="218951"/>
                  </a:lnTo>
                  <a:lnTo>
                    <a:pt x="33116" y="217758"/>
                  </a:lnTo>
                  <a:lnTo>
                    <a:pt x="33612" y="216528"/>
                  </a:lnTo>
                  <a:lnTo>
                    <a:pt x="34108" y="215226"/>
                  </a:lnTo>
                  <a:lnTo>
                    <a:pt x="34597" y="213888"/>
                  </a:lnTo>
                  <a:lnTo>
                    <a:pt x="35078" y="212478"/>
                  </a:lnTo>
                  <a:lnTo>
                    <a:pt x="35553" y="211031"/>
                  </a:lnTo>
                  <a:lnTo>
                    <a:pt x="36012" y="209512"/>
                  </a:lnTo>
                  <a:lnTo>
                    <a:pt x="36472" y="207921"/>
                  </a:lnTo>
                  <a:lnTo>
                    <a:pt x="36917" y="206293"/>
                  </a:lnTo>
                  <a:lnTo>
                    <a:pt x="37362" y="204630"/>
                  </a:lnTo>
                  <a:lnTo>
                    <a:pt x="37792" y="202894"/>
                  </a:lnTo>
                  <a:lnTo>
                    <a:pt x="38215" y="201121"/>
                  </a:lnTo>
                  <a:lnTo>
                    <a:pt x="38631" y="199313"/>
                  </a:lnTo>
                  <a:lnTo>
                    <a:pt x="39039" y="197433"/>
                  </a:lnTo>
                  <a:lnTo>
                    <a:pt x="39433" y="195516"/>
                  </a:lnTo>
                  <a:lnTo>
                    <a:pt x="39820" y="193563"/>
                  </a:lnTo>
                  <a:lnTo>
                    <a:pt x="40199" y="191537"/>
                  </a:lnTo>
                  <a:lnTo>
                    <a:pt x="40564" y="189476"/>
                  </a:lnTo>
                  <a:lnTo>
                    <a:pt x="40921" y="187378"/>
                  </a:lnTo>
                  <a:lnTo>
                    <a:pt x="41271" y="185244"/>
                  </a:lnTo>
                  <a:lnTo>
                    <a:pt x="41607" y="183075"/>
                  </a:lnTo>
                  <a:lnTo>
                    <a:pt x="41935" y="180832"/>
                  </a:lnTo>
                  <a:lnTo>
                    <a:pt x="42256" y="178554"/>
                  </a:lnTo>
                  <a:lnTo>
                    <a:pt x="42555" y="176275"/>
                  </a:lnTo>
                  <a:lnTo>
                    <a:pt x="42854" y="173924"/>
                  </a:lnTo>
                  <a:lnTo>
                    <a:pt x="43139" y="171537"/>
                  </a:lnTo>
                  <a:lnTo>
                    <a:pt x="43409" y="169114"/>
                  </a:lnTo>
                  <a:lnTo>
                    <a:pt x="43671" y="166655"/>
                  </a:lnTo>
                  <a:lnTo>
                    <a:pt x="43919" y="164196"/>
                  </a:lnTo>
                  <a:lnTo>
                    <a:pt x="44160" y="161664"/>
                  </a:lnTo>
                  <a:lnTo>
                    <a:pt x="44386" y="159096"/>
                  </a:lnTo>
                  <a:lnTo>
                    <a:pt x="44597" y="156528"/>
                  </a:lnTo>
                  <a:lnTo>
                    <a:pt x="44794" y="153924"/>
                  </a:lnTo>
                  <a:lnTo>
                    <a:pt x="44984" y="151284"/>
                  </a:lnTo>
                  <a:lnTo>
                    <a:pt x="45159" y="148608"/>
                  </a:lnTo>
                  <a:lnTo>
                    <a:pt x="45320" y="145896"/>
                  </a:lnTo>
                  <a:lnTo>
                    <a:pt x="45473" y="143147"/>
                  </a:lnTo>
                  <a:lnTo>
                    <a:pt x="45604" y="140398"/>
                  </a:lnTo>
                  <a:lnTo>
                    <a:pt x="45728" y="137613"/>
                  </a:lnTo>
                  <a:lnTo>
                    <a:pt x="45838" y="134793"/>
                  </a:lnTo>
                  <a:lnTo>
                    <a:pt x="45932" y="131972"/>
                  </a:lnTo>
                  <a:lnTo>
                    <a:pt x="46013" y="129114"/>
                  </a:lnTo>
                  <a:lnTo>
                    <a:pt x="46078" y="126257"/>
                  </a:lnTo>
                  <a:lnTo>
                    <a:pt x="46129" y="123364"/>
                  </a:lnTo>
                  <a:lnTo>
                    <a:pt x="46166" y="120435"/>
                  </a:lnTo>
                  <a:lnTo>
                    <a:pt x="46188" y="117505"/>
                  </a:lnTo>
                  <a:lnTo>
                    <a:pt x="46195" y="114539"/>
                  </a:lnTo>
                  <a:lnTo>
                    <a:pt x="46188" y="111574"/>
                  </a:lnTo>
                  <a:lnTo>
                    <a:pt x="46166" y="108644"/>
                  </a:lnTo>
                  <a:lnTo>
                    <a:pt x="46129" y="105715"/>
                  </a:lnTo>
                  <a:lnTo>
                    <a:pt x="46078" y="102822"/>
                  </a:lnTo>
                  <a:lnTo>
                    <a:pt x="46013" y="99964"/>
                  </a:lnTo>
                  <a:lnTo>
                    <a:pt x="45932" y="97107"/>
                  </a:lnTo>
                  <a:lnTo>
                    <a:pt x="45838" y="94250"/>
                  </a:lnTo>
                  <a:lnTo>
                    <a:pt x="45728" y="91465"/>
                  </a:lnTo>
                  <a:lnTo>
                    <a:pt x="45604" y="88681"/>
                  </a:lnTo>
                  <a:lnTo>
                    <a:pt x="45473" y="85932"/>
                  </a:lnTo>
                  <a:lnTo>
                    <a:pt x="45320" y="83183"/>
                  </a:lnTo>
                  <a:lnTo>
                    <a:pt x="45159" y="80471"/>
                  </a:lnTo>
                  <a:lnTo>
                    <a:pt x="44984" y="77794"/>
                  </a:lnTo>
                  <a:lnTo>
                    <a:pt x="44794" y="75154"/>
                  </a:lnTo>
                  <a:lnTo>
                    <a:pt x="44597" y="72550"/>
                  </a:lnTo>
                  <a:lnTo>
                    <a:pt x="44386" y="69946"/>
                  </a:lnTo>
                  <a:lnTo>
                    <a:pt x="44160" y="67415"/>
                  </a:lnTo>
                  <a:lnTo>
                    <a:pt x="43919" y="64883"/>
                  </a:lnTo>
                  <a:lnTo>
                    <a:pt x="43671" y="62388"/>
                  </a:lnTo>
                  <a:lnTo>
                    <a:pt x="43409" y="59964"/>
                  </a:lnTo>
                  <a:lnTo>
                    <a:pt x="43139" y="57541"/>
                  </a:lnTo>
                  <a:lnTo>
                    <a:pt x="42854" y="55154"/>
                  </a:lnTo>
                  <a:lnTo>
                    <a:pt x="42555" y="52804"/>
                  </a:lnTo>
                  <a:lnTo>
                    <a:pt x="42256" y="50489"/>
                  </a:lnTo>
                  <a:lnTo>
                    <a:pt x="41935" y="48247"/>
                  </a:lnTo>
                  <a:lnTo>
                    <a:pt x="41607" y="46004"/>
                  </a:lnTo>
                  <a:lnTo>
                    <a:pt x="41271" y="43834"/>
                  </a:lnTo>
                  <a:lnTo>
                    <a:pt x="40921" y="41701"/>
                  </a:lnTo>
                  <a:lnTo>
                    <a:pt x="40564" y="39603"/>
                  </a:lnTo>
                  <a:lnTo>
                    <a:pt x="40199" y="37541"/>
                  </a:lnTo>
                  <a:lnTo>
                    <a:pt x="39820" y="35516"/>
                  </a:lnTo>
                  <a:lnTo>
                    <a:pt x="39433" y="33563"/>
                  </a:lnTo>
                  <a:lnTo>
                    <a:pt x="39039" y="31646"/>
                  </a:lnTo>
                  <a:lnTo>
                    <a:pt x="38631" y="29766"/>
                  </a:lnTo>
                  <a:lnTo>
                    <a:pt x="38215" y="27957"/>
                  </a:lnTo>
                  <a:lnTo>
                    <a:pt x="37792" y="26149"/>
                  </a:lnTo>
                  <a:lnTo>
                    <a:pt x="37362" y="24449"/>
                  </a:lnTo>
                  <a:lnTo>
                    <a:pt x="36917" y="22749"/>
                  </a:lnTo>
                  <a:lnTo>
                    <a:pt x="36472" y="21158"/>
                  </a:lnTo>
                  <a:lnTo>
                    <a:pt x="36012" y="19567"/>
                  </a:lnTo>
                  <a:lnTo>
                    <a:pt x="35553" y="18048"/>
                  </a:lnTo>
                  <a:lnTo>
                    <a:pt x="35078" y="16601"/>
                  </a:lnTo>
                  <a:lnTo>
                    <a:pt x="34597" y="15191"/>
                  </a:lnTo>
                  <a:lnTo>
                    <a:pt x="34108" y="13852"/>
                  </a:lnTo>
                  <a:lnTo>
                    <a:pt x="33612" y="12550"/>
                  </a:lnTo>
                  <a:lnTo>
                    <a:pt x="33116" y="11321"/>
                  </a:lnTo>
                  <a:lnTo>
                    <a:pt x="32606" y="10127"/>
                  </a:lnTo>
                  <a:lnTo>
                    <a:pt x="32088" y="9006"/>
                  </a:lnTo>
                  <a:lnTo>
                    <a:pt x="31570" y="7957"/>
                  </a:lnTo>
                  <a:lnTo>
                    <a:pt x="31045" y="6981"/>
                  </a:lnTo>
                  <a:lnTo>
                    <a:pt x="30505" y="6041"/>
                  </a:lnTo>
                  <a:lnTo>
                    <a:pt x="29965" y="5173"/>
                  </a:lnTo>
                  <a:lnTo>
                    <a:pt x="29425" y="4377"/>
                  </a:lnTo>
                  <a:lnTo>
                    <a:pt x="28871" y="3617"/>
                  </a:lnTo>
                  <a:lnTo>
                    <a:pt x="28317" y="2930"/>
                  </a:lnTo>
                  <a:lnTo>
                    <a:pt x="27755" y="2352"/>
                  </a:lnTo>
                  <a:lnTo>
                    <a:pt x="27186" y="1809"/>
                  </a:lnTo>
                  <a:lnTo>
                    <a:pt x="26617" y="1339"/>
                  </a:lnTo>
                  <a:lnTo>
                    <a:pt x="26041" y="941"/>
                  </a:lnTo>
                  <a:lnTo>
                    <a:pt x="25465" y="616"/>
                  </a:lnTo>
                  <a:lnTo>
                    <a:pt x="24874" y="362"/>
                  </a:lnTo>
                  <a:lnTo>
                    <a:pt x="24290" y="182"/>
                  </a:lnTo>
                  <a:lnTo>
                    <a:pt x="23699" y="37"/>
                  </a:lnTo>
                  <a:lnTo>
                    <a:pt x="23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646446" y="3758476"/>
              <a:ext cx="136601" cy="286181"/>
            </a:xfrm>
            <a:custGeom>
              <a:avLst/>
              <a:gdLst/>
              <a:ahLst/>
              <a:cxnLst/>
              <a:rect l="l" t="t" r="r" b="b"/>
              <a:pathLst>
                <a:path w="5369" h="45534" extrusionOk="0">
                  <a:moveTo>
                    <a:pt x="452" y="1"/>
                  </a:moveTo>
                  <a:lnTo>
                    <a:pt x="394" y="73"/>
                  </a:lnTo>
                  <a:lnTo>
                    <a:pt x="336" y="145"/>
                  </a:lnTo>
                  <a:lnTo>
                    <a:pt x="277" y="290"/>
                  </a:lnTo>
                  <a:lnTo>
                    <a:pt x="226" y="435"/>
                  </a:lnTo>
                  <a:lnTo>
                    <a:pt x="190" y="579"/>
                  </a:lnTo>
                  <a:lnTo>
                    <a:pt x="146" y="760"/>
                  </a:lnTo>
                  <a:lnTo>
                    <a:pt x="117" y="941"/>
                  </a:lnTo>
                  <a:lnTo>
                    <a:pt x="88" y="1122"/>
                  </a:lnTo>
                  <a:lnTo>
                    <a:pt x="58" y="1339"/>
                  </a:lnTo>
                  <a:lnTo>
                    <a:pt x="37" y="1556"/>
                  </a:lnTo>
                  <a:lnTo>
                    <a:pt x="22" y="1809"/>
                  </a:lnTo>
                  <a:lnTo>
                    <a:pt x="7" y="2026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49"/>
                  </a:lnTo>
                  <a:lnTo>
                    <a:pt x="7" y="3002"/>
                  </a:lnTo>
                  <a:lnTo>
                    <a:pt x="22" y="3256"/>
                  </a:lnTo>
                  <a:lnTo>
                    <a:pt x="37" y="3509"/>
                  </a:lnTo>
                  <a:lnTo>
                    <a:pt x="58" y="3726"/>
                  </a:lnTo>
                  <a:lnTo>
                    <a:pt x="4399" y="44160"/>
                  </a:lnTo>
                  <a:lnTo>
                    <a:pt x="4428" y="44413"/>
                  </a:lnTo>
                  <a:lnTo>
                    <a:pt x="4457" y="44594"/>
                  </a:lnTo>
                  <a:lnTo>
                    <a:pt x="4493" y="44774"/>
                  </a:lnTo>
                  <a:lnTo>
                    <a:pt x="4530" y="44955"/>
                  </a:lnTo>
                  <a:lnTo>
                    <a:pt x="4574" y="45100"/>
                  </a:lnTo>
                  <a:lnTo>
                    <a:pt x="4617" y="45245"/>
                  </a:lnTo>
                  <a:lnTo>
                    <a:pt x="4661" y="45353"/>
                  </a:lnTo>
                  <a:lnTo>
                    <a:pt x="4705" y="45425"/>
                  </a:lnTo>
                  <a:lnTo>
                    <a:pt x="4756" y="45498"/>
                  </a:lnTo>
                  <a:lnTo>
                    <a:pt x="4800" y="45534"/>
                  </a:lnTo>
                  <a:lnTo>
                    <a:pt x="4902" y="45534"/>
                  </a:lnTo>
                  <a:lnTo>
                    <a:pt x="4953" y="45498"/>
                  </a:lnTo>
                  <a:lnTo>
                    <a:pt x="5004" y="45425"/>
                  </a:lnTo>
                  <a:lnTo>
                    <a:pt x="5048" y="45353"/>
                  </a:lnTo>
                  <a:lnTo>
                    <a:pt x="5099" y="45208"/>
                  </a:lnTo>
                  <a:lnTo>
                    <a:pt x="5143" y="45100"/>
                  </a:lnTo>
                  <a:lnTo>
                    <a:pt x="5186" y="44955"/>
                  </a:lnTo>
                  <a:lnTo>
                    <a:pt x="5223" y="44774"/>
                  </a:lnTo>
                  <a:lnTo>
                    <a:pt x="5252" y="44594"/>
                  </a:lnTo>
                  <a:lnTo>
                    <a:pt x="5281" y="44377"/>
                  </a:lnTo>
                  <a:lnTo>
                    <a:pt x="5310" y="44160"/>
                  </a:lnTo>
                  <a:lnTo>
                    <a:pt x="5332" y="43943"/>
                  </a:lnTo>
                  <a:lnTo>
                    <a:pt x="5347" y="43726"/>
                  </a:lnTo>
                  <a:lnTo>
                    <a:pt x="5361" y="43472"/>
                  </a:lnTo>
                  <a:lnTo>
                    <a:pt x="5369" y="43255"/>
                  </a:lnTo>
                  <a:lnTo>
                    <a:pt x="5369" y="43002"/>
                  </a:lnTo>
                  <a:lnTo>
                    <a:pt x="5369" y="42749"/>
                  </a:lnTo>
                  <a:lnTo>
                    <a:pt x="5361" y="42496"/>
                  </a:lnTo>
                  <a:lnTo>
                    <a:pt x="5347" y="42243"/>
                  </a:lnTo>
                  <a:lnTo>
                    <a:pt x="5332" y="42026"/>
                  </a:lnTo>
                  <a:lnTo>
                    <a:pt x="5310" y="41773"/>
                  </a:lnTo>
                  <a:lnTo>
                    <a:pt x="970" y="1339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26"/>
                  </a:lnTo>
                  <a:lnTo>
                    <a:pt x="715" y="181"/>
                  </a:lnTo>
                  <a:lnTo>
                    <a:pt x="649" y="73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0800000">
              <a:off x="-1480917" y="3677551"/>
              <a:ext cx="80017" cy="312327"/>
            </a:xfrm>
            <a:custGeom>
              <a:avLst/>
              <a:gdLst/>
              <a:ahLst/>
              <a:cxnLst/>
              <a:rect l="l" t="t" r="r" b="b"/>
              <a:pathLst>
                <a:path w="3145" h="49694" extrusionOk="0">
                  <a:moveTo>
                    <a:pt x="453" y="1"/>
                  </a:moveTo>
                  <a:lnTo>
                    <a:pt x="394" y="37"/>
                  </a:lnTo>
                  <a:lnTo>
                    <a:pt x="343" y="109"/>
                  </a:lnTo>
                  <a:lnTo>
                    <a:pt x="299" y="218"/>
                  </a:lnTo>
                  <a:lnTo>
                    <a:pt x="248" y="326"/>
                  </a:lnTo>
                  <a:lnTo>
                    <a:pt x="212" y="471"/>
                  </a:lnTo>
                  <a:lnTo>
                    <a:pt x="168" y="616"/>
                  </a:lnTo>
                  <a:lnTo>
                    <a:pt x="139" y="796"/>
                  </a:lnTo>
                  <a:lnTo>
                    <a:pt x="102" y="977"/>
                  </a:lnTo>
                  <a:lnTo>
                    <a:pt x="73" y="1194"/>
                  </a:lnTo>
                  <a:lnTo>
                    <a:pt x="51" y="1411"/>
                  </a:lnTo>
                  <a:lnTo>
                    <a:pt x="30" y="1628"/>
                  </a:lnTo>
                  <a:lnTo>
                    <a:pt x="15" y="1881"/>
                  </a:lnTo>
                  <a:lnTo>
                    <a:pt x="8" y="2098"/>
                  </a:lnTo>
                  <a:lnTo>
                    <a:pt x="0" y="2352"/>
                  </a:lnTo>
                  <a:lnTo>
                    <a:pt x="0" y="2605"/>
                  </a:lnTo>
                  <a:lnTo>
                    <a:pt x="0" y="2858"/>
                  </a:lnTo>
                  <a:lnTo>
                    <a:pt x="15" y="3111"/>
                  </a:lnTo>
                  <a:lnTo>
                    <a:pt x="2123" y="47704"/>
                  </a:lnTo>
                  <a:lnTo>
                    <a:pt x="2138" y="47957"/>
                  </a:lnTo>
                  <a:lnTo>
                    <a:pt x="2159" y="48210"/>
                  </a:lnTo>
                  <a:lnTo>
                    <a:pt x="2181" y="48427"/>
                  </a:lnTo>
                  <a:lnTo>
                    <a:pt x="2210" y="48644"/>
                  </a:lnTo>
                  <a:lnTo>
                    <a:pt x="2240" y="48825"/>
                  </a:lnTo>
                  <a:lnTo>
                    <a:pt x="2276" y="49006"/>
                  </a:lnTo>
                  <a:lnTo>
                    <a:pt x="2313" y="49151"/>
                  </a:lnTo>
                  <a:lnTo>
                    <a:pt x="2356" y="49295"/>
                  </a:lnTo>
                  <a:lnTo>
                    <a:pt x="2393" y="49404"/>
                  </a:lnTo>
                  <a:lnTo>
                    <a:pt x="2444" y="49512"/>
                  </a:lnTo>
                  <a:lnTo>
                    <a:pt x="2488" y="49585"/>
                  </a:lnTo>
                  <a:lnTo>
                    <a:pt x="2539" y="49657"/>
                  </a:lnTo>
                  <a:lnTo>
                    <a:pt x="2590" y="49657"/>
                  </a:lnTo>
                  <a:lnTo>
                    <a:pt x="2641" y="49693"/>
                  </a:lnTo>
                  <a:lnTo>
                    <a:pt x="2692" y="49657"/>
                  </a:lnTo>
                  <a:lnTo>
                    <a:pt x="2743" y="49621"/>
                  </a:lnTo>
                  <a:lnTo>
                    <a:pt x="2794" y="49549"/>
                  </a:lnTo>
                  <a:lnTo>
                    <a:pt x="2845" y="49440"/>
                  </a:lnTo>
                  <a:lnTo>
                    <a:pt x="2889" y="49332"/>
                  </a:lnTo>
                  <a:lnTo>
                    <a:pt x="2933" y="49187"/>
                  </a:lnTo>
                  <a:lnTo>
                    <a:pt x="2969" y="49042"/>
                  </a:lnTo>
                  <a:lnTo>
                    <a:pt x="3006" y="48861"/>
                  </a:lnTo>
                  <a:lnTo>
                    <a:pt x="3035" y="48681"/>
                  </a:lnTo>
                  <a:lnTo>
                    <a:pt x="3064" y="48464"/>
                  </a:lnTo>
                  <a:lnTo>
                    <a:pt x="3086" y="48247"/>
                  </a:lnTo>
                  <a:lnTo>
                    <a:pt x="3108" y="48030"/>
                  </a:lnTo>
                  <a:lnTo>
                    <a:pt x="3122" y="47776"/>
                  </a:lnTo>
                  <a:lnTo>
                    <a:pt x="3137" y="47559"/>
                  </a:lnTo>
                  <a:lnTo>
                    <a:pt x="3137" y="47306"/>
                  </a:lnTo>
                  <a:lnTo>
                    <a:pt x="3144" y="47053"/>
                  </a:lnTo>
                  <a:lnTo>
                    <a:pt x="3137" y="46800"/>
                  </a:lnTo>
                  <a:lnTo>
                    <a:pt x="3130" y="46547"/>
                  </a:lnTo>
                  <a:lnTo>
                    <a:pt x="1014" y="1954"/>
                  </a:lnTo>
                  <a:lnTo>
                    <a:pt x="985" y="1520"/>
                  </a:lnTo>
                  <a:lnTo>
                    <a:pt x="941" y="1158"/>
                  </a:lnTo>
                  <a:lnTo>
                    <a:pt x="890" y="796"/>
                  </a:lnTo>
                  <a:lnTo>
                    <a:pt x="832" y="543"/>
                  </a:lnTo>
                  <a:lnTo>
                    <a:pt x="759" y="290"/>
                  </a:lnTo>
                  <a:lnTo>
                    <a:pt x="679" y="145"/>
                  </a:lnTo>
                  <a:lnTo>
                    <a:pt x="598" y="3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-1813654" y="3850759"/>
              <a:ext cx="146803" cy="273907"/>
            </a:xfrm>
            <a:custGeom>
              <a:avLst/>
              <a:gdLst/>
              <a:ahLst/>
              <a:cxnLst/>
              <a:rect l="l" t="t" r="r" b="b"/>
              <a:pathLst>
                <a:path w="5770" h="43581" extrusionOk="0">
                  <a:moveTo>
                    <a:pt x="511" y="0"/>
                  </a:moveTo>
                  <a:lnTo>
                    <a:pt x="445" y="36"/>
                  </a:lnTo>
                  <a:lnTo>
                    <a:pt x="372" y="109"/>
                  </a:lnTo>
                  <a:lnTo>
                    <a:pt x="306" y="217"/>
                  </a:lnTo>
                  <a:lnTo>
                    <a:pt x="241" y="398"/>
                  </a:lnTo>
                  <a:lnTo>
                    <a:pt x="204" y="543"/>
                  </a:lnTo>
                  <a:lnTo>
                    <a:pt x="160" y="687"/>
                  </a:lnTo>
                  <a:lnTo>
                    <a:pt x="124" y="868"/>
                  </a:lnTo>
                  <a:lnTo>
                    <a:pt x="95" y="1085"/>
                  </a:lnTo>
                  <a:lnTo>
                    <a:pt x="66" y="1266"/>
                  </a:lnTo>
                  <a:lnTo>
                    <a:pt x="44" y="1519"/>
                  </a:lnTo>
                  <a:lnTo>
                    <a:pt x="29" y="1736"/>
                  </a:lnTo>
                  <a:lnTo>
                    <a:pt x="15" y="1953"/>
                  </a:lnTo>
                  <a:lnTo>
                    <a:pt x="0" y="2206"/>
                  </a:lnTo>
                  <a:lnTo>
                    <a:pt x="0" y="2459"/>
                  </a:lnTo>
                  <a:lnTo>
                    <a:pt x="0" y="2676"/>
                  </a:lnTo>
                  <a:lnTo>
                    <a:pt x="0" y="2930"/>
                  </a:lnTo>
                  <a:lnTo>
                    <a:pt x="15" y="3183"/>
                  </a:lnTo>
                  <a:lnTo>
                    <a:pt x="29" y="3436"/>
                  </a:lnTo>
                  <a:lnTo>
                    <a:pt x="51" y="3653"/>
                  </a:lnTo>
                  <a:lnTo>
                    <a:pt x="73" y="3906"/>
                  </a:lnTo>
                  <a:lnTo>
                    <a:pt x="4822" y="42387"/>
                  </a:lnTo>
                  <a:lnTo>
                    <a:pt x="4851" y="42604"/>
                  </a:lnTo>
                  <a:lnTo>
                    <a:pt x="4880" y="42785"/>
                  </a:lnTo>
                  <a:lnTo>
                    <a:pt x="4916" y="42966"/>
                  </a:lnTo>
                  <a:lnTo>
                    <a:pt x="4960" y="43110"/>
                  </a:lnTo>
                  <a:lnTo>
                    <a:pt x="5004" y="43255"/>
                  </a:lnTo>
                  <a:lnTo>
                    <a:pt x="5048" y="43363"/>
                  </a:lnTo>
                  <a:lnTo>
                    <a:pt x="5091" y="43472"/>
                  </a:lnTo>
                  <a:lnTo>
                    <a:pt x="5135" y="43544"/>
                  </a:lnTo>
                  <a:lnTo>
                    <a:pt x="5186" y="43580"/>
                  </a:lnTo>
                  <a:lnTo>
                    <a:pt x="5332" y="43580"/>
                  </a:lnTo>
                  <a:lnTo>
                    <a:pt x="5383" y="43508"/>
                  </a:lnTo>
                  <a:lnTo>
                    <a:pt x="5434" y="43436"/>
                  </a:lnTo>
                  <a:lnTo>
                    <a:pt x="5478" y="43363"/>
                  </a:lnTo>
                  <a:lnTo>
                    <a:pt x="5522" y="43219"/>
                  </a:lnTo>
                  <a:lnTo>
                    <a:pt x="5566" y="43074"/>
                  </a:lnTo>
                  <a:lnTo>
                    <a:pt x="5609" y="42929"/>
                  </a:lnTo>
                  <a:lnTo>
                    <a:pt x="5646" y="42749"/>
                  </a:lnTo>
                  <a:lnTo>
                    <a:pt x="5675" y="42532"/>
                  </a:lnTo>
                  <a:lnTo>
                    <a:pt x="5704" y="42315"/>
                  </a:lnTo>
                  <a:lnTo>
                    <a:pt x="5726" y="42098"/>
                  </a:lnTo>
                  <a:lnTo>
                    <a:pt x="5741" y="41881"/>
                  </a:lnTo>
                  <a:lnTo>
                    <a:pt x="5755" y="41664"/>
                  </a:lnTo>
                  <a:lnTo>
                    <a:pt x="5770" y="41410"/>
                  </a:lnTo>
                  <a:lnTo>
                    <a:pt x="5770" y="41157"/>
                  </a:lnTo>
                  <a:lnTo>
                    <a:pt x="5770" y="40904"/>
                  </a:lnTo>
                  <a:lnTo>
                    <a:pt x="5762" y="40687"/>
                  </a:lnTo>
                  <a:lnTo>
                    <a:pt x="5755" y="40434"/>
                  </a:lnTo>
                  <a:lnTo>
                    <a:pt x="5741" y="40181"/>
                  </a:lnTo>
                  <a:lnTo>
                    <a:pt x="5719" y="39964"/>
                  </a:lnTo>
                  <a:lnTo>
                    <a:pt x="5697" y="39711"/>
                  </a:lnTo>
                  <a:lnTo>
                    <a:pt x="948" y="1230"/>
                  </a:lnTo>
                  <a:lnTo>
                    <a:pt x="912" y="940"/>
                  </a:lnTo>
                  <a:lnTo>
                    <a:pt x="868" y="723"/>
                  </a:lnTo>
                  <a:lnTo>
                    <a:pt x="817" y="506"/>
                  </a:lnTo>
                  <a:lnTo>
                    <a:pt x="759" y="326"/>
                  </a:lnTo>
                  <a:lnTo>
                    <a:pt x="700" y="181"/>
                  </a:lnTo>
                  <a:lnTo>
                    <a:pt x="642" y="109"/>
                  </a:lnTo>
                  <a:lnTo>
                    <a:pt x="576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-2086830" y="4197855"/>
              <a:ext cx="242213" cy="145938"/>
            </a:xfrm>
            <a:custGeom>
              <a:avLst/>
              <a:gdLst/>
              <a:ahLst/>
              <a:cxnLst/>
              <a:rect l="l" t="t" r="r" b="b"/>
              <a:pathLst>
                <a:path w="9520" h="23220" extrusionOk="0">
                  <a:moveTo>
                    <a:pt x="519" y="1"/>
                  </a:moveTo>
                  <a:lnTo>
                    <a:pt x="446" y="37"/>
                  </a:lnTo>
                  <a:lnTo>
                    <a:pt x="373" y="109"/>
                  </a:lnTo>
                  <a:lnTo>
                    <a:pt x="300" y="218"/>
                  </a:lnTo>
                  <a:lnTo>
                    <a:pt x="242" y="399"/>
                  </a:lnTo>
                  <a:lnTo>
                    <a:pt x="176" y="616"/>
                  </a:lnTo>
                  <a:lnTo>
                    <a:pt x="125" y="869"/>
                  </a:lnTo>
                  <a:lnTo>
                    <a:pt x="81" y="1194"/>
                  </a:lnTo>
                  <a:lnTo>
                    <a:pt x="45" y="1520"/>
                  </a:lnTo>
                  <a:lnTo>
                    <a:pt x="30" y="1773"/>
                  </a:lnTo>
                  <a:lnTo>
                    <a:pt x="16" y="2026"/>
                  </a:lnTo>
                  <a:lnTo>
                    <a:pt x="8" y="2279"/>
                  </a:lnTo>
                  <a:lnTo>
                    <a:pt x="1" y="2532"/>
                  </a:lnTo>
                  <a:lnTo>
                    <a:pt x="8" y="2786"/>
                  </a:lnTo>
                  <a:lnTo>
                    <a:pt x="16" y="3003"/>
                  </a:lnTo>
                  <a:lnTo>
                    <a:pt x="23" y="3256"/>
                  </a:lnTo>
                  <a:lnTo>
                    <a:pt x="37" y="3473"/>
                  </a:lnTo>
                  <a:lnTo>
                    <a:pt x="59" y="3726"/>
                  </a:lnTo>
                  <a:lnTo>
                    <a:pt x="88" y="3907"/>
                  </a:lnTo>
                  <a:lnTo>
                    <a:pt x="110" y="4124"/>
                  </a:lnTo>
                  <a:lnTo>
                    <a:pt x="147" y="4305"/>
                  </a:lnTo>
                  <a:lnTo>
                    <a:pt x="183" y="4485"/>
                  </a:lnTo>
                  <a:lnTo>
                    <a:pt x="227" y="4630"/>
                  </a:lnTo>
                  <a:lnTo>
                    <a:pt x="271" y="4775"/>
                  </a:lnTo>
                  <a:lnTo>
                    <a:pt x="315" y="4883"/>
                  </a:lnTo>
                  <a:lnTo>
                    <a:pt x="8798" y="23003"/>
                  </a:lnTo>
                  <a:lnTo>
                    <a:pt x="8849" y="23111"/>
                  </a:lnTo>
                  <a:lnTo>
                    <a:pt x="8900" y="23183"/>
                  </a:lnTo>
                  <a:lnTo>
                    <a:pt x="8951" y="23220"/>
                  </a:lnTo>
                  <a:lnTo>
                    <a:pt x="9046" y="23220"/>
                  </a:lnTo>
                  <a:lnTo>
                    <a:pt x="9097" y="23183"/>
                  </a:lnTo>
                  <a:lnTo>
                    <a:pt x="9148" y="23111"/>
                  </a:lnTo>
                  <a:lnTo>
                    <a:pt x="9192" y="23039"/>
                  </a:lnTo>
                  <a:lnTo>
                    <a:pt x="9235" y="22930"/>
                  </a:lnTo>
                  <a:lnTo>
                    <a:pt x="9279" y="22822"/>
                  </a:lnTo>
                  <a:lnTo>
                    <a:pt x="9323" y="22677"/>
                  </a:lnTo>
                  <a:lnTo>
                    <a:pt x="9359" y="22532"/>
                  </a:lnTo>
                  <a:lnTo>
                    <a:pt x="9396" y="22352"/>
                  </a:lnTo>
                  <a:lnTo>
                    <a:pt x="9425" y="22135"/>
                  </a:lnTo>
                  <a:lnTo>
                    <a:pt x="9454" y="21918"/>
                  </a:lnTo>
                  <a:lnTo>
                    <a:pt x="9476" y="21701"/>
                  </a:lnTo>
                  <a:lnTo>
                    <a:pt x="9491" y="21447"/>
                  </a:lnTo>
                  <a:lnTo>
                    <a:pt x="9505" y="21194"/>
                  </a:lnTo>
                  <a:lnTo>
                    <a:pt x="9513" y="20941"/>
                  </a:lnTo>
                  <a:lnTo>
                    <a:pt x="9520" y="20688"/>
                  </a:lnTo>
                  <a:lnTo>
                    <a:pt x="9513" y="20435"/>
                  </a:lnTo>
                  <a:lnTo>
                    <a:pt x="9505" y="20218"/>
                  </a:lnTo>
                  <a:lnTo>
                    <a:pt x="9498" y="19965"/>
                  </a:lnTo>
                  <a:lnTo>
                    <a:pt x="9483" y="19748"/>
                  </a:lnTo>
                  <a:lnTo>
                    <a:pt x="9462" y="19494"/>
                  </a:lnTo>
                  <a:lnTo>
                    <a:pt x="9432" y="19314"/>
                  </a:lnTo>
                  <a:lnTo>
                    <a:pt x="9403" y="19097"/>
                  </a:lnTo>
                  <a:lnTo>
                    <a:pt x="9374" y="18916"/>
                  </a:lnTo>
                  <a:lnTo>
                    <a:pt x="9338" y="18735"/>
                  </a:lnTo>
                  <a:lnTo>
                    <a:pt x="9294" y="18590"/>
                  </a:lnTo>
                  <a:lnTo>
                    <a:pt x="9250" y="18446"/>
                  </a:lnTo>
                  <a:lnTo>
                    <a:pt x="9206" y="18337"/>
                  </a:lnTo>
                  <a:lnTo>
                    <a:pt x="723" y="182"/>
                  </a:lnTo>
                  <a:lnTo>
                    <a:pt x="672" y="109"/>
                  </a:lnTo>
                  <a:lnTo>
                    <a:pt x="621" y="37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-1998698" y="4007828"/>
              <a:ext cx="211224" cy="209806"/>
            </a:xfrm>
            <a:custGeom>
              <a:avLst/>
              <a:gdLst/>
              <a:ahLst/>
              <a:cxnLst/>
              <a:rect l="l" t="t" r="r" b="b"/>
              <a:pathLst>
                <a:path w="8302" h="33382" extrusionOk="0">
                  <a:moveTo>
                    <a:pt x="460" y="0"/>
                  </a:moveTo>
                  <a:lnTo>
                    <a:pt x="401" y="36"/>
                  </a:lnTo>
                  <a:lnTo>
                    <a:pt x="350" y="145"/>
                  </a:lnTo>
                  <a:lnTo>
                    <a:pt x="292" y="253"/>
                  </a:lnTo>
                  <a:lnTo>
                    <a:pt x="248" y="362"/>
                  </a:lnTo>
                  <a:lnTo>
                    <a:pt x="197" y="543"/>
                  </a:lnTo>
                  <a:lnTo>
                    <a:pt x="153" y="723"/>
                  </a:lnTo>
                  <a:lnTo>
                    <a:pt x="110" y="977"/>
                  </a:lnTo>
                  <a:lnTo>
                    <a:pt x="81" y="1194"/>
                  </a:lnTo>
                  <a:lnTo>
                    <a:pt x="59" y="1411"/>
                  </a:lnTo>
                  <a:lnTo>
                    <a:pt x="37" y="1628"/>
                  </a:lnTo>
                  <a:lnTo>
                    <a:pt x="22" y="1881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074"/>
                  </a:lnTo>
                  <a:lnTo>
                    <a:pt x="29" y="3327"/>
                  </a:lnTo>
                  <a:lnTo>
                    <a:pt x="44" y="3544"/>
                  </a:lnTo>
                  <a:lnTo>
                    <a:pt x="66" y="3761"/>
                  </a:lnTo>
                  <a:lnTo>
                    <a:pt x="95" y="3978"/>
                  </a:lnTo>
                  <a:lnTo>
                    <a:pt x="124" y="4195"/>
                  </a:lnTo>
                  <a:lnTo>
                    <a:pt x="161" y="4376"/>
                  </a:lnTo>
                  <a:lnTo>
                    <a:pt x="197" y="4557"/>
                  </a:lnTo>
                  <a:lnTo>
                    <a:pt x="7470" y="32839"/>
                  </a:lnTo>
                  <a:lnTo>
                    <a:pt x="7506" y="32984"/>
                  </a:lnTo>
                  <a:lnTo>
                    <a:pt x="7557" y="33092"/>
                  </a:lnTo>
                  <a:lnTo>
                    <a:pt x="7601" y="33201"/>
                  </a:lnTo>
                  <a:lnTo>
                    <a:pt x="7652" y="33273"/>
                  </a:lnTo>
                  <a:lnTo>
                    <a:pt x="7696" y="33345"/>
                  </a:lnTo>
                  <a:lnTo>
                    <a:pt x="7747" y="33345"/>
                  </a:lnTo>
                  <a:lnTo>
                    <a:pt x="7798" y="33382"/>
                  </a:lnTo>
                  <a:lnTo>
                    <a:pt x="7842" y="33345"/>
                  </a:lnTo>
                  <a:lnTo>
                    <a:pt x="7893" y="33309"/>
                  </a:lnTo>
                  <a:lnTo>
                    <a:pt x="7944" y="33237"/>
                  </a:lnTo>
                  <a:lnTo>
                    <a:pt x="7988" y="33165"/>
                  </a:lnTo>
                  <a:lnTo>
                    <a:pt x="8031" y="33056"/>
                  </a:lnTo>
                  <a:lnTo>
                    <a:pt x="8075" y="32911"/>
                  </a:lnTo>
                  <a:lnTo>
                    <a:pt x="8119" y="32767"/>
                  </a:lnTo>
                  <a:lnTo>
                    <a:pt x="8155" y="32586"/>
                  </a:lnTo>
                  <a:lnTo>
                    <a:pt x="8192" y="32405"/>
                  </a:lnTo>
                  <a:lnTo>
                    <a:pt x="8221" y="32188"/>
                  </a:lnTo>
                  <a:lnTo>
                    <a:pt x="8243" y="31971"/>
                  </a:lnTo>
                  <a:lnTo>
                    <a:pt x="8265" y="31718"/>
                  </a:lnTo>
                  <a:lnTo>
                    <a:pt x="8279" y="31501"/>
                  </a:lnTo>
                  <a:lnTo>
                    <a:pt x="8294" y="31248"/>
                  </a:lnTo>
                  <a:lnTo>
                    <a:pt x="8294" y="30995"/>
                  </a:lnTo>
                  <a:lnTo>
                    <a:pt x="8301" y="30778"/>
                  </a:lnTo>
                  <a:lnTo>
                    <a:pt x="8294" y="30524"/>
                  </a:lnTo>
                  <a:lnTo>
                    <a:pt x="8287" y="30271"/>
                  </a:lnTo>
                  <a:lnTo>
                    <a:pt x="8272" y="30054"/>
                  </a:lnTo>
                  <a:lnTo>
                    <a:pt x="8257" y="29801"/>
                  </a:lnTo>
                  <a:lnTo>
                    <a:pt x="8236" y="29584"/>
                  </a:lnTo>
                  <a:lnTo>
                    <a:pt x="8206" y="29367"/>
                  </a:lnTo>
                  <a:lnTo>
                    <a:pt x="8177" y="29186"/>
                  </a:lnTo>
                  <a:lnTo>
                    <a:pt x="8141" y="29005"/>
                  </a:lnTo>
                  <a:lnTo>
                    <a:pt x="8104" y="28825"/>
                  </a:lnTo>
                  <a:lnTo>
                    <a:pt x="832" y="543"/>
                  </a:lnTo>
                  <a:lnTo>
                    <a:pt x="759" y="289"/>
                  </a:lnTo>
                  <a:lnTo>
                    <a:pt x="679" y="109"/>
                  </a:lnTo>
                  <a:lnTo>
                    <a:pt x="598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10800000">
              <a:off x="-2140667" y="4398792"/>
              <a:ext cx="260404" cy="100472"/>
            </a:xfrm>
            <a:custGeom>
              <a:avLst/>
              <a:gdLst/>
              <a:ahLst/>
              <a:cxnLst/>
              <a:rect l="l" t="t" r="r" b="b"/>
              <a:pathLst>
                <a:path w="10235" h="15986" extrusionOk="0">
                  <a:moveTo>
                    <a:pt x="511" y="0"/>
                  </a:moveTo>
                  <a:lnTo>
                    <a:pt x="431" y="36"/>
                  </a:lnTo>
                  <a:lnTo>
                    <a:pt x="343" y="145"/>
                  </a:lnTo>
                  <a:lnTo>
                    <a:pt x="270" y="289"/>
                  </a:lnTo>
                  <a:lnTo>
                    <a:pt x="197" y="543"/>
                  </a:lnTo>
                  <a:lnTo>
                    <a:pt x="139" y="796"/>
                  </a:lnTo>
                  <a:lnTo>
                    <a:pt x="81" y="1157"/>
                  </a:lnTo>
                  <a:lnTo>
                    <a:pt x="44" y="1519"/>
                  </a:lnTo>
                  <a:lnTo>
                    <a:pt x="15" y="1953"/>
                  </a:lnTo>
                  <a:lnTo>
                    <a:pt x="8" y="2206"/>
                  </a:lnTo>
                  <a:lnTo>
                    <a:pt x="0" y="2459"/>
                  </a:lnTo>
                  <a:lnTo>
                    <a:pt x="0" y="2713"/>
                  </a:lnTo>
                  <a:lnTo>
                    <a:pt x="8" y="2966"/>
                  </a:lnTo>
                  <a:lnTo>
                    <a:pt x="15" y="3183"/>
                  </a:lnTo>
                  <a:lnTo>
                    <a:pt x="30" y="3436"/>
                  </a:lnTo>
                  <a:lnTo>
                    <a:pt x="51" y="3653"/>
                  </a:lnTo>
                  <a:lnTo>
                    <a:pt x="73" y="3870"/>
                  </a:lnTo>
                  <a:lnTo>
                    <a:pt x="103" y="4087"/>
                  </a:lnTo>
                  <a:lnTo>
                    <a:pt x="139" y="4268"/>
                  </a:lnTo>
                  <a:lnTo>
                    <a:pt x="168" y="4449"/>
                  </a:lnTo>
                  <a:lnTo>
                    <a:pt x="212" y="4593"/>
                  </a:lnTo>
                  <a:lnTo>
                    <a:pt x="256" y="4738"/>
                  </a:lnTo>
                  <a:lnTo>
                    <a:pt x="299" y="4846"/>
                  </a:lnTo>
                  <a:lnTo>
                    <a:pt x="343" y="4955"/>
                  </a:lnTo>
                  <a:lnTo>
                    <a:pt x="394" y="5027"/>
                  </a:lnTo>
                  <a:lnTo>
                    <a:pt x="9600" y="15913"/>
                  </a:lnTo>
                  <a:lnTo>
                    <a:pt x="9651" y="15949"/>
                  </a:lnTo>
                  <a:lnTo>
                    <a:pt x="9709" y="15986"/>
                  </a:lnTo>
                  <a:lnTo>
                    <a:pt x="9760" y="15986"/>
                  </a:lnTo>
                  <a:lnTo>
                    <a:pt x="9804" y="15949"/>
                  </a:lnTo>
                  <a:lnTo>
                    <a:pt x="9855" y="15877"/>
                  </a:lnTo>
                  <a:lnTo>
                    <a:pt x="9906" y="15805"/>
                  </a:lnTo>
                  <a:lnTo>
                    <a:pt x="9950" y="15696"/>
                  </a:lnTo>
                  <a:lnTo>
                    <a:pt x="9994" y="15588"/>
                  </a:lnTo>
                  <a:lnTo>
                    <a:pt x="10030" y="15443"/>
                  </a:lnTo>
                  <a:lnTo>
                    <a:pt x="10067" y="15298"/>
                  </a:lnTo>
                  <a:lnTo>
                    <a:pt x="10103" y="15118"/>
                  </a:lnTo>
                  <a:lnTo>
                    <a:pt x="10132" y="14937"/>
                  </a:lnTo>
                  <a:lnTo>
                    <a:pt x="10161" y="14720"/>
                  </a:lnTo>
                  <a:lnTo>
                    <a:pt x="10183" y="14503"/>
                  </a:lnTo>
                  <a:lnTo>
                    <a:pt x="10205" y="14250"/>
                  </a:lnTo>
                  <a:lnTo>
                    <a:pt x="10220" y="14033"/>
                  </a:lnTo>
                  <a:lnTo>
                    <a:pt x="10234" y="13779"/>
                  </a:lnTo>
                  <a:lnTo>
                    <a:pt x="10234" y="13490"/>
                  </a:lnTo>
                  <a:lnTo>
                    <a:pt x="10234" y="13273"/>
                  </a:lnTo>
                  <a:lnTo>
                    <a:pt x="10227" y="13020"/>
                  </a:lnTo>
                  <a:lnTo>
                    <a:pt x="10220" y="12767"/>
                  </a:lnTo>
                  <a:lnTo>
                    <a:pt x="10205" y="12550"/>
                  </a:lnTo>
                  <a:lnTo>
                    <a:pt x="10183" y="12297"/>
                  </a:lnTo>
                  <a:lnTo>
                    <a:pt x="10161" y="12080"/>
                  </a:lnTo>
                  <a:lnTo>
                    <a:pt x="10132" y="11899"/>
                  </a:lnTo>
                  <a:lnTo>
                    <a:pt x="10096" y="11718"/>
                  </a:lnTo>
                  <a:lnTo>
                    <a:pt x="10067" y="11537"/>
                  </a:lnTo>
                  <a:lnTo>
                    <a:pt x="10023" y="11356"/>
                  </a:lnTo>
                  <a:lnTo>
                    <a:pt x="9986" y="11248"/>
                  </a:lnTo>
                  <a:lnTo>
                    <a:pt x="9935" y="11103"/>
                  </a:lnTo>
                  <a:lnTo>
                    <a:pt x="9891" y="11031"/>
                  </a:lnTo>
                  <a:lnTo>
                    <a:pt x="9840" y="10958"/>
                  </a:lnTo>
                  <a:lnTo>
                    <a:pt x="635" y="3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10800000">
              <a:off x="-2199312" y="4780889"/>
              <a:ext cx="257631" cy="81611"/>
            </a:xfrm>
            <a:custGeom>
              <a:avLst/>
              <a:gdLst/>
              <a:ahLst/>
              <a:cxnLst/>
              <a:rect l="l" t="t" r="r" b="b"/>
              <a:pathLst>
                <a:path w="10126" h="12985" extrusionOk="0">
                  <a:moveTo>
                    <a:pt x="9615" y="0"/>
                  </a:moveTo>
                  <a:lnTo>
                    <a:pt x="9520" y="36"/>
                  </a:lnTo>
                  <a:lnTo>
                    <a:pt x="424" y="7957"/>
                  </a:lnTo>
                  <a:lnTo>
                    <a:pt x="373" y="7993"/>
                  </a:lnTo>
                  <a:lnTo>
                    <a:pt x="322" y="8102"/>
                  </a:lnTo>
                  <a:lnTo>
                    <a:pt x="278" y="8174"/>
                  </a:lnTo>
                  <a:lnTo>
                    <a:pt x="234" y="8319"/>
                  </a:lnTo>
                  <a:lnTo>
                    <a:pt x="190" y="8463"/>
                  </a:lnTo>
                  <a:lnTo>
                    <a:pt x="154" y="8608"/>
                  </a:lnTo>
                  <a:lnTo>
                    <a:pt x="118" y="8789"/>
                  </a:lnTo>
                  <a:lnTo>
                    <a:pt x="88" y="9006"/>
                  </a:lnTo>
                  <a:lnTo>
                    <a:pt x="66" y="9187"/>
                  </a:lnTo>
                  <a:lnTo>
                    <a:pt x="45" y="9404"/>
                  </a:lnTo>
                  <a:lnTo>
                    <a:pt x="23" y="9657"/>
                  </a:lnTo>
                  <a:lnTo>
                    <a:pt x="8" y="9874"/>
                  </a:lnTo>
                  <a:lnTo>
                    <a:pt x="1" y="10127"/>
                  </a:lnTo>
                  <a:lnTo>
                    <a:pt x="1" y="10380"/>
                  </a:lnTo>
                  <a:lnTo>
                    <a:pt x="1" y="10633"/>
                  </a:lnTo>
                  <a:lnTo>
                    <a:pt x="8" y="10886"/>
                  </a:lnTo>
                  <a:lnTo>
                    <a:pt x="15" y="11140"/>
                  </a:lnTo>
                  <a:lnTo>
                    <a:pt x="30" y="11393"/>
                  </a:lnTo>
                  <a:lnTo>
                    <a:pt x="52" y="11610"/>
                  </a:lnTo>
                  <a:lnTo>
                    <a:pt x="81" y="11827"/>
                  </a:lnTo>
                  <a:lnTo>
                    <a:pt x="110" y="12044"/>
                  </a:lnTo>
                  <a:lnTo>
                    <a:pt x="139" y="12225"/>
                  </a:lnTo>
                  <a:lnTo>
                    <a:pt x="176" y="12369"/>
                  </a:lnTo>
                  <a:lnTo>
                    <a:pt x="220" y="12550"/>
                  </a:lnTo>
                  <a:lnTo>
                    <a:pt x="256" y="12659"/>
                  </a:lnTo>
                  <a:lnTo>
                    <a:pt x="300" y="12767"/>
                  </a:lnTo>
                  <a:lnTo>
                    <a:pt x="351" y="12876"/>
                  </a:lnTo>
                  <a:lnTo>
                    <a:pt x="395" y="12948"/>
                  </a:lnTo>
                  <a:lnTo>
                    <a:pt x="446" y="12984"/>
                  </a:lnTo>
                  <a:lnTo>
                    <a:pt x="599" y="12984"/>
                  </a:lnTo>
                  <a:lnTo>
                    <a:pt x="9702" y="5064"/>
                  </a:lnTo>
                  <a:lnTo>
                    <a:pt x="9753" y="5027"/>
                  </a:lnTo>
                  <a:lnTo>
                    <a:pt x="9797" y="4919"/>
                  </a:lnTo>
                  <a:lnTo>
                    <a:pt x="9848" y="4810"/>
                  </a:lnTo>
                  <a:lnTo>
                    <a:pt x="9892" y="4702"/>
                  </a:lnTo>
                  <a:lnTo>
                    <a:pt x="9928" y="4557"/>
                  </a:lnTo>
                  <a:lnTo>
                    <a:pt x="9965" y="4413"/>
                  </a:lnTo>
                  <a:lnTo>
                    <a:pt x="10001" y="4232"/>
                  </a:lnTo>
                  <a:lnTo>
                    <a:pt x="10030" y="4015"/>
                  </a:lnTo>
                  <a:lnTo>
                    <a:pt x="10060" y="3834"/>
                  </a:lnTo>
                  <a:lnTo>
                    <a:pt x="10082" y="3617"/>
                  </a:lnTo>
                  <a:lnTo>
                    <a:pt x="10096" y="3364"/>
                  </a:lnTo>
                  <a:lnTo>
                    <a:pt x="10111" y="3147"/>
                  </a:lnTo>
                  <a:lnTo>
                    <a:pt x="10118" y="2894"/>
                  </a:lnTo>
                  <a:lnTo>
                    <a:pt x="10125" y="2640"/>
                  </a:lnTo>
                  <a:lnTo>
                    <a:pt x="10125" y="2387"/>
                  </a:lnTo>
                  <a:lnTo>
                    <a:pt x="10118" y="2134"/>
                  </a:lnTo>
                  <a:lnTo>
                    <a:pt x="10096" y="1664"/>
                  </a:lnTo>
                  <a:lnTo>
                    <a:pt x="10052" y="1266"/>
                  </a:lnTo>
                  <a:lnTo>
                    <a:pt x="10001" y="904"/>
                  </a:lnTo>
                  <a:lnTo>
                    <a:pt x="9943" y="615"/>
                  </a:lnTo>
                  <a:lnTo>
                    <a:pt x="9870" y="362"/>
                  </a:lnTo>
                  <a:lnTo>
                    <a:pt x="9790" y="181"/>
                  </a:lnTo>
                  <a:lnTo>
                    <a:pt x="9702" y="36"/>
                  </a:lnTo>
                  <a:lnTo>
                    <a:pt x="9615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0800000">
              <a:off x="-2210634" y="4612457"/>
              <a:ext cx="260404" cy="56376"/>
            </a:xfrm>
            <a:custGeom>
              <a:avLst/>
              <a:gdLst/>
              <a:ahLst/>
              <a:cxnLst/>
              <a:rect l="l" t="t" r="r" b="b"/>
              <a:pathLst>
                <a:path w="10235" h="8970" extrusionOk="0">
                  <a:moveTo>
                    <a:pt x="467" y="0"/>
                  </a:moveTo>
                  <a:lnTo>
                    <a:pt x="416" y="36"/>
                  </a:lnTo>
                  <a:lnTo>
                    <a:pt x="372" y="109"/>
                  </a:lnTo>
                  <a:lnTo>
                    <a:pt x="329" y="181"/>
                  </a:lnTo>
                  <a:lnTo>
                    <a:pt x="241" y="398"/>
                  </a:lnTo>
                  <a:lnTo>
                    <a:pt x="168" y="651"/>
                  </a:lnTo>
                  <a:lnTo>
                    <a:pt x="102" y="1013"/>
                  </a:lnTo>
                  <a:lnTo>
                    <a:pt x="81" y="1193"/>
                  </a:lnTo>
                  <a:lnTo>
                    <a:pt x="59" y="1410"/>
                  </a:lnTo>
                  <a:lnTo>
                    <a:pt x="37" y="1627"/>
                  </a:lnTo>
                  <a:lnTo>
                    <a:pt x="22" y="1844"/>
                  </a:lnTo>
                  <a:lnTo>
                    <a:pt x="8" y="2061"/>
                  </a:lnTo>
                  <a:lnTo>
                    <a:pt x="0" y="2315"/>
                  </a:lnTo>
                  <a:lnTo>
                    <a:pt x="0" y="2568"/>
                  </a:lnTo>
                  <a:lnTo>
                    <a:pt x="8" y="2857"/>
                  </a:lnTo>
                  <a:lnTo>
                    <a:pt x="15" y="3074"/>
                  </a:lnTo>
                  <a:lnTo>
                    <a:pt x="30" y="3327"/>
                  </a:lnTo>
                  <a:lnTo>
                    <a:pt x="44" y="3580"/>
                  </a:lnTo>
                  <a:lnTo>
                    <a:pt x="66" y="3797"/>
                  </a:lnTo>
                  <a:lnTo>
                    <a:pt x="95" y="3978"/>
                  </a:lnTo>
                  <a:lnTo>
                    <a:pt x="124" y="4195"/>
                  </a:lnTo>
                  <a:lnTo>
                    <a:pt x="154" y="4376"/>
                  </a:lnTo>
                  <a:lnTo>
                    <a:pt x="190" y="4521"/>
                  </a:lnTo>
                  <a:lnTo>
                    <a:pt x="234" y="4665"/>
                  </a:lnTo>
                  <a:lnTo>
                    <a:pt x="278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416" y="5063"/>
                  </a:lnTo>
                  <a:lnTo>
                    <a:pt x="474" y="5099"/>
                  </a:lnTo>
                  <a:lnTo>
                    <a:pt x="9680" y="8969"/>
                  </a:lnTo>
                  <a:lnTo>
                    <a:pt x="9797" y="8969"/>
                  </a:lnTo>
                  <a:lnTo>
                    <a:pt x="9855" y="8933"/>
                  </a:lnTo>
                  <a:lnTo>
                    <a:pt x="9906" y="8861"/>
                  </a:lnTo>
                  <a:lnTo>
                    <a:pt x="9950" y="8752"/>
                  </a:lnTo>
                  <a:lnTo>
                    <a:pt x="9994" y="8644"/>
                  </a:lnTo>
                  <a:lnTo>
                    <a:pt x="10037" y="8535"/>
                  </a:lnTo>
                  <a:lnTo>
                    <a:pt x="10074" y="8391"/>
                  </a:lnTo>
                  <a:lnTo>
                    <a:pt x="10110" y="8210"/>
                  </a:lnTo>
                  <a:lnTo>
                    <a:pt x="10139" y="8029"/>
                  </a:lnTo>
                  <a:lnTo>
                    <a:pt x="10161" y="7812"/>
                  </a:lnTo>
                  <a:lnTo>
                    <a:pt x="10183" y="7595"/>
                  </a:lnTo>
                  <a:lnTo>
                    <a:pt x="10205" y="7378"/>
                  </a:lnTo>
                  <a:lnTo>
                    <a:pt x="10220" y="7161"/>
                  </a:lnTo>
                  <a:lnTo>
                    <a:pt x="10234" y="6655"/>
                  </a:lnTo>
                  <a:lnTo>
                    <a:pt x="10234" y="6365"/>
                  </a:lnTo>
                  <a:lnTo>
                    <a:pt x="10234" y="6112"/>
                  </a:lnTo>
                  <a:lnTo>
                    <a:pt x="10227" y="5859"/>
                  </a:lnTo>
                  <a:lnTo>
                    <a:pt x="10212" y="5642"/>
                  </a:lnTo>
                  <a:lnTo>
                    <a:pt x="10190" y="5389"/>
                  </a:lnTo>
                  <a:lnTo>
                    <a:pt x="10169" y="5172"/>
                  </a:lnTo>
                  <a:lnTo>
                    <a:pt x="10147" y="4991"/>
                  </a:lnTo>
                  <a:lnTo>
                    <a:pt x="10118" y="4774"/>
                  </a:lnTo>
                  <a:lnTo>
                    <a:pt x="10081" y="4593"/>
                  </a:lnTo>
                  <a:lnTo>
                    <a:pt x="10045" y="4448"/>
                  </a:lnTo>
                  <a:lnTo>
                    <a:pt x="10001" y="4304"/>
                  </a:lnTo>
                  <a:lnTo>
                    <a:pt x="9964" y="4159"/>
                  </a:lnTo>
                  <a:lnTo>
                    <a:pt x="9913" y="4051"/>
                  </a:lnTo>
                  <a:lnTo>
                    <a:pt x="9870" y="3978"/>
                  </a:lnTo>
                  <a:lnTo>
                    <a:pt x="9818" y="3906"/>
                  </a:lnTo>
                  <a:lnTo>
                    <a:pt x="9767" y="3870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-2134535" y="5003196"/>
              <a:ext cx="232926" cy="100705"/>
            </a:xfrm>
            <a:custGeom>
              <a:avLst/>
              <a:gdLst/>
              <a:ahLst/>
              <a:cxnLst/>
              <a:rect l="l" t="t" r="r" b="b"/>
              <a:pathLst>
                <a:path w="9155" h="16023" extrusionOk="0">
                  <a:moveTo>
                    <a:pt x="8644" y="1"/>
                  </a:moveTo>
                  <a:lnTo>
                    <a:pt x="8571" y="37"/>
                  </a:lnTo>
                  <a:lnTo>
                    <a:pt x="8505" y="109"/>
                  </a:lnTo>
                  <a:lnTo>
                    <a:pt x="387" y="10995"/>
                  </a:lnTo>
                  <a:lnTo>
                    <a:pt x="336" y="11104"/>
                  </a:lnTo>
                  <a:lnTo>
                    <a:pt x="285" y="11176"/>
                  </a:lnTo>
                  <a:lnTo>
                    <a:pt x="241" y="11321"/>
                  </a:lnTo>
                  <a:lnTo>
                    <a:pt x="205" y="11465"/>
                  </a:lnTo>
                  <a:lnTo>
                    <a:pt x="161" y="11610"/>
                  </a:lnTo>
                  <a:lnTo>
                    <a:pt x="132" y="11791"/>
                  </a:lnTo>
                  <a:lnTo>
                    <a:pt x="95" y="12008"/>
                  </a:lnTo>
                  <a:lnTo>
                    <a:pt x="73" y="12189"/>
                  </a:lnTo>
                  <a:lnTo>
                    <a:pt x="51" y="12406"/>
                  </a:lnTo>
                  <a:lnTo>
                    <a:pt x="29" y="12659"/>
                  </a:lnTo>
                  <a:lnTo>
                    <a:pt x="15" y="12876"/>
                  </a:lnTo>
                  <a:lnTo>
                    <a:pt x="8" y="13129"/>
                  </a:lnTo>
                  <a:lnTo>
                    <a:pt x="0" y="13382"/>
                  </a:lnTo>
                  <a:lnTo>
                    <a:pt x="8" y="13635"/>
                  </a:lnTo>
                  <a:lnTo>
                    <a:pt x="8" y="13889"/>
                  </a:lnTo>
                  <a:lnTo>
                    <a:pt x="22" y="14142"/>
                  </a:lnTo>
                  <a:lnTo>
                    <a:pt x="37" y="14395"/>
                  </a:lnTo>
                  <a:lnTo>
                    <a:pt x="59" y="14612"/>
                  </a:lnTo>
                  <a:lnTo>
                    <a:pt x="81" y="14829"/>
                  </a:lnTo>
                  <a:lnTo>
                    <a:pt x="110" y="15046"/>
                  </a:lnTo>
                  <a:lnTo>
                    <a:pt x="146" y="15227"/>
                  </a:lnTo>
                  <a:lnTo>
                    <a:pt x="183" y="15408"/>
                  </a:lnTo>
                  <a:lnTo>
                    <a:pt x="219" y="15552"/>
                  </a:lnTo>
                  <a:lnTo>
                    <a:pt x="263" y="15697"/>
                  </a:lnTo>
                  <a:lnTo>
                    <a:pt x="307" y="15805"/>
                  </a:lnTo>
                  <a:lnTo>
                    <a:pt x="350" y="15878"/>
                  </a:lnTo>
                  <a:lnTo>
                    <a:pt x="401" y="15950"/>
                  </a:lnTo>
                  <a:lnTo>
                    <a:pt x="445" y="15986"/>
                  </a:lnTo>
                  <a:lnTo>
                    <a:pt x="496" y="16022"/>
                  </a:lnTo>
                  <a:lnTo>
                    <a:pt x="547" y="16022"/>
                  </a:lnTo>
                  <a:lnTo>
                    <a:pt x="598" y="15986"/>
                  </a:lnTo>
                  <a:lnTo>
                    <a:pt x="649" y="15950"/>
                  </a:lnTo>
                  <a:lnTo>
                    <a:pt x="8775" y="5028"/>
                  </a:lnTo>
                  <a:lnTo>
                    <a:pt x="8826" y="4956"/>
                  </a:lnTo>
                  <a:lnTo>
                    <a:pt x="8870" y="4847"/>
                  </a:lnTo>
                  <a:lnTo>
                    <a:pt x="8914" y="4702"/>
                  </a:lnTo>
                  <a:lnTo>
                    <a:pt x="8958" y="4558"/>
                  </a:lnTo>
                  <a:lnTo>
                    <a:pt x="8994" y="4413"/>
                  </a:lnTo>
                  <a:lnTo>
                    <a:pt x="9031" y="4232"/>
                  </a:lnTo>
                  <a:lnTo>
                    <a:pt x="9060" y="4015"/>
                  </a:lnTo>
                  <a:lnTo>
                    <a:pt x="9089" y="3834"/>
                  </a:lnTo>
                  <a:lnTo>
                    <a:pt x="9111" y="3617"/>
                  </a:lnTo>
                  <a:lnTo>
                    <a:pt x="9125" y="3364"/>
                  </a:lnTo>
                  <a:lnTo>
                    <a:pt x="9140" y="3147"/>
                  </a:lnTo>
                  <a:lnTo>
                    <a:pt x="9147" y="2894"/>
                  </a:lnTo>
                  <a:lnTo>
                    <a:pt x="9155" y="2641"/>
                  </a:lnTo>
                  <a:lnTo>
                    <a:pt x="9155" y="2388"/>
                  </a:lnTo>
                  <a:lnTo>
                    <a:pt x="9147" y="2135"/>
                  </a:lnTo>
                  <a:lnTo>
                    <a:pt x="9140" y="1881"/>
                  </a:lnTo>
                  <a:lnTo>
                    <a:pt x="9104" y="1484"/>
                  </a:lnTo>
                  <a:lnTo>
                    <a:pt x="9067" y="1122"/>
                  </a:lnTo>
                  <a:lnTo>
                    <a:pt x="9009" y="796"/>
                  </a:lnTo>
                  <a:lnTo>
                    <a:pt x="8950" y="543"/>
                  </a:lnTo>
                  <a:lnTo>
                    <a:pt x="8877" y="290"/>
                  </a:lnTo>
                  <a:lnTo>
                    <a:pt x="8804" y="145"/>
                  </a:lnTo>
                  <a:lnTo>
                    <a:pt x="8724" y="37"/>
                  </a:lnTo>
                  <a:lnTo>
                    <a:pt x="864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-1995899" y="5283010"/>
              <a:ext cx="205092" cy="218674"/>
            </a:xfrm>
            <a:custGeom>
              <a:avLst/>
              <a:gdLst/>
              <a:ahLst/>
              <a:cxnLst/>
              <a:rect l="l" t="t" r="r" b="b"/>
              <a:pathLst>
                <a:path w="8061" h="34793" extrusionOk="0">
                  <a:moveTo>
                    <a:pt x="7543" y="1"/>
                  </a:moveTo>
                  <a:lnTo>
                    <a:pt x="7455" y="37"/>
                  </a:lnTo>
                  <a:lnTo>
                    <a:pt x="7368" y="145"/>
                  </a:lnTo>
                  <a:lnTo>
                    <a:pt x="7288" y="326"/>
                  </a:lnTo>
                  <a:lnTo>
                    <a:pt x="7251" y="471"/>
                  </a:lnTo>
                  <a:lnTo>
                    <a:pt x="7215" y="616"/>
                  </a:lnTo>
                  <a:lnTo>
                    <a:pt x="176" y="30308"/>
                  </a:lnTo>
                  <a:lnTo>
                    <a:pt x="139" y="30489"/>
                  </a:lnTo>
                  <a:lnTo>
                    <a:pt x="103" y="30670"/>
                  </a:lnTo>
                  <a:lnTo>
                    <a:pt x="74" y="30887"/>
                  </a:lnTo>
                  <a:lnTo>
                    <a:pt x="52" y="31104"/>
                  </a:lnTo>
                  <a:lnTo>
                    <a:pt x="30" y="31321"/>
                  </a:lnTo>
                  <a:lnTo>
                    <a:pt x="15" y="31574"/>
                  </a:lnTo>
                  <a:lnTo>
                    <a:pt x="8" y="31791"/>
                  </a:lnTo>
                  <a:lnTo>
                    <a:pt x="1" y="32044"/>
                  </a:lnTo>
                  <a:lnTo>
                    <a:pt x="1" y="32297"/>
                  </a:lnTo>
                  <a:lnTo>
                    <a:pt x="1" y="32550"/>
                  </a:lnTo>
                  <a:lnTo>
                    <a:pt x="8" y="32767"/>
                  </a:lnTo>
                  <a:lnTo>
                    <a:pt x="22" y="33021"/>
                  </a:lnTo>
                  <a:lnTo>
                    <a:pt x="37" y="33238"/>
                  </a:lnTo>
                  <a:lnTo>
                    <a:pt x="59" y="33491"/>
                  </a:lnTo>
                  <a:lnTo>
                    <a:pt x="88" y="33708"/>
                  </a:lnTo>
                  <a:lnTo>
                    <a:pt x="117" y="33889"/>
                  </a:lnTo>
                  <a:lnTo>
                    <a:pt x="154" y="34106"/>
                  </a:lnTo>
                  <a:lnTo>
                    <a:pt x="198" y="34250"/>
                  </a:lnTo>
                  <a:lnTo>
                    <a:pt x="234" y="34395"/>
                  </a:lnTo>
                  <a:lnTo>
                    <a:pt x="278" y="34540"/>
                  </a:lnTo>
                  <a:lnTo>
                    <a:pt x="329" y="34612"/>
                  </a:lnTo>
                  <a:lnTo>
                    <a:pt x="373" y="34720"/>
                  </a:lnTo>
                  <a:lnTo>
                    <a:pt x="424" y="34757"/>
                  </a:lnTo>
                  <a:lnTo>
                    <a:pt x="467" y="34793"/>
                  </a:lnTo>
                  <a:lnTo>
                    <a:pt x="570" y="34793"/>
                  </a:lnTo>
                  <a:lnTo>
                    <a:pt x="621" y="34757"/>
                  </a:lnTo>
                  <a:lnTo>
                    <a:pt x="664" y="34684"/>
                  </a:lnTo>
                  <a:lnTo>
                    <a:pt x="715" y="34576"/>
                  </a:lnTo>
                  <a:lnTo>
                    <a:pt x="759" y="34467"/>
                  </a:lnTo>
                  <a:lnTo>
                    <a:pt x="803" y="34359"/>
                  </a:lnTo>
                  <a:lnTo>
                    <a:pt x="847" y="34178"/>
                  </a:lnTo>
                  <a:lnTo>
                    <a:pt x="7878" y="4485"/>
                  </a:lnTo>
                  <a:lnTo>
                    <a:pt x="7915" y="4305"/>
                  </a:lnTo>
                  <a:lnTo>
                    <a:pt x="7951" y="4088"/>
                  </a:lnTo>
                  <a:lnTo>
                    <a:pt x="7981" y="3907"/>
                  </a:lnTo>
                  <a:lnTo>
                    <a:pt x="8002" y="3690"/>
                  </a:lnTo>
                  <a:lnTo>
                    <a:pt x="8024" y="3473"/>
                  </a:lnTo>
                  <a:lnTo>
                    <a:pt x="8039" y="3220"/>
                  </a:lnTo>
                  <a:lnTo>
                    <a:pt x="8053" y="2966"/>
                  </a:lnTo>
                  <a:lnTo>
                    <a:pt x="8053" y="2749"/>
                  </a:lnTo>
                  <a:lnTo>
                    <a:pt x="8061" y="2496"/>
                  </a:lnTo>
                  <a:lnTo>
                    <a:pt x="8053" y="2243"/>
                  </a:lnTo>
                  <a:lnTo>
                    <a:pt x="8046" y="2026"/>
                  </a:lnTo>
                  <a:lnTo>
                    <a:pt x="8032" y="1773"/>
                  </a:lnTo>
                  <a:lnTo>
                    <a:pt x="8017" y="1520"/>
                  </a:lnTo>
                  <a:lnTo>
                    <a:pt x="7995" y="1303"/>
                  </a:lnTo>
                  <a:lnTo>
                    <a:pt x="7966" y="1086"/>
                  </a:lnTo>
                  <a:lnTo>
                    <a:pt x="7937" y="869"/>
                  </a:lnTo>
                  <a:lnTo>
                    <a:pt x="7893" y="688"/>
                  </a:lnTo>
                  <a:lnTo>
                    <a:pt x="7849" y="507"/>
                  </a:lnTo>
                  <a:lnTo>
                    <a:pt x="7805" y="326"/>
                  </a:lnTo>
                  <a:lnTo>
                    <a:pt x="7754" y="218"/>
                  </a:lnTo>
                  <a:lnTo>
                    <a:pt x="7703" y="109"/>
                  </a:lnTo>
                  <a:lnTo>
                    <a:pt x="7652" y="37"/>
                  </a:lnTo>
                  <a:lnTo>
                    <a:pt x="760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10800000">
              <a:off x="-2095939" y="5164356"/>
              <a:ext cx="238142" cy="156622"/>
            </a:xfrm>
            <a:custGeom>
              <a:avLst/>
              <a:gdLst/>
              <a:ahLst/>
              <a:cxnLst/>
              <a:rect l="l" t="t" r="r" b="b"/>
              <a:pathLst>
                <a:path w="9360" h="24920" extrusionOk="0">
                  <a:moveTo>
                    <a:pt x="8790" y="1"/>
                  </a:moveTo>
                  <a:lnTo>
                    <a:pt x="8732" y="73"/>
                  </a:lnTo>
                  <a:lnTo>
                    <a:pt x="8674" y="146"/>
                  </a:lnTo>
                  <a:lnTo>
                    <a:pt x="8623" y="254"/>
                  </a:lnTo>
                  <a:lnTo>
                    <a:pt x="293" y="20073"/>
                  </a:lnTo>
                  <a:lnTo>
                    <a:pt x="249" y="20182"/>
                  </a:lnTo>
                  <a:lnTo>
                    <a:pt x="205" y="20326"/>
                  </a:lnTo>
                  <a:lnTo>
                    <a:pt x="169" y="20507"/>
                  </a:lnTo>
                  <a:lnTo>
                    <a:pt x="132" y="20688"/>
                  </a:lnTo>
                  <a:lnTo>
                    <a:pt x="96" y="20869"/>
                  </a:lnTo>
                  <a:lnTo>
                    <a:pt x="74" y="21086"/>
                  </a:lnTo>
                  <a:lnTo>
                    <a:pt x="52" y="21303"/>
                  </a:lnTo>
                  <a:lnTo>
                    <a:pt x="30" y="21520"/>
                  </a:lnTo>
                  <a:lnTo>
                    <a:pt x="15" y="21737"/>
                  </a:lnTo>
                  <a:lnTo>
                    <a:pt x="8" y="21990"/>
                  </a:lnTo>
                  <a:lnTo>
                    <a:pt x="1" y="22243"/>
                  </a:lnTo>
                  <a:lnTo>
                    <a:pt x="1" y="22496"/>
                  </a:lnTo>
                  <a:lnTo>
                    <a:pt x="8" y="22750"/>
                  </a:lnTo>
                  <a:lnTo>
                    <a:pt x="15" y="22967"/>
                  </a:lnTo>
                  <a:lnTo>
                    <a:pt x="30" y="23220"/>
                  </a:lnTo>
                  <a:lnTo>
                    <a:pt x="52" y="23473"/>
                  </a:lnTo>
                  <a:lnTo>
                    <a:pt x="81" y="23690"/>
                  </a:lnTo>
                  <a:lnTo>
                    <a:pt x="110" y="23907"/>
                  </a:lnTo>
                  <a:lnTo>
                    <a:pt x="139" y="24088"/>
                  </a:lnTo>
                  <a:lnTo>
                    <a:pt x="176" y="24269"/>
                  </a:lnTo>
                  <a:lnTo>
                    <a:pt x="212" y="24413"/>
                  </a:lnTo>
                  <a:lnTo>
                    <a:pt x="256" y="24558"/>
                  </a:lnTo>
                  <a:lnTo>
                    <a:pt x="300" y="24666"/>
                  </a:lnTo>
                  <a:lnTo>
                    <a:pt x="351" y="24775"/>
                  </a:lnTo>
                  <a:lnTo>
                    <a:pt x="395" y="24847"/>
                  </a:lnTo>
                  <a:lnTo>
                    <a:pt x="446" y="24883"/>
                  </a:lnTo>
                  <a:lnTo>
                    <a:pt x="490" y="24920"/>
                  </a:lnTo>
                  <a:lnTo>
                    <a:pt x="541" y="24920"/>
                  </a:lnTo>
                  <a:lnTo>
                    <a:pt x="592" y="24883"/>
                  </a:lnTo>
                  <a:lnTo>
                    <a:pt x="643" y="24847"/>
                  </a:lnTo>
                  <a:lnTo>
                    <a:pt x="686" y="24775"/>
                  </a:lnTo>
                  <a:lnTo>
                    <a:pt x="738" y="24666"/>
                  </a:lnTo>
                  <a:lnTo>
                    <a:pt x="9068" y="4847"/>
                  </a:lnTo>
                  <a:lnTo>
                    <a:pt x="9111" y="4739"/>
                  </a:lnTo>
                  <a:lnTo>
                    <a:pt x="9155" y="4594"/>
                  </a:lnTo>
                  <a:lnTo>
                    <a:pt x="9192" y="4413"/>
                  </a:lnTo>
                  <a:lnTo>
                    <a:pt x="9228" y="4232"/>
                  </a:lnTo>
                  <a:lnTo>
                    <a:pt x="9257" y="4052"/>
                  </a:lnTo>
                  <a:lnTo>
                    <a:pt x="9286" y="3835"/>
                  </a:lnTo>
                  <a:lnTo>
                    <a:pt x="9308" y="3618"/>
                  </a:lnTo>
                  <a:lnTo>
                    <a:pt x="9330" y="3401"/>
                  </a:lnTo>
                  <a:lnTo>
                    <a:pt x="9345" y="3147"/>
                  </a:lnTo>
                  <a:lnTo>
                    <a:pt x="9352" y="2930"/>
                  </a:lnTo>
                  <a:lnTo>
                    <a:pt x="9359" y="2677"/>
                  </a:lnTo>
                  <a:lnTo>
                    <a:pt x="9359" y="2424"/>
                  </a:lnTo>
                  <a:lnTo>
                    <a:pt x="9352" y="2171"/>
                  </a:lnTo>
                  <a:lnTo>
                    <a:pt x="9345" y="1918"/>
                  </a:lnTo>
                  <a:lnTo>
                    <a:pt x="9330" y="1701"/>
                  </a:lnTo>
                  <a:lnTo>
                    <a:pt x="9308" y="1448"/>
                  </a:lnTo>
                  <a:lnTo>
                    <a:pt x="9272" y="1122"/>
                  </a:lnTo>
                  <a:lnTo>
                    <a:pt x="9228" y="833"/>
                  </a:lnTo>
                  <a:lnTo>
                    <a:pt x="9170" y="580"/>
                  </a:lnTo>
                  <a:lnTo>
                    <a:pt x="9111" y="399"/>
                  </a:lnTo>
                  <a:lnTo>
                    <a:pt x="9053" y="218"/>
                  </a:lnTo>
                  <a:lnTo>
                    <a:pt x="8987" y="109"/>
                  </a:lnTo>
                  <a:lnTo>
                    <a:pt x="8914" y="37"/>
                  </a:lnTo>
                  <a:lnTo>
                    <a:pt x="884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10800000">
              <a:off x="-1711045" y="5492357"/>
              <a:ext cx="139603" cy="254360"/>
            </a:xfrm>
            <a:custGeom>
              <a:avLst/>
              <a:gdLst/>
              <a:ahLst/>
              <a:cxnLst/>
              <a:rect l="l" t="t" r="r" b="b"/>
              <a:pathLst>
                <a:path w="5487" h="40471" extrusionOk="0">
                  <a:moveTo>
                    <a:pt x="4910" y="0"/>
                  </a:moveTo>
                  <a:lnTo>
                    <a:pt x="4844" y="73"/>
                  </a:lnTo>
                  <a:lnTo>
                    <a:pt x="4786" y="145"/>
                  </a:lnTo>
                  <a:lnTo>
                    <a:pt x="4727" y="290"/>
                  </a:lnTo>
                  <a:lnTo>
                    <a:pt x="4669" y="471"/>
                  </a:lnTo>
                  <a:lnTo>
                    <a:pt x="4625" y="651"/>
                  </a:lnTo>
                  <a:lnTo>
                    <a:pt x="4574" y="905"/>
                  </a:lnTo>
                  <a:lnTo>
                    <a:pt x="4538" y="1194"/>
                  </a:lnTo>
                  <a:lnTo>
                    <a:pt x="81" y="36601"/>
                  </a:lnTo>
                  <a:lnTo>
                    <a:pt x="59" y="36818"/>
                  </a:lnTo>
                  <a:lnTo>
                    <a:pt x="37" y="37035"/>
                  </a:lnTo>
                  <a:lnTo>
                    <a:pt x="23" y="37288"/>
                  </a:lnTo>
                  <a:lnTo>
                    <a:pt x="8" y="37541"/>
                  </a:lnTo>
                  <a:lnTo>
                    <a:pt x="8" y="37794"/>
                  </a:lnTo>
                  <a:lnTo>
                    <a:pt x="1" y="38011"/>
                  </a:lnTo>
                  <a:lnTo>
                    <a:pt x="8" y="38264"/>
                  </a:lnTo>
                  <a:lnTo>
                    <a:pt x="15" y="38518"/>
                  </a:lnTo>
                  <a:lnTo>
                    <a:pt x="30" y="38735"/>
                  </a:lnTo>
                  <a:lnTo>
                    <a:pt x="52" y="38988"/>
                  </a:lnTo>
                  <a:lnTo>
                    <a:pt x="74" y="39205"/>
                  </a:lnTo>
                  <a:lnTo>
                    <a:pt x="96" y="39386"/>
                  </a:lnTo>
                  <a:lnTo>
                    <a:pt x="132" y="39603"/>
                  </a:lnTo>
                  <a:lnTo>
                    <a:pt x="161" y="39783"/>
                  </a:lnTo>
                  <a:lnTo>
                    <a:pt x="205" y="39964"/>
                  </a:lnTo>
                  <a:lnTo>
                    <a:pt x="249" y="40109"/>
                  </a:lnTo>
                  <a:lnTo>
                    <a:pt x="293" y="40217"/>
                  </a:lnTo>
                  <a:lnTo>
                    <a:pt x="336" y="40326"/>
                  </a:lnTo>
                  <a:lnTo>
                    <a:pt x="387" y="40398"/>
                  </a:lnTo>
                  <a:lnTo>
                    <a:pt x="438" y="40434"/>
                  </a:lnTo>
                  <a:lnTo>
                    <a:pt x="489" y="40471"/>
                  </a:lnTo>
                  <a:lnTo>
                    <a:pt x="584" y="40471"/>
                  </a:lnTo>
                  <a:lnTo>
                    <a:pt x="635" y="40398"/>
                  </a:lnTo>
                  <a:lnTo>
                    <a:pt x="679" y="40362"/>
                  </a:lnTo>
                  <a:lnTo>
                    <a:pt x="730" y="40254"/>
                  </a:lnTo>
                  <a:lnTo>
                    <a:pt x="774" y="40145"/>
                  </a:lnTo>
                  <a:lnTo>
                    <a:pt x="818" y="40000"/>
                  </a:lnTo>
                  <a:lnTo>
                    <a:pt x="854" y="39856"/>
                  </a:lnTo>
                  <a:lnTo>
                    <a:pt x="891" y="39675"/>
                  </a:lnTo>
                  <a:lnTo>
                    <a:pt x="927" y="39494"/>
                  </a:lnTo>
                  <a:lnTo>
                    <a:pt x="956" y="39277"/>
                  </a:lnTo>
                  <a:lnTo>
                    <a:pt x="5406" y="3870"/>
                  </a:lnTo>
                  <a:lnTo>
                    <a:pt x="5435" y="3653"/>
                  </a:lnTo>
                  <a:lnTo>
                    <a:pt x="5457" y="3400"/>
                  </a:lnTo>
                  <a:lnTo>
                    <a:pt x="5471" y="3183"/>
                  </a:lnTo>
                  <a:lnTo>
                    <a:pt x="5479" y="2930"/>
                  </a:lnTo>
                  <a:lnTo>
                    <a:pt x="5486" y="2677"/>
                  </a:lnTo>
                  <a:lnTo>
                    <a:pt x="5486" y="2424"/>
                  </a:lnTo>
                  <a:lnTo>
                    <a:pt x="5479" y="2207"/>
                  </a:lnTo>
                  <a:lnTo>
                    <a:pt x="5471" y="1953"/>
                  </a:lnTo>
                  <a:lnTo>
                    <a:pt x="5457" y="1700"/>
                  </a:lnTo>
                  <a:lnTo>
                    <a:pt x="5442" y="1483"/>
                  </a:lnTo>
                  <a:lnTo>
                    <a:pt x="5420" y="1266"/>
                  </a:lnTo>
                  <a:lnTo>
                    <a:pt x="5391" y="1049"/>
                  </a:lnTo>
                  <a:lnTo>
                    <a:pt x="5362" y="868"/>
                  </a:lnTo>
                  <a:lnTo>
                    <a:pt x="5326" y="688"/>
                  </a:lnTo>
                  <a:lnTo>
                    <a:pt x="5289" y="507"/>
                  </a:lnTo>
                  <a:lnTo>
                    <a:pt x="5245" y="362"/>
                  </a:lnTo>
                  <a:lnTo>
                    <a:pt x="5180" y="181"/>
                  </a:lnTo>
                  <a:lnTo>
                    <a:pt x="5114" y="73"/>
                  </a:lnTo>
                  <a:lnTo>
                    <a:pt x="504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10800000">
              <a:off x="-1388307" y="5604871"/>
              <a:ext cx="53480" cy="317782"/>
            </a:xfrm>
            <a:custGeom>
              <a:avLst/>
              <a:gdLst/>
              <a:ahLst/>
              <a:cxnLst/>
              <a:rect l="l" t="t" r="r" b="b"/>
              <a:pathLst>
                <a:path w="2102" h="50562" extrusionOk="0">
                  <a:moveTo>
                    <a:pt x="1540" y="1"/>
                  </a:moveTo>
                  <a:lnTo>
                    <a:pt x="1496" y="37"/>
                  </a:lnTo>
                  <a:lnTo>
                    <a:pt x="1408" y="145"/>
                  </a:lnTo>
                  <a:lnTo>
                    <a:pt x="1321" y="362"/>
                  </a:lnTo>
                  <a:lnTo>
                    <a:pt x="1248" y="616"/>
                  </a:lnTo>
                  <a:lnTo>
                    <a:pt x="1190" y="941"/>
                  </a:lnTo>
                  <a:lnTo>
                    <a:pt x="1138" y="1339"/>
                  </a:lnTo>
                  <a:lnTo>
                    <a:pt x="1102" y="1773"/>
                  </a:lnTo>
                  <a:lnTo>
                    <a:pt x="1087" y="1990"/>
                  </a:lnTo>
                  <a:lnTo>
                    <a:pt x="1080" y="2243"/>
                  </a:lnTo>
                  <a:lnTo>
                    <a:pt x="8" y="47740"/>
                  </a:lnTo>
                  <a:lnTo>
                    <a:pt x="1" y="47993"/>
                  </a:lnTo>
                  <a:lnTo>
                    <a:pt x="1" y="48247"/>
                  </a:lnTo>
                  <a:lnTo>
                    <a:pt x="8" y="48500"/>
                  </a:lnTo>
                  <a:lnTo>
                    <a:pt x="22" y="48753"/>
                  </a:lnTo>
                  <a:lnTo>
                    <a:pt x="37" y="48970"/>
                  </a:lnTo>
                  <a:lnTo>
                    <a:pt x="59" y="49187"/>
                  </a:lnTo>
                  <a:lnTo>
                    <a:pt x="81" y="49404"/>
                  </a:lnTo>
                  <a:lnTo>
                    <a:pt x="110" y="49621"/>
                  </a:lnTo>
                  <a:lnTo>
                    <a:pt x="146" y="49802"/>
                  </a:lnTo>
                  <a:lnTo>
                    <a:pt x="183" y="49946"/>
                  </a:lnTo>
                  <a:lnTo>
                    <a:pt x="219" y="50127"/>
                  </a:lnTo>
                  <a:lnTo>
                    <a:pt x="263" y="50236"/>
                  </a:lnTo>
                  <a:lnTo>
                    <a:pt x="307" y="50344"/>
                  </a:lnTo>
                  <a:lnTo>
                    <a:pt x="351" y="50453"/>
                  </a:lnTo>
                  <a:lnTo>
                    <a:pt x="402" y="50525"/>
                  </a:lnTo>
                  <a:lnTo>
                    <a:pt x="453" y="50561"/>
                  </a:lnTo>
                  <a:lnTo>
                    <a:pt x="562" y="50561"/>
                  </a:lnTo>
                  <a:lnTo>
                    <a:pt x="613" y="50525"/>
                  </a:lnTo>
                  <a:lnTo>
                    <a:pt x="664" y="50489"/>
                  </a:lnTo>
                  <a:lnTo>
                    <a:pt x="708" y="50417"/>
                  </a:lnTo>
                  <a:lnTo>
                    <a:pt x="752" y="50308"/>
                  </a:lnTo>
                  <a:lnTo>
                    <a:pt x="796" y="50163"/>
                  </a:lnTo>
                  <a:lnTo>
                    <a:pt x="839" y="50019"/>
                  </a:lnTo>
                  <a:lnTo>
                    <a:pt x="876" y="49874"/>
                  </a:lnTo>
                  <a:lnTo>
                    <a:pt x="905" y="49693"/>
                  </a:lnTo>
                  <a:lnTo>
                    <a:pt x="934" y="49512"/>
                  </a:lnTo>
                  <a:lnTo>
                    <a:pt x="963" y="49295"/>
                  </a:lnTo>
                  <a:lnTo>
                    <a:pt x="985" y="49078"/>
                  </a:lnTo>
                  <a:lnTo>
                    <a:pt x="1000" y="48825"/>
                  </a:lnTo>
                  <a:lnTo>
                    <a:pt x="1014" y="48572"/>
                  </a:lnTo>
                  <a:lnTo>
                    <a:pt x="1022" y="48319"/>
                  </a:lnTo>
                  <a:lnTo>
                    <a:pt x="2101" y="2822"/>
                  </a:lnTo>
                  <a:lnTo>
                    <a:pt x="2101" y="2569"/>
                  </a:lnTo>
                  <a:lnTo>
                    <a:pt x="2101" y="2315"/>
                  </a:lnTo>
                  <a:lnTo>
                    <a:pt x="2094" y="2062"/>
                  </a:lnTo>
                  <a:lnTo>
                    <a:pt x="2079" y="1809"/>
                  </a:lnTo>
                  <a:lnTo>
                    <a:pt x="2065" y="1592"/>
                  </a:lnTo>
                  <a:lnTo>
                    <a:pt x="2043" y="1375"/>
                  </a:lnTo>
                  <a:lnTo>
                    <a:pt x="2021" y="1158"/>
                  </a:lnTo>
                  <a:lnTo>
                    <a:pt x="1992" y="941"/>
                  </a:lnTo>
                  <a:lnTo>
                    <a:pt x="1963" y="760"/>
                  </a:lnTo>
                  <a:lnTo>
                    <a:pt x="1926" y="616"/>
                  </a:lnTo>
                  <a:lnTo>
                    <a:pt x="1882" y="435"/>
                  </a:lnTo>
                  <a:lnTo>
                    <a:pt x="1846" y="326"/>
                  </a:lnTo>
                  <a:lnTo>
                    <a:pt x="1795" y="218"/>
                  </a:lnTo>
                  <a:lnTo>
                    <a:pt x="1751" y="109"/>
                  </a:lnTo>
                  <a:lnTo>
                    <a:pt x="1700" y="37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0800000">
              <a:off x="-1239264" y="5605556"/>
              <a:ext cx="62741" cy="316412"/>
            </a:xfrm>
            <a:custGeom>
              <a:avLst/>
              <a:gdLst/>
              <a:ahLst/>
              <a:cxnLst/>
              <a:rect l="l" t="t" r="r" b="b"/>
              <a:pathLst>
                <a:path w="2466" h="50344" extrusionOk="0">
                  <a:moveTo>
                    <a:pt x="475" y="0"/>
                  </a:moveTo>
                  <a:lnTo>
                    <a:pt x="438" y="36"/>
                  </a:lnTo>
                  <a:lnTo>
                    <a:pt x="387" y="73"/>
                  </a:lnTo>
                  <a:lnTo>
                    <a:pt x="336" y="145"/>
                  </a:lnTo>
                  <a:lnTo>
                    <a:pt x="292" y="253"/>
                  </a:lnTo>
                  <a:lnTo>
                    <a:pt x="249" y="398"/>
                  </a:lnTo>
                  <a:lnTo>
                    <a:pt x="205" y="507"/>
                  </a:lnTo>
                  <a:lnTo>
                    <a:pt x="168" y="687"/>
                  </a:lnTo>
                  <a:lnTo>
                    <a:pt x="132" y="868"/>
                  </a:lnTo>
                  <a:lnTo>
                    <a:pt x="103" y="1049"/>
                  </a:lnTo>
                  <a:lnTo>
                    <a:pt x="74" y="1266"/>
                  </a:lnTo>
                  <a:lnTo>
                    <a:pt x="52" y="1483"/>
                  </a:lnTo>
                  <a:lnTo>
                    <a:pt x="30" y="1700"/>
                  </a:lnTo>
                  <a:lnTo>
                    <a:pt x="15" y="1917"/>
                  </a:lnTo>
                  <a:lnTo>
                    <a:pt x="8" y="2170"/>
                  </a:lnTo>
                  <a:lnTo>
                    <a:pt x="1" y="2423"/>
                  </a:lnTo>
                  <a:lnTo>
                    <a:pt x="1" y="2677"/>
                  </a:lnTo>
                  <a:lnTo>
                    <a:pt x="8" y="2930"/>
                  </a:lnTo>
                  <a:lnTo>
                    <a:pt x="1452" y="48210"/>
                  </a:lnTo>
                  <a:lnTo>
                    <a:pt x="1459" y="48463"/>
                  </a:lnTo>
                  <a:lnTo>
                    <a:pt x="1474" y="48680"/>
                  </a:lnTo>
                  <a:lnTo>
                    <a:pt x="1496" y="48933"/>
                  </a:lnTo>
                  <a:lnTo>
                    <a:pt x="1518" y="49150"/>
                  </a:lnTo>
                  <a:lnTo>
                    <a:pt x="1547" y="49367"/>
                  </a:lnTo>
                  <a:lnTo>
                    <a:pt x="1576" y="49548"/>
                  </a:lnTo>
                  <a:lnTo>
                    <a:pt x="1613" y="49729"/>
                  </a:lnTo>
                  <a:lnTo>
                    <a:pt x="1649" y="49874"/>
                  </a:lnTo>
                  <a:lnTo>
                    <a:pt x="1693" y="50018"/>
                  </a:lnTo>
                  <a:lnTo>
                    <a:pt x="1737" y="50127"/>
                  </a:lnTo>
                  <a:lnTo>
                    <a:pt x="1780" y="50235"/>
                  </a:lnTo>
                  <a:lnTo>
                    <a:pt x="1831" y="50308"/>
                  </a:lnTo>
                  <a:lnTo>
                    <a:pt x="1882" y="50344"/>
                  </a:lnTo>
                  <a:lnTo>
                    <a:pt x="1985" y="50344"/>
                  </a:lnTo>
                  <a:lnTo>
                    <a:pt x="2036" y="50308"/>
                  </a:lnTo>
                  <a:lnTo>
                    <a:pt x="2087" y="50271"/>
                  </a:lnTo>
                  <a:lnTo>
                    <a:pt x="2138" y="50199"/>
                  </a:lnTo>
                  <a:lnTo>
                    <a:pt x="2182" y="50091"/>
                  </a:lnTo>
                  <a:lnTo>
                    <a:pt x="2225" y="49946"/>
                  </a:lnTo>
                  <a:lnTo>
                    <a:pt x="2269" y="49837"/>
                  </a:lnTo>
                  <a:lnTo>
                    <a:pt x="2306" y="49657"/>
                  </a:lnTo>
                  <a:lnTo>
                    <a:pt x="2342" y="49476"/>
                  </a:lnTo>
                  <a:lnTo>
                    <a:pt x="2371" y="49295"/>
                  </a:lnTo>
                  <a:lnTo>
                    <a:pt x="2400" y="49078"/>
                  </a:lnTo>
                  <a:lnTo>
                    <a:pt x="2422" y="48861"/>
                  </a:lnTo>
                  <a:lnTo>
                    <a:pt x="2437" y="48644"/>
                  </a:lnTo>
                  <a:lnTo>
                    <a:pt x="2451" y="48427"/>
                  </a:lnTo>
                  <a:lnTo>
                    <a:pt x="2466" y="48174"/>
                  </a:lnTo>
                  <a:lnTo>
                    <a:pt x="2466" y="47921"/>
                  </a:lnTo>
                  <a:lnTo>
                    <a:pt x="2466" y="47667"/>
                  </a:lnTo>
                  <a:lnTo>
                    <a:pt x="2466" y="47414"/>
                  </a:lnTo>
                  <a:lnTo>
                    <a:pt x="1022" y="2134"/>
                  </a:lnTo>
                  <a:lnTo>
                    <a:pt x="1000" y="1700"/>
                  </a:lnTo>
                  <a:lnTo>
                    <a:pt x="963" y="1266"/>
                  </a:lnTo>
                  <a:lnTo>
                    <a:pt x="912" y="904"/>
                  </a:lnTo>
                  <a:lnTo>
                    <a:pt x="847" y="615"/>
                  </a:lnTo>
                  <a:lnTo>
                    <a:pt x="774" y="362"/>
                  </a:lnTo>
                  <a:lnTo>
                    <a:pt x="694" y="145"/>
                  </a:lnTo>
                  <a:lnTo>
                    <a:pt x="606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10800000">
              <a:off x="-1562206" y="5573729"/>
              <a:ext cx="112303" cy="300052"/>
            </a:xfrm>
            <a:custGeom>
              <a:avLst/>
              <a:gdLst/>
              <a:ahLst/>
              <a:cxnLst/>
              <a:rect l="l" t="t" r="r" b="b"/>
              <a:pathLst>
                <a:path w="4414" h="47741" extrusionOk="0">
                  <a:moveTo>
                    <a:pt x="3895" y="1"/>
                  </a:moveTo>
                  <a:lnTo>
                    <a:pt x="3822" y="37"/>
                  </a:lnTo>
                  <a:lnTo>
                    <a:pt x="3749" y="109"/>
                  </a:lnTo>
                  <a:lnTo>
                    <a:pt x="3676" y="254"/>
                  </a:lnTo>
                  <a:lnTo>
                    <a:pt x="3611" y="435"/>
                  </a:lnTo>
                  <a:lnTo>
                    <a:pt x="3552" y="688"/>
                  </a:lnTo>
                  <a:lnTo>
                    <a:pt x="3494" y="941"/>
                  </a:lnTo>
                  <a:lnTo>
                    <a:pt x="3450" y="1266"/>
                  </a:lnTo>
                  <a:lnTo>
                    <a:pt x="3421" y="1628"/>
                  </a:lnTo>
                  <a:lnTo>
                    <a:pt x="36" y="44268"/>
                  </a:lnTo>
                  <a:lnTo>
                    <a:pt x="22" y="44485"/>
                  </a:lnTo>
                  <a:lnTo>
                    <a:pt x="7" y="44738"/>
                  </a:lnTo>
                  <a:lnTo>
                    <a:pt x="0" y="44991"/>
                  </a:lnTo>
                  <a:lnTo>
                    <a:pt x="0" y="45245"/>
                  </a:lnTo>
                  <a:lnTo>
                    <a:pt x="0" y="45498"/>
                  </a:lnTo>
                  <a:lnTo>
                    <a:pt x="15" y="45751"/>
                  </a:lnTo>
                  <a:lnTo>
                    <a:pt x="22" y="45968"/>
                  </a:lnTo>
                  <a:lnTo>
                    <a:pt x="44" y="46221"/>
                  </a:lnTo>
                  <a:lnTo>
                    <a:pt x="66" y="46438"/>
                  </a:lnTo>
                  <a:lnTo>
                    <a:pt x="88" y="46619"/>
                  </a:lnTo>
                  <a:lnTo>
                    <a:pt x="117" y="46836"/>
                  </a:lnTo>
                  <a:lnTo>
                    <a:pt x="153" y="47017"/>
                  </a:lnTo>
                  <a:lnTo>
                    <a:pt x="190" y="47161"/>
                  </a:lnTo>
                  <a:lnTo>
                    <a:pt x="233" y="47306"/>
                  </a:lnTo>
                  <a:lnTo>
                    <a:pt x="277" y="47451"/>
                  </a:lnTo>
                  <a:lnTo>
                    <a:pt x="321" y="47559"/>
                  </a:lnTo>
                  <a:lnTo>
                    <a:pt x="372" y="47632"/>
                  </a:lnTo>
                  <a:lnTo>
                    <a:pt x="423" y="47704"/>
                  </a:lnTo>
                  <a:lnTo>
                    <a:pt x="474" y="47740"/>
                  </a:lnTo>
                  <a:lnTo>
                    <a:pt x="525" y="47740"/>
                  </a:lnTo>
                  <a:lnTo>
                    <a:pt x="576" y="47704"/>
                  </a:lnTo>
                  <a:lnTo>
                    <a:pt x="627" y="47668"/>
                  </a:lnTo>
                  <a:lnTo>
                    <a:pt x="671" y="47595"/>
                  </a:lnTo>
                  <a:lnTo>
                    <a:pt x="722" y="47523"/>
                  </a:lnTo>
                  <a:lnTo>
                    <a:pt x="766" y="47415"/>
                  </a:lnTo>
                  <a:lnTo>
                    <a:pt x="802" y="47270"/>
                  </a:lnTo>
                  <a:lnTo>
                    <a:pt x="846" y="47125"/>
                  </a:lnTo>
                  <a:lnTo>
                    <a:pt x="883" y="46981"/>
                  </a:lnTo>
                  <a:lnTo>
                    <a:pt x="912" y="46800"/>
                  </a:lnTo>
                  <a:lnTo>
                    <a:pt x="941" y="46583"/>
                  </a:lnTo>
                  <a:lnTo>
                    <a:pt x="970" y="46366"/>
                  </a:lnTo>
                  <a:lnTo>
                    <a:pt x="992" y="46113"/>
                  </a:lnTo>
                  <a:lnTo>
                    <a:pt x="4377" y="3509"/>
                  </a:lnTo>
                  <a:lnTo>
                    <a:pt x="4391" y="3255"/>
                  </a:lnTo>
                  <a:lnTo>
                    <a:pt x="4406" y="3002"/>
                  </a:lnTo>
                  <a:lnTo>
                    <a:pt x="4406" y="2749"/>
                  </a:lnTo>
                  <a:lnTo>
                    <a:pt x="4413" y="2496"/>
                  </a:lnTo>
                  <a:lnTo>
                    <a:pt x="4406" y="2243"/>
                  </a:lnTo>
                  <a:lnTo>
                    <a:pt x="4398" y="1990"/>
                  </a:lnTo>
                  <a:lnTo>
                    <a:pt x="4384" y="1773"/>
                  </a:lnTo>
                  <a:lnTo>
                    <a:pt x="4369" y="1556"/>
                  </a:lnTo>
                  <a:lnTo>
                    <a:pt x="4347" y="1303"/>
                  </a:lnTo>
                  <a:lnTo>
                    <a:pt x="4318" y="1122"/>
                  </a:lnTo>
                  <a:lnTo>
                    <a:pt x="4289" y="905"/>
                  </a:lnTo>
                  <a:lnTo>
                    <a:pt x="4253" y="724"/>
                  </a:lnTo>
                  <a:lnTo>
                    <a:pt x="4216" y="579"/>
                  </a:lnTo>
                  <a:lnTo>
                    <a:pt x="4180" y="435"/>
                  </a:lnTo>
                  <a:lnTo>
                    <a:pt x="4136" y="290"/>
                  </a:lnTo>
                  <a:lnTo>
                    <a:pt x="4085" y="181"/>
                  </a:lnTo>
                  <a:lnTo>
                    <a:pt x="3990" y="37"/>
                  </a:lnTo>
                  <a:lnTo>
                    <a:pt x="3946" y="37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10800000">
              <a:off x="-1884003" y="5390754"/>
              <a:ext cx="191378" cy="246177"/>
            </a:xfrm>
            <a:custGeom>
              <a:avLst/>
              <a:gdLst/>
              <a:ahLst/>
              <a:cxnLst/>
              <a:rect l="l" t="t" r="r" b="b"/>
              <a:pathLst>
                <a:path w="7522" h="39169" extrusionOk="0">
                  <a:moveTo>
                    <a:pt x="7011" y="1"/>
                  </a:moveTo>
                  <a:lnTo>
                    <a:pt x="6960" y="37"/>
                  </a:lnTo>
                  <a:lnTo>
                    <a:pt x="6909" y="73"/>
                  </a:lnTo>
                  <a:lnTo>
                    <a:pt x="6858" y="145"/>
                  </a:lnTo>
                  <a:lnTo>
                    <a:pt x="6806" y="218"/>
                  </a:lnTo>
                  <a:lnTo>
                    <a:pt x="6763" y="326"/>
                  </a:lnTo>
                  <a:lnTo>
                    <a:pt x="6719" y="471"/>
                  </a:lnTo>
                  <a:lnTo>
                    <a:pt x="6675" y="616"/>
                  </a:lnTo>
                  <a:lnTo>
                    <a:pt x="6631" y="796"/>
                  </a:lnTo>
                  <a:lnTo>
                    <a:pt x="140" y="34865"/>
                  </a:lnTo>
                  <a:lnTo>
                    <a:pt x="103" y="35046"/>
                  </a:lnTo>
                  <a:lnTo>
                    <a:pt x="74" y="35263"/>
                  </a:lnTo>
                  <a:lnTo>
                    <a:pt x="52" y="35480"/>
                  </a:lnTo>
                  <a:lnTo>
                    <a:pt x="30" y="35697"/>
                  </a:lnTo>
                  <a:lnTo>
                    <a:pt x="16" y="35950"/>
                  </a:lnTo>
                  <a:lnTo>
                    <a:pt x="8" y="36203"/>
                  </a:lnTo>
                  <a:lnTo>
                    <a:pt x="1" y="36420"/>
                  </a:lnTo>
                  <a:lnTo>
                    <a:pt x="1" y="36673"/>
                  </a:lnTo>
                  <a:lnTo>
                    <a:pt x="1" y="36927"/>
                  </a:lnTo>
                  <a:lnTo>
                    <a:pt x="8" y="37180"/>
                  </a:lnTo>
                  <a:lnTo>
                    <a:pt x="23" y="37397"/>
                  </a:lnTo>
                  <a:lnTo>
                    <a:pt x="45" y="37614"/>
                  </a:lnTo>
                  <a:lnTo>
                    <a:pt x="67" y="37867"/>
                  </a:lnTo>
                  <a:lnTo>
                    <a:pt x="88" y="38084"/>
                  </a:lnTo>
                  <a:lnTo>
                    <a:pt x="125" y="38265"/>
                  </a:lnTo>
                  <a:lnTo>
                    <a:pt x="161" y="38446"/>
                  </a:lnTo>
                  <a:lnTo>
                    <a:pt x="198" y="38626"/>
                  </a:lnTo>
                  <a:lnTo>
                    <a:pt x="242" y="38771"/>
                  </a:lnTo>
                  <a:lnTo>
                    <a:pt x="285" y="38880"/>
                  </a:lnTo>
                  <a:lnTo>
                    <a:pt x="329" y="38988"/>
                  </a:lnTo>
                  <a:lnTo>
                    <a:pt x="380" y="39060"/>
                  </a:lnTo>
                  <a:lnTo>
                    <a:pt x="431" y="39133"/>
                  </a:lnTo>
                  <a:lnTo>
                    <a:pt x="475" y="39133"/>
                  </a:lnTo>
                  <a:lnTo>
                    <a:pt x="526" y="39169"/>
                  </a:lnTo>
                  <a:lnTo>
                    <a:pt x="577" y="39133"/>
                  </a:lnTo>
                  <a:lnTo>
                    <a:pt x="621" y="39097"/>
                  </a:lnTo>
                  <a:lnTo>
                    <a:pt x="672" y="39024"/>
                  </a:lnTo>
                  <a:lnTo>
                    <a:pt x="716" y="38952"/>
                  </a:lnTo>
                  <a:lnTo>
                    <a:pt x="767" y="38843"/>
                  </a:lnTo>
                  <a:lnTo>
                    <a:pt x="811" y="38699"/>
                  </a:lnTo>
                  <a:lnTo>
                    <a:pt x="847" y="38554"/>
                  </a:lnTo>
                  <a:lnTo>
                    <a:pt x="884" y="38373"/>
                  </a:lnTo>
                  <a:lnTo>
                    <a:pt x="7383" y="4305"/>
                  </a:lnTo>
                  <a:lnTo>
                    <a:pt x="7412" y="4124"/>
                  </a:lnTo>
                  <a:lnTo>
                    <a:pt x="7441" y="3907"/>
                  </a:lnTo>
                  <a:lnTo>
                    <a:pt x="7470" y="3690"/>
                  </a:lnTo>
                  <a:lnTo>
                    <a:pt x="7492" y="3473"/>
                  </a:lnTo>
                  <a:lnTo>
                    <a:pt x="7507" y="3220"/>
                  </a:lnTo>
                  <a:lnTo>
                    <a:pt x="7514" y="2966"/>
                  </a:lnTo>
                  <a:lnTo>
                    <a:pt x="7521" y="2749"/>
                  </a:lnTo>
                  <a:lnTo>
                    <a:pt x="7521" y="2496"/>
                  </a:lnTo>
                  <a:lnTo>
                    <a:pt x="7521" y="2243"/>
                  </a:lnTo>
                  <a:lnTo>
                    <a:pt x="7507" y="2026"/>
                  </a:lnTo>
                  <a:lnTo>
                    <a:pt x="7499" y="1773"/>
                  </a:lnTo>
                  <a:lnTo>
                    <a:pt x="7478" y="1556"/>
                  </a:lnTo>
                  <a:lnTo>
                    <a:pt x="7456" y="1303"/>
                  </a:lnTo>
                  <a:lnTo>
                    <a:pt x="7426" y="1122"/>
                  </a:lnTo>
                  <a:lnTo>
                    <a:pt x="7397" y="905"/>
                  </a:lnTo>
                  <a:lnTo>
                    <a:pt x="7361" y="724"/>
                  </a:lnTo>
                  <a:lnTo>
                    <a:pt x="7324" y="543"/>
                  </a:lnTo>
                  <a:lnTo>
                    <a:pt x="7281" y="399"/>
                  </a:lnTo>
                  <a:lnTo>
                    <a:pt x="7237" y="290"/>
                  </a:lnTo>
                  <a:lnTo>
                    <a:pt x="7193" y="182"/>
                  </a:lnTo>
                  <a:lnTo>
                    <a:pt x="7149" y="109"/>
                  </a:lnTo>
                  <a:lnTo>
                    <a:pt x="7106" y="73"/>
                  </a:lnTo>
                  <a:lnTo>
                    <a:pt x="7054" y="37"/>
                  </a:lnTo>
                  <a:lnTo>
                    <a:pt x="70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10800000">
              <a:off x="-1031806" y="3758476"/>
              <a:ext cx="136626" cy="286181"/>
            </a:xfrm>
            <a:custGeom>
              <a:avLst/>
              <a:gdLst/>
              <a:ahLst/>
              <a:cxnLst/>
              <a:rect l="l" t="t" r="r" b="b"/>
              <a:pathLst>
                <a:path w="5370" h="45534" extrusionOk="0">
                  <a:moveTo>
                    <a:pt x="4785" y="1"/>
                  </a:moveTo>
                  <a:lnTo>
                    <a:pt x="4720" y="73"/>
                  </a:lnTo>
                  <a:lnTo>
                    <a:pt x="4654" y="181"/>
                  </a:lnTo>
                  <a:lnTo>
                    <a:pt x="4596" y="326"/>
                  </a:lnTo>
                  <a:lnTo>
                    <a:pt x="4537" y="543"/>
                  </a:lnTo>
                  <a:lnTo>
                    <a:pt x="4486" y="760"/>
                  </a:lnTo>
                  <a:lnTo>
                    <a:pt x="4443" y="1049"/>
                  </a:lnTo>
                  <a:lnTo>
                    <a:pt x="4406" y="1339"/>
                  </a:lnTo>
                  <a:lnTo>
                    <a:pt x="59" y="41773"/>
                  </a:lnTo>
                  <a:lnTo>
                    <a:pt x="37" y="42026"/>
                  </a:lnTo>
                  <a:lnTo>
                    <a:pt x="22" y="42243"/>
                  </a:lnTo>
                  <a:lnTo>
                    <a:pt x="8" y="42496"/>
                  </a:lnTo>
                  <a:lnTo>
                    <a:pt x="0" y="42749"/>
                  </a:lnTo>
                  <a:lnTo>
                    <a:pt x="0" y="43002"/>
                  </a:lnTo>
                  <a:lnTo>
                    <a:pt x="0" y="43255"/>
                  </a:lnTo>
                  <a:lnTo>
                    <a:pt x="8" y="43472"/>
                  </a:lnTo>
                  <a:lnTo>
                    <a:pt x="22" y="43726"/>
                  </a:lnTo>
                  <a:lnTo>
                    <a:pt x="37" y="43943"/>
                  </a:lnTo>
                  <a:lnTo>
                    <a:pt x="59" y="44160"/>
                  </a:lnTo>
                  <a:lnTo>
                    <a:pt x="88" y="44377"/>
                  </a:lnTo>
                  <a:lnTo>
                    <a:pt x="117" y="44594"/>
                  </a:lnTo>
                  <a:lnTo>
                    <a:pt x="146" y="44774"/>
                  </a:lnTo>
                  <a:lnTo>
                    <a:pt x="190" y="44955"/>
                  </a:lnTo>
                  <a:lnTo>
                    <a:pt x="227" y="45100"/>
                  </a:lnTo>
                  <a:lnTo>
                    <a:pt x="278" y="45208"/>
                  </a:lnTo>
                  <a:lnTo>
                    <a:pt x="321" y="45353"/>
                  </a:lnTo>
                  <a:lnTo>
                    <a:pt x="372" y="45425"/>
                  </a:lnTo>
                  <a:lnTo>
                    <a:pt x="416" y="45498"/>
                  </a:lnTo>
                  <a:lnTo>
                    <a:pt x="467" y="45534"/>
                  </a:lnTo>
                  <a:lnTo>
                    <a:pt x="518" y="45534"/>
                  </a:lnTo>
                  <a:lnTo>
                    <a:pt x="569" y="45498"/>
                  </a:lnTo>
                  <a:lnTo>
                    <a:pt x="620" y="45462"/>
                  </a:lnTo>
                  <a:lnTo>
                    <a:pt x="664" y="45425"/>
                  </a:lnTo>
                  <a:lnTo>
                    <a:pt x="708" y="45317"/>
                  </a:lnTo>
                  <a:lnTo>
                    <a:pt x="759" y="45245"/>
                  </a:lnTo>
                  <a:lnTo>
                    <a:pt x="796" y="45100"/>
                  </a:lnTo>
                  <a:lnTo>
                    <a:pt x="839" y="44955"/>
                  </a:lnTo>
                  <a:lnTo>
                    <a:pt x="876" y="44774"/>
                  </a:lnTo>
                  <a:lnTo>
                    <a:pt x="912" y="44594"/>
                  </a:lnTo>
                  <a:lnTo>
                    <a:pt x="941" y="44413"/>
                  </a:lnTo>
                  <a:lnTo>
                    <a:pt x="971" y="44160"/>
                  </a:lnTo>
                  <a:lnTo>
                    <a:pt x="5311" y="3726"/>
                  </a:lnTo>
                  <a:lnTo>
                    <a:pt x="5333" y="3509"/>
                  </a:lnTo>
                  <a:lnTo>
                    <a:pt x="5347" y="3256"/>
                  </a:lnTo>
                  <a:lnTo>
                    <a:pt x="5362" y="3002"/>
                  </a:lnTo>
                  <a:lnTo>
                    <a:pt x="5369" y="2749"/>
                  </a:lnTo>
                  <a:lnTo>
                    <a:pt x="5369" y="2532"/>
                  </a:lnTo>
                  <a:lnTo>
                    <a:pt x="5369" y="2279"/>
                  </a:lnTo>
                  <a:lnTo>
                    <a:pt x="5362" y="2026"/>
                  </a:lnTo>
                  <a:lnTo>
                    <a:pt x="5347" y="1809"/>
                  </a:lnTo>
                  <a:lnTo>
                    <a:pt x="5333" y="1556"/>
                  </a:lnTo>
                  <a:lnTo>
                    <a:pt x="5311" y="1339"/>
                  </a:lnTo>
                  <a:lnTo>
                    <a:pt x="5289" y="1122"/>
                  </a:lnTo>
                  <a:lnTo>
                    <a:pt x="5252" y="941"/>
                  </a:lnTo>
                  <a:lnTo>
                    <a:pt x="5223" y="760"/>
                  </a:lnTo>
                  <a:lnTo>
                    <a:pt x="5187" y="579"/>
                  </a:lnTo>
                  <a:lnTo>
                    <a:pt x="5143" y="435"/>
                  </a:lnTo>
                  <a:lnTo>
                    <a:pt x="5099" y="290"/>
                  </a:lnTo>
                  <a:lnTo>
                    <a:pt x="5041" y="145"/>
                  </a:lnTo>
                  <a:lnTo>
                    <a:pt x="4982" y="73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10800000">
              <a:off x="-1140726" y="3677551"/>
              <a:ext cx="79813" cy="312327"/>
            </a:xfrm>
            <a:custGeom>
              <a:avLst/>
              <a:gdLst/>
              <a:ahLst/>
              <a:cxnLst/>
              <a:rect l="l" t="t" r="r" b="b"/>
              <a:pathLst>
                <a:path w="3137" h="49694" extrusionOk="0">
                  <a:moveTo>
                    <a:pt x="2626" y="1"/>
                  </a:moveTo>
                  <a:lnTo>
                    <a:pt x="2539" y="37"/>
                  </a:lnTo>
                  <a:lnTo>
                    <a:pt x="2458" y="145"/>
                  </a:lnTo>
                  <a:lnTo>
                    <a:pt x="2378" y="290"/>
                  </a:lnTo>
                  <a:lnTo>
                    <a:pt x="2313" y="543"/>
                  </a:lnTo>
                  <a:lnTo>
                    <a:pt x="2247" y="796"/>
                  </a:lnTo>
                  <a:lnTo>
                    <a:pt x="2196" y="1158"/>
                  </a:lnTo>
                  <a:lnTo>
                    <a:pt x="2152" y="1520"/>
                  </a:lnTo>
                  <a:lnTo>
                    <a:pt x="2123" y="1954"/>
                  </a:lnTo>
                  <a:lnTo>
                    <a:pt x="15" y="46547"/>
                  </a:lnTo>
                  <a:lnTo>
                    <a:pt x="0" y="46800"/>
                  </a:lnTo>
                  <a:lnTo>
                    <a:pt x="0" y="47053"/>
                  </a:lnTo>
                  <a:lnTo>
                    <a:pt x="0" y="47306"/>
                  </a:lnTo>
                  <a:lnTo>
                    <a:pt x="8" y="47559"/>
                  </a:lnTo>
                  <a:lnTo>
                    <a:pt x="15" y="47776"/>
                  </a:lnTo>
                  <a:lnTo>
                    <a:pt x="29" y="48030"/>
                  </a:lnTo>
                  <a:lnTo>
                    <a:pt x="51" y="48247"/>
                  </a:lnTo>
                  <a:lnTo>
                    <a:pt x="73" y="48464"/>
                  </a:lnTo>
                  <a:lnTo>
                    <a:pt x="102" y="48681"/>
                  </a:lnTo>
                  <a:lnTo>
                    <a:pt x="139" y="48861"/>
                  </a:lnTo>
                  <a:lnTo>
                    <a:pt x="168" y="49042"/>
                  </a:lnTo>
                  <a:lnTo>
                    <a:pt x="212" y="49187"/>
                  </a:lnTo>
                  <a:lnTo>
                    <a:pt x="248" y="49332"/>
                  </a:lnTo>
                  <a:lnTo>
                    <a:pt x="299" y="49440"/>
                  </a:lnTo>
                  <a:lnTo>
                    <a:pt x="343" y="49549"/>
                  </a:lnTo>
                  <a:lnTo>
                    <a:pt x="394" y="49621"/>
                  </a:lnTo>
                  <a:lnTo>
                    <a:pt x="445" y="49657"/>
                  </a:lnTo>
                  <a:lnTo>
                    <a:pt x="496" y="49693"/>
                  </a:lnTo>
                  <a:lnTo>
                    <a:pt x="547" y="49657"/>
                  </a:lnTo>
                  <a:lnTo>
                    <a:pt x="598" y="49657"/>
                  </a:lnTo>
                  <a:lnTo>
                    <a:pt x="649" y="49585"/>
                  </a:lnTo>
                  <a:lnTo>
                    <a:pt x="693" y="49512"/>
                  </a:lnTo>
                  <a:lnTo>
                    <a:pt x="744" y="49404"/>
                  </a:lnTo>
                  <a:lnTo>
                    <a:pt x="788" y="49295"/>
                  </a:lnTo>
                  <a:lnTo>
                    <a:pt x="824" y="49151"/>
                  </a:lnTo>
                  <a:lnTo>
                    <a:pt x="861" y="49006"/>
                  </a:lnTo>
                  <a:lnTo>
                    <a:pt x="897" y="48825"/>
                  </a:lnTo>
                  <a:lnTo>
                    <a:pt x="927" y="48644"/>
                  </a:lnTo>
                  <a:lnTo>
                    <a:pt x="956" y="48427"/>
                  </a:lnTo>
                  <a:lnTo>
                    <a:pt x="978" y="48210"/>
                  </a:lnTo>
                  <a:lnTo>
                    <a:pt x="1000" y="47957"/>
                  </a:lnTo>
                  <a:lnTo>
                    <a:pt x="1014" y="47704"/>
                  </a:lnTo>
                  <a:lnTo>
                    <a:pt x="3129" y="3111"/>
                  </a:lnTo>
                  <a:lnTo>
                    <a:pt x="3137" y="2858"/>
                  </a:lnTo>
                  <a:lnTo>
                    <a:pt x="3137" y="2605"/>
                  </a:lnTo>
                  <a:lnTo>
                    <a:pt x="3137" y="2352"/>
                  </a:lnTo>
                  <a:lnTo>
                    <a:pt x="3129" y="2098"/>
                  </a:lnTo>
                  <a:lnTo>
                    <a:pt x="3122" y="1881"/>
                  </a:lnTo>
                  <a:lnTo>
                    <a:pt x="3108" y="1628"/>
                  </a:lnTo>
                  <a:lnTo>
                    <a:pt x="3086" y="1411"/>
                  </a:lnTo>
                  <a:lnTo>
                    <a:pt x="3064" y="1194"/>
                  </a:lnTo>
                  <a:lnTo>
                    <a:pt x="3035" y="977"/>
                  </a:lnTo>
                  <a:lnTo>
                    <a:pt x="3005" y="796"/>
                  </a:lnTo>
                  <a:lnTo>
                    <a:pt x="2969" y="616"/>
                  </a:lnTo>
                  <a:lnTo>
                    <a:pt x="2933" y="471"/>
                  </a:lnTo>
                  <a:lnTo>
                    <a:pt x="2889" y="326"/>
                  </a:lnTo>
                  <a:lnTo>
                    <a:pt x="2845" y="218"/>
                  </a:lnTo>
                  <a:lnTo>
                    <a:pt x="2794" y="109"/>
                  </a:lnTo>
                  <a:lnTo>
                    <a:pt x="2743" y="37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10800000">
              <a:off x="-874801" y="3850759"/>
              <a:ext cx="146829" cy="273907"/>
            </a:xfrm>
            <a:custGeom>
              <a:avLst/>
              <a:gdLst/>
              <a:ahLst/>
              <a:cxnLst/>
              <a:rect l="l" t="t" r="r" b="b"/>
              <a:pathLst>
                <a:path w="5771" h="43581" extrusionOk="0">
                  <a:moveTo>
                    <a:pt x="5259" y="0"/>
                  </a:moveTo>
                  <a:lnTo>
                    <a:pt x="5194" y="36"/>
                  </a:lnTo>
                  <a:lnTo>
                    <a:pt x="5135" y="109"/>
                  </a:lnTo>
                  <a:lnTo>
                    <a:pt x="5070" y="181"/>
                  </a:lnTo>
                  <a:lnTo>
                    <a:pt x="5011" y="326"/>
                  </a:lnTo>
                  <a:lnTo>
                    <a:pt x="4960" y="506"/>
                  </a:lnTo>
                  <a:lnTo>
                    <a:pt x="4909" y="723"/>
                  </a:lnTo>
                  <a:lnTo>
                    <a:pt x="4858" y="940"/>
                  </a:lnTo>
                  <a:lnTo>
                    <a:pt x="4822" y="1230"/>
                  </a:lnTo>
                  <a:lnTo>
                    <a:pt x="73" y="39711"/>
                  </a:lnTo>
                  <a:lnTo>
                    <a:pt x="51" y="39964"/>
                  </a:lnTo>
                  <a:lnTo>
                    <a:pt x="30" y="40181"/>
                  </a:lnTo>
                  <a:lnTo>
                    <a:pt x="15" y="40434"/>
                  </a:lnTo>
                  <a:lnTo>
                    <a:pt x="8" y="40687"/>
                  </a:lnTo>
                  <a:lnTo>
                    <a:pt x="0" y="40904"/>
                  </a:lnTo>
                  <a:lnTo>
                    <a:pt x="0" y="41157"/>
                  </a:lnTo>
                  <a:lnTo>
                    <a:pt x="8" y="41410"/>
                  </a:lnTo>
                  <a:lnTo>
                    <a:pt x="15" y="41664"/>
                  </a:lnTo>
                  <a:lnTo>
                    <a:pt x="30" y="41881"/>
                  </a:lnTo>
                  <a:lnTo>
                    <a:pt x="44" y="42098"/>
                  </a:lnTo>
                  <a:lnTo>
                    <a:pt x="73" y="42315"/>
                  </a:lnTo>
                  <a:lnTo>
                    <a:pt x="95" y="42532"/>
                  </a:lnTo>
                  <a:lnTo>
                    <a:pt x="132" y="42749"/>
                  </a:lnTo>
                  <a:lnTo>
                    <a:pt x="161" y="42929"/>
                  </a:lnTo>
                  <a:lnTo>
                    <a:pt x="205" y="43074"/>
                  </a:lnTo>
                  <a:lnTo>
                    <a:pt x="248" y="43219"/>
                  </a:lnTo>
                  <a:lnTo>
                    <a:pt x="292" y="43363"/>
                  </a:lnTo>
                  <a:lnTo>
                    <a:pt x="343" y="43436"/>
                  </a:lnTo>
                  <a:lnTo>
                    <a:pt x="387" y="43508"/>
                  </a:lnTo>
                  <a:lnTo>
                    <a:pt x="438" y="43580"/>
                  </a:lnTo>
                  <a:lnTo>
                    <a:pt x="584" y="43580"/>
                  </a:lnTo>
                  <a:lnTo>
                    <a:pt x="635" y="43508"/>
                  </a:lnTo>
                  <a:lnTo>
                    <a:pt x="679" y="43472"/>
                  </a:lnTo>
                  <a:lnTo>
                    <a:pt x="730" y="43363"/>
                  </a:lnTo>
                  <a:lnTo>
                    <a:pt x="774" y="43255"/>
                  </a:lnTo>
                  <a:lnTo>
                    <a:pt x="810" y="43110"/>
                  </a:lnTo>
                  <a:lnTo>
                    <a:pt x="854" y="42966"/>
                  </a:lnTo>
                  <a:lnTo>
                    <a:pt x="890" y="42785"/>
                  </a:lnTo>
                  <a:lnTo>
                    <a:pt x="927" y="42604"/>
                  </a:lnTo>
                  <a:lnTo>
                    <a:pt x="956" y="42387"/>
                  </a:lnTo>
                  <a:lnTo>
                    <a:pt x="5697" y="3906"/>
                  </a:lnTo>
                  <a:lnTo>
                    <a:pt x="5726" y="3653"/>
                  </a:lnTo>
                  <a:lnTo>
                    <a:pt x="5741" y="3436"/>
                  </a:lnTo>
                  <a:lnTo>
                    <a:pt x="5756" y="3183"/>
                  </a:lnTo>
                  <a:lnTo>
                    <a:pt x="5770" y="2930"/>
                  </a:lnTo>
                  <a:lnTo>
                    <a:pt x="5770" y="2676"/>
                  </a:lnTo>
                  <a:lnTo>
                    <a:pt x="5770" y="2459"/>
                  </a:lnTo>
                  <a:lnTo>
                    <a:pt x="5770" y="2206"/>
                  </a:lnTo>
                  <a:lnTo>
                    <a:pt x="5763" y="1953"/>
                  </a:lnTo>
                  <a:lnTo>
                    <a:pt x="5748" y="1736"/>
                  </a:lnTo>
                  <a:lnTo>
                    <a:pt x="5726" y="1519"/>
                  </a:lnTo>
                  <a:lnTo>
                    <a:pt x="5704" y="1266"/>
                  </a:lnTo>
                  <a:lnTo>
                    <a:pt x="5675" y="1085"/>
                  </a:lnTo>
                  <a:lnTo>
                    <a:pt x="5646" y="868"/>
                  </a:lnTo>
                  <a:lnTo>
                    <a:pt x="5610" y="687"/>
                  </a:lnTo>
                  <a:lnTo>
                    <a:pt x="5573" y="543"/>
                  </a:lnTo>
                  <a:lnTo>
                    <a:pt x="5529" y="398"/>
                  </a:lnTo>
                  <a:lnTo>
                    <a:pt x="5464" y="217"/>
                  </a:lnTo>
                  <a:lnTo>
                    <a:pt x="5398" y="109"/>
                  </a:lnTo>
                  <a:lnTo>
                    <a:pt x="5332" y="36"/>
                  </a:lnTo>
                  <a:lnTo>
                    <a:pt x="525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0800000">
              <a:off x="-697008" y="4197855"/>
              <a:ext cx="242035" cy="145938"/>
            </a:xfrm>
            <a:custGeom>
              <a:avLst/>
              <a:gdLst/>
              <a:ahLst/>
              <a:cxnLst/>
              <a:rect l="l" t="t" r="r" b="b"/>
              <a:pathLst>
                <a:path w="9513" h="23220" extrusionOk="0">
                  <a:moveTo>
                    <a:pt x="8943" y="1"/>
                  </a:moveTo>
                  <a:lnTo>
                    <a:pt x="8892" y="37"/>
                  </a:lnTo>
                  <a:lnTo>
                    <a:pt x="8841" y="109"/>
                  </a:lnTo>
                  <a:lnTo>
                    <a:pt x="8790" y="182"/>
                  </a:lnTo>
                  <a:lnTo>
                    <a:pt x="307" y="18337"/>
                  </a:lnTo>
                  <a:lnTo>
                    <a:pt x="263" y="18446"/>
                  </a:lnTo>
                  <a:lnTo>
                    <a:pt x="219" y="18590"/>
                  </a:lnTo>
                  <a:lnTo>
                    <a:pt x="176" y="18735"/>
                  </a:lnTo>
                  <a:lnTo>
                    <a:pt x="139" y="18916"/>
                  </a:lnTo>
                  <a:lnTo>
                    <a:pt x="110" y="19097"/>
                  </a:lnTo>
                  <a:lnTo>
                    <a:pt x="81" y="19314"/>
                  </a:lnTo>
                  <a:lnTo>
                    <a:pt x="52" y="19494"/>
                  </a:lnTo>
                  <a:lnTo>
                    <a:pt x="37" y="19748"/>
                  </a:lnTo>
                  <a:lnTo>
                    <a:pt x="15" y="19965"/>
                  </a:lnTo>
                  <a:lnTo>
                    <a:pt x="8" y="20218"/>
                  </a:lnTo>
                  <a:lnTo>
                    <a:pt x="0" y="20435"/>
                  </a:lnTo>
                  <a:lnTo>
                    <a:pt x="0" y="20688"/>
                  </a:lnTo>
                  <a:lnTo>
                    <a:pt x="0" y="20941"/>
                  </a:lnTo>
                  <a:lnTo>
                    <a:pt x="8" y="21194"/>
                  </a:lnTo>
                  <a:lnTo>
                    <a:pt x="22" y="21447"/>
                  </a:lnTo>
                  <a:lnTo>
                    <a:pt x="37" y="21701"/>
                  </a:lnTo>
                  <a:lnTo>
                    <a:pt x="66" y="21918"/>
                  </a:lnTo>
                  <a:lnTo>
                    <a:pt x="88" y="22135"/>
                  </a:lnTo>
                  <a:lnTo>
                    <a:pt x="124" y="22315"/>
                  </a:lnTo>
                  <a:lnTo>
                    <a:pt x="161" y="22496"/>
                  </a:lnTo>
                  <a:lnTo>
                    <a:pt x="197" y="22677"/>
                  </a:lnTo>
                  <a:lnTo>
                    <a:pt x="234" y="22822"/>
                  </a:lnTo>
                  <a:lnTo>
                    <a:pt x="278" y="22930"/>
                  </a:lnTo>
                  <a:lnTo>
                    <a:pt x="321" y="23039"/>
                  </a:lnTo>
                  <a:lnTo>
                    <a:pt x="372" y="23111"/>
                  </a:lnTo>
                  <a:lnTo>
                    <a:pt x="416" y="23183"/>
                  </a:lnTo>
                  <a:lnTo>
                    <a:pt x="467" y="23220"/>
                  </a:lnTo>
                  <a:lnTo>
                    <a:pt x="569" y="23220"/>
                  </a:lnTo>
                  <a:lnTo>
                    <a:pt x="620" y="23183"/>
                  </a:lnTo>
                  <a:lnTo>
                    <a:pt x="664" y="23111"/>
                  </a:lnTo>
                  <a:lnTo>
                    <a:pt x="715" y="23003"/>
                  </a:lnTo>
                  <a:lnTo>
                    <a:pt x="9199" y="4883"/>
                  </a:lnTo>
                  <a:lnTo>
                    <a:pt x="9250" y="4775"/>
                  </a:lnTo>
                  <a:lnTo>
                    <a:pt x="9293" y="4630"/>
                  </a:lnTo>
                  <a:lnTo>
                    <a:pt x="9330" y="4485"/>
                  </a:lnTo>
                  <a:lnTo>
                    <a:pt x="9366" y="4305"/>
                  </a:lnTo>
                  <a:lnTo>
                    <a:pt x="9403" y="4124"/>
                  </a:lnTo>
                  <a:lnTo>
                    <a:pt x="9432" y="3907"/>
                  </a:lnTo>
                  <a:lnTo>
                    <a:pt x="9454" y="3726"/>
                  </a:lnTo>
                  <a:lnTo>
                    <a:pt x="9476" y="3473"/>
                  </a:lnTo>
                  <a:lnTo>
                    <a:pt x="9490" y="3256"/>
                  </a:lnTo>
                  <a:lnTo>
                    <a:pt x="9505" y="3003"/>
                  </a:lnTo>
                  <a:lnTo>
                    <a:pt x="9505" y="2786"/>
                  </a:lnTo>
                  <a:lnTo>
                    <a:pt x="9512" y="2532"/>
                  </a:lnTo>
                  <a:lnTo>
                    <a:pt x="9505" y="2279"/>
                  </a:lnTo>
                  <a:lnTo>
                    <a:pt x="9498" y="2026"/>
                  </a:lnTo>
                  <a:lnTo>
                    <a:pt x="9483" y="1773"/>
                  </a:lnTo>
                  <a:lnTo>
                    <a:pt x="9468" y="1520"/>
                  </a:lnTo>
                  <a:lnTo>
                    <a:pt x="9432" y="1194"/>
                  </a:lnTo>
                  <a:lnTo>
                    <a:pt x="9388" y="869"/>
                  </a:lnTo>
                  <a:lnTo>
                    <a:pt x="9337" y="616"/>
                  </a:lnTo>
                  <a:lnTo>
                    <a:pt x="9271" y="399"/>
                  </a:lnTo>
                  <a:lnTo>
                    <a:pt x="9213" y="218"/>
                  </a:lnTo>
                  <a:lnTo>
                    <a:pt x="9140" y="109"/>
                  </a:lnTo>
                  <a:lnTo>
                    <a:pt x="9067" y="37"/>
                  </a:lnTo>
                  <a:lnTo>
                    <a:pt x="899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0800000">
              <a:off x="-754152" y="4007828"/>
              <a:ext cx="211020" cy="209806"/>
            </a:xfrm>
            <a:custGeom>
              <a:avLst/>
              <a:gdLst/>
              <a:ahLst/>
              <a:cxnLst/>
              <a:rect l="l" t="t" r="r" b="b"/>
              <a:pathLst>
                <a:path w="8294" h="33382" extrusionOk="0">
                  <a:moveTo>
                    <a:pt x="7776" y="0"/>
                  </a:moveTo>
                  <a:lnTo>
                    <a:pt x="7696" y="36"/>
                  </a:lnTo>
                  <a:lnTo>
                    <a:pt x="7615" y="109"/>
                  </a:lnTo>
                  <a:lnTo>
                    <a:pt x="7535" y="289"/>
                  </a:lnTo>
                  <a:lnTo>
                    <a:pt x="7462" y="543"/>
                  </a:lnTo>
                  <a:lnTo>
                    <a:pt x="190" y="28825"/>
                  </a:lnTo>
                  <a:lnTo>
                    <a:pt x="153" y="29005"/>
                  </a:lnTo>
                  <a:lnTo>
                    <a:pt x="117" y="29186"/>
                  </a:lnTo>
                  <a:lnTo>
                    <a:pt x="88" y="29367"/>
                  </a:lnTo>
                  <a:lnTo>
                    <a:pt x="59" y="29584"/>
                  </a:lnTo>
                  <a:lnTo>
                    <a:pt x="37" y="29801"/>
                  </a:lnTo>
                  <a:lnTo>
                    <a:pt x="22" y="30054"/>
                  </a:lnTo>
                  <a:lnTo>
                    <a:pt x="8" y="30271"/>
                  </a:lnTo>
                  <a:lnTo>
                    <a:pt x="0" y="30524"/>
                  </a:lnTo>
                  <a:lnTo>
                    <a:pt x="0" y="30778"/>
                  </a:lnTo>
                  <a:lnTo>
                    <a:pt x="0" y="30995"/>
                  </a:lnTo>
                  <a:lnTo>
                    <a:pt x="8" y="31248"/>
                  </a:lnTo>
                  <a:lnTo>
                    <a:pt x="15" y="31501"/>
                  </a:lnTo>
                  <a:lnTo>
                    <a:pt x="29" y="31718"/>
                  </a:lnTo>
                  <a:lnTo>
                    <a:pt x="51" y="31971"/>
                  </a:lnTo>
                  <a:lnTo>
                    <a:pt x="73" y="32188"/>
                  </a:lnTo>
                  <a:lnTo>
                    <a:pt x="110" y="32405"/>
                  </a:lnTo>
                  <a:lnTo>
                    <a:pt x="139" y="32586"/>
                  </a:lnTo>
                  <a:lnTo>
                    <a:pt x="183" y="32767"/>
                  </a:lnTo>
                  <a:lnTo>
                    <a:pt x="219" y="32911"/>
                  </a:lnTo>
                  <a:lnTo>
                    <a:pt x="263" y="33056"/>
                  </a:lnTo>
                  <a:lnTo>
                    <a:pt x="307" y="33165"/>
                  </a:lnTo>
                  <a:lnTo>
                    <a:pt x="350" y="33237"/>
                  </a:lnTo>
                  <a:lnTo>
                    <a:pt x="401" y="33309"/>
                  </a:lnTo>
                  <a:lnTo>
                    <a:pt x="452" y="33345"/>
                  </a:lnTo>
                  <a:lnTo>
                    <a:pt x="496" y="33382"/>
                  </a:lnTo>
                  <a:lnTo>
                    <a:pt x="547" y="33345"/>
                  </a:lnTo>
                  <a:lnTo>
                    <a:pt x="598" y="33345"/>
                  </a:lnTo>
                  <a:lnTo>
                    <a:pt x="649" y="33273"/>
                  </a:lnTo>
                  <a:lnTo>
                    <a:pt x="693" y="33201"/>
                  </a:lnTo>
                  <a:lnTo>
                    <a:pt x="737" y="33092"/>
                  </a:lnTo>
                  <a:lnTo>
                    <a:pt x="788" y="32984"/>
                  </a:lnTo>
                  <a:lnTo>
                    <a:pt x="824" y="32839"/>
                  </a:lnTo>
                  <a:lnTo>
                    <a:pt x="8097" y="4557"/>
                  </a:lnTo>
                  <a:lnTo>
                    <a:pt x="8133" y="4376"/>
                  </a:lnTo>
                  <a:lnTo>
                    <a:pt x="8170" y="4195"/>
                  </a:lnTo>
                  <a:lnTo>
                    <a:pt x="8206" y="3978"/>
                  </a:lnTo>
                  <a:lnTo>
                    <a:pt x="8228" y="3761"/>
                  </a:lnTo>
                  <a:lnTo>
                    <a:pt x="8250" y="3544"/>
                  </a:lnTo>
                  <a:lnTo>
                    <a:pt x="8272" y="3327"/>
                  </a:lnTo>
                  <a:lnTo>
                    <a:pt x="8279" y="3074"/>
                  </a:lnTo>
                  <a:lnTo>
                    <a:pt x="8287" y="2857"/>
                  </a:lnTo>
                  <a:lnTo>
                    <a:pt x="8294" y="2604"/>
                  </a:lnTo>
                  <a:lnTo>
                    <a:pt x="8294" y="2351"/>
                  </a:lnTo>
                  <a:lnTo>
                    <a:pt x="8287" y="2098"/>
                  </a:lnTo>
                  <a:lnTo>
                    <a:pt x="8279" y="1881"/>
                  </a:lnTo>
                  <a:lnTo>
                    <a:pt x="8257" y="1628"/>
                  </a:lnTo>
                  <a:lnTo>
                    <a:pt x="8243" y="1411"/>
                  </a:lnTo>
                  <a:lnTo>
                    <a:pt x="8214" y="1194"/>
                  </a:lnTo>
                  <a:lnTo>
                    <a:pt x="8184" y="977"/>
                  </a:lnTo>
                  <a:lnTo>
                    <a:pt x="8141" y="723"/>
                  </a:lnTo>
                  <a:lnTo>
                    <a:pt x="8097" y="543"/>
                  </a:lnTo>
                  <a:lnTo>
                    <a:pt x="8053" y="362"/>
                  </a:lnTo>
                  <a:lnTo>
                    <a:pt x="8002" y="253"/>
                  </a:lnTo>
                  <a:lnTo>
                    <a:pt x="7951" y="145"/>
                  </a:lnTo>
                  <a:lnTo>
                    <a:pt x="7893" y="36"/>
                  </a:lnTo>
                  <a:lnTo>
                    <a:pt x="7834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0800000">
              <a:off x="-661363" y="4398792"/>
              <a:ext cx="260404" cy="100472"/>
            </a:xfrm>
            <a:custGeom>
              <a:avLst/>
              <a:gdLst/>
              <a:ahLst/>
              <a:cxnLst/>
              <a:rect l="l" t="t" r="r" b="b"/>
              <a:pathLst>
                <a:path w="10235" h="15986" extrusionOk="0">
                  <a:moveTo>
                    <a:pt x="9666" y="0"/>
                  </a:moveTo>
                  <a:lnTo>
                    <a:pt x="9600" y="36"/>
                  </a:lnTo>
                  <a:lnTo>
                    <a:pt x="395" y="10958"/>
                  </a:lnTo>
                  <a:lnTo>
                    <a:pt x="344" y="11031"/>
                  </a:lnTo>
                  <a:lnTo>
                    <a:pt x="300" y="11103"/>
                  </a:lnTo>
                  <a:lnTo>
                    <a:pt x="256" y="11248"/>
                  </a:lnTo>
                  <a:lnTo>
                    <a:pt x="212" y="11356"/>
                  </a:lnTo>
                  <a:lnTo>
                    <a:pt x="176" y="11537"/>
                  </a:lnTo>
                  <a:lnTo>
                    <a:pt x="139" y="11718"/>
                  </a:lnTo>
                  <a:lnTo>
                    <a:pt x="103" y="11899"/>
                  </a:lnTo>
                  <a:lnTo>
                    <a:pt x="74" y="12080"/>
                  </a:lnTo>
                  <a:lnTo>
                    <a:pt x="52" y="12297"/>
                  </a:lnTo>
                  <a:lnTo>
                    <a:pt x="37" y="12550"/>
                  </a:lnTo>
                  <a:lnTo>
                    <a:pt x="15" y="12767"/>
                  </a:lnTo>
                  <a:lnTo>
                    <a:pt x="8" y="13020"/>
                  </a:lnTo>
                  <a:lnTo>
                    <a:pt x="1" y="13273"/>
                  </a:lnTo>
                  <a:lnTo>
                    <a:pt x="1" y="13490"/>
                  </a:lnTo>
                  <a:lnTo>
                    <a:pt x="8" y="13779"/>
                  </a:lnTo>
                  <a:lnTo>
                    <a:pt x="15" y="14033"/>
                  </a:lnTo>
                  <a:lnTo>
                    <a:pt x="30" y="14250"/>
                  </a:lnTo>
                  <a:lnTo>
                    <a:pt x="52" y="14503"/>
                  </a:lnTo>
                  <a:lnTo>
                    <a:pt x="74" y="14720"/>
                  </a:lnTo>
                  <a:lnTo>
                    <a:pt x="103" y="14937"/>
                  </a:lnTo>
                  <a:lnTo>
                    <a:pt x="132" y="15118"/>
                  </a:lnTo>
                  <a:lnTo>
                    <a:pt x="169" y="15298"/>
                  </a:lnTo>
                  <a:lnTo>
                    <a:pt x="205" y="15443"/>
                  </a:lnTo>
                  <a:lnTo>
                    <a:pt x="242" y="15588"/>
                  </a:lnTo>
                  <a:lnTo>
                    <a:pt x="285" y="15696"/>
                  </a:lnTo>
                  <a:lnTo>
                    <a:pt x="329" y="15805"/>
                  </a:lnTo>
                  <a:lnTo>
                    <a:pt x="380" y="15877"/>
                  </a:lnTo>
                  <a:lnTo>
                    <a:pt x="431" y="15949"/>
                  </a:lnTo>
                  <a:lnTo>
                    <a:pt x="475" y="15986"/>
                  </a:lnTo>
                  <a:lnTo>
                    <a:pt x="526" y="15986"/>
                  </a:lnTo>
                  <a:lnTo>
                    <a:pt x="584" y="15949"/>
                  </a:lnTo>
                  <a:lnTo>
                    <a:pt x="635" y="15913"/>
                  </a:lnTo>
                  <a:lnTo>
                    <a:pt x="9841" y="5027"/>
                  </a:lnTo>
                  <a:lnTo>
                    <a:pt x="9892" y="4955"/>
                  </a:lnTo>
                  <a:lnTo>
                    <a:pt x="9943" y="4846"/>
                  </a:lnTo>
                  <a:lnTo>
                    <a:pt x="9987" y="4738"/>
                  </a:lnTo>
                  <a:lnTo>
                    <a:pt x="10023" y="4593"/>
                  </a:lnTo>
                  <a:lnTo>
                    <a:pt x="10067" y="4449"/>
                  </a:lnTo>
                  <a:lnTo>
                    <a:pt x="10103" y="4268"/>
                  </a:lnTo>
                  <a:lnTo>
                    <a:pt x="10133" y="4087"/>
                  </a:lnTo>
                  <a:lnTo>
                    <a:pt x="10162" y="3870"/>
                  </a:lnTo>
                  <a:lnTo>
                    <a:pt x="10184" y="3653"/>
                  </a:lnTo>
                  <a:lnTo>
                    <a:pt x="10206" y="3436"/>
                  </a:lnTo>
                  <a:lnTo>
                    <a:pt x="10220" y="3183"/>
                  </a:lnTo>
                  <a:lnTo>
                    <a:pt x="10227" y="2966"/>
                  </a:lnTo>
                  <a:lnTo>
                    <a:pt x="10235" y="2713"/>
                  </a:lnTo>
                  <a:lnTo>
                    <a:pt x="10235" y="2459"/>
                  </a:lnTo>
                  <a:lnTo>
                    <a:pt x="10235" y="2206"/>
                  </a:lnTo>
                  <a:lnTo>
                    <a:pt x="10220" y="1953"/>
                  </a:lnTo>
                  <a:lnTo>
                    <a:pt x="10198" y="1519"/>
                  </a:lnTo>
                  <a:lnTo>
                    <a:pt x="10154" y="1157"/>
                  </a:lnTo>
                  <a:lnTo>
                    <a:pt x="10103" y="796"/>
                  </a:lnTo>
                  <a:lnTo>
                    <a:pt x="10038" y="543"/>
                  </a:lnTo>
                  <a:lnTo>
                    <a:pt x="9965" y="289"/>
                  </a:lnTo>
                  <a:lnTo>
                    <a:pt x="9892" y="145"/>
                  </a:lnTo>
                  <a:lnTo>
                    <a:pt x="9812" y="36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0800000">
              <a:off x="-600123" y="4780663"/>
              <a:ext cx="257809" cy="81837"/>
            </a:xfrm>
            <a:custGeom>
              <a:avLst/>
              <a:gdLst/>
              <a:ahLst/>
              <a:cxnLst/>
              <a:rect l="l" t="t" r="r" b="b"/>
              <a:pathLst>
                <a:path w="10133" h="13021" extrusionOk="0">
                  <a:moveTo>
                    <a:pt x="519" y="0"/>
                  </a:moveTo>
                  <a:lnTo>
                    <a:pt x="424" y="36"/>
                  </a:lnTo>
                  <a:lnTo>
                    <a:pt x="336" y="181"/>
                  </a:lnTo>
                  <a:lnTo>
                    <a:pt x="256" y="362"/>
                  </a:lnTo>
                  <a:lnTo>
                    <a:pt x="190" y="615"/>
                  </a:lnTo>
                  <a:lnTo>
                    <a:pt x="125" y="904"/>
                  </a:lnTo>
                  <a:lnTo>
                    <a:pt x="74" y="1266"/>
                  </a:lnTo>
                  <a:lnTo>
                    <a:pt x="37" y="1664"/>
                  </a:lnTo>
                  <a:lnTo>
                    <a:pt x="8" y="2134"/>
                  </a:lnTo>
                  <a:lnTo>
                    <a:pt x="1" y="2387"/>
                  </a:lnTo>
                  <a:lnTo>
                    <a:pt x="1" y="2640"/>
                  </a:lnTo>
                  <a:lnTo>
                    <a:pt x="8" y="2894"/>
                  </a:lnTo>
                  <a:lnTo>
                    <a:pt x="15" y="3147"/>
                  </a:lnTo>
                  <a:lnTo>
                    <a:pt x="30" y="3364"/>
                  </a:lnTo>
                  <a:lnTo>
                    <a:pt x="45" y="3617"/>
                  </a:lnTo>
                  <a:lnTo>
                    <a:pt x="66" y="3834"/>
                  </a:lnTo>
                  <a:lnTo>
                    <a:pt x="96" y="4015"/>
                  </a:lnTo>
                  <a:lnTo>
                    <a:pt x="125" y="4232"/>
                  </a:lnTo>
                  <a:lnTo>
                    <a:pt x="161" y="4413"/>
                  </a:lnTo>
                  <a:lnTo>
                    <a:pt x="198" y="4557"/>
                  </a:lnTo>
                  <a:lnTo>
                    <a:pt x="234" y="4702"/>
                  </a:lnTo>
                  <a:lnTo>
                    <a:pt x="278" y="4810"/>
                  </a:lnTo>
                  <a:lnTo>
                    <a:pt x="329" y="4919"/>
                  </a:lnTo>
                  <a:lnTo>
                    <a:pt x="380" y="5027"/>
                  </a:lnTo>
                  <a:lnTo>
                    <a:pt x="431" y="5064"/>
                  </a:lnTo>
                  <a:lnTo>
                    <a:pt x="9527" y="12984"/>
                  </a:lnTo>
                  <a:lnTo>
                    <a:pt x="9578" y="12984"/>
                  </a:lnTo>
                  <a:lnTo>
                    <a:pt x="9629" y="13020"/>
                  </a:lnTo>
                  <a:lnTo>
                    <a:pt x="9680" y="12984"/>
                  </a:lnTo>
                  <a:lnTo>
                    <a:pt x="9731" y="12948"/>
                  </a:lnTo>
                  <a:lnTo>
                    <a:pt x="9775" y="12876"/>
                  </a:lnTo>
                  <a:lnTo>
                    <a:pt x="9826" y="12803"/>
                  </a:lnTo>
                  <a:lnTo>
                    <a:pt x="9870" y="12695"/>
                  </a:lnTo>
                  <a:lnTo>
                    <a:pt x="9914" y="12550"/>
                  </a:lnTo>
                  <a:lnTo>
                    <a:pt x="9950" y="12405"/>
                  </a:lnTo>
                  <a:lnTo>
                    <a:pt x="9987" y="12225"/>
                  </a:lnTo>
                  <a:lnTo>
                    <a:pt x="10016" y="12044"/>
                  </a:lnTo>
                  <a:lnTo>
                    <a:pt x="10045" y="11827"/>
                  </a:lnTo>
                  <a:lnTo>
                    <a:pt x="10074" y="11610"/>
                  </a:lnTo>
                  <a:lnTo>
                    <a:pt x="10096" y="11393"/>
                  </a:lnTo>
                  <a:lnTo>
                    <a:pt x="10111" y="11140"/>
                  </a:lnTo>
                  <a:lnTo>
                    <a:pt x="10125" y="10886"/>
                  </a:lnTo>
                  <a:lnTo>
                    <a:pt x="10133" y="10633"/>
                  </a:lnTo>
                  <a:lnTo>
                    <a:pt x="10133" y="10380"/>
                  </a:lnTo>
                  <a:lnTo>
                    <a:pt x="10125" y="10127"/>
                  </a:lnTo>
                  <a:lnTo>
                    <a:pt x="10118" y="9874"/>
                  </a:lnTo>
                  <a:lnTo>
                    <a:pt x="10103" y="9657"/>
                  </a:lnTo>
                  <a:lnTo>
                    <a:pt x="10089" y="9404"/>
                  </a:lnTo>
                  <a:lnTo>
                    <a:pt x="10067" y="9187"/>
                  </a:lnTo>
                  <a:lnTo>
                    <a:pt x="10038" y="9006"/>
                  </a:lnTo>
                  <a:lnTo>
                    <a:pt x="10009" y="8789"/>
                  </a:lnTo>
                  <a:lnTo>
                    <a:pt x="9972" y="8608"/>
                  </a:lnTo>
                  <a:lnTo>
                    <a:pt x="9936" y="8463"/>
                  </a:lnTo>
                  <a:lnTo>
                    <a:pt x="9892" y="8319"/>
                  </a:lnTo>
                  <a:lnTo>
                    <a:pt x="9848" y="8174"/>
                  </a:lnTo>
                  <a:lnTo>
                    <a:pt x="9804" y="8102"/>
                  </a:lnTo>
                  <a:lnTo>
                    <a:pt x="9753" y="7993"/>
                  </a:lnTo>
                  <a:lnTo>
                    <a:pt x="9702" y="7957"/>
                  </a:lnTo>
                  <a:lnTo>
                    <a:pt x="606" y="36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10800000">
              <a:off x="-591397" y="4612457"/>
              <a:ext cx="260404" cy="56376"/>
            </a:xfrm>
            <a:custGeom>
              <a:avLst/>
              <a:gdLst/>
              <a:ahLst/>
              <a:cxnLst/>
              <a:rect l="l" t="t" r="r" b="b"/>
              <a:pathLst>
                <a:path w="10235" h="8970" extrusionOk="0">
                  <a:moveTo>
                    <a:pt x="9680" y="0"/>
                  </a:moveTo>
                  <a:lnTo>
                    <a:pt x="475" y="3870"/>
                  </a:lnTo>
                  <a:lnTo>
                    <a:pt x="417" y="3906"/>
                  </a:lnTo>
                  <a:lnTo>
                    <a:pt x="373" y="3978"/>
                  </a:lnTo>
                  <a:lnTo>
                    <a:pt x="322" y="4051"/>
                  </a:lnTo>
                  <a:lnTo>
                    <a:pt x="278" y="4159"/>
                  </a:lnTo>
                  <a:lnTo>
                    <a:pt x="234" y="4304"/>
                  </a:lnTo>
                  <a:lnTo>
                    <a:pt x="191" y="4448"/>
                  </a:lnTo>
                  <a:lnTo>
                    <a:pt x="154" y="4593"/>
                  </a:lnTo>
                  <a:lnTo>
                    <a:pt x="125" y="4774"/>
                  </a:lnTo>
                  <a:lnTo>
                    <a:pt x="96" y="4991"/>
                  </a:lnTo>
                  <a:lnTo>
                    <a:pt x="67" y="5172"/>
                  </a:lnTo>
                  <a:lnTo>
                    <a:pt x="45" y="5389"/>
                  </a:lnTo>
                  <a:lnTo>
                    <a:pt x="23" y="5642"/>
                  </a:lnTo>
                  <a:lnTo>
                    <a:pt x="15" y="5859"/>
                  </a:lnTo>
                  <a:lnTo>
                    <a:pt x="8" y="6112"/>
                  </a:lnTo>
                  <a:lnTo>
                    <a:pt x="1" y="6365"/>
                  </a:lnTo>
                  <a:lnTo>
                    <a:pt x="1" y="6655"/>
                  </a:lnTo>
                  <a:lnTo>
                    <a:pt x="23" y="7161"/>
                  </a:lnTo>
                  <a:lnTo>
                    <a:pt x="37" y="7378"/>
                  </a:lnTo>
                  <a:lnTo>
                    <a:pt x="52" y="7595"/>
                  </a:lnTo>
                  <a:lnTo>
                    <a:pt x="74" y="7812"/>
                  </a:lnTo>
                  <a:lnTo>
                    <a:pt x="103" y="8029"/>
                  </a:lnTo>
                  <a:lnTo>
                    <a:pt x="132" y="8210"/>
                  </a:lnTo>
                  <a:lnTo>
                    <a:pt x="161" y="8391"/>
                  </a:lnTo>
                  <a:lnTo>
                    <a:pt x="198" y="8535"/>
                  </a:lnTo>
                  <a:lnTo>
                    <a:pt x="242" y="8644"/>
                  </a:lnTo>
                  <a:lnTo>
                    <a:pt x="285" y="8752"/>
                  </a:lnTo>
                  <a:lnTo>
                    <a:pt x="336" y="8861"/>
                  </a:lnTo>
                  <a:lnTo>
                    <a:pt x="387" y="8933"/>
                  </a:lnTo>
                  <a:lnTo>
                    <a:pt x="439" y="8969"/>
                  </a:lnTo>
                  <a:lnTo>
                    <a:pt x="563" y="8969"/>
                  </a:lnTo>
                  <a:lnTo>
                    <a:pt x="9768" y="5099"/>
                  </a:lnTo>
                  <a:lnTo>
                    <a:pt x="9819" y="5063"/>
                  </a:lnTo>
                  <a:lnTo>
                    <a:pt x="9870" y="4991"/>
                  </a:lnTo>
                  <a:lnTo>
                    <a:pt x="9914" y="4919"/>
                  </a:lnTo>
                  <a:lnTo>
                    <a:pt x="9965" y="4810"/>
                  </a:lnTo>
                  <a:lnTo>
                    <a:pt x="10001" y="4665"/>
                  </a:lnTo>
                  <a:lnTo>
                    <a:pt x="10045" y="4521"/>
                  </a:lnTo>
                  <a:lnTo>
                    <a:pt x="10082" y="4376"/>
                  </a:lnTo>
                  <a:lnTo>
                    <a:pt x="10118" y="4195"/>
                  </a:lnTo>
                  <a:lnTo>
                    <a:pt x="10147" y="3978"/>
                  </a:lnTo>
                  <a:lnTo>
                    <a:pt x="10169" y="3797"/>
                  </a:lnTo>
                  <a:lnTo>
                    <a:pt x="10191" y="3580"/>
                  </a:lnTo>
                  <a:lnTo>
                    <a:pt x="10213" y="3327"/>
                  </a:lnTo>
                  <a:lnTo>
                    <a:pt x="10227" y="3074"/>
                  </a:lnTo>
                  <a:lnTo>
                    <a:pt x="10235" y="2857"/>
                  </a:lnTo>
                  <a:lnTo>
                    <a:pt x="10235" y="2568"/>
                  </a:lnTo>
                  <a:lnTo>
                    <a:pt x="10235" y="2315"/>
                  </a:lnTo>
                  <a:lnTo>
                    <a:pt x="10227" y="2061"/>
                  </a:lnTo>
                  <a:lnTo>
                    <a:pt x="10220" y="1844"/>
                  </a:lnTo>
                  <a:lnTo>
                    <a:pt x="10198" y="1627"/>
                  </a:lnTo>
                  <a:lnTo>
                    <a:pt x="10184" y="1410"/>
                  </a:lnTo>
                  <a:lnTo>
                    <a:pt x="10162" y="1193"/>
                  </a:lnTo>
                  <a:lnTo>
                    <a:pt x="10133" y="1013"/>
                  </a:lnTo>
                  <a:lnTo>
                    <a:pt x="10067" y="651"/>
                  </a:lnTo>
                  <a:lnTo>
                    <a:pt x="9994" y="398"/>
                  </a:lnTo>
                  <a:lnTo>
                    <a:pt x="9914" y="181"/>
                  </a:lnTo>
                  <a:lnTo>
                    <a:pt x="9863" y="109"/>
                  </a:lnTo>
                  <a:lnTo>
                    <a:pt x="9819" y="36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0800000">
              <a:off x="-640017" y="5003196"/>
              <a:ext cx="232926" cy="100705"/>
            </a:xfrm>
            <a:custGeom>
              <a:avLst/>
              <a:gdLst/>
              <a:ahLst/>
              <a:cxnLst/>
              <a:rect l="l" t="t" r="r" b="b"/>
              <a:pathLst>
                <a:path w="9155" h="16023" extrusionOk="0">
                  <a:moveTo>
                    <a:pt x="518" y="1"/>
                  </a:moveTo>
                  <a:lnTo>
                    <a:pt x="431" y="37"/>
                  </a:lnTo>
                  <a:lnTo>
                    <a:pt x="351" y="145"/>
                  </a:lnTo>
                  <a:lnTo>
                    <a:pt x="278" y="290"/>
                  </a:lnTo>
                  <a:lnTo>
                    <a:pt x="205" y="543"/>
                  </a:lnTo>
                  <a:lnTo>
                    <a:pt x="146" y="796"/>
                  </a:lnTo>
                  <a:lnTo>
                    <a:pt x="88" y="1122"/>
                  </a:lnTo>
                  <a:lnTo>
                    <a:pt x="52" y="1484"/>
                  </a:lnTo>
                  <a:lnTo>
                    <a:pt x="15" y="1881"/>
                  </a:lnTo>
                  <a:lnTo>
                    <a:pt x="8" y="2135"/>
                  </a:lnTo>
                  <a:lnTo>
                    <a:pt x="1" y="2388"/>
                  </a:lnTo>
                  <a:lnTo>
                    <a:pt x="1" y="2641"/>
                  </a:lnTo>
                  <a:lnTo>
                    <a:pt x="8" y="2894"/>
                  </a:lnTo>
                  <a:lnTo>
                    <a:pt x="15" y="3147"/>
                  </a:lnTo>
                  <a:lnTo>
                    <a:pt x="30" y="3364"/>
                  </a:lnTo>
                  <a:lnTo>
                    <a:pt x="44" y="3617"/>
                  </a:lnTo>
                  <a:lnTo>
                    <a:pt x="66" y="3834"/>
                  </a:lnTo>
                  <a:lnTo>
                    <a:pt x="95" y="4015"/>
                  </a:lnTo>
                  <a:lnTo>
                    <a:pt x="125" y="4232"/>
                  </a:lnTo>
                  <a:lnTo>
                    <a:pt x="161" y="4413"/>
                  </a:lnTo>
                  <a:lnTo>
                    <a:pt x="197" y="4558"/>
                  </a:lnTo>
                  <a:lnTo>
                    <a:pt x="241" y="4702"/>
                  </a:lnTo>
                  <a:lnTo>
                    <a:pt x="285" y="4847"/>
                  </a:lnTo>
                  <a:lnTo>
                    <a:pt x="329" y="4956"/>
                  </a:lnTo>
                  <a:lnTo>
                    <a:pt x="380" y="5028"/>
                  </a:lnTo>
                  <a:lnTo>
                    <a:pt x="8506" y="15950"/>
                  </a:lnTo>
                  <a:lnTo>
                    <a:pt x="8557" y="15986"/>
                  </a:lnTo>
                  <a:lnTo>
                    <a:pt x="8608" y="16022"/>
                  </a:lnTo>
                  <a:lnTo>
                    <a:pt x="8659" y="16022"/>
                  </a:lnTo>
                  <a:lnTo>
                    <a:pt x="8710" y="15986"/>
                  </a:lnTo>
                  <a:lnTo>
                    <a:pt x="8754" y="15950"/>
                  </a:lnTo>
                  <a:lnTo>
                    <a:pt x="8805" y="15878"/>
                  </a:lnTo>
                  <a:lnTo>
                    <a:pt x="8848" y="15805"/>
                  </a:lnTo>
                  <a:lnTo>
                    <a:pt x="8892" y="15697"/>
                  </a:lnTo>
                  <a:lnTo>
                    <a:pt x="8936" y="15552"/>
                  </a:lnTo>
                  <a:lnTo>
                    <a:pt x="8972" y="15408"/>
                  </a:lnTo>
                  <a:lnTo>
                    <a:pt x="9009" y="15227"/>
                  </a:lnTo>
                  <a:lnTo>
                    <a:pt x="9045" y="15046"/>
                  </a:lnTo>
                  <a:lnTo>
                    <a:pt x="9075" y="14829"/>
                  </a:lnTo>
                  <a:lnTo>
                    <a:pt x="9096" y="14612"/>
                  </a:lnTo>
                  <a:lnTo>
                    <a:pt x="9118" y="14395"/>
                  </a:lnTo>
                  <a:lnTo>
                    <a:pt x="9133" y="14142"/>
                  </a:lnTo>
                  <a:lnTo>
                    <a:pt x="9148" y="13889"/>
                  </a:lnTo>
                  <a:lnTo>
                    <a:pt x="9155" y="13635"/>
                  </a:lnTo>
                  <a:lnTo>
                    <a:pt x="9155" y="13382"/>
                  </a:lnTo>
                  <a:lnTo>
                    <a:pt x="9148" y="13129"/>
                  </a:lnTo>
                  <a:lnTo>
                    <a:pt x="9140" y="12876"/>
                  </a:lnTo>
                  <a:lnTo>
                    <a:pt x="9126" y="12659"/>
                  </a:lnTo>
                  <a:lnTo>
                    <a:pt x="9111" y="12406"/>
                  </a:lnTo>
                  <a:lnTo>
                    <a:pt x="9082" y="12189"/>
                  </a:lnTo>
                  <a:lnTo>
                    <a:pt x="9060" y="12008"/>
                  </a:lnTo>
                  <a:lnTo>
                    <a:pt x="9031" y="11791"/>
                  </a:lnTo>
                  <a:lnTo>
                    <a:pt x="8994" y="11610"/>
                  </a:lnTo>
                  <a:lnTo>
                    <a:pt x="8958" y="11465"/>
                  </a:lnTo>
                  <a:lnTo>
                    <a:pt x="8914" y="11321"/>
                  </a:lnTo>
                  <a:lnTo>
                    <a:pt x="8870" y="11176"/>
                  </a:lnTo>
                  <a:lnTo>
                    <a:pt x="8827" y="11104"/>
                  </a:lnTo>
                  <a:lnTo>
                    <a:pt x="8776" y="10995"/>
                  </a:lnTo>
                  <a:lnTo>
                    <a:pt x="650" y="109"/>
                  </a:lnTo>
                  <a:lnTo>
                    <a:pt x="584" y="37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750819" y="5283010"/>
              <a:ext cx="204914" cy="218674"/>
            </a:xfrm>
            <a:custGeom>
              <a:avLst/>
              <a:gdLst/>
              <a:ahLst/>
              <a:cxnLst/>
              <a:rect l="l" t="t" r="r" b="b"/>
              <a:pathLst>
                <a:path w="8054" h="34793" extrusionOk="0">
                  <a:moveTo>
                    <a:pt x="460" y="1"/>
                  </a:moveTo>
                  <a:lnTo>
                    <a:pt x="402" y="37"/>
                  </a:lnTo>
                  <a:lnTo>
                    <a:pt x="351" y="109"/>
                  </a:lnTo>
                  <a:lnTo>
                    <a:pt x="300" y="218"/>
                  </a:lnTo>
                  <a:lnTo>
                    <a:pt x="249" y="326"/>
                  </a:lnTo>
                  <a:lnTo>
                    <a:pt x="205" y="507"/>
                  </a:lnTo>
                  <a:lnTo>
                    <a:pt x="161" y="688"/>
                  </a:lnTo>
                  <a:lnTo>
                    <a:pt x="117" y="869"/>
                  </a:lnTo>
                  <a:lnTo>
                    <a:pt x="88" y="1086"/>
                  </a:lnTo>
                  <a:lnTo>
                    <a:pt x="59" y="1303"/>
                  </a:lnTo>
                  <a:lnTo>
                    <a:pt x="37" y="1520"/>
                  </a:lnTo>
                  <a:lnTo>
                    <a:pt x="23" y="1773"/>
                  </a:lnTo>
                  <a:lnTo>
                    <a:pt x="8" y="2026"/>
                  </a:lnTo>
                  <a:lnTo>
                    <a:pt x="1" y="2243"/>
                  </a:lnTo>
                  <a:lnTo>
                    <a:pt x="1" y="2496"/>
                  </a:lnTo>
                  <a:lnTo>
                    <a:pt x="1" y="2749"/>
                  </a:lnTo>
                  <a:lnTo>
                    <a:pt x="8" y="2966"/>
                  </a:lnTo>
                  <a:lnTo>
                    <a:pt x="15" y="3220"/>
                  </a:lnTo>
                  <a:lnTo>
                    <a:pt x="30" y="3473"/>
                  </a:lnTo>
                  <a:lnTo>
                    <a:pt x="52" y="3690"/>
                  </a:lnTo>
                  <a:lnTo>
                    <a:pt x="74" y="3907"/>
                  </a:lnTo>
                  <a:lnTo>
                    <a:pt x="103" y="4088"/>
                  </a:lnTo>
                  <a:lnTo>
                    <a:pt x="139" y="4305"/>
                  </a:lnTo>
                  <a:lnTo>
                    <a:pt x="176" y="4485"/>
                  </a:lnTo>
                  <a:lnTo>
                    <a:pt x="7207" y="34178"/>
                  </a:lnTo>
                  <a:lnTo>
                    <a:pt x="7251" y="34359"/>
                  </a:lnTo>
                  <a:lnTo>
                    <a:pt x="7295" y="34467"/>
                  </a:lnTo>
                  <a:lnTo>
                    <a:pt x="7339" y="34576"/>
                  </a:lnTo>
                  <a:lnTo>
                    <a:pt x="7390" y="34684"/>
                  </a:lnTo>
                  <a:lnTo>
                    <a:pt x="7434" y="34720"/>
                  </a:lnTo>
                  <a:lnTo>
                    <a:pt x="7485" y="34793"/>
                  </a:lnTo>
                  <a:lnTo>
                    <a:pt x="7587" y="34793"/>
                  </a:lnTo>
                  <a:lnTo>
                    <a:pt x="7630" y="34757"/>
                  </a:lnTo>
                  <a:lnTo>
                    <a:pt x="7682" y="34684"/>
                  </a:lnTo>
                  <a:lnTo>
                    <a:pt x="7725" y="34612"/>
                  </a:lnTo>
                  <a:lnTo>
                    <a:pt x="7776" y="34540"/>
                  </a:lnTo>
                  <a:lnTo>
                    <a:pt x="7820" y="34395"/>
                  </a:lnTo>
                  <a:lnTo>
                    <a:pt x="7857" y="34250"/>
                  </a:lnTo>
                  <a:lnTo>
                    <a:pt x="7900" y="34106"/>
                  </a:lnTo>
                  <a:lnTo>
                    <a:pt x="7937" y="33889"/>
                  </a:lnTo>
                  <a:lnTo>
                    <a:pt x="7966" y="33708"/>
                  </a:lnTo>
                  <a:lnTo>
                    <a:pt x="7995" y="33491"/>
                  </a:lnTo>
                  <a:lnTo>
                    <a:pt x="8017" y="33238"/>
                  </a:lnTo>
                  <a:lnTo>
                    <a:pt x="8032" y="33021"/>
                  </a:lnTo>
                  <a:lnTo>
                    <a:pt x="8046" y="32767"/>
                  </a:lnTo>
                  <a:lnTo>
                    <a:pt x="8054" y="32550"/>
                  </a:lnTo>
                  <a:lnTo>
                    <a:pt x="8054" y="32297"/>
                  </a:lnTo>
                  <a:lnTo>
                    <a:pt x="8054" y="32044"/>
                  </a:lnTo>
                  <a:lnTo>
                    <a:pt x="8046" y="31791"/>
                  </a:lnTo>
                  <a:lnTo>
                    <a:pt x="8039" y="31574"/>
                  </a:lnTo>
                  <a:lnTo>
                    <a:pt x="8024" y="31321"/>
                  </a:lnTo>
                  <a:lnTo>
                    <a:pt x="8002" y="31104"/>
                  </a:lnTo>
                  <a:lnTo>
                    <a:pt x="7981" y="30887"/>
                  </a:lnTo>
                  <a:lnTo>
                    <a:pt x="7951" y="30670"/>
                  </a:lnTo>
                  <a:lnTo>
                    <a:pt x="7915" y="30489"/>
                  </a:lnTo>
                  <a:lnTo>
                    <a:pt x="7878" y="30308"/>
                  </a:lnTo>
                  <a:lnTo>
                    <a:pt x="847" y="616"/>
                  </a:lnTo>
                  <a:lnTo>
                    <a:pt x="810" y="471"/>
                  </a:lnTo>
                  <a:lnTo>
                    <a:pt x="767" y="326"/>
                  </a:lnTo>
                  <a:lnTo>
                    <a:pt x="686" y="145"/>
                  </a:lnTo>
                  <a:lnTo>
                    <a:pt x="599" y="3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683829" y="5164356"/>
              <a:ext cx="238142" cy="156622"/>
            </a:xfrm>
            <a:custGeom>
              <a:avLst/>
              <a:gdLst/>
              <a:ahLst/>
              <a:cxnLst/>
              <a:rect l="l" t="t" r="r" b="b"/>
              <a:pathLst>
                <a:path w="9360" h="24920" extrusionOk="0">
                  <a:moveTo>
                    <a:pt x="519" y="1"/>
                  </a:moveTo>
                  <a:lnTo>
                    <a:pt x="446" y="37"/>
                  </a:lnTo>
                  <a:lnTo>
                    <a:pt x="373" y="109"/>
                  </a:lnTo>
                  <a:lnTo>
                    <a:pt x="307" y="218"/>
                  </a:lnTo>
                  <a:lnTo>
                    <a:pt x="249" y="399"/>
                  </a:lnTo>
                  <a:lnTo>
                    <a:pt x="190" y="580"/>
                  </a:lnTo>
                  <a:lnTo>
                    <a:pt x="139" y="833"/>
                  </a:lnTo>
                  <a:lnTo>
                    <a:pt x="88" y="1122"/>
                  </a:lnTo>
                  <a:lnTo>
                    <a:pt x="52" y="1448"/>
                  </a:lnTo>
                  <a:lnTo>
                    <a:pt x="30" y="1701"/>
                  </a:lnTo>
                  <a:lnTo>
                    <a:pt x="15" y="1918"/>
                  </a:lnTo>
                  <a:lnTo>
                    <a:pt x="8" y="2171"/>
                  </a:lnTo>
                  <a:lnTo>
                    <a:pt x="1" y="2424"/>
                  </a:lnTo>
                  <a:lnTo>
                    <a:pt x="1" y="2677"/>
                  </a:lnTo>
                  <a:lnTo>
                    <a:pt x="8" y="2930"/>
                  </a:lnTo>
                  <a:lnTo>
                    <a:pt x="15" y="3147"/>
                  </a:lnTo>
                  <a:lnTo>
                    <a:pt x="30" y="3401"/>
                  </a:lnTo>
                  <a:lnTo>
                    <a:pt x="52" y="3618"/>
                  </a:lnTo>
                  <a:lnTo>
                    <a:pt x="74" y="3835"/>
                  </a:lnTo>
                  <a:lnTo>
                    <a:pt x="103" y="4052"/>
                  </a:lnTo>
                  <a:lnTo>
                    <a:pt x="132" y="4232"/>
                  </a:lnTo>
                  <a:lnTo>
                    <a:pt x="169" y="4413"/>
                  </a:lnTo>
                  <a:lnTo>
                    <a:pt x="205" y="4594"/>
                  </a:lnTo>
                  <a:lnTo>
                    <a:pt x="249" y="4739"/>
                  </a:lnTo>
                  <a:lnTo>
                    <a:pt x="293" y="4847"/>
                  </a:lnTo>
                  <a:lnTo>
                    <a:pt x="8623" y="24666"/>
                  </a:lnTo>
                  <a:lnTo>
                    <a:pt x="8674" y="24775"/>
                  </a:lnTo>
                  <a:lnTo>
                    <a:pt x="8725" y="24847"/>
                  </a:lnTo>
                  <a:lnTo>
                    <a:pt x="8768" y="24883"/>
                  </a:lnTo>
                  <a:lnTo>
                    <a:pt x="8820" y="24920"/>
                  </a:lnTo>
                  <a:lnTo>
                    <a:pt x="8871" y="24920"/>
                  </a:lnTo>
                  <a:lnTo>
                    <a:pt x="8922" y="24883"/>
                  </a:lnTo>
                  <a:lnTo>
                    <a:pt x="8965" y="24847"/>
                  </a:lnTo>
                  <a:lnTo>
                    <a:pt x="9016" y="24775"/>
                  </a:lnTo>
                  <a:lnTo>
                    <a:pt x="9060" y="24666"/>
                  </a:lnTo>
                  <a:lnTo>
                    <a:pt x="9104" y="24558"/>
                  </a:lnTo>
                  <a:lnTo>
                    <a:pt x="9148" y="24413"/>
                  </a:lnTo>
                  <a:lnTo>
                    <a:pt x="9184" y="24269"/>
                  </a:lnTo>
                  <a:lnTo>
                    <a:pt x="9221" y="24088"/>
                  </a:lnTo>
                  <a:lnTo>
                    <a:pt x="9257" y="23907"/>
                  </a:lnTo>
                  <a:lnTo>
                    <a:pt x="9286" y="23690"/>
                  </a:lnTo>
                  <a:lnTo>
                    <a:pt x="9308" y="23473"/>
                  </a:lnTo>
                  <a:lnTo>
                    <a:pt x="9330" y="23220"/>
                  </a:lnTo>
                  <a:lnTo>
                    <a:pt x="9345" y="22967"/>
                  </a:lnTo>
                  <a:lnTo>
                    <a:pt x="9352" y="22750"/>
                  </a:lnTo>
                  <a:lnTo>
                    <a:pt x="9359" y="22496"/>
                  </a:lnTo>
                  <a:lnTo>
                    <a:pt x="9359" y="22243"/>
                  </a:lnTo>
                  <a:lnTo>
                    <a:pt x="9352" y="21990"/>
                  </a:lnTo>
                  <a:lnTo>
                    <a:pt x="9345" y="21737"/>
                  </a:lnTo>
                  <a:lnTo>
                    <a:pt x="9330" y="21520"/>
                  </a:lnTo>
                  <a:lnTo>
                    <a:pt x="9316" y="21303"/>
                  </a:lnTo>
                  <a:lnTo>
                    <a:pt x="9286" y="21086"/>
                  </a:lnTo>
                  <a:lnTo>
                    <a:pt x="9264" y="20869"/>
                  </a:lnTo>
                  <a:lnTo>
                    <a:pt x="9228" y="20688"/>
                  </a:lnTo>
                  <a:lnTo>
                    <a:pt x="9199" y="20507"/>
                  </a:lnTo>
                  <a:lnTo>
                    <a:pt x="9155" y="20326"/>
                  </a:lnTo>
                  <a:lnTo>
                    <a:pt x="9119" y="20182"/>
                  </a:lnTo>
                  <a:lnTo>
                    <a:pt x="9068" y="20073"/>
                  </a:lnTo>
                  <a:lnTo>
                    <a:pt x="737" y="254"/>
                  </a:lnTo>
                  <a:lnTo>
                    <a:pt x="686" y="146"/>
                  </a:lnTo>
                  <a:lnTo>
                    <a:pt x="628" y="73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970184" y="5492357"/>
              <a:ext cx="139578" cy="254360"/>
            </a:xfrm>
            <a:custGeom>
              <a:avLst/>
              <a:gdLst/>
              <a:ahLst/>
              <a:cxnLst/>
              <a:rect l="l" t="t" r="r" b="b"/>
              <a:pathLst>
                <a:path w="5486" h="40471" extrusionOk="0">
                  <a:moveTo>
                    <a:pt x="445" y="0"/>
                  </a:moveTo>
                  <a:lnTo>
                    <a:pt x="372" y="73"/>
                  </a:lnTo>
                  <a:lnTo>
                    <a:pt x="306" y="181"/>
                  </a:lnTo>
                  <a:lnTo>
                    <a:pt x="241" y="362"/>
                  </a:lnTo>
                  <a:lnTo>
                    <a:pt x="197" y="507"/>
                  </a:lnTo>
                  <a:lnTo>
                    <a:pt x="161" y="688"/>
                  </a:lnTo>
                  <a:lnTo>
                    <a:pt x="124" y="868"/>
                  </a:lnTo>
                  <a:lnTo>
                    <a:pt x="95" y="1049"/>
                  </a:lnTo>
                  <a:lnTo>
                    <a:pt x="66" y="1266"/>
                  </a:lnTo>
                  <a:lnTo>
                    <a:pt x="44" y="1483"/>
                  </a:lnTo>
                  <a:lnTo>
                    <a:pt x="29" y="1700"/>
                  </a:lnTo>
                  <a:lnTo>
                    <a:pt x="15" y="1953"/>
                  </a:lnTo>
                  <a:lnTo>
                    <a:pt x="7" y="2207"/>
                  </a:lnTo>
                  <a:lnTo>
                    <a:pt x="0" y="2424"/>
                  </a:lnTo>
                  <a:lnTo>
                    <a:pt x="0" y="2677"/>
                  </a:lnTo>
                  <a:lnTo>
                    <a:pt x="7" y="2930"/>
                  </a:lnTo>
                  <a:lnTo>
                    <a:pt x="15" y="3183"/>
                  </a:lnTo>
                  <a:lnTo>
                    <a:pt x="29" y="3400"/>
                  </a:lnTo>
                  <a:lnTo>
                    <a:pt x="51" y="3653"/>
                  </a:lnTo>
                  <a:lnTo>
                    <a:pt x="80" y="3870"/>
                  </a:lnTo>
                  <a:lnTo>
                    <a:pt x="4530" y="39277"/>
                  </a:lnTo>
                  <a:lnTo>
                    <a:pt x="4566" y="39494"/>
                  </a:lnTo>
                  <a:lnTo>
                    <a:pt x="4595" y="39675"/>
                  </a:lnTo>
                  <a:lnTo>
                    <a:pt x="4632" y="39856"/>
                  </a:lnTo>
                  <a:lnTo>
                    <a:pt x="4676" y="40000"/>
                  </a:lnTo>
                  <a:lnTo>
                    <a:pt x="4712" y="40145"/>
                  </a:lnTo>
                  <a:lnTo>
                    <a:pt x="4763" y="40254"/>
                  </a:lnTo>
                  <a:lnTo>
                    <a:pt x="4807" y="40362"/>
                  </a:lnTo>
                  <a:lnTo>
                    <a:pt x="4851" y="40398"/>
                  </a:lnTo>
                  <a:lnTo>
                    <a:pt x="4902" y="40471"/>
                  </a:lnTo>
                  <a:lnTo>
                    <a:pt x="5004" y="40471"/>
                  </a:lnTo>
                  <a:lnTo>
                    <a:pt x="5048" y="40434"/>
                  </a:lnTo>
                  <a:lnTo>
                    <a:pt x="5099" y="40398"/>
                  </a:lnTo>
                  <a:lnTo>
                    <a:pt x="5150" y="40326"/>
                  </a:lnTo>
                  <a:lnTo>
                    <a:pt x="5194" y="40217"/>
                  </a:lnTo>
                  <a:lnTo>
                    <a:pt x="5237" y="40109"/>
                  </a:lnTo>
                  <a:lnTo>
                    <a:pt x="5281" y="39964"/>
                  </a:lnTo>
                  <a:lnTo>
                    <a:pt x="5325" y="39783"/>
                  </a:lnTo>
                  <a:lnTo>
                    <a:pt x="5361" y="39603"/>
                  </a:lnTo>
                  <a:lnTo>
                    <a:pt x="5391" y="39386"/>
                  </a:lnTo>
                  <a:lnTo>
                    <a:pt x="5412" y="39205"/>
                  </a:lnTo>
                  <a:lnTo>
                    <a:pt x="5442" y="38988"/>
                  </a:lnTo>
                  <a:lnTo>
                    <a:pt x="5456" y="38735"/>
                  </a:lnTo>
                  <a:lnTo>
                    <a:pt x="5471" y="38518"/>
                  </a:lnTo>
                  <a:lnTo>
                    <a:pt x="5478" y="38264"/>
                  </a:lnTo>
                  <a:lnTo>
                    <a:pt x="5485" y="38011"/>
                  </a:lnTo>
                  <a:lnTo>
                    <a:pt x="5485" y="37794"/>
                  </a:lnTo>
                  <a:lnTo>
                    <a:pt x="5478" y="37541"/>
                  </a:lnTo>
                  <a:lnTo>
                    <a:pt x="5463" y="37288"/>
                  </a:lnTo>
                  <a:lnTo>
                    <a:pt x="5449" y="37035"/>
                  </a:lnTo>
                  <a:lnTo>
                    <a:pt x="5434" y="36818"/>
                  </a:lnTo>
                  <a:lnTo>
                    <a:pt x="5405" y="36601"/>
                  </a:lnTo>
                  <a:lnTo>
                    <a:pt x="948" y="1194"/>
                  </a:lnTo>
                  <a:lnTo>
                    <a:pt x="912" y="905"/>
                  </a:lnTo>
                  <a:lnTo>
                    <a:pt x="868" y="651"/>
                  </a:lnTo>
                  <a:lnTo>
                    <a:pt x="817" y="471"/>
                  </a:lnTo>
                  <a:lnTo>
                    <a:pt x="759" y="290"/>
                  </a:lnTo>
                  <a:lnTo>
                    <a:pt x="700" y="145"/>
                  </a:lnTo>
                  <a:lnTo>
                    <a:pt x="642" y="73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1091749" y="5573729"/>
              <a:ext cx="112125" cy="300052"/>
            </a:xfrm>
            <a:custGeom>
              <a:avLst/>
              <a:gdLst/>
              <a:ahLst/>
              <a:cxnLst/>
              <a:rect l="l" t="t" r="r" b="b"/>
              <a:pathLst>
                <a:path w="4407" h="47741" extrusionOk="0">
                  <a:moveTo>
                    <a:pt x="511" y="1"/>
                  </a:moveTo>
                  <a:lnTo>
                    <a:pt x="467" y="37"/>
                  </a:lnTo>
                  <a:lnTo>
                    <a:pt x="416" y="37"/>
                  </a:lnTo>
                  <a:lnTo>
                    <a:pt x="372" y="109"/>
                  </a:lnTo>
                  <a:lnTo>
                    <a:pt x="321" y="181"/>
                  </a:lnTo>
                  <a:lnTo>
                    <a:pt x="278" y="290"/>
                  </a:lnTo>
                  <a:lnTo>
                    <a:pt x="234" y="435"/>
                  </a:lnTo>
                  <a:lnTo>
                    <a:pt x="190" y="579"/>
                  </a:lnTo>
                  <a:lnTo>
                    <a:pt x="154" y="724"/>
                  </a:lnTo>
                  <a:lnTo>
                    <a:pt x="117" y="905"/>
                  </a:lnTo>
                  <a:lnTo>
                    <a:pt x="88" y="1122"/>
                  </a:lnTo>
                  <a:lnTo>
                    <a:pt x="66" y="1303"/>
                  </a:lnTo>
                  <a:lnTo>
                    <a:pt x="44" y="1556"/>
                  </a:lnTo>
                  <a:lnTo>
                    <a:pt x="22" y="1773"/>
                  </a:lnTo>
                  <a:lnTo>
                    <a:pt x="8" y="1990"/>
                  </a:lnTo>
                  <a:lnTo>
                    <a:pt x="0" y="2243"/>
                  </a:lnTo>
                  <a:lnTo>
                    <a:pt x="0" y="2496"/>
                  </a:lnTo>
                  <a:lnTo>
                    <a:pt x="0" y="2749"/>
                  </a:lnTo>
                  <a:lnTo>
                    <a:pt x="8" y="3002"/>
                  </a:lnTo>
                  <a:lnTo>
                    <a:pt x="15" y="3255"/>
                  </a:lnTo>
                  <a:lnTo>
                    <a:pt x="37" y="3509"/>
                  </a:lnTo>
                  <a:lnTo>
                    <a:pt x="3414" y="46113"/>
                  </a:lnTo>
                  <a:lnTo>
                    <a:pt x="3436" y="46366"/>
                  </a:lnTo>
                  <a:lnTo>
                    <a:pt x="3465" y="46583"/>
                  </a:lnTo>
                  <a:lnTo>
                    <a:pt x="3494" y="46800"/>
                  </a:lnTo>
                  <a:lnTo>
                    <a:pt x="3523" y="46981"/>
                  </a:lnTo>
                  <a:lnTo>
                    <a:pt x="3560" y="47125"/>
                  </a:lnTo>
                  <a:lnTo>
                    <a:pt x="3604" y="47306"/>
                  </a:lnTo>
                  <a:lnTo>
                    <a:pt x="3647" y="47415"/>
                  </a:lnTo>
                  <a:lnTo>
                    <a:pt x="3691" y="47523"/>
                  </a:lnTo>
                  <a:lnTo>
                    <a:pt x="3735" y="47632"/>
                  </a:lnTo>
                  <a:lnTo>
                    <a:pt x="3779" y="47668"/>
                  </a:lnTo>
                  <a:lnTo>
                    <a:pt x="3830" y="47740"/>
                  </a:lnTo>
                  <a:lnTo>
                    <a:pt x="3932" y="47740"/>
                  </a:lnTo>
                  <a:lnTo>
                    <a:pt x="3983" y="47704"/>
                  </a:lnTo>
                  <a:lnTo>
                    <a:pt x="4034" y="47632"/>
                  </a:lnTo>
                  <a:lnTo>
                    <a:pt x="4085" y="47559"/>
                  </a:lnTo>
                  <a:lnTo>
                    <a:pt x="4129" y="47451"/>
                  </a:lnTo>
                  <a:lnTo>
                    <a:pt x="4173" y="47306"/>
                  </a:lnTo>
                  <a:lnTo>
                    <a:pt x="4216" y="47161"/>
                  </a:lnTo>
                  <a:lnTo>
                    <a:pt x="4253" y="47017"/>
                  </a:lnTo>
                  <a:lnTo>
                    <a:pt x="4289" y="46836"/>
                  </a:lnTo>
                  <a:lnTo>
                    <a:pt x="4319" y="46619"/>
                  </a:lnTo>
                  <a:lnTo>
                    <a:pt x="4348" y="46438"/>
                  </a:lnTo>
                  <a:lnTo>
                    <a:pt x="4370" y="46221"/>
                  </a:lnTo>
                  <a:lnTo>
                    <a:pt x="4384" y="45968"/>
                  </a:lnTo>
                  <a:lnTo>
                    <a:pt x="4399" y="45751"/>
                  </a:lnTo>
                  <a:lnTo>
                    <a:pt x="4406" y="45498"/>
                  </a:lnTo>
                  <a:lnTo>
                    <a:pt x="4406" y="45245"/>
                  </a:lnTo>
                  <a:lnTo>
                    <a:pt x="4406" y="44991"/>
                  </a:lnTo>
                  <a:lnTo>
                    <a:pt x="4399" y="44738"/>
                  </a:lnTo>
                  <a:lnTo>
                    <a:pt x="4391" y="44485"/>
                  </a:lnTo>
                  <a:lnTo>
                    <a:pt x="4370" y="44268"/>
                  </a:lnTo>
                  <a:lnTo>
                    <a:pt x="992" y="1628"/>
                  </a:lnTo>
                  <a:lnTo>
                    <a:pt x="956" y="1266"/>
                  </a:lnTo>
                  <a:lnTo>
                    <a:pt x="912" y="941"/>
                  </a:lnTo>
                  <a:lnTo>
                    <a:pt x="861" y="688"/>
                  </a:lnTo>
                  <a:lnTo>
                    <a:pt x="795" y="435"/>
                  </a:lnTo>
                  <a:lnTo>
                    <a:pt x="730" y="254"/>
                  </a:lnTo>
                  <a:lnTo>
                    <a:pt x="664" y="109"/>
                  </a:lnTo>
                  <a:lnTo>
                    <a:pt x="591" y="3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849180" y="5390754"/>
              <a:ext cx="191557" cy="246177"/>
            </a:xfrm>
            <a:custGeom>
              <a:avLst/>
              <a:gdLst/>
              <a:ahLst/>
              <a:cxnLst/>
              <a:rect l="l" t="t" r="r" b="b"/>
              <a:pathLst>
                <a:path w="7529" h="39169" extrusionOk="0">
                  <a:moveTo>
                    <a:pt x="519" y="1"/>
                  </a:moveTo>
                  <a:lnTo>
                    <a:pt x="468" y="37"/>
                  </a:lnTo>
                  <a:lnTo>
                    <a:pt x="424" y="73"/>
                  </a:lnTo>
                  <a:lnTo>
                    <a:pt x="373" y="109"/>
                  </a:lnTo>
                  <a:lnTo>
                    <a:pt x="329" y="182"/>
                  </a:lnTo>
                  <a:lnTo>
                    <a:pt x="285" y="290"/>
                  </a:lnTo>
                  <a:lnTo>
                    <a:pt x="242" y="399"/>
                  </a:lnTo>
                  <a:lnTo>
                    <a:pt x="205" y="543"/>
                  </a:lnTo>
                  <a:lnTo>
                    <a:pt x="161" y="724"/>
                  </a:lnTo>
                  <a:lnTo>
                    <a:pt x="125" y="905"/>
                  </a:lnTo>
                  <a:lnTo>
                    <a:pt x="96" y="1122"/>
                  </a:lnTo>
                  <a:lnTo>
                    <a:pt x="66" y="1303"/>
                  </a:lnTo>
                  <a:lnTo>
                    <a:pt x="45" y="1556"/>
                  </a:lnTo>
                  <a:lnTo>
                    <a:pt x="30" y="1773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1" y="2749"/>
                  </a:lnTo>
                  <a:lnTo>
                    <a:pt x="8" y="2966"/>
                  </a:lnTo>
                  <a:lnTo>
                    <a:pt x="23" y="3220"/>
                  </a:lnTo>
                  <a:lnTo>
                    <a:pt x="37" y="3473"/>
                  </a:lnTo>
                  <a:lnTo>
                    <a:pt x="52" y="3690"/>
                  </a:lnTo>
                  <a:lnTo>
                    <a:pt x="81" y="3907"/>
                  </a:lnTo>
                  <a:lnTo>
                    <a:pt x="110" y="4124"/>
                  </a:lnTo>
                  <a:lnTo>
                    <a:pt x="147" y="4305"/>
                  </a:lnTo>
                  <a:lnTo>
                    <a:pt x="6639" y="38373"/>
                  </a:lnTo>
                  <a:lnTo>
                    <a:pt x="6675" y="38554"/>
                  </a:lnTo>
                  <a:lnTo>
                    <a:pt x="6719" y="38699"/>
                  </a:lnTo>
                  <a:lnTo>
                    <a:pt x="6763" y="38843"/>
                  </a:lnTo>
                  <a:lnTo>
                    <a:pt x="6806" y="38952"/>
                  </a:lnTo>
                  <a:lnTo>
                    <a:pt x="6850" y="39024"/>
                  </a:lnTo>
                  <a:lnTo>
                    <a:pt x="6901" y="39097"/>
                  </a:lnTo>
                  <a:lnTo>
                    <a:pt x="6952" y="39133"/>
                  </a:lnTo>
                  <a:lnTo>
                    <a:pt x="6996" y="39169"/>
                  </a:lnTo>
                  <a:lnTo>
                    <a:pt x="7047" y="39133"/>
                  </a:lnTo>
                  <a:lnTo>
                    <a:pt x="7098" y="39133"/>
                  </a:lnTo>
                  <a:lnTo>
                    <a:pt x="7142" y="39060"/>
                  </a:lnTo>
                  <a:lnTo>
                    <a:pt x="7193" y="38988"/>
                  </a:lnTo>
                  <a:lnTo>
                    <a:pt x="7237" y="38880"/>
                  </a:lnTo>
                  <a:lnTo>
                    <a:pt x="7280" y="38771"/>
                  </a:lnTo>
                  <a:lnTo>
                    <a:pt x="7324" y="38626"/>
                  </a:lnTo>
                  <a:lnTo>
                    <a:pt x="7368" y="38446"/>
                  </a:lnTo>
                  <a:lnTo>
                    <a:pt x="7404" y="38265"/>
                  </a:lnTo>
                  <a:lnTo>
                    <a:pt x="7434" y="38084"/>
                  </a:lnTo>
                  <a:lnTo>
                    <a:pt x="7463" y="37867"/>
                  </a:lnTo>
                  <a:lnTo>
                    <a:pt x="7485" y="37614"/>
                  </a:lnTo>
                  <a:lnTo>
                    <a:pt x="7499" y="37397"/>
                  </a:lnTo>
                  <a:lnTo>
                    <a:pt x="7514" y="37180"/>
                  </a:lnTo>
                  <a:lnTo>
                    <a:pt x="7521" y="36927"/>
                  </a:lnTo>
                  <a:lnTo>
                    <a:pt x="7528" y="36673"/>
                  </a:lnTo>
                  <a:lnTo>
                    <a:pt x="7521" y="36420"/>
                  </a:lnTo>
                  <a:lnTo>
                    <a:pt x="7521" y="36203"/>
                  </a:lnTo>
                  <a:lnTo>
                    <a:pt x="7507" y="35950"/>
                  </a:lnTo>
                  <a:lnTo>
                    <a:pt x="7492" y="35697"/>
                  </a:lnTo>
                  <a:lnTo>
                    <a:pt x="7470" y="35480"/>
                  </a:lnTo>
                  <a:lnTo>
                    <a:pt x="7448" y="35263"/>
                  </a:lnTo>
                  <a:lnTo>
                    <a:pt x="7419" y="35046"/>
                  </a:lnTo>
                  <a:lnTo>
                    <a:pt x="7383" y="34865"/>
                  </a:lnTo>
                  <a:lnTo>
                    <a:pt x="891" y="796"/>
                  </a:lnTo>
                  <a:lnTo>
                    <a:pt x="847" y="616"/>
                  </a:lnTo>
                  <a:lnTo>
                    <a:pt x="810" y="471"/>
                  </a:lnTo>
                  <a:lnTo>
                    <a:pt x="767" y="326"/>
                  </a:lnTo>
                  <a:lnTo>
                    <a:pt x="716" y="218"/>
                  </a:lnTo>
                  <a:lnTo>
                    <a:pt x="665" y="145"/>
                  </a:lnTo>
                  <a:lnTo>
                    <a:pt x="621" y="73"/>
                  </a:lnTo>
                  <a:lnTo>
                    <a:pt x="570" y="37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1282517" y="3673918"/>
              <a:ext cx="38266" cy="319592"/>
            </a:xfrm>
            <a:custGeom>
              <a:avLst/>
              <a:gdLst/>
              <a:ahLst/>
              <a:cxnLst/>
              <a:rect l="l" t="t" r="r" b="b"/>
              <a:pathLst>
                <a:path w="1504" h="50850" extrusionOk="0">
                  <a:moveTo>
                    <a:pt x="482" y="0"/>
                  </a:moveTo>
                  <a:lnTo>
                    <a:pt x="431" y="36"/>
                  </a:lnTo>
                  <a:lnTo>
                    <a:pt x="380" y="72"/>
                  </a:lnTo>
                  <a:lnTo>
                    <a:pt x="329" y="145"/>
                  </a:lnTo>
                  <a:lnTo>
                    <a:pt x="285" y="253"/>
                  </a:lnTo>
                  <a:lnTo>
                    <a:pt x="242" y="362"/>
                  </a:lnTo>
                  <a:lnTo>
                    <a:pt x="198" y="506"/>
                  </a:lnTo>
                  <a:lnTo>
                    <a:pt x="161" y="651"/>
                  </a:lnTo>
                  <a:lnTo>
                    <a:pt x="132" y="832"/>
                  </a:lnTo>
                  <a:lnTo>
                    <a:pt x="96" y="1013"/>
                  </a:lnTo>
                  <a:lnTo>
                    <a:pt x="67" y="1230"/>
                  </a:lnTo>
                  <a:lnTo>
                    <a:pt x="45" y="1447"/>
                  </a:lnTo>
                  <a:lnTo>
                    <a:pt x="30" y="1664"/>
                  </a:lnTo>
                  <a:lnTo>
                    <a:pt x="16" y="1917"/>
                  </a:lnTo>
                  <a:lnTo>
                    <a:pt x="1" y="2134"/>
                  </a:lnTo>
                  <a:lnTo>
                    <a:pt x="1" y="2423"/>
                  </a:lnTo>
                  <a:lnTo>
                    <a:pt x="1" y="2676"/>
                  </a:lnTo>
                  <a:lnTo>
                    <a:pt x="482" y="48427"/>
                  </a:lnTo>
                  <a:lnTo>
                    <a:pt x="482" y="48680"/>
                  </a:lnTo>
                  <a:lnTo>
                    <a:pt x="490" y="48933"/>
                  </a:lnTo>
                  <a:lnTo>
                    <a:pt x="504" y="49186"/>
                  </a:lnTo>
                  <a:lnTo>
                    <a:pt x="526" y="49403"/>
                  </a:lnTo>
                  <a:lnTo>
                    <a:pt x="548" y="49620"/>
                  </a:lnTo>
                  <a:lnTo>
                    <a:pt x="570" y="49837"/>
                  </a:lnTo>
                  <a:lnTo>
                    <a:pt x="599" y="50054"/>
                  </a:lnTo>
                  <a:lnTo>
                    <a:pt x="636" y="50235"/>
                  </a:lnTo>
                  <a:lnTo>
                    <a:pt x="672" y="50380"/>
                  </a:lnTo>
                  <a:lnTo>
                    <a:pt x="709" y="50524"/>
                  </a:lnTo>
                  <a:lnTo>
                    <a:pt x="752" y="50633"/>
                  </a:lnTo>
                  <a:lnTo>
                    <a:pt x="803" y="50741"/>
                  </a:lnTo>
                  <a:lnTo>
                    <a:pt x="847" y="50777"/>
                  </a:lnTo>
                  <a:lnTo>
                    <a:pt x="905" y="50850"/>
                  </a:lnTo>
                  <a:lnTo>
                    <a:pt x="957" y="50850"/>
                  </a:lnTo>
                  <a:lnTo>
                    <a:pt x="1015" y="50814"/>
                  </a:lnTo>
                  <a:lnTo>
                    <a:pt x="1073" y="50777"/>
                  </a:lnTo>
                  <a:lnTo>
                    <a:pt x="1124" y="50741"/>
                  </a:lnTo>
                  <a:lnTo>
                    <a:pt x="1168" y="50669"/>
                  </a:lnTo>
                  <a:lnTo>
                    <a:pt x="1219" y="50561"/>
                  </a:lnTo>
                  <a:lnTo>
                    <a:pt x="1263" y="50452"/>
                  </a:lnTo>
                  <a:lnTo>
                    <a:pt x="1299" y="50307"/>
                  </a:lnTo>
                  <a:lnTo>
                    <a:pt x="1336" y="50163"/>
                  </a:lnTo>
                  <a:lnTo>
                    <a:pt x="1372" y="49982"/>
                  </a:lnTo>
                  <a:lnTo>
                    <a:pt x="1401" y="49801"/>
                  </a:lnTo>
                  <a:lnTo>
                    <a:pt x="1431" y="49584"/>
                  </a:lnTo>
                  <a:lnTo>
                    <a:pt x="1453" y="49367"/>
                  </a:lnTo>
                  <a:lnTo>
                    <a:pt x="1474" y="49150"/>
                  </a:lnTo>
                  <a:lnTo>
                    <a:pt x="1489" y="48897"/>
                  </a:lnTo>
                  <a:lnTo>
                    <a:pt x="1496" y="48680"/>
                  </a:lnTo>
                  <a:lnTo>
                    <a:pt x="1504" y="48391"/>
                  </a:lnTo>
                  <a:lnTo>
                    <a:pt x="1504" y="48137"/>
                  </a:lnTo>
                  <a:lnTo>
                    <a:pt x="1022" y="2387"/>
                  </a:lnTo>
                  <a:lnTo>
                    <a:pt x="1022" y="2134"/>
                  </a:lnTo>
                  <a:lnTo>
                    <a:pt x="1008" y="1917"/>
                  </a:lnTo>
                  <a:lnTo>
                    <a:pt x="993" y="1664"/>
                  </a:lnTo>
                  <a:lnTo>
                    <a:pt x="978" y="1447"/>
                  </a:lnTo>
                  <a:lnTo>
                    <a:pt x="957" y="1230"/>
                  </a:lnTo>
                  <a:lnTo>
                    <a:pt x="927" y="1049"/>
                  </a:lnTo>
                  <a:lnTo>
                    <a:pt x="898" y="868"/>
                  </a:lnTo>
                  <a:lnTo>
                    <a:pt x="862" y="687"/>
                  </a:lnTo>
                  <a:lnTo>
                    <a:pt x="825" y="543"/>
                  </a:lnTo>
                  <a:lnTo>
                    <a:pt x="789" y="398"/>
                  </a:lnTo>
                  <a:lnTo>
                    <a:pt x="745" y="289"/>
                  </a:lnTo>
                  <a:lnTo>
                    <a:pt x="701" y="181"/>
                  </a:lnTo>
                  <a:lnTo>
                    <a:pt x="657" y="109"/>
                  </a:lnTo>
                  <a:lnTo>
                    <a:pt x="614" y="36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2"/>
          <p:cNvSpPr/>
          <p:nvPr/>
        </p:nvSpPr>
        <p:spPr>
          <a:xfrm>
            <a:off x="7911301" y="-9"/>
            <a:ext cx="1306063" cy="855858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6424111" y="3159825"/>
            <a:ext cx="820494" cy="686800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1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"/>
          <p:cNvSpPr txBox="1">
            <a:spLocks noGrp="1"/>
          </p:cNvSpPr>
          <p:nvPr>
            <p:ph type="subTitle" idx="1"/>
          </p:nvPr>
        </p:nvSpPr>
        <p:spPr>
          <a:xfrm>
            <a:off x="4572000" y="1882000"/>
            <a:ext cx="3852000" cy="20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E4B"/>
              </a:buClr>
              <a:buSzPts val="1800"/>
              <a:buFont typeface="Century Gothic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9pPr>
          </a:lstStyle>
          <a:p>
            <a:endParaRPr/>
          </a:p>
        </p:txBody>
      </p:sp>
      <p:sp>
        <p:nvSpPr>
          <p:cNvPr id="475" name="Google Shape;475;p30"/>
          <p:cNvSpPr txBox="1">
            <a:spLocks noGrp="1"/>
          </p:cNvSpPr>
          <p:nvPr>
            <p:ph type="title"/>
          </p:nvPr>
        </p:nvSpPr>
        <p:spPr>
          <a:xfrm>
            <a:off x="720000" y="1894650"/>
            <a:ext cx="29394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30"/>
          <p:cNvSpPr/>
          <p:nvPr/>
        </p:nvSpPr>
        <p:spPr>
          <a:xfrm>
            <a:off x="0" y="0"/>
            <a:ext cx="40959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" name="Google Shape;477;p30"/>
          <p:cNvGrpSpPr/>
          <p:nvPr/>
        </p:nvGrpSpPr>
        <p:grpSpPr>
          <a:xfrm flipH="1">
            <a:off x="104810" y="3776763"/>
            <a:ext cx="1777405" cy="1180100"/>
            <a:chOff x="5696222" y="4244600"/>
            <a:chExt cx="1777405" cy="1180100"/>
          </a:xfrm>
        </p:grpSpPr>
        <p:sp>
          <p:nvSpPr>
            <p:cNvPr id="478" name="Google Shape;478;p30"/>
            <p:cNvSpPr/>
            <p:nvPr/>
          </p:nvSpPr>
          <p:spPr>
            <a:xfrm>
              <a:off x="6791848" y="4598800"/>
              <a:ext cx="681780" cy="447975"/>
            </a:xfrm>
            <a:custGeom>
              <a:avLst/>
              <a:gdLst/>
              <a:ahLst/>
              <a:cxnLst/>
              <a:rect l="l" t="t" r="r" b="b"/>
              <a:pathLst>
                <a:path w="61477" h="17919" extrusionOk="0">
                  <a:moveTo>
                    <a:pt x="28307" y="1"/>
                  </a:moveTo>
                  <a:lnTo>
                    <a:pt x="27448" y="7"/>
                  </a:lnTo>
                  <a:lnTo>
                    <a:pt x="26590" y="19"/>
                  </a:lnTo>
                  <a:lnTo>
                    <a:pt x="25732" y="43"/>
                  </a:lnTo>
                  <a:lnTo>
                    <a:pt x="24890" y="79"/>
                  </a:lnTo>
                  <a:lnTo>
                    <a:pt x="24047" y="127"/>
                  </a:lnTo>
                  <a:lnTo>
                    <a:pt x="23205" y="181"/>
                  </a:lnTo>
                  <a:lnTo>
                    <a:pt x="22363" y="247"/>
                  </a:lnTo>
                  <a:lnTo>
                    <a:pt x="21536" y="325"/>
                  </a:lnTo>
                  <a:lnTo>
                    <a:pt x="20725" y="416"/>
                  </a:lnTo>
                  <a:lnTo>
                    <a:pt x="19915" y="518"/>
                  </a:lnTo>
                  <a:lnTo>
                    <a:pt x="19104" y="638"/>
                  </a:lnTo>
                  <a:lnTo>
                    <a:pt x="18326" y="764"/>
                  </a:lnTo>
                  <a:lnTo>
                    <a:pt x="17531" y="902"/>
                  </a:lnTo>
                  <a:lnTo>
                    <a:pt x="16768" y="1052"/>
                  </a:lnTo>
                  <a:lnTo>
                    <a:pt x="16005" y="1221"/>
                  </a:lnTo>
                  <a:lnTo>
                    <a:pt x="15258" y="1401"/>
                  </a:lnTo>
                  <a:lnTo>
                    <a:pt x="14527" y="1593"/>
                  </a:lnTo>
                  <a:lnTo>
                    <a:pt x="14161" y="1695"/>
                  </a:lnTo>
                  <a:lnTo>
                    <a:pt x="13796" y="1797"/>
                  </a:lnTo>
                  <a:lnTo>
                    <a:pt x="13097" y="2014"/>
                  </a:lnTo>
                  <a:lnTo>
                    <a:pt x="12413" y="2236"/>
                  </a:lnTo>
                  <a:lnTo>
                    <a:pt x="11762" y="2452"/>
                  </a:lnTo>
                  <a:lnTo>
                    <a:pt x="11126" y="2675"/>
                  </a:lnTo>
                  <a:lnTo>
                    <a:pt x="10522" y="2903"/>
                  </a:lnTo>
                  <a:lnTo>
                    <a:pt x="9934" y="3131"/>
                  </a:lnTo>
                  <a:lnTo>
                    <a:pt x="9377" y="3360"/>
                  </a:lnTo>
                  <a:lnTo>
                    <a:pt x="8837" y="3588"/>
                  </a:lnTo>
                  <a:lnTo>
                    <a:pt x="8313" y="3822"/>
                  </a:lnTo>
                  <a:lnTo>
                    <a:pt x="7804" y="4057"/>
                  </a:lnTo>
                  <a:lnTo>
                    <a:pt x="7327" y="4291"/>
                  </a:lnTo>
                  <a:lnTo>
                    <a:pt x="6866" y="4525"/>
                  </a:lnTo>
                  <a:lnTo>
                    <a:pt x="6421" y="4760"/>
                  </a:lnTo>
                  <a:lnTo>
                    <a:pt x="6008" y="4994"/>
                  </a:lnTo>
                  <a:lnTo>
                    <a:pt x="5595" y="5234"/>
                  </a:lnTo>
                  <a:lnTo>
                    <a:pt x="5213" y="5469"/>
                  </a:lnTo>
                  <a:lnTo>
                    <a:pt x="4848" y="5703"/>
                  </a:lnTo>
                  <a:lnTo>
                    <a:pt x="4498" y="5943"/>
                  </a:lnTo>
                  <a:lnTo>
                    <a:pt x="4164" y="6178"/>
                  </a:lnTo>
                  <a:lnTo>
                    <a:pt x="3847" y="6412"/>
                  </a:lnTo>
                  <a:lnTo>
                    <a:pt x="3545" y="6646"/>
                  </a:lnTo>
                  <a:lnTo>
                    <a:pt x="3274" y="6875"/>
                  </a:lnTo>
                  <a:lnTo>
                    <a:pt x="3004" y="7109"/>
                  </a:lnTo>
                  <a:lnTo>
                    <a:pt x="2750" y="7337"/>
                  </a:lnTo>
                  <a:lnTo>
                    <a:pt x="2511" y="7566"/>
                  </a:lnTo>
                  <a:lnTo>
                    <a:pt x="2273" y="7788"/>
                  </a:lnTo>
                  <a:lnTo>
                    <a:pt x="2066" y="8010"/>
                  </a:lnTo>
                  <a:lnTo>
                    <a:pt x="1876" y="8233"/>
                  </a:lnTo>
                  <a:lnTo>
                    <a:pt x="1685" y="8449"/>
                  </a:lnTo>
                  <a:lnTo>
                    <a:pt x="1510" y="8665"/>
                  </a:lnTo>
                  <a:lnTo>
                    <a:pt x="1192" y="9086"/>
                  </a:lnTo>
                  <a:lnTo>
                    <a:pt x="938" y="9500"/>
                  </a:lnTo>
                  <a:lnTo>
                    <a:pt x="716" y="9891"/>
                  </a:lnTo>
                  <a:lnTo>
                    <a:pt x="525" y="10270"/>
                  </a:lnTo>
                  <a:lnTo>
                    <a:pt x="366" y="10630"/>
                  </a:lnTo>
                  <a:lnTo>
                    <a:pt x="255" y="10967"/>
                  </a:lnTo>
                  <a:lnTo>
                    <a:pt x="159" y="11285"/>
                  </a:lnTo>
                  <a:lnTo>
                    <a:pt x="96" y="11579"/>
                  </a:lnTo>
                  <a:lnTo>
                    <a:pt x="48" y="11850"/>
                  </a:lnTo>
                  <a:lnTo>
                    <a:pt x="16" y="12096"/>
                  </a:lnTo>
                  <a:lnTo>
                    <a:pt x="0" y="12312"/>
                  </a:lnTo>
                  <a:lnTo>
                    <a:pt x="0" y="12661"/>
                  </a:lnTo>
                  <a:lnTo>
                    <a:pt x="16" y="12877"/>
                  </a:lnTo>
                  <a:lnTo>
                    <a:pt x="32" y="12949"/>
                  </a:lnTo>
                  <a:lnTo>
                    <a:pt x="636" y="13142"/>
                  </a:lnTo>
                  <a:lnTo>
                    <a:pt x="1749" y="13484"/>
                  </a:lnTo>
                  <a:lnTo>
                    <a:pt x="2464" y="13700"/>
                  </a:lnTo>
                  <a:lnTo>
                    <a:pt x="3290" y="13947"/>
                  </a:lnTo>
                  <a:lnTo>
                    <a:pt x="4212" y="14217"/>
                  </a:lnTo>
                  <a:lnTo>
                    <a:pt x="5245" y="14500"/>
                  </a:lnTo>
                  <a:lnTo>
                    <a:pt x="6342" y="14800"/>
                  </a:lnTo>
                  <a:lnTo>
                    <a:pt x="7534" y="15106"/>
                  </a:lnTo>
                  <a:lnTo>
                    <a:pt x="8789" y="15413"/>
                  </a:lnTo>
                  <a:lnTo>
                    <a:pt x="9457" y="15569"/>
                  </a:lnTo>
                  <a:lnTo>
                    <a:pt x="10124" y="15725"/>
                  </a:lnTo>
                  <a:lnTo>
                    <a:pt x="10824" y="15882"/>
                  </a:lnTo>
                  <a:lnTo>
                    <a:pt x="11523" y="16032"/>
                  </a:lnTo>
                  <a:lnTo>
                    <a:pt x="12238" y="16182"/>
                  </a:lnTo>
                  <a:lnTo>
                    <a:pt x="12969" y="16332"/>
                  </a:lnTo>
                  <a:lnTo>
                    <a:pt x="13716" y="16476"/>
                  </a:lnTo>
                  <a:lnTo>
                    <a:pt x="14479" y="16615"/>
                  </a:lnTo>
                  <a:lnTo>
                    <a:pt x="15242" y="16753"/>
                  </a:lnTo>
                  <a:lnTo>
                    <a:pt x="16021" y="16885"/>
                  </a:lnTo>
                  <a:lnTo>
                    <a:pt x="16816" y="17011"/>
                  </a:lnTo>
                  <a:lnTo>
                    <a:pt x="17610" y="17131"/>
                  </a:lnTo>
                  <a:lnTo>
                    <a:pt x="18405" y="17245"/>
                  </a:lnTo>
                  <a:lnTo>
                    <a:pt x="19216" y="17354"/>
                  </a:lnTo>
                  <a:lnTo>
                    <a:pt x="20042" y="17450"/>
                  </a:lnTo>
                  <a:lnTo>
                    <a:pt x="20869" y="17546"/>
                  </a:lnTo>
                  <a:lnTo>
                    <a:pt x="21695" y="17624"/>
                  </a:lnTo>
                  <a:lnTo>
                    <a:pt x="22521" y="17702"/>
                  </a:lnTo>
                  <a:lnTo>
                    <a:pt x="23364" y="17762"/>
                  </a:lnTo>
                  <a:lnTo>
                    <a:pt x="24206" y="17816"/>
                  </a:lnTo>
                  <a:lnTo>
                    <a:pt x="25049" y="17858"/>
                  </a:lnTo>
                  <a:lnTo>
                    <a:pt x="25891" y="17894"/>
                  </a:lnTo>
                  <a:lnTo>
                    <a:pt x="26733" y="17912"/>
                  </a:lnTo>
                  <a:lnTo>
                    <a:pt x="27576" y="17918"/>
                  </a:lnTo>
                  <a:lnTo>
                    <a:pt x="28418" y="17912"/>
                  </a:lnTo>
                  <a:lnTo>
                    <a:pt x="29244" y="17894"/>
                  </a:lnTo>
                  <a:lnTo>
                    <a:pt x="29674" y="17876"/>
                  </a:lnTo>
                  <a:lnTo>
                    <a:pt x="30087" y="17858"/>
                  </a:lnTo>
                  <a:lnTo>
                    <a:pt x="30500" y="17840"/>
                  </a:lnTo>
                  <a:lnTo>
                    <a:pt x="30929" y="17810"/>
                  </a:lnTo>
                  <a:lnTo>
                    <a:pt x="31342" y="17780"/>
                  </a:lnTo>
                  <a:lnTo>
                    <a:pt x="31756" y="17750"/>
                  </a:lnTo>
                  <a:lnTo>
                    <a:pt x="32169" y="17714"/>
                  </a:lnTo>
                  <a:lnTo>
                    <a:pt x="32582" y="17672"/>
                  </a:lnTo>
                  <a:lnTo>
                    <a:pt x="32979" y="17624"/>
                  </a:lnTo>
                  <a:lnTo>
                    <a:pt x="33393" y="17576"/>
                  </a:lnTo>
                  <a:lnTo>
                    <a:pt x="33806" y="17522"/>
                  </a:lnTo>
                  <a:lnTo>
                    <a:pt x="34203" y="17468"/>
                  </a:lnTo>
                  <a:lnTo>
                    <a:pt x="34616" y="17402"/>
                  </a:lnTo>
                  <a:lnTo>
                    <a:pt x="35014" y="17336"/>
                  </a:lnTo>
                  <a:lnTo>
                    <a:pt x="35411" y="17263"/>
                  </a:lnTo>
                  <a:lnTo>
                    <a:pt x="35808" y="17191"/>
                  </a:lnTo>
                  <a:lnTo>
                    <a:pt x="36206" y="17107"/>
                  </a:lnTo>
                  <a:lnTo>
                    <a:pt x="36603" y="17023"/>
                  </a:lnTo>
                  <a:lnTo>
                    <a:pt x="36985" y="16933"/>
                  </a:lnTo>
                  <a:lnTo>
                    <a:pt x="37382" y="16843"/>
                  </a:lnTo>
                  <a:lnTo>
                    <a:pt x="37763" y="16741"/>
                  </a:lnTo>
                  <a:lnTo>
                    <a:pt x="38145" y="16639"/>
                  </a:lnTo>
                  <a:lnTo>
                    <a:pt x="38526" y="16530"/>
                  </a:lnTo>
                  <a:lnTo>
                    <a:pt x="38908" y="16416"/>
                  </a:lnTo>
                  <a:lnTo>
                    <a:pt x="39273" y="16296"/>
                  </a:lnTo>
                  <a:lnTo>
                    <a:pt x="39639" y="16170"/>
                  </a:lnTo>
                  <a:lnTo>
                    <a:pt x="40020" y="16044"/>
                  </a:lnTo>
                  <a:lnTo>
                    <a:pt x="40386" y="15906"/>
                  </a:lnTo>
                  <a:lnTo>
                    <a:pt x="40735" y="15767"/>
                  </a:lnTo>
                  <a:lnTo>
                    <a:pt x="41101" y="15623"/>
                  </a:lnTo>
                  <a:lnTo>
                    <a:pt x="41451" y="15467"/>
                  </a:lnTo>
                  <a:lnTo>
                    <a:pt x="41800" y="15311"/>
                  </a:lnTo>
                  <a:lnTo>
                    <a:pt x="42500" y="14998"/>
                  </a:lnTo>
                  <a:lnTo>
                    <a:pt x="43183" y="14692"/>
                  </a:lnTo>
                  <a:lnTo>
                    <a:pt x="43851" y="14403"/>
                  </a:lnTo>
                  <a:lnTo>
                    <a:pt x="44518" y="14121"/>
                  </a:lnTo>
                  <a:lnTo>
                    <a:pt x="45186" y="13845"/>
                  </a:lnTo>
                  <a:lnTo>
                    <a:pt x="45821" y="13580"/>
                  </a:lnTo>
                  <a:lnTo>
                    <a:pt x="47093" y="13088"/>
                  </a:lnTo>
                  <a:lnTo>
                    <a:pt x="48301" y="12625"/>
                  </a:lnTo>
                  <a:lnTo>
                    <a:pt x="49477" y="12192"/>
                  </a:lnTo>
                  <a:lnTo>
                    <a:pt x="50605" y="11796"/>
                  </a:lnTo>
                  <a:lnTo>
                    <a:pt x="51686" y="11429"/>
                  </a:lnTo>
                  <a:lnTo>
                    <a:pt x="52735" y="11087"/>
                  </a:lnTo>
                  <a:lnTo>
                    <a:pt x="53720" y="10768"/>
                  </a:lnTo>
                  <a:lnTo>
                    <a:pt x="54642" y="10474"/>
                  </a:lnTo>
                  <a:lnTo>
                    <a:pt x="55532" y="10203"/>
                  </a:lnTo>
                  <a:lnTo>
                    <a:pt x="57122" y="9711"/>
                  </a:lnTo>
                  <a:lnTo>
                    <a:pt x="57837" y="9488"/>
                  </a:lnTo>
                  <a:lnTo>
                    <a:pt x="58489" y="9278"/>
                  </a:lnTo>
                  <a:lnTo>
                    <a:pt x="59092" y="9074"/>
                  </a:lnTo>
                  <a:lnTo>
                    <a:pt x="59617" y="8882"/>
                  </a:lnTo>
                  <a:lnTo>
                    <a:pt x="59871" y="8785"/>
                  </a:lnTo>
                  <a:lnTo>
                    <a:pt x="60094" y="8689"/>
                  </a:lnTo>
                  <a:lnTo>
                    <a:pt x="60300" y="8599"/>
                  </a:lnTo>
                  <a:lnTo>
                    <a:pt x="60491" y="8509"/>
                  </a:lnTo>
                  <a:lnTo>
                    <a:pt x="60666" y="8419"/>
                  </a:lnTo>
                  <a:lnTo>
                    <a:pt x="60825" y="8323"/>
                  </a:lnTo>
                  <a:lnTo>
                    <a:pt x="60968" y="8233"/>
                  </a:lnTo>
                  <a:lnTo>
                    <a:pt x="61095" y="8143"/>
                  </a:lnTo>
                  <a:lnTo>
                    <a:pt x="61206" y="8046"/>
                  </a:lnTo>
                  <a:lnTo>
                    <a:pt x="61302" y="7956"/>
                  </a:lnTo>
                  <a:lnTo>
                    <a:pt x="61365" y="7860"/>
                  </a:lnTo>
                  <a:lnTo>
                    <a:pt x="61429" y="7764"/>
                  </a:lnTo>
                  <a:lnTo>
                    <a:pt x="61461" y="7668"/>
                  </a:lnTo>
                  <a:lnTo>
                    <a:pt x="61477" y="7566"/>
                  </a:lnTo>
                  <a:lnTo>
                    <a:pt x="61477" y="7464"/>
                  </a:lnTo>
                  <a:lnTo>
                    <a:pt x="61461" y="7355"/>
                  </a:lnTo>
                  <a:lnTo>
                    <a:pt x="61413" y="7247"/>
                  </a:lnTo>
                  <a:lnTo>
                    <a:pt x="61365" y="7139"/>
                  </a:lnTo>
                  <a:lnTo>
                    <a:pt x="61286" y="7025"/>
                  </a:lnTo>
                  <a:lnTo>
                    <a:pt x="61190" y="6905"/>
                  </a:lnTo>
                  <a:lnTo>
                    <a:pt x="61079" y="6785"/>
                  </a:lnTo>
                  <a:lnTo>
                    <a:pt x="60936" y="6658"/>
                  </a:lnTo>
                  <a:lnTo>
                    <a:pt x="60777" y="6526"/>
                  </a:lnTo>
                  <a:lnTo>
                    <a:pt x="60602" y="6394"/>
                  </a:lnTo>
                  <a:lnTo>
                    <a:pt x="60412" y="6256"/>
                  </a:lnTo>
                  <a:lnTo>
                    <a:pt x="60189" y="6106"/>
                  </a:lnTo>
                  <a:lnTo>
                    <a:pt x="59951" y="5955"/>
                  </a:lnTo>
                  <a:lnTo>
                    <a:pt x="59696" y="5799"/>
                  </a:lnTo>
                  <a:lnTo>
                    <a:pt x="59410" y="5637"/>
                  </a:lnTo>
                  <a:lnTo>
                    <a:pt x="59092" y="5475"/>
                  </a:lnTo>
                  <a:lnTo>
                    <a:pt x="58759" y="5312"/>
                  </a:lnTo>
                  <a:lnTo>
                    <a:pt x="58393" y="5144"/>
                  </a:lnTo>
                  <a:lnTo>
                    <a:pt x="57996" y="4976"/>
                  </a:lnTo>
                  <a:lnTo>
                    <a:pt x="57583" y="4808"/>
                  </a:lnTo>
                  <a:lnTo>
                    <a:pt x="57153" y="4634"/>
                  </a:lnTo>
                  <a:lnTo>
                    <a:pt x="56693" y="4465"/>
                  </a:lnTo>
                  <a:lnTo>
                    <a:pt x="56200" y="4291"/>
                  </a:lnTo>
                  <a:lnTo>
                    <a:pt x="55691" y="4117"/>
                  </a:lnTo>
                  <a:lnTo>
                    <a:pt x="55167" y="3949"/>
                  </a:lnTo>
                  <a:lnTo>
                    <a:pt x="54611" y="3774"/>
                  </a:lnTo>
                  <a:lnTo>
                    <a:pt x="54054" y="3606"/>
                  </a:lnTo>
                  <a:lnTo>
                    <a:pt x="53466" y="3432"/>
                  </a:lnTo>
                  <a:lnTo>
                    <a:pt x="52846" y="3264"/>
                  </a:lnTo>
                  <a:lnTo>
                    <a:pt x="52226" y="3095"/>
                  </a:lnTo>
                  <a:lnTo>
                    <a:pt x="51591" y="2927"/>
                  </a:lnTo>
                  <a:lnTo>
                    <a:pt x="50923" y="2765"/>
                  </a:lnTo>
                  <a:lnTo>
                    <a:pt x="50256" y="2603"/>
                  </a:lnTo>
                  <a:lnTo>
                    <a:pt x="49556" y="2446"/>
                  </a:lnTo>
                  <a:lnTo>
                    <a:pt x="48857" y="2284"/>
                  </a:lnTo>
                  <a:lnTo>
                    <a:pt x="48126" y="2134"/>
                  </a:lnTo>
                  <a:lnTo>
                    <a:pt x="47395" y="1984"/>
                  </a:lnTo>
                  <a:lnTo>
                    <a:pt x="46648" y="1834"/>
                  </a:lnTo>
                  <a:lnTo>
                    <a:pt x="45901" y="1689"/>
                  </a:lnTo>
                  <a:lnTo>
                    <a:pt x="45122" y="1551"/>
                  </a:lnTo>
                  <a:lnTo>
                    <a:pt x="44343" y="1413"/>
                  </a:lnTo>
                  <a:lnTo>
                    <a:pt x="43549" y="1281"/>
                  </a:lnTo>
                  <a:lnTo>
                    <a:pt x="42754" y="1155"/>
                  </a:lnTo>
                  <a:lnTo>
                    <a:pt x="41943" y="1034"/>
                  </a:lnTo>
                  <a:lnTo>
                    <a:pt x="41117" y="920"/>
                  </a:lnTo>
                  <a:lnTo>
                    <a:pt x="40290" y="812"/>
                  </a:lnTo>
                  <a:lnTo>
                    <a:pt x="39464" y="704"/>
                  </a:lnTo>
                  <a:lnTo>
                    <a:pt x="38622" y="608"/>
                  </a:lnTo>
                  <a:lnTo>
                    <a:pt x="37779" y="518"/>
                  </a:lnTo>
                  <a:lnTo>
                    <a:pt x="36937" y="428"/>
                  </a:lnTo>
                  <a:lnTo>
                    <a:pt x="36079" y="349"/>
                  </a:lnTo>
                  <a:lnTo>
                    <a:pt x="35220" y="283"/>
                  </a:lnTo>
                  <a:lnTo>
                    <a:pt x="34362" y="217"/>
                  </a:lnTo>
                  <a:lnTo>
                    <a:pt x="33504" y="163"/>
                  </a:lnTo>
                  <a:lnTo>
                    <a:pt x="32630" y="115"/>
                  </a:lnTo>
                  <a:lnTo>
                    <a:pt x="31771" y="73"/>
                  </a:lnTo>
                  <a:lnTo>
                    <a:pt x="30897" y="43"/>
                  </a:lnTo>
                  <a:lnTo>
                    <a:pt x="30039" y="19"/>
                  </a:lnTo>
                  <a:lnTo>
                    <a:pt x="29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6866228" y="4783725"/>
              <a:ext cx="373500" cy="144075"/>
            </a:xfrm>
            <a:custGeom>
              <a:avLst/>
              <a:gdLst/>
              <a:ahLst/>
              <a:cxnLst/>
              <a:rect l="l" t="t" r="r" b="b"/>
              <a:pathLst>
                <a:path w="33679" h="5763" extrusionOk="0">
                  <a:moveTo>
                    <a:pt x="31072" y="0"/>
                  </a:moveTo>
                  <a:lnTo>
                    <a:pt x="30500" y="6"/>
                  </a:lnTo>
                  <a:lnTo>
                    <a:pt x="29928" y="18"/>
                  </a:lnTo>
                  <a:lnTo>
                    <a:pt x="29340" y="30"/>
                  </a:lnTo>
                  <a:lnTo>
                    <a:pt x="28752" y="55"/>
                  </a:lnTo>
                  <a:lnTo>
                    <a:pt x="28148" y="85"/>
                  </a:lnTo>
                  <a:lnTo>
                    <a:pt x="27544" y="121"/>
                  </a:lnTo>
                  <a:lnTo>
                    <a:pt x="26940" y="163"/>
                  </a:lnTo>
                  <a:lnTo>
                    <a:pt x="26320" y="211"/>
                  </a:lnTo>
                  <a:lnTo>
                    <a:pt x="25684" y="259"/>
                  </a:lnTo>
                  <a:lnTo>
                    <a:pt x="25064" y="313"/>
                  </a:lnTo>
                  <a:lnTo>
                    <a:pt x="24429" y="379"/>
                  </a:lnTo>
                  <a:lnTo>
                    <a:pt x="23793" y="439"/>
                  </a:lnTo>
                  <a:lnTo>
                    <a:pt x="23157" y="511"/>
                  </a:lnTo>
                  <a:lnTo>
                    <a:pt x="22506" y="583"/>
                  </a:lnTo>
                  <a:lnTo>
                    <a:pt x="21218" y="746"/>
                  </a:lnTo>
                  <a:lnTo>
                    <a:pt x="19931" y="914"/>
                  </a:lnTo>
                  <a:lnTo>
                    <a:pt x="18643" y="1100"/>
                  </a:lnTo>
                  <a:lnTo>
                    <a:pt x="17372" y="1298"/>
                  </a:lnTo>
                  <a:lnTo>
                    <a:pt x="16101" y="1497"/>
                  </a:lnTo>
                  <a:lnTo>
                    <a:pt x="14861" y="1707"/>
                  </a:lnTo>
                  <a:lnTo>
                    <a:pt x="13637" y="1923"/>
                  </a:lnTo>
                  <a:lnTo>
                    <a:pt x="12429" y="2139"/>
                  </a:lnTo>
                  <a:lnTo>
                    <a:pt x="11269" y="2362"/>
                  </a:lnTo>
                  <a:lnTo>
                    <a:pt x="10125" y="2578"/>
                  </a:lnTo>
                  <a:lnTo>
                    <a:pt x="9044" y="2794"/>
                  </a:lnTo>
                  <a:lnTo>
                    <a:pt x="7995" y="3005"/>
                  </a:lnTo>
                  <a:lnTo>
                    <a:pt x="6994" y="3215"/>
                  </a:lnTo>
                  <a:lnTo>
                    <a:pt x="6056" y="3413"/>
                  </a:lnTo>
                  <a:lnTo>
                    <a:pt x="4371" y="3786"/>
                  </a:lnTo>
                  <a:lnTo>
                    <a:pt x="2941" y="4110"/>
                  </a:lnTo>
                  <a:lnTo>
                    <a:pt x="1844" y="4363"/>
                  </a:lnTo>
                  <a:lnTo>
                    <a:pt x="731" y="4633"/>
                  </a:lnTo>
                  <a:lnTo>
                    <a:pt x="604" y="4669"/>
                  </a:lnTo>
                  <a:lnTo>
                    <a:pt x="477" y="4711"/>
                  </a:lnTo>
                  <a:lnTo>
                    <a:pt x="366" y="4759"/>
                  </a:lnTo>
                  <a:lnTo>
                    <a:pt x="271" y="4807"/>
                  </a:lnTo>
                  <a:lnTo>
                    <a:pt x="191" y="4855"/>
                  </a:lnTo>
                  <a:lnTo>
                    <a:pt x="128" y="4909"/>
                  </a:lnTo>
                  <a:lnTo>
                    <a:pt x="64" y="4964"/>
                  </a:lnTo>
                  <a:lnTo>
                    <a:pt x="32" y="5024"/>
                  </a:lnTo>
                  <a:lnTo>
                    <a:pt x="0" y="5084"/>
                  </a:lnTo>
                  <a:lnTo>
                    <a:pt x="0" y="5138"/>
                  </a:lnTo>
                  <a:lnTo>
                    <a:pt x="0" y="5198"/>
                  </a:lnTo>
                  <a:lnTo>
                    <a:pt x="32" y="5258"/>
                  </a:lnTo>
                  <a:lnTo>
                    <a:pt x="64" y="5318"/>
                  </a:lnTo>
                  <a:lnTo>
                    <a:pt x="112" y="5372"/>
                  </a:lnTo>
                  <a:lnTo>
                    <a:pt x="175" y="5432"/>
                  </a:lnTo>
                  <a:lnTo>
                    <a:pt x="271" y="5486"/>
                  </a:lnTo>
                  <a:lnTo>
                    <a:pt x="398" y="5546"/>
                  </a:lnTo>
                  <a:lnTo>
                    <a:pt x="541" y="5600"/>
                  </a:lnTo>
                  <a:lnTo>
                    <a:pt x="700" y="5648"/>
                  </a:lnTo>
                  <a:lnTo>
                    <a:pt x="859" y="5691"/>
                  </a:lnTo>
                  <a:lnTo>
                    <a:pt x="1049" y="5721"/>
                  </a:lnTo>
                  <a:lnTo>
                    <a:pt x="1240" y="5745"/>
                  </a:lnTo>
                  <a:lnTo>
                    <a:pt x="1431" y="5757"/>
                  </a:lnTo>
                  <a:lnTo>
                    <a:pt x="1622" y="5763"/>
                  </a:lnTo>
                  <a:lnTo>
                    <a:pt x="1860" y="5757"/>
                  </a:lnTo>
                  <a:lnTo>
                    <a:pt x="2082" y="5739"/>
                  </a:lnTo>
                  <a:lnTo>
                    <a:pt x="2305" y="5703"/>
                  </a:lnTo>
                  <a:lnTo>
                    <a:pt x="2512" y="5661"/>
                  </a:lnTo>
                  <a:lnTo>
                    <a:pt x="3402" y="5444"/>
                  </a:lnTo>
                  <a:lnTo>
                    <a:pt x="4403" y="5210"/>
                  </a:lnTo>
                  <a:lnTo>
                    <a:pt x="5722" y="4909"/>
                  </a:lnTo>
                  <a:lnTo>
                    <a:pt x="7327" y="4555"/>
                  </a:lnTo>
                  <a:lnTo>
                    <a:pt x="9171" y="4164"/>
                  </a:lnTo>
                  <a:lnTo>
                    <a:pt x="10156" y="3960"/>
                  </a:lnTo>
                  <a:lnTo>
                    <a:pt x="11205" y="3750"/>
                  </a:lnTo>
                  <a:lnTo>
                    <a:pt x="12286" y="3539"/>
                  </a:lnTo>
                  <a:lnTo>
                    <a:pt x="13399" y="3329"/>
                  </a:lnTo>
                  <a:lnTo>
                    <a:pt x="14543" y="3113"/>
                  </a:lnTo>
                  <a:lnTo>
                    <a:pt x="15719" y="2903"/>
                  </a:lnTo>
                  <a:lnTo>
                    <a:pt x="16895" y="2698"/>
                  </a:lnTo>
                  <a:lnTo>
                    <a:pt x="18103" y="2500"/>
                  </a:lnTo>
                  <a:lnTo>
                    <a:pt x="19327" y="2314"/>
                  </a:lnTo>
                  <a:lnTo>
                    <a:pt x="20551" y="2127"/>
                  </a:lnTo>
                  <a:lnTo>
                    <a:pt x="21759" y="1959"/>
                  </a:lnTo>
                  <a:lnTo>
                    <a:pt x="22982" y="1803"/>
                  </a:lnTo>
                  <a:lnTo>
                    <a:pt x="24190" y="1665"/>
                  </a:lnTo>
                  <a:lnTo>
                    <a:pt x="24778" y="1599"/>
                  </a:lnTo>
                  <a:lnTo>
                    <a:pt x="25382" y="1539"/>
                  </a:lnTo>
                  <a:lnTo>
                    <a:pt x="25970" y="1485"/>
                  </a:lnTo>
                  <a:lnTo>
                    <a:pt x="26558" y="1430"/>
                  </a:lnTo>
                  <a:lnTo>
                    <a:pt x="27131" y="1388"/>
                  </a:lnTo>
                  <a:lnTo>
                    <a:pt x="27703" y="1346"/>
                  </a:lnTo>
                  <a:lnTo>
                    <a:pt x="28259" y="1310"/>
                  </a:lnTo>
                  <a:lnTo>
                    <a:pt x="28815" y="1280"/>
                  </a:lnTo>
                  <a:lnTo>
                    <a:pt x="29372" y="1256"/>
                  </a:lnTo>
                  <a:lnTo>
                    <a:pt x="29896" y="1244"/>
                  </a:lnTo>
                  <a:lnTo>
                    <a:pt x="30437" y="1232"/>
                  </a:lnTo>
                  <a:lnTo>
                    <a:pt x="30945" y="1226"/>
                  </a:lnTo>
                  <a:lnTo>
                    <a:pt x="31454" y="1232"/>
                  </a:lnTo>
                  <a:lnTo>
                    <a:pt x="31946" y="1238"/>
                  </a:lnTo>
                  <a:lnTo>
                    <a:pt x="32105" y="1238"/>
                  </a:lnTo>
                  <a:lnTo>
                    <a:pt x="32280" y="1232"/>
                  </a:lnTo>
                  <a:lnTo>
                    <a:pt x="32439" y="1220"/>
                  </a:lnTo>
                  <a:lnTo>
                    <a:pt x="32582" y="1202"/>
                  </a:lnTo>
                  <a:lnTo>
                    <a:pt x="32725" y="1178"/>
                  </a:lnTo>
                  <a:lnTo>
                    <a:pt x="32868" y="1154"/>
                  </a:lnTo>
                  <a:lnTo>
                    <a:pt x="33011" y="1118"/>
                  </a:lnTo>
                  <a:lnTo>
                    <a:pt x="33123" y="1082"/>
                  </a:lnTo>
                  <a:lnTo>
                    <a:pt x="33234" y="1046"/>
                  </a:lnTo>
                  <a:lnTo>
                    <a:pt x="33345" y="998"/>
                  </a:lnTo>
                  <a:lnTo>
                    <a:pt x="33424" y="950"/>
                  </a:lnTo>
                  <a:lnTo>
                    <a:pt x="33504" y="902"/>
                  </a:lnTo>
                  <a:lnTo>
                    <a:pt x="33568" y="848"/>
                  </a:lnTo>
                  <a:lnTo>
                    <a:pt x="33631" y="794"/>
                  </a:lnTo>
                  <a:lnTo>
                    <a:pt x="33663" y="733"/>
                  </a:lnTo>
                  <a:lnTo>
                    <a:pt x="33679" y="667"/>
                  </a:lnTo>
                  <a:lnTo>
                    <a:pt x="33679" y="607"/>
                  </a:lnTo>
                  <a:lnTo>
                    <a:pt x="33679" y="547"/>
                  </a:lnTo>
                  <a:lnTo>
                    <a:pt x="33647" y="487"/>
                  </a:lnTo>
                  <a:lnTo>
                    <a:pt x="33599" y="427"/>
                  </a:lnTo>
                  <a:lnTo>
                    <a:pt x="33536" y="373"/>
                  </a:lnTo>
                  <a:lnTo>
                    <a:pt x="33472" y="319"/>
                  </a:lnTo>
                  <a:lnTo>
                    <a:pt x="33377" y="271"/>
                  </a:lnTo>
                  <a:lnTo>
                    <a:pt x="33281" y="223"/>
                  </a:lnTo>
                  <a:lnTo>
                    <a:pt x="33186" y="181"/>
                  </a:lnTo>
                  <a:lnTo>
                    <a:pt x="33059" y="145"/>
                  </a:lnTo>
                  <a:lnTo>
                    <a:pt x="32932" y="109"/>
                  </a:lnTo>
                  <a:lnTo>
                    <a:pt x="32789" y="79"/>
                  </a:lnTo>
                  <a:lnTo>
                    <a:pt x="32646" y="55"/>
                  </a:lnTo>
                  <a:lnTo>
                    <a:pt x="32503" y="37"/>
                  </a:lnTo>
                  <a:lnTo>
                    <a:pt x="32344" y="18"/>
                  </a:lnTo>
                  <a:lnTo>
                    <a:pt x="32169" y="12"/>
                  </a:lnTo>
                  <a:lnTo>
                    <a:pt x="31629" y="6"/>
                  </a:lnTo>
                  <a:lnTo>
                    <a:pt x="3107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6131749" y="4244600"/>
              <a:ext cx="525267" cy="588275"/>
            </a:xfrm>
            <a:custGeom>
              <a:avLst/>
              <a:gdLst/>
              <a:ahLst/>
              <a:cxnLst/>
              <a:rect l="l" t="t" r="r" b="b"/>
              <a:pathLst>
                <a:path w="47364" h="23531" extrusionOk="0">
                  <a:moveTo>
                    <a:pt x="21839" y="1"/>
                  </a:moveTo>
                  <a:lnTo>
                    <a:pt x="21569" y="7"/>
                  </a:lnTo>
                  <a:lnTo>
                    <a:pt x="21282" y="13"/>
                  </a:lnTo>
                  <a:lnTo>
                    <a:pt x="20980" y="25"/>
                  </a:lnTo>
                  <a:lnTo>
                    <a:pt x="20678" y="49"/>
                  </a:lnTo>
                  <a:lnTo>
                    <a:pt x="20361" y="79"/>
                  </a:lnTo>
                  <a:lnTo>
                    <a:pt x="20027" y="115"/>
                  </a:lnTo>
                  <a:lnTo>
                    <a:pt x="19693" y="157"/>
                  </a:lnTo>
                  <a:lnTo>
                    <a:pt x="19328" y="205"/>
                  </a:lnTo>
                  <a:lnTo>
                    <a:pt x="18962" y="265"/>
                  </a:lnTo>
                  <a:lnTo>
                    <a:pt x="18581" y="331"/>
                  </a:lnTo>
                  <a:lnTo>
                    <a:pt x="18183" y="403"/>
                  </a:lnTo>
                  <a:lnTo>
                    <a:pt x="17770" y="487"/>
                  </a:lnTo>
                  <a:lnTo>
                    <a:pt x="17341" y="572"/>
                  </a:lnTo>
                  <a:lnTo>
                    <a:pt x="16896" y="674"/>
                  </a:lnTo>
                  <a:lnTo>
                    <a:pt x="16451" y="776"/>
                  </a:lnTo>
                  <a:lnTo>
                    <a:pt x="15990" y="896"/>
                  </a:lnTo>
                  <a:lnTo>
                    <a:pt x="15529" y="1022"/>
                  </a:lnTo>
                  <a:lnTo>
                    <a:pt x="15052" y="1160"/>
                  </a:lnTo>
                  <a:lnTo>
                    <a:pt x="14591" y="1305"/>
                  </a:lnTo>
                  <a:lnTo>
                    <a:pt x="14099" y="1461"/>
                  </a:lnTo>
                  <a:lnTo>
                    <a:pt x="13622" y="1623"/>
                  </a:lnTo>
                  <a:lnTo>
                    <a:pt x="13145" y="1797"/>
                  </a:lnTo>
                  <a:lnTo>
                    <a:pt x="12652" y="1978"/>
                  </a:lnTo>
                  <a:lnTo>
                    <a:pt x="12160" y="2164"/>
                  </a:lnTo>
                  <a:lnTo>
                    <a:pt x="11683" y="2362"/>
                  </a:lnTo>
                  <a:lnTo>
                    <a:pt x="11190" y="2566"/>
                  </a:lnTo>
                  <a:lnTo>
                    <a:pt x="10697" y="2777"/>
                  </a:lnTo>
                  <a:lnTo>
                    <a:pt x="10221" y="2993"/>
                  </a:lnTo>
                  <a:lnTo>
                    <a:pt x="9744" y="3221"/>
                  </a:lnTo>
                  <a:lnTo>
                    <a:pt x="9251" y="3450"/>
                  </a:lnTo>
                  <a:lnTo>
                    <a:pt x="8790" y="3690"/>
                  </a:lnTo>
                  <a:lnTo>
                    <a:pt x="8313" y="3936"/>
                  </a:lnTo>
                  <a:lnTo>
                    <a:pt x="7852" y="4189"/>
                  </a:lnTo>
                  <a:lnTo>
                    <a:pt x="7391" y="4441"/>
                  </a:lnTo>
                  <a:lnTo>
                    <a:pt x="6931" y="4705"/>
                  </a:lnTo>
                  <a:lnTo>
                    <a:pt x="6486" y="4970"/>
                  </a:lnTo>
                  <a:lnTo>
                    <a:pt x="6056" y="5246"/>
                  </a:lnTo>
                  <a:lnTo>
                    <a:pt x="5627" y="5523"/>
                  </a:lnTo>
                  <a:lnTo>
                    <a:pt x="5214" y="5805"/>
                  </a:lnTo>
                  <a:lnTo>
                    <a:pt x="4801" y="6087"/>
                  </a:lnTo>
                  <a:lnTo>
                    <a:pt x="4404" y="6382"/>
                  </a:lnTo>
                  <a:lnTo>
                    <a:pt x="4022" y="6676"/>
                  </a:lnTo>
                  <a:lnTo>
                    <a:pt x="3657" y="6971"/>
                  </a:lnTo>
                  <a:lnTo>
                    <a:pt x="3291" y="7271"/>
                  </a:lnTo>
                  <a:lnTo>
                    <a:pt x="2957" y="7578"/>
                  </a:lnTo>
                  <a:lnTo>
                    <a:pt x="2623" y="7884"/>
                  </a:lnTo>
                  <a:lnTo>
                    <a:pt x="2321" y="8196"/>
                  </a:lnTo>
                  <a:lnTo>
                    <a:pt x="2019" y="8509"/>
                  </a:lnTo>
                  <a:lnTo>
                    <a:pt x="1749" y="8827"/>
                  </a:lnTo>
                  <a:lnTo>
                    <a:pt x="1479" y="9140"/>
                  </a:lnTo>
                  <a:lnTo>
                    <a:pt x="1241" y="9458"/>
                  </a:lnTo>
                  <a:lnTo>
                    <a:pt x="1018" y="9783"/>
                  </a:lnTo>
                  <a:lnTo>
                    <a:pt x="812" y="10101"/>
                  </a:lnTo>
                  <a:lnTo>
                    <a:pt x="637" y="10426"/>
                  </a:lnTo>
                  <a:lnTo>
                    <a:pt x="478" y="10750"/>
                  </a:lnTo>
                  <a:lnTo>
                    <a:pt x="335" y="11075"/>
                  </a:lnTo>
                  <a:lnTo>
                    <a:pt x="224" y="11399"/>
                  </a:lnTo>
                  <a:lnTo>
                    <a:pt x="128" y="11723"/>
                  </a:lnTo>
                  <a:lnTo>
                    <a:pt x="65" y="12054"/>
                  </a:lnTo>
                  <a:lnTo>
                    <a:pt x="17" y="12378"/>
                  </a:lnTo>
                  <a:lnTo>
                    <a:pt x="1" y="12703"/>
                  </a:lnTo>
                  <a:lnTo>
                    <a:pt x="17" y="13027"/>
                  </a:lnTo>
                  <a:lnTo>
                    <a:pt x="65" y="13346"/>
                  </a:lnTo>
                  <a:lnTo>
                    <a:pt x="128" y="13670"/>
                  </a:lnTo>
                  <a:lnTo>
                    <a:pt x="224" y="13989"/>
                  </a:lnTo>
                  <a:lnTo>
                    <a:pt x="351" y="14307"/>
                  </a:lnTo>
                  <a:lnTo>
                    <a:pt x="510" y="14626"/>
                  </a:lnTo>
                  <a:lnTo>
                    <a:pt x="700" y="14938"/>
                  </a:lnTo>
                  <a:lnTo>
                    <a:pt x="907" y="15250"/>
                  </a:lnTo>
                  <a:lnTo>
                    <a:pt x="1161" y="15563"/>
                  </a:lnTo>
                  <a:lnTo>
                    <a:pt x="1447" y="15869"/>
                  </a:lnTo>
                  <a:lnTo>
                    <a:pt x="1765" y="16170"/>
                  </a:lnTo>
                  <a:lnTo>
                    <a:pt x="2131" y="16470"/>
                  </a:lnTo>
                  <a:lnTo>
                    <a:pt x="2512" y="16771"/>
                  </a:lnTo>
                  <a:lnTo>
                    <a:pt x="2941" y="17065"/>
                  </a:lnTo>
                  <a:lnTo>
                    <a:pt x="3402" y="17353"/>
                  </a:lnTo>
                  <a:lnTo>
                    <a:pt x="3657" y="17498"/>
                  </a:lnTo>
                  <a:lnTo>
                    <a:pt x="3911" y="17636"/>
                  </a:lnTo>
                  <a:lnTo>
                    <a:pt x="4435" y="17918"/>
                  </a:lnTo>
                  <a:lnTo>
                    <a:pt x="4976" y="18189"/>
                  </a:lnTo>
                  <a:lnTo>
                    <a:pt x="5516" y="18447"/>
                  </a:lnTo>
                  <a:lnTo>
                    <a:pt x="6056" y="18699"/>
                  </a:lnTo>
                  <a:lnTo>
                    <a:pt x="6613" y="18946"/>
                  </a:lnTo>
                  <a:lnTo>
                    <a:pt x="7185" y="19180"/>
                  </a:lnTo>
                  <a:lnTo>
                    <a:pt x="7757" y="19402"/>
                  </a:lnTo>
                  <a:lnTo>
                    <a:pt x="8329" y="19625"/>
                  </a:lnTo>
                  <a:lnTo>
                    <a:pt x="8901" y="19835"/>
                  </a:lnTo>
                  <a:lnTo>
                    <a:pt x="9489" y="20039"/>
                  </a:lnTo>
                  <a:lnTo>
                    <a:pt x="10077" y="20238"/>
                  </a:lnTo>
                  <a:lnTo>
                    <a:pt x="10666" y="20424"/>
                  </a:lnTo>
                  <a:lnTo>
                    <a:pt x="11270" y="20604"/>
                  </a:lnTo>
                  <a:lnTo>
                    <a:pt x="11858" y="20778"/>
                  </a:lnTo>
                  <a:lnTo>
                    <a:pt x="12462" y="20947"/>
                  </a:lnTo>
                  <a:lnTo>
                    <a:pt x="13065" y="21103"/>
                  </a:lnTo>
                  <a:lnTo>
                    <a:pt x="13654" y="21259"/>
                  </a:lnTo>
                  <a:lnTo>
                    <a:pt x="14258" y="21403"/>
                  </a:lnTo>
                  <a:lnTo>
                    <a:pt x="14861" y="21547"/>
                  </a:lnTo>
                  <a:lnTo>
                    <a:pt x="15465" y="21680"/>
                  </a:lnTo>
                  <a:lnTo>
                    <a:pt x="16053" y="21806"/>
                  </a:lnTo>
                  <a:lnTo>
                    <a:pt x="16657" y="21932"/>
                  </a:lnTo>
                  <a:lnTo>
                    <a:pt x="17245" y="22046"/>
                  </a:lnTo>
                  <a:lnTo>
                    <a:pt x="17834" y="22154"/>
                  </a:lnTo>
                  <a:lnTo>
                    <a:pt x="18422" y="22262"/>
                  </a:lnTo>
                  <a:lnTo>
                    <a:pt x="18994" y="22359"/>
                  </a:lnTo>
                  <a:lnTo>
                    <a:pt x="19582" y="22455"/>
                  </a:lnTo>
                  <a:lnTo>
                    <a:pt x="20154" y="22539"/>
                  </a:lnTo>
                  <a:lnTo>
                    <a:pt x="20710" y="22623"/>
                  </a:lnTo>
                  <a:lnTo>
                    <a:pt x="21267" y="22707"/>
                  </a:lnTo>
                  <a:lnTo>
                    <a:pt x="22363" y="22845"/>
                  </a:lnTo>
                  <a:lnTo>
                    <a:pt x="23428" y="22971"/>
                  </a:lnTo>
                  <a:lnTo>
                    <a:pt x="24445" y="23086"/>
                  </a:lnTo>
                  <a:lnTo>
                    <a:pt x="25431" y="23176"/>
                  </a:lnTo>
                  <a:lnTo>
                    <a:pt x="26368" y="23260"/>
                  </a:lnTo>
                  <a:lnTo>
                    <a:pt x="27258" y="23326"/>
                  </a:lnTo>
                  <a:lnTo>
                    <a:pt x="28101" y="23380"/>
                  </a:lnTo>
                  <a:lnTo>
                    <a:pt x="28880" y="23422"/>
                  </a:lnTo>
                  <a:lnTo>
                    <a:pt x="29595" y="23458"/>
                  </a:lnTo>
                  <a:lnTo>
                    <a:pt x="30231" y="23482"/>
                  </a:lnTo>
                  <a:lnTo>
                    <a:pt x="30803" y="23500"/>
                  </a:lnTo>
                  <a:lnTo>
                    <a:pt x="31725" y="23524"/>
                  </a:lnTo>
                  <a:lnTo>
                    <a:pt x="32297" y="23530"/>
                  </a:lnTo>
                  <a:lnTo>
                    <a:pt x="32487" y="23530"/>
                  </a:lnTo>
                  <a:lnTo>
                    <a:pt x="33028" y="23314"/>
                  </a:lnTo>
                  <a:lnTo>
                    <a:pt x="33997" y="22917"/>
                  </a:lnTo>
                  <a:lnTo>
                    <a:pt x="34617" y="22659"/>
                  </a:lnTo>
                  <a:lnTo>
                    <a:pt x="35316" y="22365"/>
                  </a:lnTo>
                  <a:lnTo>
                    <a:pt x="36079" y="22028"/>
                  </a:lnTo>
                  <a:lnTo>
                    <a:pt x="36906" y="21662"/>
                  </a:lnTo>
                  <a:lnTo>
                    <a:pt x="37764" y="21265"/>
                  </a:lnTo>
                  <a:lnTo>
                    <a:pt x="38638" y="20832"/>
                  </a:lnTo>
                  <a:lnTo>
                    <a:pt x="39544" y="20376"/>
                  </a:lnTo>
                  <a:lnTo>
                    <a:pt x="39989" y="20141"/>
                  </a:lnTo>
                  <a:lnTo>
                    <a:pt x="40450" y="19895"/>
                  </a:lnTo>
                  <a:lnTo>
                    <a:pt x="40895" y="19643"/>
                  </a:lnTo>
                  <a:lnTo>
                    <a:pt x="41340" y="19390"/>
                  </a:lnTo>
                  <a:lnTo>
                    <a:pt x="41785" y="19126"/>
                  </a:lnTo>
                  <a:lnTo>
                    <a:pt x="42214" y="18862"/>
                  </a:lnTo>
                  <a:lnTo>
                    <a:pt x="42643" y="18585"/>
                  </a:lnTo>
                  <a:lnTo>
                    <a:pt x="43072" y="18309"/>
                  </a:lnTo>
                  <a:lnTo>
                    <a:pt x="43470" y="18026"/>
                  </a:lnTo>
                  <a:lnTo>
                    <a:pt x="43867" y="17744"/>
                  </a:lnTo>
                  <a:lnTo>
                    <a:pt x="44249" y="17456"/>
                  </a:lnTo>
                  <a:lnTo>
                    <a:pt x="44630" y="17161"/>
                  </a:lnTo>
                  <a:lnTo>
                    <a:pt x="44980" y="16867"/>
                  </a:lnTo>
                  <a:lnTo>
                    <a:pt x="45313" y="16566"/>
                  </a:lnTo>
                  <a:lnTo>
                    <a:pt x="45615" y="16266"/>
                  </a:lnTo>
                  <a:lnTo>
                    <a:pt x="45917" y="15959"/>
                  </a:lnTo>
                  <a:lnTo>
                    <a:pt x="46188" y="15653"/>
                  </a:lnTo>
                  <a:lnTo>
                    <a:pt x="46426" y="15341"/>
                  </a:lnTo>
                  <a:lnTo>
                    <a:pt x="46649" y="15028"/>
                  </a:lnTo>
                  <a:lnTo>
                    <a:pt x="46839" y="14716"/>
                  </a:lnTo>
                  <a:lnTo>
                    <a:pt x="47014" y="14403"/>
                  </a:lnTo>
                  <a:lnTo>
                    <a:pt x="47141" y="14085"/>
                  </a:lnTo>
                  <a:lnTo>
                    <a:pt x="47252" y="13766"/>
                  </a:lnTo>
                  <a:lnTo>
                    <a:pt x="47332" y="13448"/>
                  </a:lnTo>
                  <a:lnTo>
                    <a:pt x="47364" y="13135"/>
                  </a:lnTo>
                  <a:lnTo>
                    <a:pt x="47364" y="12817"/>
                  </a:lnTo>
                  <a:lnTo>
                    <a:pt x="47332" y="12499"/>
                  </a:lnTo>
                  <a:lnTo>
                    <a:pt x="47300" y="12336"/>
                  </a:lnTo>
                  <a:lnTo>
                    <a:pt x="47252" y="12180"/>
                  </a:lnTo>
                  <a:lnTo>
                    <a:pt x="47205" y="12018"/>
                  </a:lnTo>
                  <a:lnTo>
                    <a:pt x="47141" y="11862"/>
                  </a:lnTo>
                  <a:lnTo>
                    <a:pt x="47062" y="11705"/>
                  </a:lnTo>
                  <a:lnTo>
                    <a:pt x="46982" y="11549"/>
                  </a:lnTo>
                  <a:lnTo>
                    <a:pt x="46887" y="11387"/>
                  </a:lnTo>
                  <a:lnTo>
                    <a:pt x="46792" y="11231"/>
                  </a:lnTo>
                  <a:lnTo>
                    <a:pt x="46664" y="11075"/>
                  </a:lnTo>
                  <a:lnTo>
                    <a:pt x="46537" y="10918"/>
                  </a:lnTo>
                  <a:lnTo>
                    <a:pt x="46410" y="10762"/>
                  </a:lnTo>
                  <a:lnTo>
                    <a:pt x="46251" y="10606"/>
                  </a:lnTo>
                  <a:lnTo>
                    <a:pt x="46092" y="10450"/>
                  </a:lnTo>
                  <a:lnTo>
                    <a:pt x="45917" y="10299"/>
                  </a:lnTo>
                  <a:lnTo>
                    <a:pt x="45727" y="10143"/>
                  </a:lnTo>
                  <a:lnTo>
                    <a:pt x="45536" y="9987"/>
                  </a:lnTo>
                  <a:lnTo>
                    <a:pt x="45313" y="9837"/>
                  </a:lnTo>
                  <a:lnTo>
                    <a:pt x="45091" y="9687"/>
                  </a:lnTo>
                  <a:lnTo>
                    <a:pt x="44853" y="9530"/>
                  </a:lnTo>
                  <a:lnTo>
                    <a:pt x="44598" y="9380"/>
                  </a:lnTo>
                  <a:lnTo>
                    <a:pt x="44344" y="9230"/>
                  </a:lnTo>
                  <a:lnTo>
                    <a:pt x="44058" y="9080"/>
                  </a:lnTo>
                  <a:lnTo>
                    <a:pt x="43772" y="8935"/>
                  </a:lnTo>
                  <a:lnTo>
                    <a:pt x="43470" y="8785"/>
                  </a:lnTo>
                  <a:lnTo>
                    <a:pt x="43152" y="8635"/>
                  </a:lnTo>
                  <a:lnTo>
                    <a:pt x="42818" y="8491"/>
                  </a:lnTo>
                  <a:lnTo>
                    <a:pt x="42469" y="8347"/>
                  </a:lnTo>
                  <a:lnTo>
                    <a:pt x="42103" y="8202"/>
                  </a:lnTo>
                  <a:lnTo>
                    <a:pt x="41722" y="8058"/>
                  </a:lnTo>
                  <a:lnTo>
                    <a:pt x="41340" y="7914"/>
                  </a:lnTo>
                  <a:lnTo>
                    <a:pt x="40545" y="7638"/>
                  </a:lnTo>
                  <a:lnTo>
                    <a:pt x="39783" y="7361"/>
                  </a:lnTo>
                  <a:lnTo>
                    <a:pt x="39051" y="7085"/>
                  </a:lnTo>
                  <a:lnTo>
                    <a:pt x="38352" y="6814"/>
                  </a:lnTo>
                  <a:lnTo>
                    <a:pt x="37669" y="6550"/>
                  </a:lnTo>
                  <a:lnTo>
                    <a:pt x="37017" y="6292"/>
                  </a:lnTo>
                  <a:lnTo>
                    <a:pt x="35793" y="5787"/>
                  </a:lnTo>
                  <a:lnTo>
                    <a:pt x="34633" y="5294"/>
                  </a:lnTo>
                  <a:lnTo>
                    <a:pt x="33584" y="4826"/>
                  </a:lnTo>
                  <a:lnTo>
                    <a:pt x="32599" y="4375"/>
                  </a:lnTo>
                  <a:lnTo>
                    <a:pt x="31693" y="3942"/>
                  </a:lnTo>
                  <a:lnTo>
                    <a:pt x="30866" y="3534"/>
                  </a:lnTo>
                  <a:lnTo>
                    <a:pt x="30087" y="3137"/>
                  </a:lnTo>
                  <a:lnTo>
                    <a:pt x="29372" y="2771"/>
                  </a:lnTo>
                  <a:lnTo>
                    <a:pt x="28705" y="2416"/>
                  </a:lnTo>
                  <a:lnTo>
                    <a:pt x="27513" y="1785"/>
                  </a:lnTo>
                  <a:lnTo>
                    <a:pt x="26956" y="1503"/>
                  </a:lnTo>
                  <a:lnTo>
                    <a:pt x="26448" y="1239"/>
                  </a:lnTo>
                  <a:lnTo>
                    <a:pt x="25939" y="1004"/>
                  </a:lnTo>
                  <a:lnTo>
                    <a:pt x="25462" y="794"/>
                  </a:lnTo>
                  <a:lnTo>
                    <a:pt x="25240" y="692"/>
                  </a:lnTo>
                  <a:lnTo>
                    <a:pt x="25002" y="602"/>
                  </a:lnTo>
                  <a:lnTo>
                    <a:pt x="24763" y="518"/>
                  </a:lnTo>
                  <a:lnTo>
                    <a:pt x="24541" y="439"/>
                  </a:lnTo>
                  <a:lnTo>
                    <a:pt x="24302" y="367"/>
                  </a:lnTo>
                  <a:lnTo>
                    <a:pt x="24080" y="301"/>
                  </a:lnTo>
                  <a:lnTo>
                    <a:pt x="23841" y="241"/>
                  </a:lnTo>
                  <a:lnTo>
                    <a:pt x="23603" y="187"/>
                  </a:lnTo>
                  <a:lnTo>
                    <a:pt x="23365" y="145"/>
                  </a:lnTo>
                  <a:lnTo>
                    <a:pt x="23126" y="103"/>
                  </a:lnTo>
                  <a:lnTo>
                    <a:pt x="22888" y="67"/>
                  </a:lnTo>
                  <a:lnTo>
                    <a:pt x="22633" y="43"/>
                  </a:lnTo>
                  <a:lnTo>
                    <a:pt x="22379" y="25"/>
                  </a:lnTo>
                  <a:lnTo>
                    <a:pt x="22109" y="7"/>
                  </a:lnTo>
                  <a:lnTo>
                    <a:pt x="21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6355257" y="4444400"/>
              <a:ext cx="148595" cy="324925"/>
            </a:xfrm>
            <a:custGeom>
              <a:avLst/>
              <a:gdLst/>
              <a:ahLst/>
              <a:cxnLst/>
              <a:rect l="l" t="t" r="r" b="b"/>
              <a:pathLst>
                <a:path w="13399" h="12997" extrusionOk="0">
                  <a:moveTo>
                    <a:pt x="1653" y="0"/>
                  </a:moveTo>
                  <a:lnTo>
                    <a:pt x="1494" y="12"/>
                  </a:lnTo>
                  <a:lnTo>
                    <a:pt x="1335" y="24"/>
                  </a:lnTo>
                  <a:lnTo>
                    <a:pt x="1192" y="42"/>
                  </a:lnTo>
                  <a:lnTo>
                    <a:pt x="1049" y="66"/>
                  </a:lnTo>
                  <a:lnTo>
                    <a:pt x="906" y="96"/>
                  </a:lnTo>
                  <a:lnTo>
                    <a:pt x="779" y="126"/>
                  </a:lnTo>
                  <a:lnTo>
                    <a:pt x="652" y="162"/>
                  </a:lnTo>
                  <a:lnTo>
                    <a:pt x="540" y="204"/>
                  </a:lnTo>
                  <a:lnTo>
                    <a:pt x="445" y="253"/>
                  </a:lnTo>
                  <a:lnTo>
                    <a:pt x="350" y="301"/>
                  </a:lnTo>
                  <a:lnTo>
                    <a:pt x="270" y="355"/>
                  </a:lnTo>
                  <a:lnTo>
                    <a:pt x="223" y="415"/>
                  </a:lnTo>
                  <a:lnTo>
                    <a:pt x="175" y="475"/>
                  </a:lnTo>
                  <a:lnTo>
                    <a:pt x="143" y="535"/>
                  </a:lnTo>
                  <a:lnTo>
                    <a:pt x="79" y="739"/>
                  </a:lnTo>
                  <a:lnTo>
                    <a:pt x="32" y="949"/>
                  </a:lnTo>
                  <a:lnTo>
                    <a:pt x="0" y="1160"/>
                  </a:lnTo>
                  <a:lnTo>
                    <a:pt x="0" y="1376"/>
                  </a:lnTo>
                  <a:lnTo>
                    <a:pt x="0" y="1598"/>
                  </a:lnTo>
                  <a:lnTo>
                    <a:pt x="32" y="1827"/>
                  </a:lnTo>
                  <a:lnTo>
                    <a:pt x="64" y="2055"/>
                  </a:lnTo>
                  <a:lnTo>
                    <a:pt x="127" y="2283"/>
                  </a:lnTo>
                  <a:lnTo>
                    <a:pt x="191" y="2518"/>
                  </a:lnTo>
                  <a:lnTo>
                    <a:pt x="270" y="2752"/>
                  </a:lnTo>
                  <a:lnTo>
                    <a:pt x="366" y="2992"/>
                  </a:lnTo>
                  <a:lnTo>
                    <a:pt x="477" y="3233"/>
                  </a:lnTo>
                  <a:lnTo>
                    <a:pt x="604" y="3473"/>
                  </a:lnTo>
                  <a:lnTo>
                    <a:pt x="731" y="3719"/>
                  </a:lnTo>
                  <a:lnTo>
                    <a:pt x="874" y="3966"/>
                  </a:lnTo>
                  <a:lnTo>
                    <a:pt x="1033" y="4212"/>
                  </a:lnTo>
                  <a:lnTo>
                    <a:pt x="1367" y="4705"/>
                  </a:lnTo>
                  <a:lnTo>
                    <a:pt x="1732" y="5204"/>
                  </a:lnTo>
                  <a:lnTo>
                    <a:pt x="2146" y="5696"/>
                  </a:lnTo>
                  <a:lnTo>
                    <a:pt x="2575" y="6195"/>
                  </a:lnTo>
                  <a:lnTo>
                    <a:pt x="3036" y="6682"/>
                  </a:lnTo>
                  <a:lnTo>
                    <a:pt x="3512" y="7168"/>
                  </a:lnTo>
                  <a:lnTo>
                    <a:pt x="4005" y="7643"/>
                  </a:lnTo>
                  <a:lnTo>
                    <a:pt x="4498" y="8112"/>
                  </a:lnTo>
                  <a:lnTo>
                    <a:pt x="5006" y="8568"/>
                  </a:lnTo>
                  <a:lnTo>
                    <a:pt x="5515" y="9007"/>
                  </a:lnTo>
                  <a:lnTo>
                    <a:pt x="6024" y="9434"/>
                  </a:lnTo>
                  <a:lnTo>
                    <a:pt x="6516" y="9842"/>
                  </a:lnTo>
                  <a:lnTo>
                    <a:pt x="7009" y="10233"/>
                  </a:lnTo>
                  <a:lnTo>
                    <a:pt x="7470" y="10599"/>
                  </a:lnTo>
                  <a:lnTo>
                    <a:pt x="8344" y="11260"/>
                  </a:lnTo>
                  <a:lnTo>
                    <a:pt x="9107" y="11819"/>
                  </a:lnTo>
                  <a:lnTo>
                    <a:pt x="9727" y="12252"/>
                  </a:lnTo>
                  <a:lnTo>
                    <a:pt x="10363" y="12690"/>
                  </a:lnTo>
                  <a:lnTo>
                    <a:pt x="10490" y="12756"/>
                  </a:lnTo>
                  <a:lnTo>
                    <a:pt x="10633" y="12816"/>
                  </a:lnTo>
                  <a:lnTo>
                    <a:pt x="10792" y="12870"/>
                  </a:lnTo>
                  <a:lnTo>
                    <a:pt x="10967" y="12919"/>
                  </a:lnTo>
                  <a:lnTo>
                    <a:pt x="11157" y="12949"/>
                  </a:lnTo>
                  <a:lnTo>
                    <a:pt x="11364" y="12979"/>
                  </a:lnTo>
                  <a:lnTo>
                    <a:pt x="11571" y="12991"/>
                  </a:lnTo>
                  <a:lnTo>
                    <a:pt x="11777" y="12997"/>
                  </a:lnTo>
                  <a:lnTo>
                    <a:pt x="11984" y="12991"/>
                  </a:lnTo>
                  <a:lnTo>
                    <a:pt x="12190" y="12979"/>
                  </a:lnTo>
                  <a:lnTo>
                    <a:pt x="12381" y="12955"/>
                  </a:lnTo>
                  <a:lnTo>
                    <a:pt x="12588" y="12919"/>
                  </a:lnTo>
                  <a:lnTo>
                    <a:pt x="12715" y="12882"/>
                  </a:lnTo>
                  <a:lnTo>
                    <a:pt x="12858" y="12846"/>
                  </a:lnTo>
                  <a:lnTo>
                    <a:pt x="12969" y="12798"/>
                  </a:lnTo>
                  <a:lnTo>
                    <a:pt x="13064" y="12756"/>
                  </a:lnTo>
                  <a:lnTo>
                    <a:pt x="13160" y="12708"/>
                  </a:lnTo>
                  <a:lnTo>
                    <a:pt x="13239" y="12654"/>
                  </a:lnTo>
                  <a:lnTo>
                    <a:pt x="13303" y="12600"/>
                  </a:lnTo>
                  <a:lnTo>
                    <a:pt x="13351" y="12546"/>
                  </a:lnTo>
                  <a:lnTo>
                    <a:pt x="13382" y="12486"/>
                  </a:lnTo>
                  <a:lnTo>
                    <a:pt x="13398" y="12426"/>
                  </a:lnTo>
                  <a:lnTo>
                    <a:pt x="13398" y="12372"/>
                  </a:lnTo>
                  <a:lnTo>
                    <a:pt x="13398" y="12312"/>
                  </a:lnTo>
                  <a:lnTo>
                    <a:pt x="13366" y="12252"/>
                  </a:lnTo>
                  <a:lnTo>
                    <a:pt x="13319" y="12191"/>
                  </a:lnTo>
                  <a:lnTo>
                    <a:pt x="13271" y="12131"/>
                  </a:lnTo>
                  <a:lnTo>
                    <a:pt x="13192" y="12077"/>
                  </a:lnTo>
                  <a:lnTo>
                    <a:pt x="12683" y="11729"/>
                  </a:lnTo>
                  <a:lnTo>
                    <a:pt x="12127" y="11332"/>
                  </a:lnTo>
                  <a:lnTo>
                    <a:pt x="11412" y="10816"/>
                  </a:lnTo>
                  <a:lnTo>
                    <a:pt x="10585" y="10191"/>
                  </a:lnTo>
                  <a:lnTo>
                    <a:pt x="9663" y="9476"/>
                  </a:lnTo>
                  <a:lnTo>
                    <a:pt x="9186" y="9085"/>
                  </a:lnTo>
                  <a:lnTo>
                    <a:pt x="8694" y="8682"/>
                  </a:lnTo>
                  <a:lnTo>
                    <a:pt x="8201" y="8256"/>
                  </a:lnTo>
                  <a:lnTo>
                    <a:pt x="7708" y="7823"/>
                  </a:lnTo>
                  <a:lnTo>
                    <a:pt x="7232" y="7379"/>
                  </a:lnTo>
                  <a:lnTo>
                    <a:pt x="6755" y="6922"/>
                  </a:lnTo>
                  <a:lnTo>
                    <a:pt x="6278" y="6465"/>
                  </a:lnTo>
                  <a:lnTo>
                    <a:pt x="5833" y="5997"/>
                  </a:lnTo>
                  <a:lnTo>
                    <a:pt x="5404" y="5522"/>
                  </a:lnTo>
                  <a:lnTo>
                    <a:pt x="5006" y="5053"/>
                  </a:lnTo>
                  <a:lnTo>
                    <a:pt x="4641" y="4579"/>
                  </a:lnTo>
                  <a:lnTo>
                    <a:pt x="4307" y="4110"/>
                  </a:lnTo>
                  <a:lnTo>
                    <a:pt x="4005" y="3647"/>
                  </a:lnTo>
                  <a:lnTo>
                    <a:pt x="3862" y="3419"/>
                  </a:lnTo>
                  <a:lnTo>
                    <a:pt x="3751" y="3191"/>
                  </a:lnTo>
                  <a:lnTo>
                    <a:pt x="3640" y="2968"/>
                  </a:lnTo>
                  <a:lnTo>
                    <a:pt x="3544" y="2740"/>
                  </a:lnTo>
                  <a:lnTo>
                    <a:pt x="3449" y="2524"/>
                  </a:lnTo>
                  <a:lnTo>
                    <a:pt x="3385" y="2301"/>
                  </a:lnTo>
                  <a:lnTo>
                    <a:pt x="3322" y="2091"/>
                  </a:lnTo>
                  <a:lnTo>
                    <a:pt x="3290" y="1881"/>
                  </a:lnTo>
                  <a:lnTo>
                    <a:pt x="3258" y="1671"/>
                  </a:lnTo>
                  <a:lnTo>
                    <a:pt x="3242" y="1466"/>
                  </a:lnTo>
                  <a:lnTo>
                    <a:pt x="3242" y="1268"/>
                  </a:lnTo>
                  <a:lnTo>
                    <a:pt x="3274" y="1070"/>
                  </a:lnTo>
                  <a:lnTo>
                    <a:pt x="3306" y="883"/>
                  </a:lnTo>
                  <a:lnTo>
                    <a:pt x="3354" y="697"/>
                  </a:lnTo>
                  <a:lnTo>
                    <a:pt x="3369" y="631"/>
                  </a:lnTo>
                  <a:lnTo>
                    <a:pt x="3369" y="571"/>
                  </a:lnTo>
                  <a:lnTo>
                    <a:pt x="3354" y="511"/>
                  </a:lnTo>
                  <a:lnTo>
                    <a:pt x="3322" y="451"/>
                  </a:lnTo>
                  <a:lnTo>
                    <a:pt x="3274" y="397"/>
                  </a:lnTo>
                  <a:lnTo>
                    <a:pt x="3211" y="343"/>
                  </a:lnTo>
                  <a:lnTo>
                    <a:pt x="3131" y="289"/>
                  </a:lnTo>
                  <a:lnTo>
                    <a:pt x="3036" y="240"/>
                  </a:lnTo>
                  <a:lnTo>
                    <a:pt x="2940" y="198"/>
                  </a:lnTo>
                  <a:lnTo>
                    <a:pt x="2829" y="156"/>
                  </a:lnTo>
                  <a:lnTo>
                    <a:pt x="2702" y="120"/>
                  </a:lnTo>
                  <a:lnTo>
                    <a:pt x="2575" y="84"/>
                  </a:lnTo>
                  <a:lnTo>
                    <a:pt x="2432" y="60"/>
                  </a:lnTo>
                  <a:lnTo>
                    <a:pt x="2289" y="36"/>
                  </a:lnTo>
                  <a:lnTo>
                    <a:pt x="2130" y="18"/>
                  </a:lnTo>
                  <a:lnTo>
                    <a:pt x="1971" y="6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5696222" y="4976000"/>
              <a:ext cx="669614" cy="448700"/>
            </a:xfrm>
            <a:custGeom>
              <a:avLst/>
              <a:gdLst/>
              <a:ahLst/>
              <a:cxnLst/>
              <a:rect l="l" t="t" r="r" b="b"/>
              <a:pathLst>
                <a:path w="60380" h="17948" extrusionOk="0">
                  <a:moveTo>
                    <a:pt x="33361" y="0"/>
                  </a:moveTo>
                  <a:lnTo>
                    <a:pt x="32518" y="6"/>
                  </a:lnTo>
                  <a:lnTo>
                    <a:pt x="31676" y="24"/>
                  </a:lnTo>
                  <a:lnTo>
                    <a:pt x="30834" y="54"/>
                  </a:lnTo>
                  <a:lnTo>
                    <a:pt x="30007" y="97"/>
                  </a:lnTo>
                  <a:lnTo>
                    <a:pt x="29594" y="127"/>
                  </a:lnTo>
                  <a:lnTo>
                    <a:pt x="29181" y="157"/>
                  </a:lnTo>
                  <a:lnTo>
                    <a:pt x="28767" y="193"/>
                  </a:lnTo>
                  <a:lnTo>
                    <a:pt x="28354" y="229"/>
                  </a:lnTo>
                  <a:lnTo>
                    <a:pt x="27941" y="271"/>
                  </a:lnTo>
                  <a:lnTo>
                    <a:pt x="27544" y="313"/>
                  </a:lnTo>
                  <a:lnTo>
                    <a:pt x="27130" y="367"/>
                  </a:lnTo>
                  <a:lnTo>
                    <a:pt x="26733" y="415"/>
                  </a:lnTo>
                  <a:lnTo>
                    <a:pt x="26336" y="475"/>
                  </a:lnTo>
                  <a:lnTo>
                    <a:pt x="25938" y="535"/>
                  </a:lnTo>
                  <a:lnTo>
                    <a:pt x="25541" y="601"/>
                  </a:lnTo>
                  <a:lnTo>
                    <a:pt x="25144" y="673"/>
                  </a:lnTo>
                  <a:lnTo>
                    <a:pt x="24762" y="745"/>
                  </a:lnTo>
                  <a:lnTo>
                    <a:pt x="24381" y="824"/>
                  </a:lnTo>
                  <a:lnTo>
                    <a:pt x="23983" y="908"/>
                  </a:lnTo>
                  <a:lnTo>
                    <a:pt x="23618" y="992"/>
                  </a:lnTo>
                  <a:lnTo>
                    <a:pt x="23236" y="1082"/>
                  </a:lnTo>
                  <a:lnTo>
                    <a:pt x="22855" y="1178"/>
                  </a:lnTo>
                  <a:lnTo>
                    <a:pt x="22489" y="1280"/>
                  </a:lnTo>
                  <a:lnTo>
                    <a:pt x="22124" y="1388"/>
                  </a:lnTo>
                  <a:lnTo>
                    <a:pt x="21758" y="1497"/>
                  </a:lnTo>
                  <a:lnTo>
                    <a:pt x="21393" y="1611"/>
                  </a:lnTo>
                  <a:lnTo>
                    <a:pt x="21043" y="1731"/>
                  </a:lnTo>
                  <a:lnTo>
                    <a:pt x="20693" y="1857"/>
                  </a:lnTo>
                  <a:lnTo>
                    <a:pt x="20344" y="1983"/>
                  </a:lnTo>
                  <a:lnTo>
                    <a:pt x="19994" y="2121"/>
                  </a:lnTo>
                  <a:lnTo>
                    <a:pt x="19660" y="2260"/>
                  </a:lnTo>
                  <a:lnTo>
                    <a:pt x="19311" y="2404"/>
                  </a:lnTo>
                  <a:lnTo>
                    <a:pt x="18993" y="2560"/>
                  </a:lnTo>
                  <a:lnTo>
                    <a:pt x="18659" y="2710"/>
                  </a:lnTo>
                  <a:lnTo>
                    <a:pt x="18341" y="2872"/>
                  </a:lnTo>
                  <a:lnTo>
                    <a:pt x="18023" y="3041"/>
                  </a:lnTo>
                  <a:lnTo>
                    <a:pt x="17388" y="3377"/>
                  </a:lnTo>
                  <a:lnTo>
                    <a:pt x="16768" y="3696"/>
                  </a:lnTo>
                  <a:lnTo>
                    <a:pt x="16164" y="4008"/>
                  </a:lnTo>
                  <a:lnTo>
                    <a:pt x="15560" y="4309"/>
                  </a:lnTo>
                  <a:lnTo>
                    <a:pt x="14956" y="4603"/>
                  </a:lnTo>
                  <a:lnTo>
                    <a:pt x="14368" y="4885"/>
                  </a:lnTo>
                  <a:lnTo>
                    <a:pt x="13208" y="5414"/>
                  </a:lnTo>
                  <a:lnTo>
                    <a:pt x="12095" y="5913"/>
                  </a:lnTo>
                  <a:lnTo>
                    <a:pt x="11014" y="6375"/>
                  </a:lnTo>
                  <a:lnTo>
                    <a:pt x="9965" y="6808"/>
                  </a:lnTo>
                  <a:lnTo>
                    <a:pt x="8964" y="7205"/>
                  </a:lnTo>
                  <a:lnTo>
                    <a:pt x="7995" y="7577"/>
                  </a:lnTo>
                  <a:lnTo>
                    <a:pt x="7089" y="7920"/>
                  </a:lnTo>
                  <a:lnTo>
                    <a:pt x="6214" y="8238"/>
                  </a:lnTo>
                  <a:lnTo>
                    <a:pt x="5388" y="8539"/>
                  </a:lnTo>
                  <a:lnTo>
                    <a:pt x="3894" y="9079"/>
                  </a:lnTo>
                  <a:lnTo>
                    <a:pt x="3226" y="9320"/>
                  </a:lnTo>
                  <a:lnTo>
                    <a:pt x="2622" y="9548"/>
                  </a:lnTo>
                  <a:lnTo>
                    <a:pt x="2066" y="9770"/>
                  </a:lnTo>
                  <a:lnTo>
                    <a:pt x="1574" y="9981"/>
                  </a:lnTo>
                  <a:lnTo>
                    <a:pt x="1351" y="10077"/>
                  </a:lnTo>
                  <a:lnTo>
                    <a:pt x="1160" y="10179"/>
                  </a:lnTo>
                  <a:lnTo>
                    <a:pt x="970" y="10275"/>
                  </a:lnTo>
                  <a:lnTo>
                    <a:pt x="795" y="10377"/>
                  </a:lnTo>
                  <a:lnTo>
                    <a:pt x="636" y="10473"/>
                  </a:lnTo>
                  <a:lnTo>
                    <a:pt x="493" y="10569"/>
                  </a:lnTo>
                  <a:lnTo>
                    <a:pt x="366" y="10666"/>
                  </a:lnTo>
                  <a:lnTo>
                    <a:pt x="254" y="10756"/>
                  </a:lnTo>
                  <a:lnTo>
                    <a:pt x="175" y="10852"/>
                  </a:lnTo>
                  <a:lnTo>
                    <a:pt x="95" y="10948"/>
                  </a:lnTo>
                  <a:lnTo>
                    <a:pt x="48" y="11044"/>
                  </a:lnTo>
                  <a:lnTo>
                    <a:pt x="16" y="11146"/>
                  </a:lnTo>
                  <a:lnTo>
                    <a:pt x="0" y="11242"/>
                  </a:lnTo>
                  <a:lnTo>
                    <a:pt x="0" y="11345"/>
                  </a:lnTo>
                  <a:lnTo>
                    <a:pt x="16" y="11447"/>
                  </a:lnTo>
                  <a:lnTo>
                    <a:pt x="64" y="11549"/>
                  </a:lnTo>
                  <a:lnTo>
                    <a:pt x="127" y="11657"/>
                  </a:lnTo>
                  <a:lnTo>
                    <a:pt x="207" y="11765"/>
                  </a:lnTo>
                  <a:lnTo>
                    <a:pt x="302" y="11879"/>
                  </a:lnTo>
                  <a:lnTo>
                    <a:pt x="429" y="11993"/>
                  </a:lnTo>
                  <a:lnTo>
                    <a:pt x="572" y="12108"/>
                  </a:lnTo>
                  <a:lnTo>
                    <a:pt x="731" y="12234"/>
                  </a:lnTo>
                  <a:lnTo>
                    <a:pt x="906" y="12360"/>
                  </a:lnTo>
                  <a:lnTo>
                    <a:pt x="1113" y="12486"/>
                  </a:lnTo>
                  <a:lnTo>
                    <a:pt x="1335" y="12618"/>
                  </a:lnTo>
                  <a:lnTo>
                    <a:pt x="1589" y="12757"/>
                  </a:lnTo>
                  <a:lnTo>
                    <a:pt x="1860" y="12901"/>
                  </a:lnTo>
                  <a:lnTo>
                    <a:pt x="2146" y="13051"/>
                  </a:lnTo>
                  <a:lnTo>
                    <a:pt x="2464" y="13201"/>
                  </a:lnTo>
                  <a:lnTo>
                    <a:pt x="2813" y="13357"/>
                  </a:lnTo>
                  <a:lnTo>
                    <a:pt x="3179" y="13514"/>
                  </a:lnTo>
                  <a:lnTo>
                    <a:pt x="3576" y="13664"/>
                  </a:lnTo>
                  <a:lnTo>
                    <a:pt x="4005" y="13826"/>
                  </a:lnTo>
                  <a:lnTo>
                    <a:pt x="4450" y="13982"/>
                  </a:lnTo>
                  <a:lnTo>
                    <a:pt x="4927" y="14139"/>
                  </a:lnTo>
                  <a:lnTo>
                    <a:pt x="5420" y="14295"/>
                  </a:lnTo>
                  <a:lnTo>
                    <a:pt x="5928" y="14451"/>
                  </a:lnTo>
                  <a:lnTo>
                    <a:pt x="6469" y="14607"/>
                  </a:lnTo>
                  <a:lnTo>
                    <a:pt x="7041" y="14763"/>
                  </a:lnTo>
                  <a:lnTo>
                    <a:pt x="7613" y="14920"/>
                  </a:lnTo>
                  <a:lnTo>
                    <a:pt x="8217" y="15076"/>
                  </a:lnTo>
                  <a:lnTo>
                    <a:pt x="8837" y="15226"/>
                  </a:lnTo>
                  <a:lnTo>
                    <a:pt x="9488" y="15376"/>
                  </a:lnTo>
                  <a:lnTo>
                    <a:pt x="10140" y="15526"/>
                  </a:lnTo>
                  <a:lnTo>
                    <a:pt x="10824" y="15671"/>
                  </a:lnTo>
                  <a:lnTo>
                    <a:pt x="11507" y="15821"/>
                  </a:lnTo>
                  <a:lnTo>
                    <a:pt x="12222" y="15959"/>
                  </a:lnTo>
                  <a:lnTo>
                    <a:pt x="12937" y="16097"/>
                  </a:lnTo>
                  <a:lnTo>
                    <a:pt x="13668" y="16235"/>
                  </a:lnTo>
                  <a:lnTo>
                    <a:pt x="14431" y="16368"/>
                  </a:lnTo>
                  <a:lnTo>
                    <a:pt x="15178" y="16494"/>
                  </a:lnTo>
                  <a:lnTo>
                    <a:pt x="15957" y="16620"/>
                  </a:lnTo>
                  <a:lnTo>
                    <a:pt x="16752" y="16740"/>
                  </a:lnTo>
                  <a:lnTo>
                    <a:pt x="17547" y="16860"/>
                  </a:lnTo>
                  <a:lnTo>
                    <a:pt x="18357" y="16969"/>
                  </a:lnTo>
                  <a:lnTo>
                    <a:pt x="19168" y="17077"/>
                  </a:lnTo>
                  <a:lnTo>
                    <a:pt x="19994" y="17179"/>
                  </a:lnTo>
                  <a:lnTo>
                    <a:pt x="20821" y="17275"/>
                  </a:lnTo>
                  <a:lnTo>
                    <a:pt x="21663" y="17371"/>
                  </a:lnTo>
                  <a:lnTo>
                    <a:pt x="22505" y="17455"/>
                  </a:lnTo>
                  <a:lnTo>
                    <a:pt x="23364" y="17533"/>
                  </a:lnTo>
                  <a:lnTo>
                    <a:pt x="24222" y="17605"/>
                  </a:lnTo>
                  <a:lnTo>
                    <a:pt x="25080" y="17678"/>
                  </a:lnTo>
                  <a:lnTo>
                    <a:pt x="25938" y="17738"/>
                  </a:lnTo>
                  <a:lnTo>
                    <a:pt x="26812" y="17786"/>
                  </a:lnTo>
                  <a:lnTo>
                    <a:pt x="27671" y="17834"/>
                  </a:lnTo>
                  <a:lnTo>
                    <a:pt x="28545" y="17870"/>
                  </a:lnTo>
                  <a:lnTo>
                    <a:pt x="29419" y="17900"/>
                  </a:lnTo>
                  <a:lnTo>
                    <a:pt x="30293" y="17924"/>
                  </a:lnTo>
                  <a:lnTo>
                    <a:pt x="31167" y="17942"/>
                  </a:lnTo>
                  <a:lnTo>
                    <a:pt x="32041" y="17948"/>
                  </a:lnTo>
                  <a:lnTo>
                    <a:pt x="32900" y="17942"/>
                  </a:lnTo>
                  <a:lnTo>
                    <a:pt x="33774" y="17930"/>
                  </a:lnTo>
                  <a:lnTo>
                    <a:pt x="34632" y="17912"/>
                  </a:lnTo>
                  <a:lnTo>
                    <a:pt x="35490" y="17882"/>
                  </a:lnTo>
                  <a:lnTo>
                    <a:pt x="36333" y="17840"/>
                  </a:lnTo>
                  <a:lnTo>
                    <a:pt x="37191" y="17792"/>
                  </a:lnTo>
                  <a:lnTo>
                    <a:pt x="38017" y="17732"/>
                  </a:lnTo>
                  <a:lnTo>
                    <a:pt x="38860" y="17660"/>
                  </a:lnTo>
                  <a:lnTo>
                    <a:pt x="39686" y="17581"/>
                  </a:lnTo>
                  <a:lnTo>
                    <a:pt x="40497" y="17485"/>
                  </a:lnTo>
                  <a:lnTo>
                    <a:pt x="41307" y="17383"/>
                  </a:lnTo>
                  <a:lnTo>
                    <a:pt x="42102" y="17269"/>
                  </a:lnTo>
                  <a:lnTo>
                    <a:pt x="42897" y="17143"/>
                  </a:lnTo>
                  <a:lnTo>
                    <a:pt x="43660" y="17005"/>
                  </a:lnTo>
                  <a:lnTo>
                    <a:pt x="44438" y="16854"/>
                  </a:lnTo>
                  <a:lnTo>
                    <a:pt x="45185" y="16692"/>
                  </a:lnTo>
                  <a:lnTo>
                    <a:pt x="45916" y="16518"/>
                  </a:lnTo>
                  <a:lnTo>
                    <a:pt x="46648" y="16332"/>
                  </a:lnTo>
                  <a:lnTo>
                    <a:pt x="47347" y="16133"/>
                  </a:lnTo>
                  <a:lnTo>
                    <a:pt x="48046" y="15917"/>
                  </a:lnTo>
                  <a:lnTo>
                    <a:pt x="48380" y="15803"/>
                  </a:lnTo>
                  <a:lnTo>
                    <a:pt x="48714" y="15689"/>
                  </a:lnTo>
                  <a:lnTo>
                    <a:pt x="49381" y="15454"/>
                  </a:lnTo>
                  <a:lnTo>
                    <a:pt x="50001" y="15214"/>
                  </a:lnTo>
                  <a:lnTo>
                    <a:pt x="50621" y="14974"/>
                  </a:lnTo>
                  <a:lnTo>
                    <a:pt x="51193" y="14733"/>
                  </a:lnTo>
                  <a:lnTo>
                    <a:pt x="51765" y="14493"/>
                  </a:lnTo>
                  <a:lnTo>
                    <a:pt x="52290" y="14247"/>
                  </a:lnTo>
                  <a:lnTo>
                    <a:pt x="52814" y="14000"/>
                  </a:lnTo>
                  <a:lnTo>
                    <a:pt x="53307" y="13760"/>
                  </a:lnTo>
                  <a:lnTo>
                    <a:pt x="53784" y="13508"/>
                  </a:lnTo>
                  <a:lnTo>
                    <a:pt x="54229" y="13261"/>
                  </a:lnTo>
                  <a:lnTo>
                    <a:pt x="54658" y="13015"/>
                  </a:lnTo>
                  <a:lnTo>
                    <a:pt x="55071" y="12769"/>
                  </a:lnTo>
                  <a:lnTo>
                    <a:pt x="55469" y="12522"/>
                  </a:lnTo>
                  <a:lnTo>
                    <a:pt x="55834" y="12270"/>
                  </a:lnTo>
                  <a:lnTo>
                    <a:pt x="56184" y="12024"/>
                  </a:lnTo>
                  <a:lnTo>
                    <a:pt x="56517" y="11777"/>
                  </a:lnTo>
                  <a:lnTo>
                    <a:pt x="56835" y="11531"/>
                  </a:lnTo>
                  <a:lnTo>
                    <a:pt x="57137" y="11284"/>
                  </a:lnTo>
                  <a:lnTo>
                    <a:pt x="57423" y="11044"/>
                  </a:lnTo>
                  <a:lnTo>
                    <a:pt x="57694" y="10798"/>
                  </a:lnTo>
                  <a:lnTo>
                    <a:pt x="57948" y="10557"/>
                  </a:lnTo>
                  <a:lnTo>
                    <a:pt x="58170" y="10317"/>
                  </a:lnTo>
                  <a:lnTo>
                    <a:pt x="58393" y="10083"/>
                  </a:lnTo>
                  <a:lnTo>
                    <a:pt x="58600" y="9842"/>
                  </a:lnTo>
                  <a:lnTo>
                    <a:pt x="58790" y="9608"/>
                  </a:lnTo>
                  <a:lnTo>
                    <a:pt x="58965" y="9380"/>
                  </a:lnTo>
                  <a:lnTo>
                    <a:pt x="59140" y="9151"/>
                  </a:lnTo>
                  <a:lnTo>
                    <a:pt x="59283" y="8923"/>
                  </a:lnTo>
                  <a:lnTo>
                    <a:pt x="59426" y="8701"/>
                  </a:lnTo>
                  <a:lnTo>
                    <a:pt x="59553" y="8478"/>
                  </a:lnTo>
                  <a:lnTo>
                    <a:pt x="59776" y="8052"/>
                  </a:lnTo>
                  <a:lnTo>
                    <a:pt x="59966" y="7637"/>
                  </a:lnTo>
                  <a:lnTo>
                    <a:pt x="60109" y="7235"/>
                  </a:lnTo>
                  <a:lnTo>
                    <a:pt x="60221" y="6856"/>
                  </a:lnTo>
                  <a:lnTo>
                    <a:pt x="60284" y="6490"/>
                  </a:lnTo>
                  <a:lnTo>
                    <a:pt x="60348" y="6147"/>
                  </a:lnTo>
                  <a:lnTo>
                    <a:pt x="60364" y="5829"/>
                  </a:lnTo>
                  <a:lnTo>
                    <a:pt x="60380" y="5534"/>
                  </a:lnTo>
                  <a:lnTo>
                    <a:pt x="60364" y="5264"/>
                  </a:lnTo>
                  <a:lnTo>
                    <a:pt x="60348" y="5018"/>
                  </a:lnTo>
                  <a:lnTo>
                    <a:pt x="60316" y="4801"/>
                  </a:lnTo>
                  <a:lnTo>
                    <a:pt x="60237" y="4453"/>
                  </a:lnTo>
                  <a:lnTo>
                    <a:pt x="60173" y="4236"/>
                  </a:lnTo>
                  <a:lnTo>
                    <a:pt x="60141" y="4164"/>
                  </a:lnTo>
                  <a:lnTo>
                    <a:pt x="59505" y="3996"/>
                  </a:lnTo>
                  <a:lnTo>
                    <a:pt x="58329" y="3684"/>
                  </a:lnTo>
                  <a:lnTo>
                    <a:pt x="57566" y="3485"/>
                  </a:lnTo>
                  <a:lnTo>
                    <a:pt x="56692" y="3269"/>
                  </a:lnTo>
                  <a:lnTo>
                    <a:pt x="55723" y="3029"/>
                  </a:lnTo>
                  <a:lnTo>
                    <a:pt x="54642" y="2776"/>
                  </a:lnTo>
                  <a:lnTo>
                    <a:pt x="53482" y="2512"/>
                  </a:lnTo>
                  <a:lnTo>
                    <a:pt x="52226" y="2242"/>
                  </a:lnTo>
                  <a:lnTo>
                    <a:pt x="50907" y="1965"/>
                  </a:lnTo>
                  <a:lnTo>
                    <a:pt x="50224" y="1833"/>
                  </a:lnTo>
                  <a:lnTo>
                    <a:pt x="49508" y="1695"/>
                  </a:lnTo>
                  <a:lnTo>
                    <a:pt x="48793" y="1563"/>
                  </a:lnTo>
                  <a:lnTo>
                    <a:pt x="48062" y="1430"/>
                  </a:lnTo>
                  <a:lnTo>
                    <a:pt x="47315" y="1304"/>
                  </a:lnTo>
                  <a:lnTo>
                    <a:pt x="46552" y="1178"/>
                  </a:lnTo>
                  <a:lnTo>
                    <a:pt x="45773" y="1052"/>
                  </a:lnTo>
                  <a:lnTo>
                    <a:pt x="44995" y="938"/>
                  </a:lnTo>
                  <a:lnTo>
                    <a:pt x="44200" y="824"/>
                  </a:lnTo>
                  <a:lnTo>
                    <a:pt x="43405" y="715"/>
                  </a:lnTo>
                  <a:lnTo>
                    <a:pt x="42595" y="613"/>
                  </a:lnTo>
                  <a:lnTo>
                    <a:pt x="41768" y="517"/>
                  </a:lnTo>
                  <a:lnTo>
                    <a:pt x="40942" y="427"/>
                  </a:lnTo>
                  <a:lnTo>
                    <a:pt x="40115" y="343"/>
                  </a:lnTo>
                  <a:lnTo>
                    <a:pt x="39273" y="265"/>
                  </a:lnTo>
                  <a:lnTo>
                    <a:pt x="38431" y="199"/>
                  </a:lnTo>
                  <a:lnTo>
                    <a:pt x="37588" y="145"/>
                  </a:lnTo>
                  <a:lnTo>
                    <a:pt x="36746" y="97"/>
                  </a:lnTo>
                  <a:lnTo>
                    <a:pt x="35904" y="54"/>
                  </a:lnTo>
                  <a:lnTo>
                    <a:pt x="35045" y="24"/>
                  </a:lnTo>
                  <a:lnTo>
                    <a:pt x="34203" y="6"/>
                  </a:lnTo>
                  <a:lnTo>
                    <a:pt x="33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5928347" y="5081000"/>
              <a:ext cx="362233" cy="165850"/>
            </a:xfrm>
            <a:custGeom>
              <a:avLst/>
              <a:gdLst/>
              <a:ahLst/>
              <a:cxnLst/>
              <a:rect l="l" t="t" r="r" b="b"/>
              <a:pathLst>
                <a:path w="32663" h="6634" extrusionOk="0">
                  <a:moveTo>
                    <a:pt x="30930" y="0"/>
                  </a:moveTo>
                  <a:lnTo>
                    <a:pt x="30771" y="12"/>
                  </a:lnTo>
                  <a:lnTo>
                    <a:pt x="30612" y="24"/>
                  </a:lnTo>
                  <a:lnTo>
                    <a:pt x="30469" y="42"/>
                  </a:lnTo>
                  <a:lnTo>
                    <a:pt x="30310" y="66"/>
                  </a:lnTo>
                  <a:lnTo>
                    <a:pt x="30167" y="97"/>
                  </a:lnTo>
                  <a:lnTo>
                    <a:pt x="30040" y="133"/>
                  </a:lnTo>
                  <a:lnTo>
                    <a:pt x="29197" y="373"/>
                  </a:lnTo>
                  <a:lnTo>
                    <a:pt x="28244" y="631"/>
                  </a:lnTo>
                  <a:lnTo>
                    <a:pt x="26988" y="974"/>
                  </a:lnTo>
                  <a:lnTo>
                    <a:pt x="25462" y="1370"/>
                  </a:lnTo>
                  <a:lnTo>
                    <a:pt x="23714" y="1815"/>
                  </a:lnTo>
                  <a:lnTo>
                    <a:pt x="22760" y="2049"/>
                  </a:lnTo>
                  <a:lnTo>
                    <a:pt x="21759" y="2290"/>
                  </a:lnTo>
                  <a:lnTo>
                    <a:pt x="20726" y="2530"/>
                  </a:lnTo>
                  <a:lnTo>
                    <a:pt x="19661" y="2776"/>
                  </a:lnTo>
                  <a:lnTo>
                    <a:pt x="18565" y="3023"/>
                  </a:lnTo>
                  <a:lnTo>
                    <a:pt x="17436" y="3263"/>
                  </a:lnTo>
                  <a:lnTo>
                    <a:pt x="16292" y="3503"/>
                  </a:lnTo>
                  <a:lnTo>
                    <a:pt x="15131" y="3738"/>
                  </a:lnTo>
                  <a:lnTo>
                    <a:pt x="13971" y="3960"/>
                  </a:lnTo>
                  <a:lnTo>
                    <a:pt x="12779" y="4176"/>
                  </a:lnTo>
                  <a:lnTo>
                    <a:pt x="11603" y="4381"/>
                  </a:lnTo>
                  <a:lnTo>
                    <a:pt x="10427" y="4573"/>
                  </a:lnTo>
                  <a:lnTo>
                    <a:pt x="9251" y="4753"/>
                  </a:lnTo>
                  <a:lnTo>
                    <a:pt x="8663" y="4831"/>
                  </a:lnTo>
                  <a:lnTo>
                    <a:pt x="8091" y="4909"/>
                  </a:lnTo>
                  <a:lnTo>
                    <a:pt x="7503" y="4981"/>
                  </a:lnTo>
                  <a:lnTo>
                    <a:pt x="6946" y="5054"/>
                  </a:lnTo>
                  <a:lnTo>
                    <a:pt x="6374" y="5114"/>
                  </a:lnTo>
                  <a:lnTo>
                    <a:pt x="5818" y="5174"/>
                  </a:lnTo>
                  <a:lnTo>
                    <a:pt x="5262" y="5222"/>
                  </a:lnTo>
                  <a:lnTo>
                    <a:pt x="4705" y="5270"/>
                  </a:lnTo>
                  <a:lnTo>
                    <a:pt x="4165" y="5306"/>
                  </a:lnTo>
                  <a:lnTo>
                    <a:pt x="3640" y="5342"/>
                  </a:lnTo>
                  <a:lnTo>
                    <a:pt x="3116" y="5366"/>
                  </a:lnTo>
                  <a:lnTo>
                    <a:pt x="2607" y="5384"/>
                  </a:lnTo>
                  <a:lnTo>
                    <a:pt x="2099" y="5402"/>
                  </a:lnTo>
                  <a:lnTo>
                    <a:pt x="1606" y="5402"/>
                  </a:lnTo>
                  <a:lnTo>
                    <a:pt x="1431" y="5408"/>
                  </a:lnTo>
                  <a:lnTo>
                    <a:pt x="1272" y="5420"/>
                  </a:lnTo>
                  <a:lnTo>
                    <a:pt x="1129" y="5432"/>
                  </a:lnTo>
                  <a:lnTo>
                    <a:pt x="970" y="5456"/>
                  </a:lnTo>
                  <a:lnTo>
                    <a:pt x="827" y="5480"/>
                  </a:lnTo>
                  <a:lnTo>
                    <a:pt x="700" y="5510"/>
                  </a:lnTo>
                  <a:lnTo>
                    <a:pt x="573" y="5546"/>
                  </a:lnTo>
                  <a:lnTo>
                    <a:pt x="462" y="5588"/>
                  </a:lnTo>
                  <a:lnTo>
                    <a:pt x="351" y="5630"/>
                  </a:lnTo>
                  <a:lnTo>
                    <a:pt x="271" y="5678"/>
                  </a:lnTo>
                  <a:lnTo>
                    <a:pt x="192" y="5733"/>
                  </a:lnTo>
                  <a:lnTo>
                    <a:pt x="112" y="5787"/>
                  </a:lnTo>
                  <a:lnTo>
                    <a:pt x="64" y="5841"/>
                  </a:lnTo>
                  <a:lnTo>
                    <a:pt x="17" y="5901"/>
                  </a:lnTo>
                  <a:lnTo>
                    <a:pt x="1" y="5961"/>
                  </a:lnTo>
                  <a:lnTo>
                    <a:pt x="1" y="6021"/>
                  </a:lnTo>
                  <a:lnTo>
                    <a:pt x="1" y="6087"/>
                  </a:lnTo>
                  <a:lnTo>
                    <a:pt x="33" y="6147"/>
                  </a:lnTo>
                  <a:lnTo>
                    <a:pt x="64" y="6207"/>
                  </a:lnTo>
                  <a:lnTo>
                    <a:pt x="128" y="6261"/>
                  </a:lnTo>
                  <a:lnTo>
                    <a:pt x="192" y="6315"/>
                  </a:lnTo>
                  <a:lnTo>
                    <a:pt x="271" y="6363"/>
                  </a:lnTo>
                  <a:lnTo>
                    <a:pt x="366" y="6411"/>
                  </a:lnTo>
                  <a:lnTo>
                    <a:pt x="478" y="6454"/>
                  </a:lnTo>
                  <a:lnTo>
                    <a:pt x="589" y="6496"/>
                  </a:lnTo>
                  <a:lnTo>
                    <a:pt x="716" y="6532"/>
                  </a:lnTo>
                  <a:lnTo>
                    <a:pt x="843" y="6562"/>
                  </a:lnTo>
                  <a:lnTo>
                    <a:pt x="986" y="6586"/>
                  </a:lnTo>
                  <a:lnTo>
                    <a:pt x="1145" y="6604"/>
                  </a:lnTo>
                  <a:lnTo>
                    <a:pt x="1288" y="6622"/>
                  </a:lnTo>
                  <a:lnTo>
                    <a:pt x="1447" y="6628"/>
                  </a:lnTo>
                  <a:lnTo>
                    <a:pt x="1622" y="6634"/>
                  </a:lnTo>
                  <a:lnTo>
                    <a:pt x="1638" y="6634"/>
                  </a:lnTo>
                  <a:lnTo>
                    <a:pt x="2178" y="6628"/>
                  </a:lnTo>
                  <a:lnTo>
                    <a:pt x="2735" y="6616"/>
                  </a:lnTo>
                  <a:lnTo>
                    <a:pt x="3291" y="6592"/>
                  </a:lnTo>
                  <a:lnTo>
                    <a:pt x="3863" y="6568"/>
                  </a:lnTo>
                  <a:lnTo>
                    <a:pt x="4435" y="6532"/>
                  </a:lnTo>
                  <a:lnTo>
                    <a:pt x="5023" y="6496"/>
                  </a:lnTo>
                  <a:lnTo>
                    <a:pt x="5611" y="6448"/>
                  </a:lnTo>
                  <a:lnTo>
                    <a:pt x="6215" y="6393"/>
                  </a:lnTo>
                  <a:lnTo>
                    <a:pt x="6819" y="6333"/>
                  </a:lnTo>
                  <a:lnTo>
                    <a:pt x="7423" y="6273"/>
                  </a:lnTo>
                  <a:lnTo>
                    <a:pt x="8027" y="6201"/>
                  </a:lnTo>
                  <a:lnTo>
                    <a:pt x="8647" y="6129"/>
                  </a:lnTo>
                  <a:lnTo>
                    <a:pt x="9267" y="6051"/>
                  </a:lnTo>
                  <a:lnTo>
                    <a:pt x="9887" y="5967"/>
                  </a:lnTo>
                  <a:lnTo>
                    <a:pt x="10506" y="5877"/>
                  </a:lnTo>
                  <a:lnTo>
                    <a:pt x="11126" y="5787"/>
                  </a:lnTo>
                  <a:lnTo>
                    <a:pt x="12382" y="5588"/>
                  </a:lnTo>
                  <a:lnTo>
                    <a:pt x="13638" y="5378"/>
                  </a:lnTo>
                  <a:lnTo>
                    <a:pt x="14877" y="5156"/>
                  </a:lnTo>
                  <a:lnTo>
                    <a:pt x="16117" y="4927"/>
                  </a:lnTo>
                  <a:lnTo>
                    <a:pt x="17325" y="4687"/>
                  </a:lnTo>
                  <a:lnTo>
                    <a:pt x="18533" y="4441"/>
                  </a:lnTo>
                  <a:lnTo>
                    <a:pt x="19709" y="4188"/>
                  </a:lnTo>
                  <a:lnTo>
                    <a:pt x="20869" y="3936"/>
                  </a:lnTo>
                  <a:lnTo>
                    <a:pt x="21982" y="3684"/>
                  </a:lnTo>
                  <a:lnTo>
                    <a:pt x="23062" y="3431"/>
                  </a:lnTo>
                  <a:lnTo>
                    <a:pt x="24111" y="3185"/>
                  </a:lnTo>
                  <a:lnTo>
                    <a:pt x="25113" y="2939"/>
                  </a:lnTo>
                  <a:lnTo>
                    <a:pt x="26066" y="2704"/>
                  </a:lnTo>
                  <a:lnTo>
                    <a:pt x="26956" y="2476"/>
                  </a:lnTo>
                  <a:lnTo>
                    <a:pt x="28577" y="2055"/>
                  </a:lnTo>
                  <a:lnTo>
                    <a:pt x="29928" y="1689"/>
                  </a:lnTo>
                  <a:lnTo>
                    <a:pt x="30977" y="1400"/>
                  </a:lnTo>
                  <a:lnTo>
                    <a:pt x="32026" y="1100"/>
                  </a:lnTo>
                  <a:lnTo>
                    <a:pt x="32153" y="1058"/>
                  </a:lnTo>
                  <a:lnTo>
                    <a:pt x="32265" y="1016"/>
                  </a:lnTo>
                  <a:lnTo>
                    <a:pt x="32360" y="968"/>
                  </a:lnTo>
                  <a:lnTo>
                    <a:pt x="32455" y="914"/>
                  </a:lnTo>
                  <a:lnTo>
                    <a:pt x="32519" y="866"/>
                  </a:lnTo>
                  <a:lnTo>
                    <a:pt x="32583" y="806"/>
                  </a:lnTo>
                  <a:lnTo>
                    <a:pt x="32614" y="751"/>
                  </a:lnTo>
                  <a:lnTo>
                    <a:pt x="32646" y="691"/>
                  </a:lnTo>
                  <a:lnTo>
                    <a:pt x="32662" y="631"/>
                  </a:lnTo>
                  <a:lnTo>
                    <a:pt x="32646" y="577"/>
                  </a:lnTo>
                  <a:lnTo>
                    <a:pt x="32630" y="517"/>
                  </a:lnTo>
                  <a:lnTo>
                    <a:pt x="32599" y="457"/>
                  </a:lnTo>
                  <a:lnTo>
                    <a:pt x="32551" y="403"/>
                  </a:lnTo>
                  <a:lnTo>
                    <a:pt x="32487" y="343"/>
                  </a:lnTo>
                  <a:lnTo>
                    <a:pt x="32408" y="289"/>
                  </a:lnTo>
                  <a:lnTo>
                    <a:pt x="32312" y="241"/>
                  </a:lnTo>
                  <a:lnTo>
                    <a:pt x="32201" y="193"/>
                  </a:lnTo>
                  <a:lnTo>
                    <a:pt x="32090" y="151"/>
                  </a:lnTo>
                  <a:lnTo>
                    <a:pt x="31963" y="115"/>
                  </a:lnTo>
                  <a:lnTo>
                    <a:pt x="31820" y="78"/>
                  </a:lnTo>
                  <a:lnTo>
                    <a:pt x="31693" y="54"/>
                  </a:lnTo>
                  <a:lnTo>
                    <a:pt x="31534" y="30"/>
                  </a:lnTo>
                  <a:lnTo>
                    <a:pt x="31391" y="18"/>
                  </a:lnTo>
                  <a:lnTo>
                    <a:pt x="31232" y="6"/>
                  </a:lnTo>
                  <a:lnTo>
                    <a:pt x="310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6049439" y="4532575"/>
              <a:ext cx="950934" cy="867800"/>
            </a:xfrm>
            <a:custGeom>
              <a:avLst/>
              <a:gdLst/>
              <a:ahLst/>
              <a:cxnLst/>
              <a:rect l="l" t="t" r="r" b="b"/>
              <a:pathLst>
                <a:path w="85747" h="34712" extrusionOk="0">
                  <a:moveTo>
                    <a:pt x="52894" y="0"/>
                  </a:moveTo>
                  <a:lnTo>
                    <a:pt x="52545" y="6"/>
                  </a:lnTo>
                  <a:lnTo>
                    <a:pt x="52195" y="12"/>
                  </a:lnTo>
                  <a:lnTo>
                    <a:pt x="51830" y="18"/>
                  </a:lnTo>
                  <a:lnTo>
                    <a:pt x="51480" y="36"/>
                  </a:lnTo>
                  <a:lnTo>
                    <a:pt x="51130" y="54"/>
                  </a:lnTo>
                  <a:lnTo>
                    <a:pt x="50765" y="72"/>
                  </a:lnTo>
                  <a:lnTo>
                    <a:pt x="50399" y="102"/>
                  </a:lnTo>
                  <a:lnTo>
                    <a:pt x="50049" y="132"/>
                  </a:lnTo>
                  <a:lnTo>
                    <a:pt x="49684" y="168"/>
                  </a:lnTo>
                  <a:lnTo>
                    <a:pt x="49318" y="204"/>
                  </a:lnTo>
                  <a:lnTo>
                    <a:pt x="48953" y="247"/>
                  </a:lnTo>
                  <a:lnTo>
                    <a:pt x="48587" y="301"/>
                  </a:lnTo>
                  <a:lnTo>
                    <a:pt x="48222" y="349"/>
                  </a:lnTo>
                  <a:lnTo>
                    <a:pt x="47856" y="409"/>
                  </a:lnTo>
                  <a:lnTo>
                    <a:pt x="47491" y="469"/>
                  </a:lnTo>
                  <a:lnTo>
                    <a:pt x="47109" y="535"/>
                  </a:lnTo>
                  <a:lnTo>
                    <a:pt x="46744" y="607"/>
                  </a:lnTo>
                  <a:lnTo>
                    <a:pt x="46378" y="685"/>
                  </a:lnTo>
                  <a:lnTo>
                    <a:pt x="45997" y="769"/>
                  </a:lnTo>
                  <a:lnTo>
                    <a:pt x="45631" y="853"/>
                  </a:lnTo>
                  <a:lnTo>
                    <a:pt x="45250" y="944"/>
                  </a:lnTo>
                  <a:lnTo>
                    <a:pt x="44884" y="1040"/>
                  </a:lnTo>
                  <a:lnTo>
                    <a:pt x="44153" y="1238"/>
                  </a:lnTo>
                  <a:lnTo>
                    <a:pt x="43470" y="1442"/>
                  </a:lnTo>
                  <a:lnTo>
                    <a:pt x="42818" y="1640"/>
                  </a:lnTo>
                  <a:lnTo>
                    <a:pt x="42214" y="1845"/>
                  </a:lnTo>
                  <a:lnTo>
                    <a:pt x="41658" y="2049"/>
                  </a:lnTo>
                  <a:lnTo>
                    <a:pt x="41133" y="2247"/>
                  </a:lnTo>
                  <a:lnTo>
                    <a:pt x="40656" y="2452"/>
                  </a:lnTo>
                  <a:lnTo>
                    <a:pt x="40211" y="2656"/>
                  </a:lnTo>
                  <a:lnTo>
                    <a:pt x="39798" y="2860"/>
                  </a:lnTo>
                  <a:lnTo>
                    <a:pt x="39597" y="2968"/>
                  </a:lnTo>
                  <a:lnTo>
                    <a:pt x="39242" y="2920"/>
                  </a:lnTo>
                  <a:lnTo>
                    <a:pt x="38733" y="2866"/>
                  </a:lnTo>
                  <a:lnTo>
                    <a:pt x="38209" y="2818"/>
                  </a:lnTo>
                  <a:lnTo>
                    <a:pt x="37684" y="2776"/>
                  </a:lnTo>
                  <a:lnTo>
                    <a:pt x="37128" y="2740"/>
                  </a:lnTo>
                  <a:lnTo>
                    <a:pt x="36572" y="2716"/>
                  </a:lnTo>
                  <a:lnTo>
                    <a:pt x="35984" y="2692"/>
                  </a:lnTo>
                  <a:lnTo>
                    <a:pt x="35396" y="2680"/>
                  </a:lnTo>
                  <a:lnTo>
                    <a:pt x="34792" y="2674"/>
                  </a:lnTo>
                  <a:lnTo>
                    <a:pt x="34172" y="2674"/>
                  </a:lnTo>
                  <a:lnTo>
                    <a:pt x="33536" y="2686"/>
                  </a:lnTo>
                  <a:lnTo>
                    <a:pt x="32900" y="2704"/>
                  </a:lnTo>
                  <a:lnTo>
                    <a:pt x="32249" y="2728"/>
                  </a:lnTo>
                  <a:lnTo>
                    <a:pt x="31581" y="2764"/>
                  </a:lnTo>
                  <a:lnTo>
                    <a:pt x="30898" y="2806"/>
                  </a:lnTo>
                  <a:lnTo>
                    <a:pt x="30214" y="2854"/>
                  </a:lnTo>
                  <a:lnTo>
                    <a:pt x="29515" y="2914"/>
                  </a:lnTo>
                  <a:lnTo>
                    <a:pt x="28816" y="2986"/>
                  </a:lnTo>
                  <a:lnTo>
                    <a:pt x="28085" y="3065"/>
                  </a:lnTo>
                  <a:lnTo>
                    <a:pt x="27369" y="3149"/>
                  </a:lnTo>
                  <a:lnTo>
                    <a:pt x="26622" y="3251"/>
                  </a:lnTo>
                  <a:lnTo>
                    <a:pt x="25875" y="3353"/>
                  </a:lnTo>
                  <a:lnTo>
                    <a:pt x="25128" y="3473"/>
                  </a:lnTo>
                  <a:lnTo>
                    <a:pt x="24366" y="3599"/>
                  </a:lnTo>
                  <a:lnTo>
                    <a:pt x="23587" y="3737"/>
                  </a:lnTo>
                  <a:lnTo>
                    <a:pt x="22808" y="3882"/>
                  </a:lnTo>
                  <a:lnTo>
                    <a:pt x="22029" y="4038"/>
                  </a:lnTo>
                  <a:lnTo>
                    <a:pt x="21234" y="4206"/>
                  </a:lnTo>
                  <a:lnTo>
                    <a:pt x="20440" y="4386"/>
                  </a:lnTo>
                  <a:lnTo>
                    <a:pt x="19629" y="4573"/>
                  </a:lnTo>
                  <a:lnTo>
                    <a:pt x="18819" y="4777"/>
                  </a:lnTo>
                  <a:lnTo>
                    <a:pt x="18008" y="4987"/>
                  </a:lnTo>
                  <a:lnTo>
                    <a:pt x="17198" y="5210"/>
                  </a:lnTo>
                  <a:lnTo>
                    <a:pt x="16371" y="5444"/>
                  </a:lnTo>
                  <a:lnTo>
                    <a:pt x="15545" y="5690"/>
                  </a:lnTo>
                  <a:lnTo>
                    <a:pt x="14734" y="5943"/>
                  </a:lnTo>
                  <a:lnTo>
                    <a:pt x="13987" y="6195"/>
                  </a:lnTo>
                  <a:lnTo>
                    <a:pt x="13304" y="6447"/>
                  </a:lnTo>
                  <a:lnTo>
                    <a:pt x="12652" y="6694"/>
                  </a:lnTo>
                  <a:lnTo>
                    <a:pt x="12080" y="6940"/>
                  </a:lnTo>
                  <a:lnTo>
                    <a:pt x="11539" y="7186"/>
                  </a:lnTo>
                  <a:lnTo>
                    <a:pt x="11047" y="7433"/>
                  </a:lnTo>
                  <a:lnTo>
                    <a:pt x="10618" y="7673"/>
                  </a:lnTo>
                  <a:lnTo>
                    <a:pt x="10220" y="7913"/>
                  </a:lnTo>
                  <a:lnTo>
                    <a:pt x="9871" y="8154"/>
                  </a:lnTo>
                  <a:lnTo>
                    <a:pt x="9569" y="8388"/>
                  </a:lnTo>
                  <a:lnTo>
                    <a:pt x="9314" y="8622"/>
                  </a:lnTo>
                  <a:lnTo>
                    <a:pt x="9092" y="8857"/>
                  </a:lnTo>
                  <a:lnTo>
                    <a:pt x="8917" y="9085"/>
                  </a:lnTo>
                  <a:lnTo>
                    <a:pt x="8774" y="9313"/>
                  </a:lnTo>
                  <a:lnTo>
                    <a:pt x="8679" y="9536"/>
                  </a:lnTo>
                  <a:lnTo>
                    <a:pt x="8615" y="9752"/>
                  </a:lnTo>
                  <a:lnTo>
                    <a:pt x="8567" y="9968"/>
                  </a:lnTo>
                  <a:lnTo>
                    <a:pt x="8567" y="10185"/>
                  </a:lnTo>
                  <a:lnTo>
                    <a:pt x="8599" y="10395"/>
                  </a:lnTo>
                  <a:lnTo>
                    <a:pt x="8663" y="10599"/>
                  </a:lnTo>
                  <a:lnTo>
                    <a:pt x="8758" y="10804"/>
                  </a:lnTo>
                  <a:lnTo>
                    <a:pt x="8862" y="10989"/>
                  </a:lnTo>
                  <a:lnTo>
                    <a:pt x="8862" y="10989"/>
                  </a:lnTo>
                  <a:lnTo>
                    <a:pt x="8710" y="11038"/>
                  </a:lnTo>
                  <a:lnTo>
                    <a:pt x="8249" y="11212"/>
                  </a:lnTo>
                  <a:lnTo>
                    <a:pt x="7773" y="11392"/>
                  </a:lnTo>
                  <a:lnTo>
                    <a:pt x="7280" y="11591"/>
                  </a:lnTo>
                  <a:lnTo>
                    <a:pt x="6787" y="11807"/>
                  </a:lnTo>
                  <a:lnTo>
                    <a:pt x="6279" y="12041"/>
                  </a:lnTo>
                  <a:lnTo>
                    <a:pt x="5770" y="12288"/>
                  </a:lnTo>
                  <a:lnTo>
                    <a:pt x="5246" y="12552"/>
                  </a:lnTo>
                  <a:lnTo>
                    <a:pt x="4705" y="12834"/>
                  </a:lnTo>
                  <a:lnTo>
                    <a:pt x="4165" y="13129"/>
                  </a:lnTo>
                  <a:lnTo>
                    <a:pt x="3624" y="13447"/>
                  </a:lnTo>
                  <a:lnTo>
                    <a:pt x="3354" y="13610"/>
                  </a:lnTo>
                  <a:lnTo>
                    <a:pt x="3084" y="13778"/>
                  </a:lnTo>
                  <a:lnTo>
                    <a:pt x="2846" y="13940"/>
                  </a:lnTo>
                  <a:lnTo>
                    <a:pt x="2607" y="14108"/>
                  </a:lnTo>
                  <a:lnTo>
                    <a:pt x="2385" y="14276"/>
                  </a:lnTo>
                  <a:lnTo>
                    <a:pt x="2162" y="14445"/>
                  </a:lnTo>
                  <a:lnTo>
                    <a:pt x="1956" y="14613"/>
                  </a:lnTo>
                  <a:lnTo>
                    <a:pt x="1765" y="14787"/>
                  </a:lnTo>
                  <a:lnTo>
                    <a:pt x="1590" y="14955"/>
                  </a:lnTo>
                  <a:lnTo>
                    <a:pt x="1415" y="15130"/>
                  </a:lnTo>
                  <a:lnTo>
                    <a:pt x="1256" y="15304"/>
                  </a:lnTo>
                  <a:lnTo>
                    <a:pt x="1113" y="15478"/>
                  </a:lnTo>
                  <a:lnTo>
                    <a:pt x="970" y="15652"/>
                  </a:lnTo>
                  <a:lnTo>
                    <a:pt x="843" y="15827"/>
                  </a:lnTo>
                  <a:lnTo>
                    <a:pt x="716" y="16001"/>
                  </a:lnTo>
                  <a:lnTo>
                    <a:pt x="605" y="16175"/>
                  </a:lnTo>
                  <a:lnTo>
                    <a:pt x="509" y="16355"/>
                  </a:lnTo>
                  <a:lnTo>
                    <a:pt x="414" y="16530"/>
                  </a:lnTo>
                  <a:lnTo>
                    <a:pt x="255" y="16884"/>
                  </a:lnTo>
                  <a:lnTo>
                    <a:pt x="144" y="17239"/>
                  </a:lnTo>
                  <a:lnTo>
                    <a:pt x="64" y="17599"/>
                  </a:lnTo>
                  <a:lnTo>
                    <a:pt x="17" y="17954"/>
                  </a:lnTo>
                  <a:lnTo>
                    <a:pt x="1" y="18314"/>
                  </a:lnTo>
                  <a:lnTo>
                    <a:pt x="17" y="18669"/>
                  </a:lnTo>
                  <a:lnTo>
                    <a:pt x="80" y="19023"/>
                  </a:lnTo>
                  <a:lnTo>
                    <a:pt x="160" y="19378"/>
                  </a:lnTo>
                  <a:lnTo>
                    <a:pt x="271" y="19732"/>
                  </a:lnTo>
                  <a:lnTo>
                    <a:pt x="398" y="20087"/>
                  </a:lnTo>
                  <a:lnTo>
                    <a:pt x="573" y="20435"/>
                  </a:lnTo>
                  <a:lnTo>
                    <a:pt x="764" y="20778"/>
                  </a:lnTo>
                  <a:lnTo>
                    <a:pt x="970" y="21120"/>
                  </a:lnTo>
                  <a:lnTo>
                    <a:pt x="1209" y="21463"/>
                  </a:lnTo>
                  <a:lnTo>
                    <a:pt x="1479" y="21799"/>
                  </a:lnTo>
                  <a:lnTo>
                    <a:pt x="1765" y="22130"/>
                  </a:lnTo>
                  <a:lnTo>
                    <a:pt x="2067" y="22454"/>
                  </a:lnTo>
                  <a:lnTo>
                    <a:pt x="2385" y="22779"/>
                  </a:lnTo>
                  <a:lnTo>
                    <a:pt x="2734" y="23097"/>
                  </a:lnTo>
                  <a:lnTo>
                    <a:pt x="3084" y="23403"/>
                  </a:lnTo>
                  <a:lnTo>
                    <a:pt x="3466" y="23710"/>
                  </a:lnTo>
                  <a:lnTo>
                    <a:pt x="3847" y="24010"/>
                  </a:lnTo>
                  <a:lnTo>
                    <a:pt x="4260" y="24299"/>
                  </a:lnTo>
                  <a:lnTo>
                    <a:pt x="4673" y="24581"/>
                  </a:lnTo>
                  <a:lnTo>
                    <a:pt x="5103" y="24858"/>
                  </a:lnTo>
                  <a:lnTo>
                    <a:pt x="5548" y="25128"/>
                  </a:lnTo>
                  <a:lnTo>
                    <a:pt x="5993" y="25386"/>
                  </a:lnTo>
                  <a:lnTo>
                    <a:pt x="6127" y="25460"/>
                  </a:lnTo>
                  <a:lnTo>
                    <a:pt x="5993" y="25518"/>
                  </a:lnTo>
                  <a:lnTo>
                    <a:pt x="5722" y="25657"/>
                  </a:lnTo>
                  <a:lnTo>
                    <a:pt x="5452" y="25807"/>
                  </a:lnTo>
                  <a:lnTo>
                    <a:pt x="5198" y="25969"/>
                  </a:lnTo>
                  <a:lnTo>
                    <a:pt x="4975" y="26137"/>
                  </a:lnTo>
                  <a:lnTo>
                    <a:pt x="4753" y="26318"/>
                  </a:lnTo>
                  <a:lnTo>
                    <a:pt x="4562" y="26504"/>
                  </a:lnTo>
                  <a:lnTo>
                    <a:pt x="4387" y="26708"/>
                  </a:lnTo>
                  <a:lnTo>
                    <a:pt x="4228" y="26918"/>
                  </a:lnTo>
                  <a:lnTo>
                    <a:pt x="4101" y="27135"/>
                  </a:lnTo>
                  <a:lnTo>
                    <a:pt x="3990" y="27369"/>
                  </a:lnTo>
                  <a:lnTo>
                    <a:pt x="3958" y="27489"/>
                  </a:lnTo>
                  <a:lnTo>
                    <a:pt x="3926" y="27603"/>
                  </a:lnTo>
                  <a:lnTo>
                    <a:pt x="3911" y="27724"/>
                  </a:lnTo>
                  <a:lnTo>
                    <a:pt x="3911" y="27844"/>
                  </a:lnTo>
                  <a:lnTo>
                    <a:pt x="3942" y="27964"/>
                  </a:lnTo>
                  <a:lnTo>
                    <a:pt x="3974" y="28084"/>
                  </a:lnTo>
                  <a:lnTo>
                    <a:pt x="4006" y="28204"/>
                  </a:lnTo>
                  <a:lnTo>
                    <a:pt x="4069" y="28324"/>
                  </a:lnTo>
                  <a:lnTo>
                    <a:pt x="4149" y="28445"/>
                  </a:lnTo>
                  <a:lnTo>
                    <a:pt x="4228" y="28565"/>
                  </a:lnTo>
                  <a:lnTo>
                    <a:pt x="4340" y="28685"/>
                  </a:lnTo>
                  <a:lnTo>
                    <a:pt x="4451" y="28805"/>
                  </a:lnTo>
                  <a:lnTo>
                    <a:pt x="4578" y="28925"/>
                  </a:lnTo>
                  <a:lnTo>
                    <a:pt x="4721" y="29045"/>
                  </a:lnTo>
                  <a:lnTo>
                    <a:pt x="4864" y="29166"/>
                  </a:lnTo>
                  <a:lnTo>
                    <a:pt x="5023" y="29280"/>
                  </a:lnTo>
                  <a:lnTo>
                    <a:pt x="5198" y="29400"/>
                  </a:lnTo>
                  <a:lnTo>
                    <a:pt x="5389" y="29520"/>
                  </a:lnTo>
                  <a:lnTo>
                    <a:pt x="5595" y="29640"/>
                  </a:lnTo>
                  <a:lnTo>
                    <a:pt x="5802" y="29754"/>
                  </a:lnTo>
                  <a:lnTo>
                    <a:pt x="6247" y="29989"/>
                  </a:lnTo>
                  <a:lnTo>
                    <a:pt x="6755" y="30223"/>
                  </a:lnTo>
                  <a:lnTo>
                    <a:pt x="7280" y="30451"/>
                  </a:lnTo>
                  <a:lnTo>
                    <a:pt x="7852" y="30680"/>
                  </a:lnTo>
                  <a:lnTo>
                    <a:pt x="8472" y="30902"/>
                  </a:lnTo>
                  <a:lnTo>
                    <a:pt x="9124" y="31124"/>
                  </a:lnTo>
                  <a:lnTo>
                    <a:pt x="9791" y="31341"/>
                  </a:lnTo>
                  <a:lnTo>
                    <a:pt x="10506" y="31557"/>
                  </a:lnTo>
                  <a:lnTo>
                    <a:pt x="11253" y="31761"/>
                  </a:lnTo>
                  <a:lnTo>
                    <a:pt x="12032" y="31966"/>
                  </a:lnTo>
                  <a:lnTo>
                    <a:pt x="12827" y="32170"/>
                  </a:lnTo>
                  <a:lnTo>
                    <a:pt x="13637" y="32362"/>
                  </a:lnTo>
                  <a:lnTo>
                    <a:pt x="14496" y="32554"/>
                  </a:lnTo>
                  <a:lnTo>
                    <a:pt x="15354" y="32735"/>
                  </a:lnTo>
                  <a:lnTo>
                    <a:pt x="16244" y="32915"/>
                  </a:lnTo>
                  <a:lnTo>
                    <a:pt x="17150" y="33083"/>
                  </a:lnTo>
                  <a:lnTo>
                    <a:pt x="18072" y="33245"/>
                  </a:lnTo>
                  <a:lnTo>
                    <a:pt x="19009" y="33402"/>
                  </a:lnTo>
                  <a:lnTo>
                    <a:pt x="19947" y="33552"/>
                  </a:lnTo>
                  <a:lnTo>
                    <a:pt x="20901" y="33696"/>
                  </a:lnTo>
                  <a:lnTo>
                    <a:pt x="21870" y="33828"/>
                  </a:lnTo>
                  <a:lnTo>
                    <a:pt x="22840" y="33954"/>
                  </a:lnTo>
                  <a:lnTo>
                    <a:pt x="23825" y="34075"/>
                  </a:lnTo>
                  <a:lnTo>
                    <a:pt x="24811" y="34183"/>
                  </a:lnTo>
                  <a:lnTo>
                    <a:pt x="25796" y="34285"/>
                  </a:lnTo>
                  <a:lnTo>
                    <a:pt x="26781" y="34375"/>
                  </a:lnTo>
                  <a:lnTo>
                    <a:pt x="27767" y="34453"/>
                  </a:lnTo>
                  <a:lnTo>
                    <a:pt x="28736" y="34519"/>
                  </a:lnTo>
                  <a:lnTo>
                    <a:pt x="29722" y="34579"/>
                  </a:lnTo>
                  <a:lnTo>
                    <a:pt x="30691" y="34633"/>
                  </a:lnTo>
                  <a:lnTo>
                    <a:pt x="31645" y="34669"/>
                  </a:lnTo>
                  <a:lnTo>
                    <a:pt x="32598" y="34694"/>
                  </a:lnTo>
                  <a:lnTo>
                    <a:pt x="33536" y="34712"/>
                  </a:lnTo>
                  <a:lnTo>
                    <a:pt x="34458" y="34712"/>
                  </a:lnTo>
                  <a:lnTo>
                    <a:pt x="35364" y="34706"/>
                  </a:lnTo>
                  <a:lnTo>
                    <a:pt x="36254" y="34682"/>
                  </a:lnTo>
                  <a:lnTo>
                    <a:pt x="37128" y="34645"/>
                  </a:lnTo>
                  <a:lnTo>
                    <a:pt x="37557" y="34621"/>
                  </a:lnTo>
                  <a:lnTo>
                    <a:pt x="37970" y="34597"/>
                  </a:lnTo>
                  <a:lnTo>
                    <a:pt x="38400" y="34567"/>
                  </a:lnTo>
                  <a:lnTo>
                    <a:pt x="38813" y="34537"/>
                  </a:lnTo>
                  <a:lnTo>
                    <a:pt x="39210" y="34501"/>
                  </a:lnTo>
                  <a:lnTo>
                    <a:pt x="39607" y="34459"/>
                  </a:lnTo>
                  <a:lnTo>
                    <a:pt x="40005" y="34417"/>
                  </a:lnTo>
                  <a:lnTo>
                    <a:pt x="40386" y="34369"/>
                  </a:lnTo>
                  <a:lnTo>
                    <a:pt x="40768" y="34321"/>
                  </a:lnTo>
                  <a:lnTo>
                    <a:pt x="41133" y="34267"/>
                  </a:lnTo>
                  <a:lnTo>
                    <a:pt x="41499" y="34213"/>
                  </a:lnTo>
                  <a:lnTo>
                    <a:pt x="41848" y="34147"/>
                  </a:lnTo>
                  <a:lnTo>
                    <a:pt x="42198" y="34087"/>
                  </a:lnTo>
                  <a:lnTo>
                    <a:pt x="42548" y="34015"/>
                  </a:lnTo>
                  <a:lnTo>
                    <a:pt x="42881" y="33942"/>
                  </a:lnTo>
                  <a:lnTo>
                    <a:pt x="43199" y="33864"/>
                  </a:lnTo>
                  <a:lnTo>
                    <a:pt x="43517" y="33786"/>
                  </a:lnTo>
                  <a:lnTo>
                    <a:pt x="43819" y="33702"/>
                  </a:lnTo>
                  <a:lnTo>
                    <a:pt x="44121" y="33612"/>
                  </a:lnTo>
                  <a:lnTo>
                    <a:pt x="44407" y="33522"/>
                  </a:lnTo>
                  <a:lnTo>
                    <a:pt x="44677" y="33426"/>
                  </a:lnTo>
                  <a:lnTo>
                    <a:pt x="44948" y="33324"/>
                  </a:lnTo>
                  <a:lnTo>
                    <a:pt x="45202" y="33221"/>
                  </a:lnTo>
                  <a:lnTo>
                    <a:pt x="45456" y="33107"/>
                  </a:lnTo>
                  <a:lnTo>
                    <a:pt x="45695" y="32999"/>
                  </a:lnTo>
                  <a:lnTo>
                    <a:pt x="45917" y="32879"/>
                  </a:lnTo>
                  <a:lnTo>
                    <a:pt x="46124" y="32759"/>
                  </a:lnTo>
                  <a:lnTo>
                    <a:pt x="46330" y="32633"/>
                  </a:lnTo>
                  <a:lnTo>
                    <a:pt x="46521" y="32500"/>
                  </a:lnTo>
                  <a:lnTo>
                    <a:pt x="46712" y="32368"/>
                  </a:lnTo>
                  <a:lnTo>
                    <a:pt x="46871" y="32230"/>
                  </a:lnTo>
                  <a:lnTo>
                    <a:pt x="47030" y="32086"/>
                  </a:lnTo>
                  <a:lnTo>
                    <a:pt x="47173" y="31936"/>
                  </a:lnTo>
                  <a:lnTo>
                    <a:pt x="47316" y="31779"/>
                  </a:lnTo>
                  <a:lnTo>
                    <a:pt x="47554" y="31473"/>
                  </a:lnTo>
                  <a:lnTo>
                    <a:pt x="47777" y="31173"/>
                  </a:lnTo>
                  <a:lnTo>
                    <a:pt x="47967" y="30884"/>
                  </a:lnTo>
                  <a:lnTo>
                    <a:pt x="48089" y="30684"/>
                  </a:lnTo>
                  <a:lnTo>
                    <a:pt x="48089" y="30684"/>
                  </a:lnTo>
                  <a:lnTo>
                    <a:pt x="48317" y="30734"/>
                  </a:lnTo>
                  <a:lnTo>
                    <a:pt x="48873" y="30842"/>
                  </a:lnTo>
                  <a:lnTo>
                    <a:pt x="49430" y="30944"/>
                  </a:lnTo>
                  <a:lnTo>
                    <a:pt x="50002" y="31040"/>
                  </a:lnTo>
                  <a:lnTo>
                    <a:pt x="50574" y="31130"/>
                  </a:lnTo>
                  <a:lnTo>
                    <a:pt x="51162" y="31221"/>
                  </a:lnTo>
                  <a:lnTo>
                    <a:pt x="51766" y="31299"/>
                  </a:lnTo>
                  <a:lnTo>
                    <a:pt x="52386" y="31371"/>
                  </a:lnTo>
                  <a:lnTo>
                    <a:pt x="53006" y="31437"/>
                  </a:lnTo>
                  <a:lnTo>
                    <a:pt x="53626" y="31491"/>
                  </a:lnTo>
                  <a:lnTo>
                    <a:pt x="54261" y="31545"/>
                  </a:lnTo>
                  <a:lnTo>
                    <a:pt x="54897" y="31587"/>
                  </a:lnTo>
                  <a:lnTo>
                    <a:pt x="55533" y="31623"/>
                  </a:lnTo>
                  <a:lnTo>
                    <a:pt x="56184" y="31647"/>
                  </a:lnTo>
                  <a:lnTo>
                    <a:pt x="56836" y="31665"/>
                  </a:lnTo>
                  <a:lnTo>
                    <a:pt x="57488" y="31677"/>
                  </a:lnTo>
                  <a:lnTo>
                    <a:pt x="58155" y="31677"/>
                  </a:lnTo>
                  <a:lnTo>
                    <a:pt x="58807" y="31665"/>
                  </a:lnTo>
                  <a:lnTo>
                    <a:pt x="59458" y="31647"/>
                  </a:lnTo>
                  <a:lnTo>
                    <a:pt x="60126" y="31617"/>
                  </a:lnTo>
                  <a:lnTo>
                    <a:pt x="60778" y="31581"/>
                  </a:lnTo>
                  <a:lnTo>
                    <a:pt x="61429" y="31533"/>
                  </a:lnTo>
                  <a:lnTo>
                    <a:pt x="62081" y="31473"/>
                  </a:lnTo>
                  <a:lnTo>
                    <a:pt x="62733" y="31407"/>
                  </a:lnTo>
                  <a:lnTo>
                    <a:pt x="63368" y="31323"/>
                  </a:lnTo>
                  <a:lnTo>
                    <a:pt x="64004" y="31233"/>
                  </a:lnTo>
                  <a:lnTo>
                    <a:pt x="64640" y="31130"/>
                  </a:lnTo>
                  <a:lnTo>
                    <a:pt x="65260" y="31016"/>
                  </a:lnTo>
                  <a:lnTo>
                    <a:pt x="65879" y="30890"/>
                  </a:lnTo>
                  <a:lnTo>
                    <a:pt x="66483" y="30746"/>
                  </a:lnTo>
                  <a:lnTo>
                    <a:pt x="67087" y="30596"/>
                  </a:lnTo>
                  <a:lnTo>
                    <a:pt x="67675" y="30433"/>
                  </a:lnTo>
                  <a:lnTo>
                    <a:pt x="68263" y="30253"/>
                  </a:lnTo>
                  <a:lnTo>
                    <a:pt x="68820" y="30067"/>
                  </a:lnTo>
                  <a:lnTo>
                    <a:pt x="69376" y="29863"/>
                  </a:lnTo>
                  <a:lnTo>
                    <a:pt x="69916" y="29640"/>
                  </a:lnTo>
                  <a:lnTo>
                    <a:pt x="70457" y="29412"/>
                  </a:lnTo>
                  <a:lnTo>
                    <a:pt x="70965" y="29166"/>
                  </a:lnTo>
                  <a:lnTo>
                    <a:pt x="71458" y="28901"/>
                  </a:lnTo>
                  <a:lnTo>
                    <a:pt x="71919" y="28643"/>
                  </a:lnTo>
                  <a:lnTo>
                    <a:pt x="72364" y="28385"/>
                  </a:lnTo>
                  <a:lnTo>
                    <a:pt x="72761" y="28132"/>
                  </a:lnTo>
                  <a:lnTo>
                    <a:pt x="73127" y="27886"/>
                  </a:lnTo>
                  <a:lnTo>
                    <a:pt x="73477" y="27639"/>
                  </a:lnTo>
                  <a:lnTo>
                    <a:pt x="73794" y="27399"/>
                  </a:lnTo>
                  <a:lnTo>
                    <a:pt x="74080" y="27165"/>
                  </a:lnTo>
                  <a:lnTo>
                    <a:pt x="74351" y="26930"/>
                  </a:lnTo>
                  <a:lnTo>
                    <a:pt x="74573" y="26702"/>
                  </a:lnTo>
                  <a:lnTo>
                    <a:pt x="74796" y="26474"/>
                  </a:lnTo>
                  <a:lnTo>
                    <a:pt x="74971" y="26252"/>
                  </a:lnTo>
                  <a:lnTo>
                    <a:pt x="75129" y="26035"/>
                  </a:lnTo>
                  <a:lnTo>
                    <a:pt x="75273" y="25819"/>
                  </a:lnTo>
                  <a:lnTo>
                    <a:pt x="75384" y="25609"/>
                  </a:lnTo>
                  <a:lnTo>
                    <a:pt x="75479" y="25404"/>
                  </a:lnTo>
                  <a:lnTo>
                    <a:pt x="75559" y="25206"/>
                  </a:lnTo>
                  <a:lnTo>
                    <a:pt x="75606" y="25008"/>
                  </a:lnTo>
                  <a:lnTo>
                    <a:pt x="75638" y="24815"/>
                  </a:lnTo>
                  <a:lnTo>
                    <a:pt x="75638" y="24623"/>
                  </a:lnTo>
                  <a:lnTo>
                    <a:pt x="75638" y="24443"/>
                  </a:lnTo>
                  <a:lnTo>
                    <a:pt x="75606" y="24263"/>
                  </a:lnTo>
                  <a:lnTo>
                    <a:pt x="75559" y="24082"/>
                  </a:lnTo>
                  <a:lnTo>
                    <a:pt x="75495" y="23914"/>
                  </a:lnTo>
                  <a:lnTo>
                    <a:pt x="75416" y="23746"/>
                  </a:lnTo>
                  <a:lnTo>
                    <a:pt x="75336" y="23584"/>
                  </a:lnTo>
                  <a:lnTo>
                    <a:pt x="75225" y="23427"/>
                  </a:lnTo>
                  <a:lnTo>
                    <a:pt x="75098" y="23271"/>
                  </a:lnTo>
                  <a:lnTo>
                    <a:pt x="75042" y="23213"/>
                  </a:lnTo>
                  <a:lnTo>
                    <a:pt x="75042" y="23213"/>
                  </a:lnTo>
                  <a:lnTo>
                    <a:pt x="75209" y="23199"/>
                  </a:lnTo>
                  <a:lnTo>
                    <a:pt x="75654" y="23151"/>
                  </a:lnTo>
                  <a:lnTo>
                    <a:pt x="76099" y="23103"/>
                  </a:lnTo>
                  <a:lnTo>
                    <a:pt x="76544" y="23049"/>
                  </a:lnTo>
                  <a:lnTo>
                    <a:pt x="76989" y="22983"/>
                  </a:lnTo>
                  <a:lnTo>
                    <a:pt x="77434" y="22917"/>
                  </a:lnTo>
                  <a:lnTo>
                    <a:pt x="77879" y="22839"/>
                  </a:lnTo>
                  <a:lnTo>
                    <a:pt x="78308" y="22761"/>
                  </a:lnTo>
                  <a:lnTo>
                    <a:pt x="78753" y="22670"/>
                  </a:lnTo>
                  <a:lnTo>
                    <a:pt x="79182" y="22574"/>
                  </a:lnTo>
                  <a:lnTo>
                    <a:pt x="79596" y="22466"/>
                  </a:lnTo>
                  <a:lnTo>
                    <a:pt x="80025" y="22352"/>
                  </a:lnTo>
                  <a:lnTo>
                    <a:pt x="80422" y="22232"/>
                  </a:lnTo>
                  <a:lnTo>
                    <a:pt x="80835" y="22100"/>
                  </a:lnTo>
                  <a:lnTo>
                    <a:pt x="81217" y="21961"/>
                  </a:lnTo>
                  <a:lnTo>
                    <a:pt x="81598" y="21817"/>
                  </a:lnTo>
                  <a:lnTo>
                    <a:pt x="81980" y="21655"/>
                  </a:lnTo>
                  <a:lnTo>
                    <a:pt x="82329" y="21493"/>
                  </a:lnTo>
                  <a:lnTo>
                    <a:pt x="82679" y="21312"/>
                  </a:lnTo>
                  <a:lnTo>
                    <a:pt x="83013" y="21126"/>
                  </a:lnTo>
                  <a:lnTo>
                    <a:pt x="83331" y="20928"/>
                  </a:lnTo>
                  <a:lnTo>
                    <a:pt x="83633" y="20718"/>
                  </a:lnTo>
                  <a:lnTo>
                    <a:pt x="83919" y="20501"/>
                  </a:lnTo>
                  <a:lnTo>
                    <a:pt x="84189" y="20267"/>
                  </a:lnTo>
                  <a:lnTo>
                    <a:pt x="84443" y="20027"/>
                  </a:lnTo>
                  <a:lnTo>
                    <a:pt x="84666" y="19768"/>
                  </a:lnTo>
                  <a:lnTo>
                    <a:pt x="84888" y="19504"/>
                  </a:lnTo>
                  <a:lnTo>
                    <a:pt x="85079" y="19222"/>
                  </a:lnTo>
                  <a:lnTo>
                    <a:pt x="85238" y="18933"/>
                  </a:lnTo>
                  <a:lnTo>
                    <a:pt x="85381" y="18627"/>
                  </a:lnTo>
                  <a:lnTo>
                    <a:pt x="85508" y="18308"/>
                  </a:lnTo>
                  <a:lnTo>
                    <a:pt x="85603" y="17978"/>
                  </a:lnTo>
                  <a:lnTo>
                    <a:pt x="85683" y="17635"/>
                  </a:lnTo>
                  <a:lnTo>
                    <a:pt x="85730" y="17275"/>
                  </a:lnTo>
                  <a:lnTo>
                    <a:pt x="85746" y="16902"/>
                  </a:lnTo>
                  <a:lnTo>
                    <a:pt x="85730" y="16512"/>
                  </a:lnTo>
                  <a:lnTo>
                    <a:pt x="85699" y="16121"/>
                  </a:lnTo>
                  <a:lnTo>
                    <a:pt x="85651" y="15743"/>
                  </a:lnTo>
                  <a:lnTo>
                    <a:pt x="85572" y="15370"/>
                  </a:lnTo>
                  <a:lnTo>
                    <a:pt x="85476" y="15010"/>
                  </a:lnTo>
                  <a:lnTo>
                    <a:pt x="85365" y="14661"/>
                  </a:lnTo>
                  <a:lnTo>
                    <a:pt x="85238" y="14319"/>
                  </a:lnTo>
                  <a:lnTo>
                    <a:pt x="85095" y="13988"/>
                  </a:lnTo>
                  <a:lnTo>
                    <a:pt x="84920" y="13670"/>
                  </a:lnTo>
                  <a:lnTo>
                    <a:pt x="84745" y="13357"/>
                  </a:lnTo>
                  <a:lnTo>
                    <a:pt x="84554" y="13057"/>
                  </a:lnTo>
                  <a:lnTo>
                    <a:pt x="84332" y="12762"/>
                  </a:lnTo>
                  <a:lnTo>
                    <a:pt x="84109" y="12480"/>
                  </a:lnTo>
                  <a:lnTo>
                    <a:pt x="83871" y="12210"/>
                  </a:lnTo>
                  <a:lnTo>
                    <a:pt x="83617" y="11945"/>
                  </a:lnTo>
                  <a:lnTo>
                    <a:pt x="83362" y="11693"/>
                  </a:lnTo>
                  <a:lnTo>
                    <a:pt x="83076" y="11446"/>
                  </a:lnTo>
                  <a:lnTo>
                    <a:pt x="82790" y="11212"/>
                  </a:lnTo>
                  <a:lnTo>
                    <a:pt x="82488" y="10984"/>
                  </a:lnTo>
                  <a:lnTo>
                    <a:pt x="82170" y="10767"/>
                  </a:lnTo>
                  <a:lnTo>
                    <a:pt x="81852" y="10557"/>
                  </a:lnTo>
                  <a:lnTo>
                    <a:pt x="81519" y="10353"/>
                  </a:lnTo>
                  <a:lnTo>
                    <a:pt x="81169" y="10167"/>
                  </a:lnTo>
                  <a:lnTo>
                    <a:pt x="80819" y="9980"/>
                  </a:lnTo>
                  <a:lnTo>
                    <a:pt x="80470" y="9806"/>
                  </a:lnTo>
                  <a:lnTo>
                    <a:pt x="80088" y="9638"/>
                  </a:lnTo>
                  <a:lnTo>
                    <a:pt x="79723" y="9482"/>
                  </a:lnTo>
                  <a:lnTo>
                    <a:pt x="79341" y="9331"/>
                  </a:lnTo>
                  <a:lnTo>
                    <a:pt x="78960" y="9193"/>
                  </a:lnTo>
                  <a:lnTo>
                    <a:pt x="78562" y="9061"/>
                  </a:lnTo>
                  <a:lnTo>
                    <a:pt x="78165" y="8935"/>
                  </a:lnTo>
                  <a:lnTo>
                    <a:pt x="77768" y="8821"/>
                  </a:lnTo>
                  <a:lnTo>
                    <a:pt x="77370" y="8713"/>
                  </a:lnTo>
                  <a:lnTo>
                    <a:pt x="76957" y="8610"/>
                  </a:lnTo>
                  <a:lnTo>
                    <a:pt x="76544" y="8520"/>
                  </a:lnTo>
                  <a:lnTo>
                    <a:pt x="76131" y="8430"/>
                  </a:lnTo>
                  <a:lnTo>
                    <a:pt x="75718" y="8358"/>
                  </a:lnTo>
                  <a:lnTo>
                    <a:pt x="75304" y="8286"/>
                  </a:lnTo>
                  <a:lnTo>
                    <a:pt x="74891" y="8226"/>
                  </a:lnTo>
                  <a:lnTo>
                    <a:pt x="74478" y="8166"/>
                  </a:lnTo>
                  <a:lnTo>
                    <a:pt x="74065" y="8124"/>
                  </a:lnTo>
                  <a:lnTo>
                    <a:pt x="73651" y="8082"/>
                  </a:lnTo>
                  <a:lnTo>
                    <a:pt x="73238" y="8052"/>
                  </a:lnTo>
                  <a:lnTo>
                    <a:pt x="72825" y="8022"/>
                  </a:lnTo>
                  <a:lnTo>
                    <a:pt x="72577" y="8010"/>
                  </a:lnTo>
                  <a:lnTo>
                    <a:pt x="72577" y="8010"/>
                  </a:lnTo>
                  <a:lnTo>
                    <a:pt x="72523" y="7907"/>
                  </a:lnTo>
                  <a:lnTo>
                    <a:pt x="72380" y="7667"/>
                  </a:lnTo>
                  <a:lnTo>
                    <a:pt x="72221" y="7421"/>
                  </a:lnTo>
                  <a:lnTo>
                    <a:pt x="72030" y="7168"/>
                  </a:lnTo>
                  <a:lnTo>
                    <a:pt x="71824" y="6922"/>
                  </a:lnTo>
                  <a:lnTo>
                    <a:pt x="71601" y="6664"/>
                  </a:lnTo>
                  <a:lnTo>
                    <a:pt x="71363" y="6411"/>
                  </a:lnTo>
                  <a:lnTo>
                    <a:pt x="71093" y="6153"/>
                  </a:lnTo>
                  <a:lnTo>
                    <a:pt x="70806" y="5895"/>
                  </a:lnTo>
                  <a:lnTo>
                    <a:pt x="70520" y="5636"/>
                  </a:lnTo>
                  <a:lnTo>
                    <a:pt x="70202" y="5384"/>
                  </a:lnTo>
                  <a:lnTo>
                    <a:pt x="69869" y="5125"/>
                  </a:lnTo>
                  <a:lnTo>
                    <a:pt x="69519" y="4867"/>
                  </a:lnTo>
                  <a:lnTo>
                    <a:pt x="69154" y="4615"/>
                  </a:lnTo>
                  <a:lnTo>
                    <a:pt x="68772" y="4362"/>
                  </a:lnTo>
                  <a:lnTo>
                    <a:pt x="68375" y="4110"/>
                  </a:lnTo>
                  <a:lnTo>
                    <a:pt x="67961" y="3864"/>
                  </a:lnTo>
                  <a:lnTo>
                    <a:pt x="67532" y="3623"/>
                  </a:lnTo>
                  <a:lnTo>
                    <a:pt x="67087" y="3383"/>
                  </a:lnTo>
                  <a:lnTo>
                    <a:pt x="66626" y="3149"/>
                  </a:lnTo>
                  <a:lnTo>
                    <a:pt x="66166" y="2920"/>
                  </a:lnTo>
                  <a:lnTo>
                    <a:pt x="65673" y="2692"/>
                  </a:lnTo>
                  <a:lnTo>
                    <a:pt x="65180" y="2476"/>
                  </a:lnTo>
                  <a:lnTo>
                    <a:pt x="64656" y="2259"/>
                  </a:lnTo>
                  <a:lnTo>
                    <a:pt x="64131" y="2055"/>
                  </a:lnTo>
                  <a:lnTo>
                    <a:pt x="63607" y="1857"/>
                  </a:lnTo>
                  <a:lnTo>
                    <a:pt x="63050" y="1665"/>
                  </a:lnTo>
                  <a:lnTo>
                    <a:pt x="62494" y="1478"/>
                  </a:lnTo>
                  <a:lnTo>
                    <a:pt x="61922" y="1304"/>
                  </a:lnTo>
                  <a:lnTo>
                    <a:pt x="61334" y="1136"/>
                  </a:lnTo>
                  <a:lnTo>
                    <a:pt x="60746" y="980"/>
                  </a:lnTo>
                  <a:lnTo>
                    <a:pt x="60142" y="835"/>
                  </a:lnTo>
                  <a:lnTo>
                    <a:pt x="59522" y="697"/>
                  </a:lnTo>
                  <a:lnTo>
                    <a:pt x="58902" y="571"/>
                  </a:lnTo>
                  <a:lnTo>
                    <a:pt x="58266" y="457"/>
                  </a:lnTo>
                  <a:lnTo>
                    <a:pt x="57615" y="355"/>
                  </a:lnTo>
                  <a:lnTo>
                    <a:pt x="56963" y="265"/>
                  </a:lnTo>
                  <a:lnTo>
                    <a:pt x="56312" y="186"/>
                  </a:lnTo>
                  <a:lnTo>
                    <a:pt x="55644" y="120"/>
                  </a:lnTo>
                  <a:lnTo>
                    <a:pt x="54961" y="72"/>
                  </a:lnTo>
                  <a:lnTo>
                    <a:pt x="54627" y="48"/>
                  </a:lnTo>
                  <a:lnTo>
                    <a:pt x="54277" y="30"/>
                  </a:lnTo>
                  <a:lnTo>
                    <a:pt x="53927" y="18"/>
                  </a:lnTo>
                  <a:lnTo>
                    <a:pt x="53594" y="12"/>
                  </a:lnTo>
                  <a:lnTo>
                    <a:pt x="53244" y="6"/>
                  </a:lnTo>
                  <a:lnTo>
                    <a:pt x="52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6031817" y="4517250"/>
              <a:ext cx="986533" cy="898450"/>
            </a:xfrm>
            <a:custGeom>
              <a:avLst/>
              <a:gdLst/>
              <a:ahLst/>
              <a:cxnLst/>
              <a:rect l="l" t="t" r="r" b="b"/>
              <a:pathLst>
                <a:path w="88957" h="35938" extrusionOk="0">
                  <a:moveTo>
                    <a:pt x="41832" y="4344"/>
                  </a:moveTo>
                  <a:lnTo>
                    <a:pt x="42134" y="4399"/>
                  </a:lnTo>
                  <a:lnTo>
                    <a:pt x="42420" y="4459"/>
                  </a:lnTo>
                  <a:lnTo>
                    <a:pt x="42690" y="4525"/>
                  </a:lnTo>
                  <a:lnTo>
                    <a:pt x="42961" y="4585"/>
                  </a:lnTo>
                  <a:lnTo>
                    <a:pt x="43215" y="4657"/>
                  </a:lnTo>
                  <a:lnTo>
                    <a:pt x="43453" y="4729"/>
                  </a:lnTo>
                  <a:lnTo>
                    <a:pt x="43692" y="4801"/>
                  </a:lnTo>
                  <a:lnTo>
                    <a:pt x="43914" y="4873"/>
                  </a:lnTo>
                  <a:lnTo>
                    <a:pt x="44121" y="4957"/>
                  </a:lnTo>
                  <a:lnTo>
                    <a:pt x="44312" y="5035"/>
                  </a:lnTo>
                  <a:lnTo>
                    <a:pt x="44502" y="5120"/>
                  </a:lnTo>
                  <a:lnTo>
                    <a:pt x="44677" y="5204"/>
                  </a:lnTo>
                  <a:lnTo>
                    <a:pt x="44836" y="5294"/>
                  </a:lnTo>
                  <a:lnTo>
                    <a:pt x="44995" y="5384"/>
                  </a:lnTo>
                  <a:lnTo>
                    <a:pt x="45138" y="5474"/>
                  </a:lnTo>
                  <a:lnTo>
                    <a:pt x="45265" y="5564"/>
                  </a:lnTo>
                  <a:lnTo>
                    <a:pt x="45376" y="5660"/>
                  </a:lnTo>
                  <a:lnTo>
                    <a:pt x="45488" y="5762"/>
                  </a:lnTo>
                  <a:lnTo>
                    <a:pt x="45567" y="5859"/>
                  </a:lnTo>
                  <a:lnTo>
                    <a:pt x="45647" y="5961"/>
                  </a:lnTo>
                  <a:lnTo>
                    <a:pt x="45726" y="6063"/>
                  </a:lnTo>
                  <a:lnTo>
                    <a:pt x="45774" y="6171"/>
                  </a:lnTo>
                  <a:lnTo>
                    <a:pt x="45821" y="6273"/>
                  </a:lnTo>
                  <a:lnTo>
                    <a:pt x="45837" y="6381"/>
                  </a:lnTo>
                  <a:lnTo>
                    <a:pt x="45853" y="6496"/>
                  </a:lnTo>
                  <a:lnTo>
                    <a:pt x="45869" y="6604"/>
                  </a:lnTo>
                  <a:lnTo>
                    <a:pt x="45853" y="6718"/>
                  </a:lnTo>
                  <a:lnTo>
                    <a:pt x="45821" y="6832"/>
                  </a:lnTo>
                  <a:lnTo>
                    <a:pt x="45790" y="6946"/>
                  </a:lnTo>
                  <a:lnTo>
                    <a:pt x="45742" y="7060"/>
                  </a:lnTo>
                  <a:lnTo>
                    <a:pt x="45678" y="7181"/>
                  </a:lnTo>
                  <a:lnTo>
                    <a:pt x="45599" y="7295"/>
                  </a:lnTo>
                  <a:lnTo>
                    <a:pt x="45519" y="7403"/>
                  </a:lnTo>
                  <a:lnTo>
                    <a:pt x="45408" y="7535"/>
                  </a:lnTo>
                  <a:lnTo>
                    <a:pt x="45249" y="7673"/>
                  </a:lnTo>
                  <a:lnTo>
                    <a:pt x="45154" y="7739"/>
                  </a:lnTo>
                  <a:lnTo>
                    <a:pt x="45059" y="7811"/>
                  </a:lnTo>
                  <a:lnTo>
                    <a:pt x="44947" y="7877"/>
                  </a:lnTo>
                  <a:lnTo>
                    <a:pt x="44820" y="7938"/>
                  </a:lnTo>
                  <a:lnTo>
                    <a:pt x="44693" y="7992"/>
                  </a:lnTo>
                  <a:lnTo>
                    <a:pt x="44550" y="8040"/>
                  </a:lnTo>
                  <a:lnTo>
                    <a:pt x="44391" y="8082"/>
                  </a:lnTo>
                  <a:lnTo>
                    <a:pt x="44232" y="8112"/>
                  </a:lnTo>
                  <a:lnTo>
                    <a:pt x="44057" y="8130"/>
                  </a:lnTo>
                  <a:lnTo>
                    <a:pt x="43867" y="8136"/>
                  </a:lnTo>
                  <a:lnTo>
                    <a:pt x="43739" y="8130"/>
                  </a:lnTo>
                  <a:lnTo>
                    <a:pt x="43596" y="8124"/>
                  </a:lnTo>
                  <a:lnTo>
                    <a:pt x="43437" y="8106"/>
                  </a:lnTo>
                  <a:lnTo>
                    <a:pt x="43294" y="8088"/>
                  </a:lnTo>
                  <a:lnTo>
                    <a:pt x="43120" y="8058"/>
                  </a:lnTo>
                  <a:lnTo>
                    <a:pt x="42961" y="8028"/>
                  </a:lnTo>
                  <a:lnTo>
                    <a:pt x="42786" y="7986"/>
                  </a:lnTo>
                  <a:lnTo>
                    <a:pt x="42627" y="7938"/>
                  </a:lnTo>
                  <a:lnTo>
                    <a:pt x="42452" y="7890"/>
                  </a:lnTo>
                  <a:lnTo>
                    <a:pt x="42277" y="7829"/>
                  </a:lnTo>
                  <a:lnTo>
                    <a:pt x="42118" y="7763"/>
                  </a:lnTo>
                  <a:lnTo>
                    <a:pt x="41943" y="7691"/>
                  </a:lnTo>
                  <a:lnTo>
                    <a:pt x="41784" y="7607"/>
                  </a:lnTo>
                  <a:lnTo>
                    <a:pt x="41626" y="7523"/>
                  </a:lnTo>
                  <a:lnTo>
                    <a:pt x="41467" y="7433"/>
                  </a:lnTo>
                  <a:lnTo>
                    <a:pt x="41324" y="7331"/>
                  </a:lnTo>
                  <a:lnTo>
                    <a:pt x="41228" y="7259"/>
                  </a:lnTo>
                  <a:lnTo>
                    <a:pt x="41117" y="7168"/>
                  </a:lnTo>
                  <a:lnTo>
                    <a:pt x="41006" y="7060"/>
                  </a:lnTo>
                  <a:lnTo>
                    <a:pt x="40894" y="6934"/>
                  </a:lnTo>
                  <a:lnTo>
                    <a:pt x="40783" y="6790"/>
                  </a:lnTo>
                  <a:lnTo>
                    <a:pt x="40704" y="6634"/>
                  </a:lnTo>
                  <a:lnTo>
                    <a:pt x="40624" y="6459"/>
                  </a:lnTo>
                  <a:lnTo>
                    <a:pt x="40577" y="6273"/>
                  </a:lnTo>
                  <a:lnTo>
                    <a:pt x="40561" y="6069"/>
                  </a:lnTo>
                  <a:lnTo>
                    <a:pt x="40561" y="5967"/>
                  </a:lnTo>
                  <a:lnTo>
                    <a:pt x="40577" y="5859"/>
                  </a:lnTo>
                  <a:lnTo>
                    <a:pt x="40608" y="5744"/>
                  </a:lnTo>
                  <a:lnTo>
                    <a:pt x="40640" y="5630"/>
                  </a:lnTo>
                  <a:lnTo>
                    <a:pt x="40688" y="5516"/>
                  </a:lnTo>
                  <a:lnTo>
                    <a:pt x="40751" y="5396"/>
                  </a:lnTo>
                  <a:lnTo>
                    <a:pt x="40831" y="5270"/>
                  </a:lnTo>
                  <a:lnTo>
                    <a:pt x="40926" y="5144"/>
                  </a:lnTo>
                  <a:lnTo>
                    <a:pt x="41037" y="5017"/>
                  </a:lnTo>
                  <a:lnTo>
                    <a:pt x="41165" y="4885"/>
                  </a:lnTo>
                  <a:lnTo>
                    <a:pt x="41308" y="4753"/>
                  </a:lnTo>
                  <a:lnTo>
                    <a:pt x="41467" y="4621"/>
                  </a:lnTo>
                  <a:lnTo>
                    <a:pt x="41641" y="4483"/>
                  </a:lnTo>
                  <a:lnTo>
                    <a:pt x="41832" y="4344"/>
                  </a:lnTo>
                  <a:close/>
                  <a:moveTo>
                    <a:pt x="72793" y="9217"/>
                  </a:moveTo>
                  <a:lnTo>
                    <a:pt x="72856" y="9428"/>
                  </a:lnTo>
                  <a:lnTo>
                    <a:pt x="72904" y="9632"/>
                  </a:lnTo>
                  <a:lnTo>
                    <a:pt x="72920" y="9830"/>
                  </a:lnTo>
                  <a:lnTo>
                    <a:pt x="72920" y="10017"/>
                  </a:lnTo>
                  <a:lnTo>
                    <a:pt x="72904" y="10191"/>
                  </a:lnTo>
                  <a:lnTo>
                    <a:pt x="72856" y="10365"/>
                  </a:lnTo>
                  <a:lnTo>
                    <a:pt x="72793" y="10521"/>
                  </a:lnTo>
                  <a:lnTo>
                    <a:pt x="72713" y="10671"/>
                  </a:lnTo>
                  <a:lnTo>
                    <a:pt x="72602" y="10828"/>
                  </a:lnTo>
                  <a:lnTo>
                    <a:pt x="72475" y="10978"/>
                  </a:lnTo>
                  <a:lnTo>
                    <a:pt x="72348" y="11116"/>
                  </a:lnTo>
                  <a:lnTo>
                    <a:pt x="72205" y="11242"/>
                  </a:lnTo>
                  <a:lnTo>
                    <a:pt x="72062" y="11362"/>
                  </a:lnTo>
                  <a:lnTo>
                    <a:pt x="71903" y="11477"/>
                  </a:lnTo>
                  <a:lnTo>
                    <a:pt x="71728" y="11579"/>
                  </a:lnTo>
                  <a:lnTo>
                    <a:pt x="71553" y="11669"/>
                  </a:lnTo>
                  <a:lnTo>
                    <a:pt x="71362" y="11753"/>
                  </a:lnTo>
                  <a:lnTo>
                    <a:pt x="71172" y="11825"/>
                  </a:lnTo>
                  <a:lnTo>
                    <a:pt x="70981" y="11885"/>
                  </a:lnTo>
                  <a:lnTo>
                    <a:pt x="70774" y="11939"/>
                  </a:lnTo>
                  <a:lnTo>
                    <a:pt x="70552" y="11975"/>
                  </a:lnTo>
                  <a:lnTo>
                    <a:pt x="70345" y="12005"/>
                  </a:lnTo>
                  <a:lnTo>
                    <a:pt x="70123" y="12023"/>
                  </a:lnTo>
                  <a:lnTo>
                    <a:pt x="69900" y="12029"/>
                  </a:lnTo>
                  <a:lnTo>
                    <a:pt x="69757" y="12029"/>
                  </a:lnTo>
                  <a:lnTo>
                    <a:pt x="69598" y="12017"/>
                  </a:lnTo>
                  <a:lnTo>
                    <a:pt x="69455" y="12005"/>
                  </a:lnTo>
                  <a:lnTo>
                    <a:pt x="69312" y="11993"/>
                  </a:lnTo>
                  <a:lnTo>
                    <a:pt x="69169" y="11969"/>
                  </a:lnTo>
                  <a:lnTo>
                    <a:pt x="69026" y="11945"/>
                  </a:lnTo>
                  <a:lnTo>
                    <a:pt x="68883" y="11915"/>
                  </a:lnTo>
                  <a:lnTo>
                    <a:pt x="68756" y="11879"/>
                  </a:lnTo>
                  <a:lnTo>
                    <a:pt x="68629" y="11843"/>
                  </a:lnTo>
                  <a:lnTo>
                    <a:pt x="68502" y="11801"/>
                  </a:lnTo>
                  <a:lnTo>
                    <a:pt x="68374" y="11759"/>
                  </a:lnTo>
                  <a:lnTo>
                    <a:pt x="68263" y="11711"/>
                  </a:lnTo>
                  <a:lnTo>
                    <a:pt x="68168" y="11663"/>
                  </a:lnTo>
                  <a:lnTo>
                    <a:pt x="68057" y="11609"/>
                  </a:lnTo>
                  <a:lnTo>
                    <a:pt x="67977" y="11549"/>
                  </a:lnTo>
                  <a:lnTo>
                    <a:pt x="67882" y="11489"/>
                  </a:lnTo>
                  <a:lnTo>
                    <a:pt x="67786" y="11405"/>
                  </a:lnTo>
                  <a:lnTo>
                    <a:pt x="67707" y="11320"/>
                  </a:lnTo>
                  <a:lnTo>
                    <a:pt x="67659" y="11230"/>
                  </a:lnTo>
                  <a:lnTo>
                    <a:pt x="67611" y="11140"/>
                  </a:lnTo>
                  <a:lnTo>
                    <a:pt x="67596" y="11050"/>
                  </a:lnTo>
                  <a:lnTo>
                    <a:pt x="67596" y="10954"/>
                  </a:lnTo>
                  <a:lnTo>
                    <a:pt x="67611" y="10864"/>
                  </a:lnTo>
                  <a:lnTo>
                    <a:pt x="67643" y="10768"/>
                  </a:lnTo>
                  <a:lnTo>
                    <a:pt x="67707" y="10671"/>
                  </a:lnTo>
                  <a:lnTo>
                    <a:pt x="67770" y="10575"/>
                  </a:lnTo>
                  <a:lnTo>
                    <a:pt x="67866" y="10479"/>
                  </a:lnTo>
                  <a:lnTo>
                    <a:pt x="67977" y="10383"/>
                  </a:lnTo>
                  <a:lnTo>
                    <a:pt x="68104" y="10287"/>
                  </a:lnTo>
                  <a:lnTo>
                    <a:pt x="68263" y="10191"/>
                  </a:lnTo>
                  <a:lnTo>
                    <a:pt x="68422" y="10095"/>
                  </a:lnTo>
                  <a:lnTo>
                    <a:pt x="68613" y="9999"/>
                  </a:lnTo>
                  <a:lnTo>
                    <a:pt x="68804" y="9914"/>
                  </a:lnTo>
                  <a:lnTo>
                    <a:pt x="68994" y="9830"/>
                  </a:lnTo>
                  <a:lnTo>
                    <a:pt x="69217" y="9752"/>
                  </a:lnTo>
                  <a:lnTo>
                    <a:pt x="69439" y="9680"/>
                  </a:lnTo>
                  <a:lnTo>
                    <a:pt x="69662" y="9614"/>
                  </a:lnTo>
                  <a:lnTo>
                    <a:pt x="69900" y="9554"/>
                  </a:lnTo>
                  <a:lnTo>
                    <a:pt x="70154" y="9494"/>
                  </a:lnTo>
                  <a:lnTo>
                    <a:pt x="70425" y="9446"/>
                  </a:lnTo>
                  <a:lnTo>
                    <a:pt x="70679" y="9398"/>
                  </a:lnTo>
                  <a:lnTo>
                    <a:pt x="70965" y="9356"/>
                  </a:lnTo>
                  <a:lnTo>
                    <a:pt x="71251" y="9320"/>
                  </a:lnTo>
                  <a:lnTo>
                    <a:pt x="71537" y="9290"/>
                  </a:lnTo>
                  <a:lnTo>
                    <a:pt x="71839" y="9265"/>
                  </a:lnTo>
                  <a:lnTo>
                    <a:pt x="72157" y="9241"/>
                  </a:lnTo>
                  <a:lnTo>
                    <a:pt x="72475" y="9229"/>
                  </a:lnTo>
                  <a:lnTo>
                    <a:pt x="72793" y="9217"/>
                  </a:lnTo>
                  <a:close/>
                  <a:moveTo>
                    <a:pt x="15878" y="11254"/>
                  </a:moveTo>
                  <a:lnTo>
                    <a:pt x="16053" y="11260"/>
                  </a:lnTo>
                  <a:lnTo>
                    <a:pt x="16212" y="11272"/>
                  </a:lnTo>
                  <a:lnTo>
                    <a:pt x="16387" y="11284"/>
                  </a:lnTo>
                  <a:lnTo>
                    <a:pt x="16546" y="11302"/>
                  </a:lnTo>
                  <a:lnTo>
                    <a:pt x="16704" y="11326"/>
                  </a:lnTo>
                  <a:lnTo>
                    <a:pt x="16863" y="11350"/>
                  </a:lnTo>
                  <a:lnTo>
                    <a:pt x="17022" y="11380"/>
                  </a:lnTo>
                  <a:lnTo>
                    <a:pt x="17181" y="11411"/>
                  </a:lnTo>
                  <a:lnTo>
                    <a:pt x="17340" y="11447"/>
                  </a:lnTo>
                  <a:lnTo>
                    <a:pt x="17642" y="11537"/>
                  </a:lnTo>
                  <a:lnTo>
                    <a:pt x="17928" y="11639"/>
                  </a:lnTo>
                  <a:lnTo>
                    <a:pt x="18214" y="11759"/>
                  </a:lnTo>
                  <a:lnTo>
                    <a:pt x="18516" y="11897"/>
                  </a:lnTo>
                  <a:lnTo>
                    <a:pt x="18787" y="12047"/>
                  </a:lnTo>
                  <a:lnTo>
                    <a:pt x="19025" y="12210"/>
                  </a:lnTo>
                  <a:lnTo>
                    <a:pt x="19263" y="12378"/>
                  </a:lnTo>
                  <a:lnTo>
                    <a:pt x="19470" y="12558"/>
                  </a:lnTo>
                  <a:lnTo>
                    <a:pt x="19645" y="12738"/>
                  </a:lnTo>
                  <a:lnTo>
                    <a:pt x="19820" y="12925"/>
                  </a:lnTo>
                  <a:lnTo>
                    <a:pt x="19963" y="13111"/>
                  </a:lnTo>
                  <a:lnTo>
                    <a:pt x="20074" y="13297"/>
                  </a:lnTo>
                  <a:lnTo>
                    <a:pt x="20185" y="13477"/>
                  </a:lnTo>
                  <a:lnTo>
                    <a:pt x="20249" y="13658"/>
                  </a:lnTo>
                  <a:lnTo>
                    <a:pt x="20312" y="13838"/>
                  </a:lnTo>
                  <a:lnTo>
                    <a:pt x="20328" y="14006"/>
                  </a:lnTo>
                  <a:lnTo>
                    <a:pt x="20344" y="14162"/>
                  </a:lnTo>
                  <a:lnTo>
                    <a:pt x="20312" y="14313"/>
                  </a:lnTo>
                  <a:lnTo>
                    <a:pt x="20281" y="14451"/>
                  </a:lnTo>
                  <a:lnTo>
                    <a:pt x="20074" y="14445"/>
                  </a:lnTo>
                  <a:lnTo>
                    <a:pt x="19851" y="14433"/>
                  </a:lnTo>
                  <a:lnTo>
                    <a:pt x="19629" y="14409"/>
                  </a:lnTo>
                  <a:lnTo>
                    <a:pt x="19390" y="14385"/>
                  </a:lnTo>
                  <a:lnTo>
                    <a:pt x="19136" y="14355"/>
                  </a:lnTo>
                  <a:lnTo>
                    <a:pt x="18882" y="14319"/>
                  </a:lnTo>
                  <a:lnTo>
                    <a:pt x="18612" y="14277"/>
                  </a:lnTo>
                  <a:lnTo>
                    <a:pt x="18342" y="14235"/>
                  </a:lnTo>
                  <a:lnTo>
                    <a:pt x="18071" y="14180"/>
                  </a:lnTo>
                  <a:lnTo>
                    <a:pt x="17785" y="14126"/>
                  </a:lnTo>
                  <a:lnTo>
                    <a:pt x="17515" y="14060"/>
                  </a:lnTo>
                  <a:lnTo>
                    <a:pt x="17229" y="13994"/>
                  </a:lnTo>
                  <a:lnTo>
                    <a:pt x="16927" y="13928"/>
                  </a:lnTo>
                  <a:lnTo>
                    <a:pt x="16641" y="13850"/>
                  </a:lnTo>
                  <a:lnTo>
                    <a:pt x="16355" y="13772"/>
                  </a:lnTo>
                  <a:lnTo>
                    <a:pt x="16069" y="13688"/>
                  </a:lnTo>
                  <a:lnTo>
                    <a:pt x="15783" y="13598"/>
                  </a:lnTo>
                  <a:lnTo>
                    <a:pt x="15497" y="13502"/>
                  </a:lnTo>
                  <a:lnTo>
                    <a:pt x="15210" y="13405"/>
                  </a:lnTo>
                  <a:lnTo>
                    <a:pt x="14940" y="13303"/>
                  </a:lnTo>
                  <a:lnTo>
                    <a:pt x="14670" y="13201"/>
                  </a:lnTo>
                  <a:lnTo>
                    <a:pt x="14416" y="13093"/>
                  </a:lnTo>
                  <a:lnTo>
                    <a:pt x="14146" y="12979"/>
                  </a:lnTo>
                  <a:lnTo>
                    <a:pt x="13907" y="12865"/>
                  </a:lnTo>
                  <a:lnTo>
                    <a:pt x="13669" y="12744"/>
                  </a:lnTo>
                  <a:lnTo>
                    <a:pt x="13430" y="12618"/>
                  </a:lnTo>
                  <a:lnTo>
                    <a:pt x="13224" y="12492"/>
                  </a:lnTo>
                  <a:lnTo>
                    <a:pt x="13017" y="12360"/>
                  </a:lnTo>
                  <a:lnTo>
                    <a:pt x="12811" y="12228"/>
                  </a:lnTo>
                  <a:lnTo>
                    <a:pt x="12636" y="12089"/>
                  </a:lnTo>
                  <a:lnTo>
                    <a:pt x="12477" y="11951"/>
                  </a:lnTo>
                  <a:lnTo>
                    <a:pt x="12318" y="11807"/>
                  </a:lnTo>
                  <a:lnTo>
                    <a:pt x="12779" y="11681"/>
                  </a:lnTo>
                  <a:lnTo>
                    <a:pt x="13240" y="11567"/>
                  </a:lnTo>
                  <a:lnTo>
                    <a:pt x="13685" y="11471"/>
                  </a:lnTo>
                  <a:lnTo>
                    <a:pt x="14114" y="11392"/>
                  </a:lnTo>
                  <a:lnTo>
                    <a:pt x="14527" y="11332"/>
                  </a:lnTo>
                  <a:lnTo>
                    <a:pt x="14734" y="11308"/>
                  </a:lnTo>
                  <a:lnTo>
                    <a:pt x="14940" y="11290"/>
                  </a:lnTo>
                  <a:lnTo>
                    <a:pt x="15131" y="11272"/>
                  </a:lnTo>
                  <a:lnTo>
                    <a:pt x="15338" y="11260"/>
                  </a:lnTo>
                  <a:lnTo>
                    <a:pt x="15528" y="11254"/>
                  </a:lnTo>
                  <a:close/>
                  <a:moveTo>
                    <a:pt x="69582" y="22184"/>
                  </a:moveTo>
                  <a:lnTo>
                    <a:pt x="69757" y="22190"/>
                  </a:lnTo>
                  <a:lnTo>
                    <a:pt x="70123" y="22208"/>
                  </a:lnTo>
                  <a:lnTo>
                    <a:pt x="70504" y="22244"/>
                  </a:lnTo>
                  <a:lnTo>
                    <a:pt x="70886" y="22298"/>
                  </a:lnTo>
                  <a:lnTo>
                    <a:pt x="71283" y="22358"/>
                  </a:lnTo>
                  <a:lnTo>
                    <a:pt x="71680" y="22442"/>
                  </a:lnTo>
                  <a:lnTo>
                    <a:pt x="72078" y="22532"/>
                  </a:lnTo>
                  <a:lnTo>
                    <a:pt x="72475" y="22634"/>
                  </a:lnTo>
                  <a:lnTo>
                    <a:pt x="72856" y="22755"/>
                  </a:lnTo>
                  <a:lnTo>
                    <a:pt x="73238" y="22887"/>
                  </a:lnTo>
                  <a:lnTo>
                    <a:pt x="73587" y="23031"/>
                  </a:lnTo>
                  <a:lnTo>
                    <a:pt x="73762" y="23109"/>
                  </a:lnTo>
                  <a:lnTo>
                    <a:pt x="73921" y="23187"/>
                  </a:lnTo>
                  <a:lnTo>
                    <a:pt x="74080" y="23271"/>
                  </a:lnTo>
                  <a:lnTo>
                    <a:pt x="74239" y="23356"/>
                  </a:lnTo>
                  <a:lnTo>
                    <a:pt x="73858" y="23368"/>
                  </a:lnTo>
                  <a:lnTo>
                    <a:pt x="73460" y="23380"/>
                  </a:lnTo>
                  <a:lnTo>
                    <a:pt x="72697" y="23386"/>
                  </a:lnTo>
                  <a:lnTo>
                    <a:pt x="71935" y="23386"/>
                  </a:lnTo>
                  <a:lnTo>
                    <a:pt x="71219" y="23374"/>
                  </a:lnTo>
                  <a:lnTo>
                    <a:pt x="70568" y="23356"/>
                  </a:lnTo>
                  <a:lnTo>
                    <a:pt x="70011" y="23331"/>
                  </a:lnTo>
                  <a:lnTo>
                    <a:pt x="69535" y="23307"/>
                  </a:lnTo>
                  <a:lnTo>
                    <a:pt x="69201" y="23289"/>
                  </a:lnTo>
                  <a:lnTo>
                    <a:pt x="68915" y="23205"/>
                  </a:lnTo>
                  <a:lnTo>
                    <a:pt x="68629" y="23109"/>
                  </a:lnTo>
                  <a:lnTo>
                    <a:pt x="68358" y="23013"/>
                  </a:lnTo>
                  <a:lnTo>
                    <a:pt x="68136" y="22917"/>
                  </a:lnTo>
                  <a:lnTo>
                    <a:pt x="67929" y="22821"/>
                  </a:lnTo>
                  <a:lnTo>
                    <a:pt x="67770" y="22731"/>
                  </a:lnTo>
                  <a:lnTo>
                    <a:pt x="67723" y="22689"/>
                  </a:lnTo>
                  <a:lnTo>
                    <a:pt x="67675" y="22647"/>
                  </a:lnTo>
                  <a:lnTo>
                    <a:pt x="67659" y="22610"/>
                  </a:lnTo>
                  <a:lnTo>
                    <a:pt x="67643" y="22580"/>
                  </a:lnTo>
                  <a:lnTo>
                    <a:pt x="67659" y="22550"/>
                  </a:lnTo>
                  <a:lnTo>
                    <a:pt x="67707" y="22520"/>
                  </a:lnTo>
                  <a:lnTo>
                    <a:pt x="67770" y="22484"/>
                  </a:lnTo>
                  <a:lnTo>
                    <a:pt x="67882" y="22442"/>
                  </a:lnTo>
                  <a:lnTo>
                    <a:pt x="68009" y="22400"/>
                  </a:lnTo>
                  <a:lnTo>
                    <a:pt x="68152" y="22352"/>
                  </a:lnTo>
                  <a:lnTo>
                    <a:pt x="68343" y="22310"/>
                  </a:lnTo>
                  <a:lnTo>
                    <a:pt x="68565" y="22262"/>
                  </a:lnTo>
                  <a:lnTo>
                    <a:pt x="68692" y="22238"/>
                  </a:lnTo>
                  <a:lnTo>
                    <a:pt x="68819" y="22220"/>
                  </a:lnTo>
                  <a:lnTo>
                    <a:pt x="68962" y="22202"/>
                  </a:lnTo>
                  <a:lnTo>
                    <a:pt x="69105" y="22190"/>
                  </a:lnTo>
                  <a:lnTo>
                    <a:pt x="69264" y="22184"/>
                  </a:lnTo>
                  <a:close/>
                  <a:moveTo>
                    <a:pt x="13701" y="25669"/>
                  </a:moveTo>
                  <a:lnTo>
                    <a:pt x="14146" y="25675"/>
                  </a:lnTo>
                  <a:lnTo>
                    <a:pt x="14575" y="25687"/>
                  </a:lnTo>
                  <a:lnTo>
                    <a:pt x="15004" y="25711"/>
                  </a:lnTo>
                  <a:lnTo>
                    <a:pt x="15433" y="25747"/>
                  </a:lnTo>
                  <a:lnTo>
                    <a:pt x="15846" y="25789"/>
                  </a:lnTo>
                  <a:lnTo>
                    <a:pt x="16244" y="25837"/>
                  </a:lnTo>
                  <a:lnTo>
                    <a:pt x="16625" y="25897"/>
                  </a:lnTo>
                  <a:lnTo>
                    <a:pt x="16991" y="25957"/>
                  </a:lnTo>
                  <a:lnTo>
                    <a:pt x="17340" y="26029"/>
                  </a:lnTo>
                  <a:lnTo>
                    <a:pt x="17674" y="26107"/>
                  </a:lnTo>
                  <a:lnTo>
                    <a:pt x="17976" y="26192"/>
                  </a:lnTo>
                  <a:lnTo>
                    <a:pt x="18262" y="26288"/>
                  </a:lnTo>
                  <a:lnTo>
                    <a:pt x="18516" y="26378"/>
                  </a:lnTo>
                  <a:lnTo>
                    <a:pt x="18755" y="26480"/>
                  </a:lnTo>
                  <a:lnTo>
                    <a:pt x="18945" y="26588"/>
                  </a:lnTo>
                  <a:lnTo>
                    <a:pt x="19104" y="26696"/>
                  </a:lnTo>
                  <a:lnTo>
                    <a:pt x="19200" y="26768"/>
                  </a:lnTo>
                  <a:lnTo>
                    <a:pt x="19263" y="26840"/>
                  </a:lnTo>
                  <a:lnTo>
                    <a:pt x="19327" y="26919"/>
                  </a:lnTo>
                  <a:lnTo>
                    <a:pt x="19359" y="26991"/>
                  </a:lnTo>
                  <a:lnTo>
                    <a:pt x="19375" y="27069"/>
                  </a:lnTo>
                  <a:lnTo>
                    <a:pt x="19390" y="27147"/>
                  </a:lnTo>
                  <a:lnTo>
                    <a:pt x="19375" y="27225"/>
                  </a:lnTo>
                  <a:lnTo>
                    <a:pt x="19343" y="27303"/>
                  </a:lnTo>
                  <a:lnTo>
                    <a:pt x="19295" y="27381"/>
                  </a:lnTo>
                  <a:lnTo>
                    <a:pt x="19232" y="27459"/>
                  </a:lnTo>
                  <a:lnTo>
                    <a:pt x="19152" y="27543"/>
                  </a:lnTo>
                  <a:lnTo>
                    <a:pt x="19073" y="27622"/>
                  </a:lnTo>
                  <a:lnTo>
                    <a:pt x="18961" y="27706"/>
                  </a:lnTo>
                  <a:lnTo>
                    <a:pt x="18834" y="27790"/>
                  </a:lnTo>
                  <a:lnTo>
                    <a:pt x="18691" y="27874"/>
                  </a:lnTo>
                  <a:lnTo>
                    <a:pt x="18516" y="27958"/>
                  </a:lnTo>
                  <a:lnTo>
                    <a:pt x="18373" y="28024"/>
                  </a:lnTo>
                  <a:lnTo>
                    <a:pt x="18214" y="28084"/>
                  </a:lnTo>
                  <a:lnTo>
                    <a:pt x="18055" y="28132"/>
                  </a:lnTo>
                  <a:lnTo>
                    <a:pt x="17881" y="28168"/>
                  </a:lnTo>
                  <a:lnTo>
                    <a:pt x="17706" y="28198"/>
                  </a:lnTo>
                  <a:lnTo>
                    <a:pt x="17515" y="28222"/>
                  </a:lnTo>
                  <a:lnTo>
                    <a:pt x="17308" y="28234"/>
                  </a:lnTo>
                  <a:lnTo>
                    <a:pt x="17102" y="28240"/>
                  </a:lnTo>
                  <a:lnTo>
                    <a:pt x="16943" y="28234"/>
                  </a:lnTo>
                  <a:lnTo>
                    <a:pt x="16784" y="28228"/>
                  </a:lnTo>
                  <a:lnTo>
                    <a:pt x="16450" y="28204"/>
                  </a:lnTo>
                  <a:lnTo>
                    <a:pt x="16085" y="28168"/>
                  </a:lnTo>
                  <a:lnTo>
                    <a:pt x="15687" y="28114"/>
                  </a:lnTo>
                  <a:lnTo>
                    <a:pt x="15290" y="28042"/>
                  </a:lnTo>
                  <a:lnTo>
                    <a:pt x="14861" y="27958"/>
                  </a:lnTo>
                  <a:lnTo>
                    <a:pt x="14400" y="27850"/>
                  </a:lnTo>
                  <a:lnTo>
                    <a:pt x="13939" y="27730"/>
                  </a:lnTo>
                  <a:lnTo>
                    <a:pt x="13462" y="27598"/>
                  </a:lnTo>
                  <a:lnTo>
                    <a:pt x="12969" y="27441"/>
                  </a:lnTo>
                  <a:lnTo>
                    <a:pt x="12477" y="27267"/>
                  </a:lnTo>
                  <a:lnTo>
                    <a:pt x="11968" y="27081"/>
                  </a:lnTo>
                  <a:lnTo>
                    <a:pt x="11444" y="26871"/>
                  </a:lnTo>
                  <a:lnTo>
                    <a:pt x="10919" y="26648"/>
                  </a:lnTo>
                  <a:lnTo>
                    <a:pt x="10379" y="26408"/>
                  </a:lnTo>
                  <a:lnTo>
                    <a:pt x="9854" y="26143"/>
                  </a:lnTo>
                  <a:lnTo>
                    <a:pt x="10045" y="26089"/>
                  </a:lnTo>
                  <a:lnTo>
                    <a:pt x="10252" y="26035"/>
                  </a:lnTo>
                  <a:lnTo>
                    <a:pt x="10474" y="25987"/>
                  </a:lnTo>
                  <a:lnTo>
                    <a:pt x="10697" y="25939"/>
                  </a:lnTo>
                  <a:lnTo>
                    <a:pt x="10919" y="25897"/>
                  </a:lnTo>
                  <a:lnTo>
                    <a:pt x="11142" y="25861"/>
                  </a:lnTo>
                  <a:lnTo>
                    <a:pt x="11380" y="25825"/>
                  </a:lnTo>
                  <a:lnTo>
                    <a:pt x="11619" y="25789"/>
                  </a:lnTo>
                  <a:lnTo>
                    <a:pt x="11873" y="25765"/>
                  </a:lnTo>
                  <a:lnTo>
                    <a:pt x="12111" y="25741"/>
                  </a:lnTo>
                  <a:lnTo>
                    <a:pt x="12366" y="25717"/>
                  </a:lnTo>
                  <a:lnTo>
                    <a:pt x="12636" y="25699"/>
                  </a:lnTo>
                  <a:lnTo>
                    <a:pt x="12890" y="25687"/>
                  </a:lnTo>
                  <a:lnTo>
                    <a:pt x="13160" y="25675"/>
                  </a:lnTo>
                  <a:lnTo>
                    <a:pt x="13430" y="25669"/>
                  </a:lnTo>
                  <a:close/>
                  <a:moveTo>
                    <a:pt x="46394" y="26330"/>
                  </a:moveTo>
                  <a:lnTo>
                    <a:pt x="46505" y="26336"/>
                  </a:lnTo>
                  <a:lnTo>
                    <a:pt x="46632" y="26348"/>
                  </a:lnTo>
                  <a:lnTo>
                    <a:pt x="46759" y="26372"/>
                  </a:lnTo>
                  <a:lnTo>
                    <a:pt x="46902" y="26402"/>
                  </a:lnTo>
                  <a:lnTo>
                    <a:pt x="47029" y="26438"/>
                  </a:lnTo>
                  <a:lnTo>
                    <a:pt x="47172" y="26486"/>
                  </a:lnTo>
                  <a:lnTo>
                    <a:pt x="47300" y="26534"/>
                  </a:lnTo>
                  <a:lnTo>
                    <a:pt x="47427" y="26594"/>
                  </a:lnTo>
                  <a:lnTo>
                    <a:pt x="47633" y="26702"/>
                  </a:lnTo>
                  <a:lnTo>
                    <a:pt x="47840" y="26828"/>
                  </a:lnTo>
                  <a:lnTo>
                    <a:pt x="48031" y="26973"/>
                  </a:lnTo>
                  <a:lnTo>
                    <a:pt x="48205" y="27129"/>
                  </a:lnTo>
                  <a:lnTo>
                    <a:pt x="48364" y="27303"/>
                  </a:lnTo>
                  <a:lnTo>
                    <a:pt x="48492" y="27495"/>
                  </a:lnTo>
                  <a:lnTo>
                    <a:pt x="48619" y="27700"/>
                  </a:lnTo>
                  <a:lnTo>
                    <a:pt x="48714" y="27922"/>
                  </a:lnTo>
                  <a:lnTo>
                    <a:pt x="48794" y="28162"/>
                  </a:lnTo>
                  <a:lnTo>
                    <a:pt x="48857" y="28415"/>
                  </a:lnTo>
                  <a:lnTo>
                    <a:pt x="48873" y="28691"/>
                  </a:lnTo>
                  <a:lnTo>
                    <a:pt x="48873" y="28974"/>
                  </a:lnTo>
                  <a:lnTo>
                    <a:pt x="48841" y="29280"/>
                  </a:lnTo>
                  <a:lnTo>
                    <a:pt x="48778" y="29598"/>
                  </a:lnTo>
                  <a:lnTo>
                    <a:pt x="48682" y="29935"/>
                  </a:lnTo>
                  <a:lnTo>
                    <a:pt x="48555" y="30289"/>
                  </a:lnTo>
                  <a:lnTo>
                    <a:pt x="48015" y="30127"/>
                  </a:lnTo>
                  <a:lnTo>
                    <a:pt x="47506" y="29965"/>
                  </a:lnTo>
                  <a:lnTo>
                    <a:pt x="47045" y="29797"/>
                  </a:lnTo>
                  <a:lnTo>
                    <a:pt x="46600" y="29628"/>
                  </a:lnTo>
                  <a:lnTo>
                    <a:pt x="46203" y="29454"/>
                  </a:lnTo>
                  <a:lnTo>
                    <a:pt x="45837" y="29280"/>
                  </a:lnTo>
                  <a:lnTo>
                    <a:pt x="45504" y="29106"/>
                  </a:lnTo>
                  <a:lnTo>
                    <a:pt x="45217" y="28931"/>
                  </a:lnTo>
                  <a:lnTo>
                    <a:pt x="44979" y="28751"/>
                  </a:lnTo>
                  <a:lnTo>
                    <a:pt x="44757" y="28577"/>
                  </a:lnTo>
                  <a:lnTo>
                    <a:pt x="44677" y="28487"/>
                  </a:lnTo>
                  <a:lnTo>
                    <a:pt x="44598" y="28397"/>
                  </a:lnTo>
                  <a:lnTo>
                    <a:pt x="44534" y="28313"/>
                  </a:lnTo>
                  <a:lnTo>
                    <a:pt x="44470" y="28222"/>
                  </a:lnTo>
                  <a:lnTo>
                    <a:pt x="44423" y="28138"/>
                  </a:lnTo>
                  <a:lnTo>
                    <a:pt x="44391" y="28054"/>
                  </a:lnTo>
                  <a:lnTo>
                    <a:pt x="44375" y="27964"/>
                  </a:lnTo>
                  <a:lnTo>
                    <a:pt x="44359" y="27880"/>
                  </a:lnTo>
                  <a:lnTo>
                    <a:pt x="44359" y="27796"/>
                  </a:lnTo>
                  <a:lnTo>
                    <a:pt x="44375" y="27712"/>
                  </a:lnTo>
                  <a:lnTo>
                    <a:pt x="44391" y="27634"/>
                  </a:lnTo>
                  <a:lnTo>
                    <a:pt x="44439" y="27549"/>
                  </a:lnTo>
                  <a:lnTo>
                    <a:pt x="44518" y="27387"/>
                  </a:lnTo>
                  <a:lnTo>
                    <a:pt x="44629" y="27243"/>
                  </a:lnTo>
                  <a:lnTo>
                    <a:pt x="44741" y="27105"/>
                  </a:lnTo>
                  <a:lnTo>
                    <a:pt x="44852" y="26985"/>
                  </a:lnTo>
                  <a:lnTo>
                    <a:pt x="44979" y="26871"/>
                  </a:lnTo>
                  <a:lnTo>
                    <a:pt x="45106" y="26774"/>
                  </a:lnTo>
                  <a:lnTo>
                    <a:pt x="45249" y="26684"/>
                  </a:lnTo>
                  <a:lnTo>
                    <a:pt x="45376" y="26606"/>
                  </a:lnTo>
                  <a:lnTo>
                    <a:pt x="45519" y="26540"/>
                  </a:lnTo>
                  <a:lnTo>
                    <a:pt x="45647" y="26480"/>
                  </a:lnTo>
                  <a:lnTo>
                    <a:pt x="45790" y="26438"/>
                  </a:lnTo>
                  <a:lnTo>
                    <a:pt x="45917" y="26396"/>
                  </a:lnTo>
                  <a:lnTo>
                    <a:pt x="46044" y="26366"/>
                  </a:lnTo>
                  <a:lnTo>
                    <a:pt x="46171" y="26348"/>
                  </a:lnTo>
                  <a:lnTo>
                    <a:pt x="46282" y="26336"/>
                  </a:lnTo>
                  <a:lnTo>
                    <a:pt x="46394" y="26330"/>
                  </a:lnTo>
                  <a:close/>
                  <a:moveTo>
                    <a:pt x="54881" y="1232"/>
                  </a:moveTo>
                  <a:lnTo>
                    <a:pt x="55262" y="1238"/>
                  </a:lnTo>
                  <a:lnTo>
                    <a:pt x="55660" y="1256"/>
                  </a:lnTo>
                  <a:lnTo>
                    <a:pt x="56041" y="1274"/>
                  </a:lnTo>
                  <a:lnTo>
                    <a:pt x="56422" y="1298"/>
                  </a:lnTo>
                  <a:lnTo>
                    <a:pt x="56804" y="1328"/>
                  </a:lnTo>
                  <a:lnTo>
                    <a:pt x="57185" y="1358"/>
                  </a:lnTo>
                  <a:lnTo>
                    <a:pt x="57551" y="1400"/>
                  </a:lnTo>
                  <a:lnTo>
                    <a:pt x="57932" y="1442"/>
                  </a:lnTo>
                  <a:lnTo>
                    <a:pt x="58298" y="1490"/>
                  </a:lnTo>
                  <a:lnTo>
                    <a:pt x="58663" y="1544"/>
                  </a:lnTo>
                  <a:lnTo>
                    <a:pt x="59029" y="1599"/>
                  </a:lnTo>
                  <a:lnTo>
                    <a:pt x="59379" y="1659"/>
                  </a:lnTo>
                  <a:lnTo>
                    <a:pt x="59744" y="1725"/>
                  </a:lnTo>
                  <a:lnTo>
                    <a:pt x="60094" y="1797"/>
                  </a:lnTo>
                  <a:lnTo>
                    <a:pt x="60443" y="1869"/>
                  </a:lnTo>
                  <a:lnTo>
                    <a:pt x="60793" y="1947"/>
                  </a:lnTo>
                  <a:lnTo>
                    <a:pt x="61143" y="2025"/>
                  </a:lnTo>
                  <a:lnTo>
                    <a:pt x="61477" y="2109"/>
                  </a:lnTo>
                  <a:lnTo>
                    <a:pt x="61826" y="2199"/>
                  </a:lnTo>
                  <a:lnTo>
                    <a:pt x="62478" y="2386"/>
                  </a:lnTo>
                  <a:lnTo>
                    <a:pt x="63130" y="2584"/>
                  </a:lnTo>
                  <a:lnTo>
                    <a:pt x="63765" y="2794"/>
                  </a:lnTo>
                  <a:lnTo>
                    <a:pt x="64385" y="3017"/>
                  </a:lnTo>
                  <a:lnTo>
                    <a:pt x="64989" y="3251"/>
                  </a:lnTo>
                  <a:lnTo>
                    <a:pt x="65577" y="3497"/>
                  </a:lnTo>
                  <a:lnTo>
                    <a:pt x="66133" y="3750"/>
                  </a:lnTo>
                  <a:lnTo>
                    <a:pt x="66690" y="4008"/>
                  </a:lnTo>
                  <a:lnTo>
                    <a:pt x="67214" y="4272"/>
                  </a:lnTo>
                  <a:lnTo>
                    <a:pt x="67723" y="4549"/>
                  </a:lnTo>
                  <a:lnTo>
                    <a:pt x="68215" y="4825"/>
                  </a:lnTo>
                  <a:lnTo>
                    <a:pt x="68676" y="5108"/>
                  </a:lnTo>
                  <a:lnTo>
                    <a:pt x="69121" y="5396"/>
                  </a:lnTo>
                  <a:lnTo>
                    <a:pt x="69550" y="5684"/>
                  </a:lnTo>
                  <a:lnTo>
                    <a:pt x="69948" y="5979"/>
                  </a:lnTo>
                  <a:lnTo>
                    <a:pt x="70329" y="6267"/>
                  </a:lnTo>
                  <a:lnTo>
                    <a:pt x="70695" y="6562"/>
                  </a:lnTo>
                  <a:lnTo>
                    <a:pt x="71029" y="6856"/>
                  </a:lnTo>
                  <a:lnTo>
                    <a:pt x="71331" y="7150"/>
                  </a:lnTo>
                  <a:lnTo>
                    <a:pt x="71617" y="7439"/>
                  </a:lnTo>
                  <a:lnTo>
                    <a:pt x="71871" y="7727"/>
                  </a:lnTo>
                  <a:lnTo>
                    <a:pt x="72093" y="8010"/>
                  </a:lnTo>
                  <a:lnTo>
                    <a:pt x="71648" y="8034"/>
                  </a:lnTo>
                  <a:lnTo>
                    <a:pt x="71188" y="8064"/>
                  </a:lnTo>
                  <a:lnTo>
                    <a:pt x="70758" y="8100"/>
                  </a:lnTo>
                  <a:lnTo>
                    <a:pt x="70329" y="8142"/>
                  </a:lnTo>
                  <a:lnTo>
                    <a:pt x="69900" y="8196"/>
                  </a:lnTo>
                  <a:lnTo>
                    <a:pt x="69487" y="8256"/>
                  </a:lnTo>
                  <a:lnTo>
                    <a:pt x="69090" y="8328"/>
                  </a:lnTo>
                  <a:lnTo>
                    <a:pt x="68692" y="8400"/>
                  </a:lnTo>
                  <a:lnTo>
                    <a:pt x="68311" y="8484"/>
                  </a:lnTo>
                  <a:lnTo>
                    <a:pt x="67945" y="8574"/>
                  </a:lnTo>
                  <a:lnTo>
                    <a:pt x="67596" y="8671"/>
                  </a:lnTo>
                  <a:lnTo>
                    <a:pt x="67262" y="8773"/>
                  </a:lnTo>
                  <a:lnTo>
                    <a:pt x="66928" y="8881"/>
                  </a:lnTo>
                  <a:lnTo>
                    <a:pt x="66626" y="8995"/>
                  </a:lnTo>
                  <a:lnTo>
                    <a:pt x="66324" y="9115"/>
                  </a:lnTo>
                  <a:lnTo>
                    <a:pt x="66054" y="9247"/>
                  </a:lnTo>
                  <a:lnTo>
                    <a:pt x="65720" y="9410"/>
                  </a:lnTo>
                  <a:lnTo>
                    <a:pt x="65434" y="9578"/>
                  </a:lnTo>
                  <a:lnTo>
                    <a:pt x="65180" y="9752"/>
                  </a:lnTo>
                  <a:lnTo>
                    <a:pt x="64957" y="9926"/>
                  </a:lnTo>
                  <a:lnTo>
                    <a:pt x="64767" y="10107"/>
                  </a:lnTo>
                  <a:lnTo>
                    <a:pt x="64623" y="10281"/>
                  </a:lnTo>
                  <a:lnTo>
                    <a:pt x="64496" y="10461"/>
                  </a:lnTo>
                  <a:lnTo>
                    <a:pt x="64417" y="10641"/>
                  </a:lnTo>
                  <a:lnTo>
                    <a:pt x="64353" y="10822"/>
                  </a:lnTo>
                  <a:lnTo>
                    <a:pt x="64337" y="10996"/>
                  </a:lnTo>
                  <a:lnTo>
                    <a:pt x="64353" y="11176"/>
                  </a:lnTo>
                  <a:lnTo>
                    <a:pt x="64417" y="11350"/>
                  </a:lnTo>
                  <a:lnTo>
                    <a:pt x="64496" y="11525"/>
                  </a:lnTo>
                  <a:lnTo>
                    <a:pt x="64623" y="11699"/>
                  </a:lnTo>
                  <a:lnTo>
                    <a:pt x="64782" y="11867"/>
                  </a:lnTo>
                  <a:lnTo>
                    <a:pt x="64973" y="12029"/>
                  </a:lnTo>
                  <a:lnTo>
                    <a:pt x="65164" y="12168"/>
                  </a:lnTo>
                  <a:lnTo>
                    <a:pt x="65370" y="12300"/>
                  </a:lnTo>
                  <a:lnTo>
                    <a:pt x="65609" y="12420"/>
                  </a:lnTo>
                  <a:lnTo>
                    <a:pt x="65863" y="12534"/>
                  </a:lnTo>
                  <a:lnTo>
                    <a:pt x="66133" y="12642"/>
                  </a:lnTo>
                  <a:lnTo>
                    <a:pt x="66419" y="12744"/>
                  </a:lnTo>
                  <a:lnTo>
                    <a:pt x="66721" y="12841"/>
                  </a:lnTo>
                  <a:lnTo>
                    <a:pt x="67039" y="12925"/>
                  </a:lnTo>
                  <a:lnTo>
                    <a:pt x="67357" y="12997"/>
                  </a:lnTo>
                  <a:lnTo>
                    <a:pt x="67707" y="13063"/>
                  </a:lnTo>
                  <a:lnTo>
                    <a:pt x="68041" y="13123"/>
                  </a:lnTo>
                  <a:lnTo>
                    <a:pt x="68406" y="13171"/>
                  </a:lnTo>
                  <a:lnTo>
                    <a:pt x="68772" y="13207"/>
                  </a:lnTo>
                  <a:lnTo>
                    <a:pt x="69137" y="13237"/>
                  </a:lnTo>
                  <a:lnTo>
                    <a:pt x="69519" y="13249"/>
                  </a:lnTo>
                  <a:lnTo>
                    <a:pt x="69900" y="13255"/>
                  </a:lnTo>
                  <a:lnTo>
                    <a:pt x="70123" y="13255"/>
                  </a:lnTo>
                  <a:lnTo>
                    <a:pt x="70393" y="13249"/>
                  </a:lnTo>
                  <a:lnTo>
                    <a:pt x="70727" y="13231"/>
                  </a:lnTo>
                  <a:lnTo>
                    <a:pt x="71076" y="13201"/>
                  </a:lnTo>
                  <a:lnTo>
                    <a:pt x="71474" y="13153"/>
                  </a:lnTo>
                  <a:lnTo>
                    <a:pt x="71664" y="13129"/>
                  </a:lnTo>
                  <a:lnTo>
                    <a:pt x="71887" y="13093"/>
                  </a:lnTo>
                  <a:lnTo>
                    <a:pt x="72093" y="13057"/>
                  </a:lnTo>
                  <a:lnTo>
                    <a:pt x="72316" y="13015"/>
                  </a:lnTo>
                  <a:lnTo>
                    <a:pt x="72523" y="12967"/>
                  </a:lnTo>
                  <a:lnTo>
                    <a:pt x="72745" y="12913"/>
                  </a:lnTo>
                  <a:lnTo>
                    <a:pt x="72968" y="12847"/>
                  </a:lnTo>
                  <a:lnTo>
                    <a:pt x="73190" y="12780"/>
                  </a:lnTo>
                  <a:lnTo>
                    <a:pt x="73413" y="12708"/>
                  </a:lnTo>
                  <a:lnTo>
                    <a:pt x="73635" y="12624"/>
                  </a:lnTo>
                  <a:lnTo>
                    <a:pt x="73858" y="12540"/>
                  </a:lnTo>
                  <a:lnTo>
                    <a:pt x="74080" y="12444"/>
                  </a:lnTo>
                  <a:lnTo>
                    <a:pt x="74287" y="12336"/>
                  </a:lnTo>
                  <a:lnTo>
                    <a:pt x="74493" y="12222"/>
                  </a:lnTo>
                  <a:lnTo>
                    <a:pt x="74700" y="12102"/>
                  </a:lnTo>
                  <a:lnTo>
                    <a:pt x="74891" y="11969"/>
                  </a:lnTo>
                  <a:lnTo>
                    <a:pt x="75081" y="11825"/>
                  </a:lnTo>
                  <a:lnTo>
                    <a:pt x="75256" y="11675"/>
                  </a:lnTo>
                  <a:lnTo>
                    <a:pt x="75415" y="11519"/>
                  </a:lnTo>
                  <a:lnTo>
                    <a:pt x="75574" y="11344"/>
                  </a:lnTo>
                  <a:lnTo>
                    <a:pt x="75733" y="11164"/>
                  </a:lnTo>
                  <a:lnTo>
                    <a:pt x="75860" y="10972"/>
                  </a:lnTo>
                  <a:lnTo>
                    <a:pt x="75971" y="10798"/>
                  </a:lnTo>
                  <a:lnTo>
                    <a:pt x="76051" y="10623"/>
                  </a:lnTo>
                  <a:lnTo>
                    <a:pt x="76115" y="10443"/>
                  </a:lnTo>
                  <a:lnTo>
                    <a:pt x="76146" y="10251"/>
                  </a:lnTo>
                  <a:lnTo>
                    <a:pt x="76178" y="10059"/>
                  </a:lnTo>
                  <a:lnTo>
                    <a:pt x="76178" y="9854"/>
                  </a:lnTo>
                  <a:lnTo>
                    <a:pt x="76162" y="9650"/>
                  </a:lnTo>
                  <a:lnTo>
                    <a:pt x="76115" y="9440"/>
                  </a:lnTo>
                  <a:lnTo>
                    <a:pt x="76575" y="9512"/>
                  </a:lnTo>
                  <a:lnTo>
                    <a:pt x="77020" y="9596"/>
                  </a:lnTo>
                  <a:lnTo>
                    <a:pt x="77465" y="9692"/>
                  </a:lnTo>
                  <a:lnTo>
                    <a:pt x="77910" y="9794"/>
                  </a:lnTo>
                  <a:lnTo>
                    <a:pt x="78356" y="9908"/>
                  </a:lnTo>
                  <a:lnTo>
                    <a:pt x="78785" y="10035"/>
                  </a:lnTo>
                  <a:lnTo>
                    <a:pt x="79214" y="10173"/>
                  </a:lnTo>
                  <a:lnTo>
                    <a:pt x="79627" y="10323"/>
                  </a:lnTo>
                  <a:lnTo>
                    <a:pt x="80040" y="10479"/>
                  </a:lnTo>
                  <a:lnTo>
                    <a:pt x="80438" y="10647"/>
                  </a:lnTo>
                  <a:lnTo>
                    <a:pt x="80835" y="10828"/>
                  </a:lnTo>
                  <a:lnTo>
                    <a:pt x="81216" y="11014"/>
                  </a:lnTo>
                  <a:lnTo>
                    <a:pt x="81582" y="11218"/>
                  </a:lnTo>
                  <a:lnTo>
                    <a:pt x="81947" y="11429"/>
                  </a:lnTo>
                  <a:lnTo>
                    <a:pt x="82297" y="11651"/>
                  </a:lnTo>
                  <a:lnTo>
                    <a:pt x="82631" y="11885"/>
                  </a:lnTo>
                  <a:lnTo>
                    <a:pt x="82949" y="12132"/>
                  </a:lnTo>
                  <a:lnTo>
                    <a:pt x="83267" y="12384"/>
                  </a:lnTo>
                  <a:lnTo>
                    <a:pt x="83553" y="12654"/>
                  </a:lnTo>
                  <a:lnTo>
                    <a:pt x="83823" y="12931"/>
                  </a:lnTo>
                  <a:lnTo>
                    <a:pt x="84093" y="13219"/>
                  </a:lnTo>
                  <a:lnTo>
                    <a:pt x="84331" y="13520"/>
                  </a:lnTo>
                  <a:lnTo>
                    <a:pt x="84554" y="13832"/>
                  </a:lnTo>
                  <a:lnTo>
                    <a:pt x="84776" y="14150"/>
                  </a:lnTo>
                  <a:lnTo>
                    <a:pt x="84967" y="14487"/>
                  </a:lnTo>
                  <a:lnTo>
                    <a:pt x="85126" y="14829"/>
                  </a:lnTo>
                  <a:lnTo>
                    <a:pt x="85285" y="15184"/>
                  </a:lnTo>
                  <a:lnTo>
                    <a:pt x="85412" y="15556"/>
                  </a:lnTo>
                  <a:lnTo>
                    <a:pt x="85508" y="15935"/>
                  </a:lnTo>
                  <a:lnTo>
                    <a:pt x="85603" y="16326"/>
                  </a:lnTo>
                  <a:lnTo>
                    <a:pt x="85667" y="16722"/>
                  </a:lnTo>
                  <a:lnTo>
                    <a:pt x="85698" y="17137"/>
                  </a:lnTo>
                  <a:lnTo>
                    <a:pt x="85714" y="17437"/>
                  </a:lnTo>
                  <a:lnTo>
                    <a:pt x="85698" y="17726"/>
                  </a:lnTo>
                  <a:lnTo>
                    <a:pt x="85682" y="18008"/>
                  </a:lnTo>
                  <a:lnTo>
                    <a:pt x="85635" y="18284"/>
                  </a:lnTo>
                  <a:lnTo>
                    <a:pt x="85571" y="18555"/>
                  </a:lnTo>
                  <a:lnTo>
                    <a:pt x="85492" y="18819"/>
                  </a:lnTo>
                  <a:lnTo>
                    <a:pt x="85412" y="19071"/>
                  </a:lnTo>
                  <a:lnTo>
                    <a:pt x="85301" y="19324"/>
                  </a:lnTo>
                  <a:lnTo>
                    <a:pt x="85174" y="19564"/>
                  </a:lnTo>
                  <a:lnTo>
                    <a:pt x="85031" y="19792"/>
                  </a:lnTo>
                  <a:lnTo>
                    <a:pt x="84856" y="20021"/>
                  </a:lnTo>
                  <a:lnTo>
                    <a:pt x="84681" y="20237"/>
                  </a:lnTo>
                  <a:lnTo>
                    <a:pt x="84490" y="20453"/>
                  </a:lnTo>
                  <a:lnTo>
                    <a:pt x="84284" y="20658"/>
                  </a:lnTo>
                  <a:lnTo>
                    <a:pt x="84045" y="20856"/>
                  </a:lnTo>
                  <a:lnTo>
                    <a:pt x="83807" y="21042"/>
                  </a:lnTo>
                  <a:lnTo>
                    <a:pt x="83537" y="21228"/>
                  </a:lnTo>
                  <a:lnTo>
                    <a:pt x="83267" y="21403"/>
                  </a:lnTo>
                  <a:lnTo>
                    <a:pt x="82965" y="21571"/>
                  </a:lnTo>
                  <a:lnTo>
                    <a:pt x="82647" y="21727"/>
                  </a:lnTo>
                  <a:lnTo>
                    <a:pt x="82313" y="21883"/>
                  </a:lnTo>
                  <a:lnTo>
                    <a:pt x="81963" y="22028"/>
                  </a:lnTo>
                  <a:lnTo>
                    <a:pt x="81598" y="22166"/>
                  </a:lnTo>
                  <a:lnTo>
                    <a:pt x="81216" y="22298"/>
                  </a:lnTo>
                  <a:lnTo>
                    <a:pt x="80819" y="22424"/>
                  </a:lnTo>
                  <a:lnTo>
                    <a:pt x="80406" y="22538"/>
                  </a:lnTo>
                  <a:lnTo>
                    <a:pt x="79977" y="22647"/>
                  </a:lnTo>
                  <a:lnTo>
                    <a:pt x="79532" y="22749"/>
                  </a:lnTo>
                  <a:lnTo>
                    <a:pt x="79071" y="22845"/>
                  </a:lnTo>
                  <a:lnTo>
                    <a:pt x="78578" y="22935"/>
                  </a:lnTo>
                  <a:lnTo>
                    <a:pt x="78085" y="23013"/>
                  </a:lnTo>
                  <a:lnTo>
                    <a:pt x="77561" y="23085"/>
                  </a:lnTo>
                  <a:lnTo>
                    <a:pt x="77322" y="22911"/>
                  </a:lnTo>
                  <a:lnTo>
                    <a:pt x="77068" y="22749"/>
                  </a:lnTo>
                  <a:lnTo>
                    <a:pt x="76798" y="22592"/>
                  </a:lnTo>
                  <a:lnTo>
                    <a:pt x="76528" y="22442"/>
                  </a:lnTo>
                  <a:lnTo>
                    <a:pt x="76226" y="22298"/>
                  </a:lnTo>
                  <a:lnTo>
                    <a:pt x="75924" y="22160"/>
                  </a:lnTo>
                  <a:lnTo>
                    <a:pt x="75606" y="22034"/>
                  </a:lnTo>
                  <a:lnTo>
                    <a:pt x="75288" y="21907"/>
                  </a:lnTo>
                  <a:lnTo>
                    <a:pt x="74954" y="21793"/>
                  </a:lnTo>
                  <a:lnTo>
                    <a:pt x="74605" y="21691"/>
                  </a:lnTo>
                  <a:lnTo>
                    <a:pt x="74255" y="21589"/>
                  </a:lnTo>
                  <a:lnTo>
                    <a:pt x="73905" y="21499"/>
                  </a:lnTo>
                  <a:lnTo>
                    <a:pt x="73540" y="21415"/>
                  </a:lnTo>
                  <a:lnTo>
                    <a:pt x="73174" y="21337"/>
                  </a:lnTo>
                  <a:lnTo>
                    <a:pt x="72809" y="21265"/>
                  </a:lnTo>
                  <a:lnTo>
                    <a:pt x="72443" y="21204"/>
                  </a:lnTo>
                  <a:lnTo>
                    <a:pt x="72078" y="21144"/>
                  </a:lnTo>
                  <a:lnTo>
                    <a:pt x="71712" y="21096"/>
                  </a:lnTo>
                  <a:lnTo>
                    <a:pt x="71331" y="21054"/>
                  </a:lnTo>
                  <a:lnTo>
                    <a:pt x="70965" y="21024"/>
                  </a:lnTo>
                  <a:lnTo>
                    <a:pt x="70599" y="20994"/>
                  </a:lnTo>
                  <a:lnTo>
                    <a:pt x="70234" y="20976"/>
                  </a:lnTo>
                  <a:lnTo>
                    <a:pt x="69884" y="20964"/>
                  </a:lnTo>
                  <a:lnTo>
                    <a:pt x="69519" y="20958"/>
                  </a:lnTo>
                  <a:lnTo>
                    <a:pt x="69169" y="20964"/>
                  </a:lnTo>
                  <a:lnTo>
                    <a:pt x="68835" y="20970"/>
                  </a:lnTo>
                  <a:lnTo>
                    <a:pt x="68502" y="20988"/>
                  </a:lnTo>
                  <a:lnTo>
                    <a:pt x="68184" y="21012"/>
                  </a:lnTo>
                  <a:lnTo>
                    <a:pt x="67866" y="21048"/>
                  </a:lnTo>
                  <a:lnTo>
                    <a:pt x="67564" y="21084"/>
                  </a:lnTo>
                  <a:lnTo>
                    <a:pt x="67262" y="21132"/>
                  </a:lnTo>
                  <a:lnTo>
                    <a:pt x="66992" y="21186"/>
                  </a:lnTo>
                  <a:lnTo>
                    <a:pt x="66610" y="21271"/>
                  </a:lnTo>
                  <a:lnTo>
                    <a:pt x="66276" y="21355"/>
                  </a:lnTo>
                  <a:lnTo>
                    <a:pt x="65974" y="21439"/>
                  </a:lnTo>
                  <a:lnTo>
                    <a:pt x="65704" y="21529"/>
                  </a:lnTo>
                  <a:lnTo>
                    <a:pt x="65466" y="21619"/>
                  </a:lnTo>
                  <a:lnTo>
                    <a:pt x="65259" y="21709"/>
                  </a:lnTo>
                  <a:lnTo>
                    <a:pt x="65084" y="21793"/>
                  </a:lnTo>
                  <a:lnTo>
                    <a:pt x="64925" y="21883"/>
                  </a:lnTo>
                  <a:lnTo>
                    <a:pt x="64798" y="21974"/>
                  </a:lnTo>
                  <a:lnTo>
                    <a:pt x="64687" y="22064"/>
                  </a:lnTo>
                  <a:lnTo>
                    <a:pt x="64592" y="22148"/>
                  </a:lnTo>
                  <a:lnTo>
                    <a:pt x="64528" y="22232"/>
                  </a:lnTo>
                  <a:lnTo>
                    <a:pt x="64480" y="22316"/>
                  </a:lnTo>
                  <a:lnTo>
                    <a:pt x="64433" y="22394"/>
                  </a:lnTo>
                  <a:lnTo>
                    <a:pt x="64417" y="22466"/>
                  </a:lnTo>
                  <a:lnTo>
                    <a:pt x="64401" y="22538"/>
                  </a:lnTo>
                  <a:lnTo>
                    <a:pt x="64401" y="22634"/>
                  </a:lnTo>
                  <a:lnTo>
                    <a:pt x="64417" y="22725"/>
                  </a:lnTo>
                  <a:lnTo>
                    <a:pt x="64449" y="22809"/>
                  </a:lnTo>
                  <a:lnTo>
                    <a:pt x="64496" y="22899"/>
                  </a:lnTo>
                  <a:lnTo>
                    <a:pt x="64560" y="22983"/>
                  </a:lnTo>
                  <a:lnTo>
                    <a:pt x="64623" y="23067"/>
                  </a:lnTo>
                  <a:lnTo>
                    <a:pt x="64719" y="23145"/>
                  </a:lnTo>
                  <a:lnTo>
                    <a:pt x="64798" y="23223"/>
                  </a:lnTo>
                  <a:lnTo>
                    <a:pt x="64910" y="23301"/>
                  </a:lnTo>
                  <a:lnTo>
                    <a:pt x="65021" y="23380"/>
                  </a:lnTo>
                  <a:lnTo>
                    <a:pt x="65259" y="23524"/>
                  </a:lnTo>
                  <a:lnTo>
                    <a:pt x="65529" y="23656"/>
                  </a:lnTo>
                  <a:lnTo>
                    <a:pt x="65800" y="23782"/>
                  </a:lnTo>
                  <a:lnTo>
                    <a:pt x="66086" y="23896"/>
                  </a:lnTo>
                  <a:lnTo>
                    <a:pt x="66372" y="23998"/>
                  </a:lnTo>
                  <a:lnTo>
                    <a:pt x="66658" y="24095"/>
                  </a:lnTo>
                  <a:lnTo>
                    <a:pt x="66928" y="24179"/>
                  </a:lnTo>
                  <a:lnTo>
                    <a:pt x="67373" y="24305"/>
                  </a:lnTo>
                  <a:lnTo>
                    <a:pt x="67675" y="24383"/>
                  </a:lnTo>
                  <a:lnTo>
                    <a:pt x="67802" y="24407"/>
                  </a:lnTo>
                  <a:lnTo>
                    <a:pt x="67929" y="24431"/>
                  </a:lnTo>
                  <a:lnTo>
                    <a:pt x="68057" y="24449"/>
                  </a:lnTo>
                  <a:lnTo>
                    <a:pt x="68184" y="24461"/>
                  </a:lnTo>
                  <a:lnTo>
                    <a:pt x="68533" y="24491"/>
                  </a:lnTo>
                  <a:lnTo>
                    <a:pt x="68915" y="24515"/>
                  </a:lnTo>
                  <a:lnTo>
                    <a:pt x="69407" y="24545"/>
                  </a:lnTo>
                  <a:lnTo>
                    <a:pt x="70027" y="24569"/>
                  </a:lnTo>
                  <a:lnTo>
                    <a:pt x="70727" y="24599"/>
                  </a:lnTo>
                  <a:lnTo>
                    <a:pt x="71521" y="24611"/>
                  </a:lnTo>
                  <a:lnTo>
                    <a:pt x="72395" y="24617"/>
                  </a:lnTo>
                  <a:lnTo>
                    <a:pt x="73174" y="24617"/>
                  </a:lnTo>
                  <a:lnTo>
                    <a:pt x="73953" y="24599"/>
                  </a:lnTo>
                  <a:lnTo>
                    <a:pt x="74700" y="24575"/>
                  </a:lnTo>
                  <a:lnTo>
                    <a:pt x="75447" y="24539"/>
                  </a:lnTo>
                  <a:lnTo>
                    <a:pt x="75526" y="24737"/>
                  </a:lnTo>
                  <a:lnTo>
                    <a:pt x="75590" y="24948"/>
                  </a:lnTo>
                  <a:lnTo>
                    <a:pt x="75606" y="25170"/>
                  </a:lnTo>
                  <a:lnTo>
                    <a:pt x="75606" y="25404"/>
                  </a:lnTo>
                  <a:lnTo>
                    <a:pt x="75558" y="25651"/>
                  </a:lnTo>
                  <a:lnTo>
                    <a:pt x="75479" y="25915"/>
                  </a:lnTo>
                  <a:lnTo>
                    <a:pt x="75431" y="26047"/>
                  </a:lnTo>
                  <a:lnTo>
                    <a:pt x="75352" y="26186"/>
                  </a:lnTo>
                  <a:lnTo>
                    <a:pt x="75272" y="26324"/>
                  </a:lnTo>
                  <a:lnTo>
                    <a:pt x="75177" y="26468"/>
                  </a:lnTo>
                  <a:lnTo>
                    <a:pt x="75081" y="26612"/>
                  </a:lnTo>
                  <a:lnTo>
                    <a:pt x="74954" y="26762"/>
                  </a:lnTo>
                  <a:lnTo>
                    <a:pt x="74827" y="26913"/>
                  </a:lnTo>
                  <a:lnTo>
                    <a:pt x="74684" y="27069"/>
                  </a:lnTo>
                  <a:lnTo>
                    <a:pt x="74525" y="27225"/>
                  </a:lnTo>
                  <a:lnTo>
                    <a:pt x="74350" y="27387"/>
                  </a:lnTo>
                  <a:lnTo>
                    <a:pt x="74160" y="27555"/>
                  </a:lnTo>
                  <a:lnTo>
                    <a:pt x="73953" y="27718"/>
                  </a:lnTo>
                  <a:lnTo>
                    <a:pt x="73746" y="27892"/>
                  </a:lnTo>
                  <a:lnTo>
                    <a:pt x="73508" y="28066"/>
                  </a:lnTo>
                  <a:lnTo>
                    <a:pt x="73254" y="28240"/>
                  </a:lnTo>
                  <a:lnTo>
                    <a:pt x="72984" y="28421"/>
                  </a:lnTo>
                  <a:lnTo>
                    <a:pt x="72697" y="28601"/>
                  </a:lnTo>
                  <a:lnTo>
                    <a:pt x="72380" y="28787"/>
                  </a:lnTo>
                  <a:lnTo>
                    <a:pt x="72062" y="28974"/>
                  </a:lnTo>
                  <a:lnTo>
                    <a:pt x="71712" y="29166"/>
                  </a:lnTo>
                  <a:lnTo>
                    <a:pt x="71362" y="29358"/>
                  </a:lnTo>
                  <a:lnTo>
                    <a:pt x="70997" y="29538"/>
                  </a:lnTo>
                  <a:lnTo>
                    <a:pt x="70615" y="29707"/>
                  </a:lnTo>
                  <a:lnTo>
                    <a:pt x="70250" y="29869"/>
                  </a:lnTo>
                  <a:lnTo>
                    <a:pt x="69868" y="30025"/>
                  </a:lnTo>
                  <a:lnTo>
                    <a:pt x="69471" y="30169"/>
                  </a:lnTo>
                  <a:lnTo>
                    <a:pt x="69090" y="30307"/>
                  </a:lnTo>
                  <a:lnTo>
                    <a:pt x="68692" y="30434"/>
                  </a:lnTo>
                  <a:lnTo>
                    <a:pt x="68295" y="30554"/>
                  </a:lnTo>
                  <a:lnTo>
                    <a:pt x="67898" y="30668"/>
                  </a:lnTo>
                  <a:lnTo>
                    <a:pt x="67500" y="30770"/>
                  </a:lnTo>
                  <a:lnTo>
                    <a:pt x="67087" y="30872"/>
                  </a:lnTo>
                  <a:lnTo>
                    <a:pt x="66690" y="30962"/>
                  </a:lnTo>
                  <a:lnTo>
                    <a:pt x="66276" y="31046"/>
                  </a:lnTo>
                  <a:lnTo>
                    <a:pt x="65879" y="31125"/>
                  </a:lnTo>
                  <a:lnTo>
                    <a:pt x="65466" y="31197"/>
                  </a:lnTo>
                  <a:lnTo>
                    <a:pt x="65069" y="31263"/>
                  </a:lnTo>
                  <a:lnTo>
                    <a:pt x="64671" y="31323"/>
                  </a:lnTo>
                  <a:lnTo>
                    <a:pt x="64258" y="31377"/>
                  </a:lnTo>
                  <a:lnTo>
                    <a:pt x="63861" y="31425"/>
                  </a:lnTo>
                  <a:lnTo>
                    <a:pt x="63463" y="31473"/>
                  </a:lnTo>
                  <a:lnTo>
                    <a:pt x="63082" y="31509"/>
                  </a:lnTo>
                  <a:lnTo>
                    <a:pt x="62684" y="31545"/>
                  </a:lnTo>
                  <a:lnTo>
                    <a:pt x="62303" y="31575"/>
                  </a:lnTo>
                  <a:lnTo>
                    <a:pt x="61922" y="31599"/>
                  </a:lnTo>
                  <a:lnTo>
                    <a:pt x="61556" y="31623"/>
                  </a:lnTo>
                  <a:lnTo>
                    <a:pt x="60825" y="31653"/>
                  </a:lnTo>
                  <a:lnTo>
                    <a:pt x="60110" y="31671"/>
                  </a:lnTo>
                  <a:lnTo>
                    <a:pt x="59442" y="31677"/>
                  </a:lnTo>
                  <a:lnTo>
                    <a:pt x="58950" y="31671"/>
                  </a:lnTo>
                  <a:lnTo>
                    <a:pt x="58441" y="31665"/>
                  </a:lnTo>
                  <a:lnTo>
                    <a:pt x="57948" y="31647"/>
                  </a:lnTo>
                  <a:lnTo>
                    <a:pt x="57440" y="31629"/>
                  </a:lnTo>
                  <a:lnTo>
                    <a:pt x="56947" y="31605"/>
                  </a:lnTo>
                  <a:lnTo>
                    <a:pt x="56438" y="31569"/>
                  </a:lnTo>
                  <a:lnTo>
                    <a:pt x="55930" y="31533"/>
                  </a:lnTo>
                  <a:lnTo>
                    <a:pt x="55437" y="31491"/>
                  </a:lnTo>
                  <a:lnTo>
                    <a:pt x="54928" y="31443"/>
                  </a:lnTo>
                  <a:lnTo>
                    <a:pt x="54436" y="31395"/>
                  </a:lnTo>
                  <a:lnTo>
                    <a:pt x="53943" y="31335"/>
                  </a:lnTo>
                  <a:lnTo>
                    <a:pt x="53450" y="31275"/>
                  </a:lnTo>
                  <a:lnTo>
                    <a:pt x="52958" y="31203"/>
                  </a:lnTo>
                  <a:lnTo>
                    <a:pt x="52481" y="31131"/>
                  </a:lnTo>
                  <a:lnTo>
                    <a:pt x="52004" y="31052"/>
                  </a:lnTo>
                  <a:lnTo>
                    <a:pt x="51527" y="30968"/>
                  </a:lnTo>
                  <a:lnTo>
                    <a:pt x="51734" y="30554"/>
                  </a:lnTo>
                  <a:lnTo>
                    <a:pt x="51893" y="30145"/>
                  </a:lnTo>
                  <a:lnTo>
                    <a:pt x="52004" y="29749"/>
                  </a:lnTo>
                  <a:lnTo>
                    <a:pt x="52083" y="29364"/>
                  </a:lnTo>
                  <a:lnTo>
                    <a:pt x="52115" y="29178"/>
                  </a:lnTo>
                  <a:lnTo>
                    <a:pt x="52131" y="28992"/>
                  </a:lnTo>
                  <a:lnTo>
                    <a:pt x="52131" y="28805"/>
                  </a:lnTo>
                  <a:lnTo>
                    <a:pt x="52131" y="28631"/>
                  </a:lnTo>
                  <a:lnTo>
                    <a:pt x="52115" y="28451"/>
                  </a:lnTo>
                  <a:lnTo>
                    <a:pt x="52083" y="28283"/>
                  </a:lnTo>
                  <a:lnTo>
                    <a:pt x="52052" y="28108"/>
                  </a:lnTo>
                  <a:lnTo>
                    <a:pt x="52004" y="27946"/>
                  </a:lnTo>
                  <a:lnTo>
                    <a:pt x="51956" y="27784"/>
                  </a:lnTo>
                  <a:lnTo>
                    <a:pt x="51893" y="27622"/>
                  </a:lnTo>
                  <a:lnTo>
                    <a:pt x="51813" y="27471"/>
                  </a:lnTo>
                  <a:lnTo>
                    <a:pt x="51734" y="27321"/>
                  </a:lnTo>
                  <a:lnTo>
                    <a:pt x="51638" y="27171"/>
                  </a:lnTo>
                  <a:lnTo>
                    <a:pt x="51527" y="27027"/>
                  </a:lnTo>
                  <a:lnTo>
                    <a:pt x="51416" y="26889"/>
                  </a:lnTo>
                  <a:lnTo>
                    <a:pt x="51305" y="26756"/>
                  </a:lnTo>
                  <a:lnTo>
                    <a:pt x="51162" y="26624"/>
                  </a:lnTo>
                  <a:lnTo>
                    <a:pt x="51019" y="26498"/>
                  </a:lnTo>
                  <a:lnTo>
                    <a:pt x="50876" y="26372"/>
                  </a:lnTo>
                  <a:lnTo>
                    <a:pt x="50717" y="26258"/>
                  </a:lnTo>
                  <a:lnTo>
                    <a:pt x="50542" y="26143"/>
                  </a:lnTo>
                  <a:lnTo>
                    <a:pt x="50367" y="26035"/>
                  </a:lnTo>
                  <a:lnTo>
                    <a:pt x="50176" y="25927"/>
                  </a:lnTo>
                  <a:lnTo>
                    <a:pt x="49970" y="25831"/>
                  </a:lnTo>
                  <a:lnTo>
                    <a:pt x="49779" y="25747"/>
                  </a:lnTo>
                  <a:lnTo>
                    <a:pt x="49588" y="25663"/>
                  </a:lnTo>
                  <a:lnTo>
                    <a:pt x="49397" y="25591"/>
                  </a:lnTo>
                  <a:lnTo>
                    <a:pt x="49191" y="25519"/>
                  </a:lnTo>
                  <a:lnTo>
                    <a:pt x="48968" y="25453"/>
                  </a:lnTo>
                  <a:lnTo>
                    <a:pt x="48762" y="25392"/>
                  </a:lnTo>
                  <a:lnTo>
                    <a:pt x="48539" y="25338"/>
                  </a:lnTo>
                  <a:lnTo>
                    <a:pt x="48317" y="25290"/>
                  </a:lnTo>
                  <a:lnTo>
                    <a:pt x="48078" y="25248"/>
                  </a:lnTo>
                  <a:lnTo>
                    <a:pt x="47840" y="25212"/>
                  </a:lnTo>
                  <a:lnTo>
                    <a:pt x="47602" y="25176"/>
                  </a:lnTo>
                  <a:lnTo>
                    <a:pt x="47363" y="25152"/>
                  </a:lnTo>
                  <a:lnTo>
                    <a:pt x="47125" y="25134"/>
                  </a:lnTo>
                  <a:lnTo>
                    <a:pt x="46886" y="25116"/>
                  </a:lnTo>
                  <a:lnTo>
                    <a:pt x="46632" y="25110"/>
                  </a:lnTo>
                  <a:lnTo>
                    <a:pt x="46394" y="25104"/>
                  </a:lnTo>
                  <a:lnTo>
                    <a:pt x="46012" y="25110"/>
                  </a:lnTo>
                  <a:lnTo>
                    <a:pt x="45647" y="25134"/>
                  </a:lnTo>
                  <a:lnTo>
                    <a:pt x="45456" y="25146"/>
                  </a:lnTo>
                  <a:lnTo>
                    <a:pt x="45265" y="25170"/>
                  </a:lnTo>
                  <a:lnTo>
                    <a:pt x="45074" y="25194"/>
                  </a:lnTo>
                  <a:lnTo>
                    <a:pt x="44884" y="25218"/>
                  </a:lnTo>
                  <a:lnTo>
                    <a:pt x="44693" y="25254"/>
                  </a:lnTo>
                  <a:lnTo>
                    <a:pt x="44502" y="25290"/>
                  </a:lnTo>
                  <a:lnTo>
                    <a:pt x="44312" y="25332"/>
                  </a:lnTo>
                  <a:lnTo>
                    <a:pt x="44121" y="25374"/>
                  </a:lnTo>
                  <a:lnTo>
                    <a:pt x="43946" y="25422"/>
                  </a:lnTo>
                  <a:lnTo>
                    <a:pt x="43755" y="25477"/>
                  </a:lnTo>
                  <a:lnTo>
                    <a:pt x="43580" y="25537"/>
                  </a:lnTo>
                  <a:lnTo>
                    <a:pt x="43406" y="25597"/>
                  </a:lnTo>
                  <a:lnTo>
                    <a:pt x="43231" y="25669"/>
                  </a:lnTo>
                  <a:lnTo>
                    <a:pt x="43056" y="25741"/>
                  </a:lnTo>
                  <a:lnTo>
                    <a:pt x="42881" y="25819"/>
                  </a:lnTo>
                  <a:lnTo>
                    <a:pt x="42722" y="25897"/>
                  </a:lnTo>
                  <a:lnTo>
                    <a:pt x="42563" y="25987"/>
                  </a:lnTo>
                  <a:lnTo>
                    <a:pt x="42420" y="26083"/>
                  </a:lnTo>
                  <a:lnTo>
                    <a:pt x="42261" y="26180"/>
                  </a:lnTo>
                  <a:lnTo>
                    <a:pt x="42118" y="26282"/>
                  </a:lnTo>
                  <a:lnTo>
                    <a:pt x="41991" y="26390"/>
                  </a:lnTo>
                  <a:lnTo>
                    <a:pt x="41864" y="26504"/>
                  </a:lnTo>
                  <a:lnTo>
                    <a:pt x="41737" y="26630"/>
                  </a:lnTo>
                  <a:lnTo>
                    <a:pt x="41626" y="26750"/>
                  </a:lnTo>
                  <a:lnTo>
                    <a:pt x="41514" y="26883"/>
                  </a:lnTo>
                  <a:lnTo>
                    <a:pt x="41419" y="27021"/>
                  </a:lnTo>
                  <a:lnTo>
                    <a:pt x="41324" y="27165"/>
                  </a:lnTo>
                  <a:lnTo>
                    <a:pt x="41244" y="27315"/>
                  </a:lnTo>
                  <a:lnTo>
                    <a:pt x="41181" y="27453"/>
                  </a:lnTo>
                  <a:lnTo>
                    <a:pt x="41133" y="27598"/>
                  </a:lnTo>
                  <a:lnTo>
                    <a:pt x="41117" y="27736"/>
                  </a:lnTo>
                  <a:lnTo>
                    <a:pt x="41117" y="27874"/>
                  </a:lnTo>
                  <a:lnTo>
                    <a:pt x="41133" y="28018"/>
                  </a:lnTo>
                  <a:lnTo>
                    <a:pt x="41165" y="28156"/>
                  </a:lnTo>
                  <a:lnTo>
                    <a:pt x="41212" y="28301"/>
                  </a:lnTo>
                  <a:lnTo>
                    <a:pt x="41276" y="28445"/>
                  </a:lnTo>
                  <a:lnTo>
                    <a:pt x="41371" y="28583"/>
                  </a:lnTo>
                  <a:lnTo>
                    <a:pt x="41467" y="28727"/>
                  </a:lnTo>
                  <a:lnTo>
                    <a:pt x="41594" y="28871"/>
                  </a:lnTo>
                  <a:lnTo>
                    <a:pt x="41737" y="29010"/>
                  </a:lnTo>
                  <a:lnTo>
                    <a:pt x="41896" y="29154"/>
                  </a:lnTo>
                  <a:lnTo>
                    <a:pt x="42071" y="29292"/>
                  </a:lnTo>
                  <a:lnTo>
                    <a:pt x="42245" y="29430"/>
                  </a:lnTo>
                  <a:lnTo>
                    <a:pt x="42452" y="29574"/>
                  </a:lnTo>
                  <a:lnTo>
                    <a:pt x="42675" y="29713"/>
                  </a:lnTo>
                  <a:lnTo>
                    <a:pt x="42913" y="29845"/>
                  </a:lnTo>
                  <a:lnTo>
                    <a:pt x="43167" y="29983"/>
                  </a:lnTo>
                  <a:lnTo>
                    <a:pt x="43437" y="30115"/>
                  </a:lnTo>
                  <a:lnTo>
                    <a:pt x="43723" y="30253"/>
                  </a:lnTo>
                  <a:lnTo>
                    <a:pt x="44025" y="30380"/>
                  </a:lnTo>
                  <a:lnTo>
                    <a:pt x="44343" y="30512"/>
                  </a:lnTo>
                  <a:lnTo>
                    <a:pt x="44677" y="30638"/>
                  </a:lnTo>
                  <a:lnTo>
                    <a:pt x="45011" y="30764"/>
                  </a:lnTo>
                  <a:lnTo>
                    <a:pt x="45376" y="30890"/>
                  </a:lnTo>
                  <a:lnTo>
                    <a:pt x="45742" y="31010"/>
                  </a:lnTo>
                  <a:lnTo>
                    <a:pt x="46139" y="31131"/>
                  </a:lnTo>
                  <a:lnTo>
                    <a:pt x="46537" y="31251"/>
                  </a:lnTo>
                  <a:lnTo>
                    <a:pt x="46950" y="31365"/>
                  </a:lnTo>
                  <a:lnTo>
                    <a:pt x="47379" y="31479"/>
                  </a:lnTo>
                  <a:lnTo>
                    <a:pt x="47824" y="31587"/>
                  </a:lnTo>
                  <a:lnTo>
                    <a:pt x="47602" y="31900"/>
                  </a:lnTo>
                  <a:lnTo>
                    <a:pt x="47347" y="32218"/>
                  </a:lnTo>
                  <a:lnTo>
                    <a:pt x="47172" y="32404"/>
                  </a:lnTo>
                  <a:lnTo>
                    <a:pt x="46982" y="32585"/>
                  </a:lnTo>
                  <a:lnTo>
                    <a:pt x="46775" y="32753"/>
                  </a:lnTo>
                  <a:lnTo>
                    <a:pt x="46553" y="32915"/>
                  </a:lnTo>
                  <a:lnTo>
                    <a:pt x="46298" y="33065"/>
                  </a:lnTo>
                  <a:lnTo>
                    <a:pt x="46028" y="33210"/>
                  </a:lnTo>
                  <a:lnTo>
                    <a:pt x="45742" y="33348"/>
                  </a:lnTo>
                  <a:lnTo>
                    <a:pt x="45440" y="33474"/>
                  </a:lnTo>
                  <a:lnTo>
                    <a:pt x="45138" y="33594"/>
                  </a:lnTo>
                  <a:lnTo>
                    <a:pt x="44804" y="33708"/>
                  </a:lnTo>
                  <a:lnTo>
                    <a:pt x="44455" y="33816"/>
                  </a:lnTo>
                  <a:lnTo>
                    <a:pt x="44105" y="33913"/>
                  </a:lnTo>
                  <a:lnTo>
                    <a:pt x="43739" y="34003"/>
                  </a:lnTo>
                  <a:lnTo>
                    <a:pt x="43358" y="34087"/>
                  </a:lnTo>
                  <a:lnTo>
                    <a:pt x="42976" y="34165"/>
                  </a:lnTo>
                  <a:lnTo>
                    <a:pt x="42579" y="34237"/>
                  </a:lnTo>
                  <a:lnTo>
                    <a:pt x="42166" y="34303"/>
                  </a:lnTo>
                  <a:lnTo>
                    <a:pt x="41769" y="34363"/>
                  </a:lnTo>
                  <a:lnTo>
                    <a:pt x="41339" y="34417"/>
                  </a:lnTo>
                  <a:lnTo>
                    <a:pt x="40926" y="34465"/>
                  </a:lnTo>
                  <a:lnTo>
                    <a:pt x="40497" y="34507"/>
                  </a:lnTo>
                  <a:lnTo>
                    <a:pt x="40068" y="34549"/>
                  </a:lnTo>
                  <a:lnTo>
                    <a:pt x="39639" y="34585"/>
                  </a:lnTo>
                  <a:lnTo>
                    <a:pt x="39210" y="34610"/>
                  </a:lnTo>
                  <a:lnTo>
                    <a:pt x="38781" y="34640"/>
                  </a:lnTo>
                  <a:lnTo>
                    <a:pt x="38336" y="34658"/>
                  </a:lnTo>
                  <a:lnTo>
                    <a:pt x="37906" y="34676"/>
                  </a:lnTo>
                  <a:lnTo>
                    <a:pt x="37477" y="34688"/>
                  </a:lnTo>
                  <a:lnTo>
                    <a:pt x="36635" y="34706"/>
                  </a:lnTo>
                  <a:lnTo>
                    <a:pt x="35809" y="34712"/>
                  </a:lnTo>
                  <a:lnTo>
                    <a:pt x="34950" y="34706"/>
                  </a:lnTo>
                  <a:lnTo>
                    <a:pt x="34060" y="34688"/>
                  </a:lnTo>
                  <a:lnTo>
                    <a:pt x="33170" y="34664"/>
                  </a:lnTo>
                  <a:lnTo>
                    <a:pt x="32280" y="34628"/>
                  </a:lnTo>
                  <a:lnTo>
                    <a:pt x="31374" y="34579"/>
                  </a:lnTo>
                  <a:lnTo>
                    <a:pt x="30452" y="34519"/>
                  </a:lnTo>
                  <a:lnTo>
                    <a:pt x="29531" y="34453"/>
                  </a:lnTo>
                  <a:lnTo>
                    <a:pt x="28609" y="34375"/>
                  </a:lnTo>
                  <a:lnTo>
                    <a:pt x="27687" y="34291"/>
                  </a:lnTo>
                  <a:lnTo>
                    <a:pt x="26765" y="34201"/>
                  </a:lnTo>
                  <a:lnTo>
                    <a:pt x="25827" y="34099"/>
                  </a:lnTo>
                  <a:lnTo>
                    <a:pt x="24906" y="33985"/>
                  </a:lnTo>
                  <a:lnTo>
                    <a:pt x="24000" y="33870"/>
                  </a:lnTo>
                  <a:lnTo>
                    <a:pt x="23078" y="33744"/>
                  </a:lnTo>
                  <a:lnTo>
                    <a:pt x="22172" y="33606"/>
                  </a:lnTo>
                  <a:lnTo>
                    <a:pt x="21282" y="33468"/>
                  </a:lnTo>
                  <a:lnTo>
                    <a:pt x="20408" y="33318"/>
                  </a:lnTo>
                  <a:lnTo>
                    <a:pt x="19534" y="33167"/>
                  </a:lnTo>
                  <a:lnTo>
                    <a:pt x="18675" y="33005"/>
                  </a:lnTo>
                  <a:lnTo>
                    <a:pt x="17849" y="32843"/>
                  </a:lnTo>
                  <a:lnTo>
                    <a:pt x="17022" y="32669"/>
                  </a:lnTo>
                  <a:lnTo>
                    <a:pt x="16228" y="32489"/>
                  </a:lnTo>
                  <a:lnTo>
                    <a:pt x="15433" y="32308"/>
                  </a:lnTo>
                  <a:lnTo>
                    <a:pt x="14686" y="32122"/>
                  </a:lnTo>
                  <a:lnTo>
                    <a:pt x="13955" y="31930"/>
                  </a:lnTo>
                  <a:lnTo>
                    <a:pt x="13240" y="31731"/>
                  </a:lnTo>
                  <a:lnTo>
                    <a:pt x="12572" y="31527"/>
                  </a:lnTo>
                  <a:lnTo>
                    <a:pt x="11921" y="31323"/>
                  </a:lnTo>
                  <a:lnTo>
                    <a:pt x="11301" y="31119"/>
                  </a:lnTo>
                  <a:lnTo>
                    <a:pt x="10713" y="30902"/>
                  </a:lnTo>
                  <a:lnTo>
                    <a:pt x="10172" y="30686"/>
                  </a:lnTo>
                  <a:lnTo>
                    <a:pt x="9648" y="30470"/>
                  </a:lnTo>
                  <a:lnTo>
                    <a:pt x="9393" y="30355"/>
                  </a:lnTo>
                  <a:lnTo>
                    <a:pt x="9139" y="30235"/>
                  </a:lnTo>
                  <a:lnTo>
                    <a:pt x="8901" y="30109"/>
                  </a:lnTo>
                  <a:lnTo>
                    <a:pt x="8646" y="29977"/>
                  </a:lnTo>
                  <a:lnTo>
                    <a:pt x="8408" y="29839"/>
                  </a:lnTo>
                  <a:lnTo>
                    <a:pt x="8186" y="29695"/>
                  </a:lnTo>
                  <a:lnTo>
                    <a:pt x="7979" y="29544"/>
                  </a:lnTo>
                  <a:lnTo>
                    <a:pt x="7772" y="29394"/>
                  </a:lnTo>
                  <a:lnTo>
                    <a:pt x="7597" y="29238"/>
                  </a:lnTo>
                  <a:lnTo>
                    <a:pt x="7454" y="29082"/>
                  </a:lnTo>
                  <a:lnTo>
                    <a:pt x="7327" y="28919"/>
                  </a:lnTo>
                  <a:lnTo>
                    <a:pt x="7232" y="28751"/>
                  </a:lnTo>
                  <a:lnTo>
                    <a:pt x="7152" y="28583"/>
                  </a:lnTo>
                  <a:lnTo>
                    <a:pt x="7137" y="28415"/>
                  </a:lnTo>
                  <a:lnTo>
                    <a:pt x="7137" y="28331"/>
                  </a:lnTo>
                  <a:lnTo>
                    <a:pt x="7137" y="28246"/>
                  </a:lnTo>
                  <a:lnTo>
                    <a:pt x="7152" y="28162"/>
                  </a:lnTo>
                  <a:lnTo>
                    <a:pt x="7184" y="28078"/>
                  </a:lnTo>
                  <a:lnTo>
                    <a:pt x="7311" y="27832"/>
                  </a:lnTo>
                  <a:lnTo>
                    <a:pt x="7454" y="27598"/>
                  </a:lnTo>
                  <a:lnTo>
                    <a:pt x="7534" y="27489"/>
                  </a:lnTo>
                  <a:lnTo>
                    <a:pt x="7629" y="27381"/>
                  </a:lnTo>
                  <a:lnTo>
                    <a:pt x="7741" y="27273"/>
                  </a:lnTo>
                  <a:lnTo>
                    <a:pt x="7836" y="27171"/>
                  </a:lnTo>
                  <a:lnTo>
                    <a:pt x="8424" y="27435"/>
                  </a:lnTo>
                  <a:lnTo>
                    <a:pt x="9012" y="27688"/>
                  </a:lnTo>
                  <a:lnTo>
                    <a:pt x="9600" y="27922"/>
                  </a:lnTo>
                  <a:lnTo>
                    <a:pt x="10188" y="28144"/>
                  </a:lnTo>
                  <a:lnTo>
                    <a:pt x="10792" y="28349"/>
                  </a:lnTo>
                  <a:lnTo>
                    <a:pt x="11380" y="28535"/>
                  </a:lnTo>
                  <a:lnTo>
                    <a:pt x="11968" y="28709"/>
                  </a:lnTo>
                  <a:lnTo>
                    <a:pt x="12572" y="28865"/>
                  </a:lnTo>
                  <a:lnTo>
                    <a:pt x="13160" y="29004"/>
                  </a:lnTo>
                  <a:lnTo>
                    <a:pt x="13446" y="29064"/>
                  </a:lnTo>
                  <a:lnTo>
                    <a:pt x="13748" y="29124"/>
                  </a:lnTo>
                  <a:lnTo>
                    <a:pt x="14034" y="29178"/>
                  </a:lnTo>
                  <a:lnTo>
                    <a:pt x="14320" y="29226"/>
                  </a:lnTo>
                  <a:lnTo>
                    <a:pt x="14607" y="29268"/>
                  </a:lnTo>
                  <a:lnTo>
                    <a:pt x="14893" y="29310"/>
                  </a:lnTo>
                  <a:lnTo>
                    <a:pt x="15179" y="29346"/>
                  </a:lnTo>
                  <a:lnTo>
                    <a:pt x="15465" y="29376"/>
                  </a:lnTo>
                  <a:lnTo>
                    <a:pt x="15735" y="29406"/>
                  </a:lnTo>
                  <a:lnTo>
                    <a:pt x="16021" y="29424"/>
                  </a:lnTo>
                  <a:lnTo>
                    <a:pt x="16291" y="29442"/>
                  </a:lnTo>
                  <a:lnTo>
                    <a:pt x="16561" y="29454"/>
                  </a:lnTo>
                  <a:lnTo>
                    <a:pt x="16832" y="29466"/>
                  </a:lnTo>
                  <a:lnTo>
                    <a:pt x="17102" y="29466"/>
                  </a:lnTo>
                  <a:lnTo>
                    <a:pt x="17404" y="29460"/>
                  </a:lnTo>
                  <a:lnTo>
                    <a:pt x="17690" y="29454"/>
                  </a:lnTo>
                  <a:lnTo>
                    <a:pt x="17976" y="29436"/>
                  </a:lnTo>
                  <a:lnTo>
                    <a:pt x="18262" y="29418"/>
                  </a:lnTo>
                  <a:lnTo>
                    <a:pt x="18548" y="29388"/>
                  </a:lnTo>
                  <a:lnTo>
                    <a:pt x="18818" y="29352"/>
                  </a:lnTo>
                  <a:lnTo>
                    <a:pt x="19073" y="29316"/>
                  </a:lnTo>
                  <a:lnTo>
                    <a:pt x="19327" y="29268"/>
                  </a:lnTo>
                  <a:lnTo>
                    <a:pt x="19581" y="29220"/>
                  </a:lnTo>
                  <a:lnTo>
                    <a:pt x="19820" y="29160"/>
                  </a:lnTo>
                  <a:lnTo>
                    <a:pt x="20058" y="29100"/>
                  </a:lnTo>
                  <a:lnTo>
                    <a:pt x="20281" y="29028"/>
                  </a:lnTo>
                  <a:lnTo>
                    <a:pt x="20503" y="28955"/>
                  </a:lnTo>
                  <a:lnTo>
                    <a:pt x="20710" y="28871"/>
                  </a:lnTo>
                  <a:lnTo>
                    <a:pt x="20916" y="28787"/>
                  </a:lnTo>
                  <a:lnTo>
                    <a:pt x="21107" y="28697"/>
                  </a:lnTo>
                  <a:lnTo>
                    <a:pt x="21409" y="28541"/>
                  </a:lnTo>
                  <a:lnTo>
                    <a:pt x="21663" y="28385"/>
                  </a:lnTo>
                  <a:lnTo>
                    <a:pt x="21902" y="28222"/>
                  </a:lnTo>
                  <a:lnTo>
                    <a:pt x="22108" y="28066"/>
                  </a:lnTo>
                  <a:lnTo>
                    <a:pt x="22267" y="27904"/>
                  </a:lnTo>
                  <a:lnTo>
                    <a:pt x="22410" y="27742"/>
                  </a:lnTo>
                  <a:lnTo>
                    <a:pt x="22522" y="27580"/>
                  </a:lnTo>
                  <a:lnTo>
                    <a:pt x="22585" y="27417"/>
                  </a:lnTo>
                  <a:lnTo>
                    <a:pt x="22633" y="27255"/>
                  </a:lnTo>
                  <a:lnTo>
                    <a:pt x="22633" y="27093"/>
                  </a:lnTo>
                  <a:lnTo>
                    <a:pt x="22617" y="26937"/>
                  </a:lnTo>
                  <a:lnTo>
                    <a:pt x="22553" y="26774"/>
                  </a:lnTo>
                  <a:lnTo>
                    <a:pt x="22474" y="26618"/>
                  </a:lnTo>
                  <a:lnTo>
                    <a:pt x="22347" y="26456"/>
                  </a:lnTo>
                  <a:lnTo>
                    <a:pt x="22204" y="26306"/>
                  </a:lnTo>
                  <a:lnTo>
                    <a:pt x="22013" y="26149"/>
                  </a:lnTo>
                  <a:lnTo>
                    <a:pt x="21886" y="26053"/>
                  </a:lnTo>
                  <a:lnTo>
                    <a:pt x="21743" y="25963"/>
                  </a:lnTo>
                  <a:lnTo>
                    <a:pt x="21584" y="25873"/>
                  </a:lnTo>
                  <a:lnTo>
                    <a:pt x="21425" y="25783"/>
                  </a:lnTo>
                  <a:lnTo>
                    <a:pt x="21250" y="25699"/>
                  </a:lnTo>
                  <a:lnTo>
                    <a:pt x="21059" y="25615"/>
                  </a:lnTo>
                  <a:lnTo>
                    <a:pt x="20869" y="25531"/>
                  </a:lnTo>
                  <a:lnTo>
                    <a:pt x="20662" y="25453"/>
                  </a:lnTo>
                  <a:lnTo>
                    <a:pt x="20439" y="25374"/>
                  </a:lnTo>
                  <a:lnTo>
                    <a:pt x="20217" y="25302"/>
                  </a:lnTo>
                  <a:lnTo>
                    <a:pt x="19994" y="25230"/>
                  </a:lnTo>
                  <a:lnTo>
                    <a:pt x="19756" y="25158"/>
                  </a:lnTo>
                  <a:lnTo>
                    <a:pt x="19502" y="25092"/>
                  </a:lnTo>
                  <a:lnTo>
                    <a:pt x="19247" y="25032"/>
                  </a:lnTo>
                  <a:lnTo>
                    <a:pt x="18977" y="24972"/>
                  </a:lnTo>
                  <a:lnTo>
                    <a:pt x="18723" y="24912"/>
                  </a:lnTo>
                  <a:lnTo>
                    <a:pt x="18437" y="24858"/>
                  </a:lnTo>
                  <a:lnTo>
                    <a:pt x="18151" y="24804"/>
                  </a:lnTo>
                  <a:lnTo>
                    <a:pt x="17865" y="24756"/>
                  </a:lnTo>
                  <a:lnTo>
                    <a:pt x="17579" y="24713"/>
                  </a:lnTo>
                  <a:lnTo>
                    <a:pt x="17277" y="24671"/>
                  </a:lnTo>
                  <a:lnTo>
                    <a:pt x="16975" y="24629"/>
                  </a:lnTo>
                  <a:lnTo>
                    <a:pt x="16657" y="24599"/>
                  </a:lnTo>
                  <a:lnTo>
                    <a:pt x="16339" y="24563"/>
                  </a:lnTo>
                  <a:lnTo>
                    <a:pt x="16021" y="24533"/>
                  </a:lnTo>
                  <a:lnTo>
                    <a:pt x="15703" y="24509"/>
                  </a:lnTo>
                  <a:lnTo>
                    <a:pt x="15369" y="24491"/>
                  </a:lnTo>
                  <a:lnTo>
                    <a:pt x="15052" y="24473"/>
                  </a:lnTo>
                  <a:lnTo>
                    <a:pt x="14718" y="24461"/>
                  </a:lnTo>
                  <a:lnTo>
                    <a:pt x="14384" y="24449"/>
                  </a:lnTo>
                  <a:lnTo>
                    <a:pt x="14034" y="24443"/>
                  </a:lnTo>
                  <a:lnTo>
                    <a:pt x="13303" y="24443"/>
                  </a:lnTo>
                  <a:lnTo>
                    <a:pt x="12906" y="24455"/>
                  </a:lnTo>
                  <a:lnTo>
                    <a:pt x="12524" y="24467"/>
                  </a:lnTo>
                  <a:lnTo>
                    <a:pt x="12143" y="24485"/>
                  </a:lnTo>
                  <a:lnTo>
                    <a:pt x="11762" y="24509"/>
                  </a:lnTo>
                  <a:lnTo>
                    <a:pt x="11396" y="24539"/>
                  </a:lnTo>
                  <a:lnTo>
                    <a:pt x="11030" y="24575"/>
                  </a:lnTo>
                  <a:lnTo>
                    <a:pt x="10665" y="24617"/>
                  </a:lnTo>
                  <a:lnTo>
                    <a:pt x="10315" y="24659"/>
                  </a:lnTo>
                  <a:lnTo>
                    <a:pt x="9966" y="24713"/>
                  </a:lnTo>
                  <a:lnTo>
                    <a:pt x="9616" y="24768"/>
                  </a:lnTo>
                  <a:lnTo>
                    <a:pt x="9282" y="24828"/>
                  </a:lnTo>
                  <a:lnTo>
                    <a:pt x="8964" y="24894"/>
                  </a:lnTo>
                  <a:lnTo>
                    <a:pt x="8646" y="24966"/>
                  </a:lnTo>
                  <a:lnTo>
                    <a:pt x="8329" y="25044"/>
                  </a:lnTo>
                  <a:lnTo>
                    <a:pt x="8027" y="25122"/>
                  </a:lnTo>
                  <a:lnTo>
                    <a:pt x="7582" y="24834"/>
                  </a:lnTo>
                  <a:lnTo>
                    <a:pt x="7152" y="24533"/>
                  </a:lnTo>
                  <a:lnTo>
                    <a:pt x="6723" y="24227"/>
                  </a:lnTo>
                  <a:lnTo>
                    <a:pt x="6326" y="23914"/>
                  </a:lnTo>
                  <a:lnTo>
                    <a:pt x="5960" y="23596"/>
                  </a:lnTo>
                  <a:lnTo>
                    <a:pt x="5595" y="23277"/>
                  </a:lnTo>
                  <a:lnTo>
                    <a:pt x="5261" y="22947"/>
                  </a:lnTo>
                  <a:lnTo>
                    <a:pt x="4943" y="22616"/>
                  </a:lnTo>
                  <a:lnTo>
                    <a:pt x="4657" y="22280"/>
                  </a:lnTo>
                  <a:lnTo>
                    <a:pt x="4387" y="21938"/>
                  </a:lnTo>
                  <a:lnTo>
                    <a:pt x="4149" y="21595"/>
                  </a:lnTo>
                  <a:lnTo>
                    <a:pt x="3926" y="21253"/>
                  </a:lnTo>
                  <a:lnTo>
                    <a:pt x="3735" y="20904"/>
                  </a:lnTo>
                  <a:lnTo>
                    <a:pt x="3576" y="20556"/>
                  </a:lnTo>
                  <a:lnTo>
                    <a:pt x="3449" y="20201"/>
                  </a:lnTo>
                  <a:lnTo>
                    <a:pt x="3354" y="19847"/>
                  </a:lnTo>
                  <a:lnTo>
                    <a:pt x="3274" y="19498"/>
                  </a:lnTo>
                  <a:lnTo>
                    <a:pt x="3243" y="19144"/>
                  </a:lnTo>
                  <a:lnTo>
                    <a:pt x="3227" y="18789"/>
                  </a:lnTo>
                  <a:lnTo>
                    <a:pt x="3259" y="18435"/>
                  </a:lnTo>
                  <a:lnTo>
                    <a:pt x="3322" y="18080"/>
                  </a:lnTo>
                  <a:lnTo>
                    <a:pt x="3417" y="17732"/>
                  </a:lnTo>
                  <a:lnTo>
                    <a:pt x="3561" y="17383"/>
                  </a:lnTo>
                  <a:lnTo>
                    <a:pt x="3640" y="17209"/>
                  </a:lnTo>
                  <a:lnTo>
                    <a:pt x="3735" y="17035"/>
                  </a:lnTo>
                  <a:lnTo>
                    <a:pt x="3831" y="16866"/>
                  </a:lnTo>
                  <a:lnTo>
                    <a:pt x="3942" y="16692"/>
                  </a:lnTo>
                  <a:lnTo>
                    <a:pt x="4053" y="16524"/>
                  </a:lnTo>
                  <a:lnTo>
                    <a:pt x="4196" y="16350"/>
                  </a:lnTo>
                  <a:lnTo>
                    <a:pt x="4323" y="16181"/>
                  </a:lnTo>
                  <a:lnTo>
                    <a:pt x="4482" y="16013"/>
                  </a:lnTo>
                  <a:lnTo>
                    <a:pt x="4641" y="15845"/>
                  </a:lnTo>
                  <a:lnTo>
                    <a:pt x="4816" y="15683"/>
                  </a:lnTo>
                  <a:lnTo>
                    <a:pt x="4991" y="15514"/>
                  </a:lnTo>
                  <a:lnTo>
                    <a:pt x="5182" y="15352"/>
                  </a:lnTo>
                  <a:lnTo>
                    <a:pt x="5388" y="15190"/>
                  </a:lnTo>
                  <a:lnTo>
                    <a:pt x="5611" y="15028"/>
                  </a:lnTo>
                  <a:lnTo>
                    <a:pt x="5833" y="14865"/>
                  </a:lnTo>
                  <a:lnTo>
                    <a:pt x="6072" y="14709"/>
                  </a:lnTo>
                  <a:lnTo>
                    <a:pt x="6310" y="14547"/>
                  </a:lnTo>
                  <a:lnTo>
                    <a:pt x="6580" y="14391"/>
                  </a:lnTo>
                  <a:lnTo>
                    <a:pt x="6994" y="14150"/>
                  </a:lnTo>
                  <a:lnTo>
                    <a:pt x="7407" y="13922"/>
                  </a:lnTo>
                  <a:lnTo>
                    <a:pt x="7820" y="13700"/>
                  </a:lnTo>
                  <a:lnTo>
                    <a:pt x="8233" y="13483"/>
                  </a:lnTo>
                  <a:lnTo>
                    <a:pt x="8631" y="13279"/>
                  </a:lnTo>
                  <a:lnTo>
                    <a:pt x="9044" y="13081"/>
                  </a:lnTo>
                  <a:lnTo>
                    <a:pt x="9441" y="12895"/>
                  </a:lnTo>
                  <a:lnTo>
                    <a:pt x="9838" y="12720"/>
                  </a:lnTo>
                  <a:lnTo>
                    <a:pt x="10061" y="12889"/>
                  </a:lnTo>
                  <a:lnTo>
                    <a:pt x="10299" y="13045"/>
                  </a:lnTo>
                  <a:lnTo>
                    <a:pt x="10570" y="13201"/>
                  </a:lnTo>
                  <a:lnTo>
                    <a:pt x="10840" y="13357"/>
                  </a:lnTo>
                  <a:lnTo>
                    <a:pt x="11110" y="13502"/>
                  </a:lnTo>
                  <a:lnTo>
                    <a:pt x="11412" y="13646"/>
                  </a:lnTo>
                  <a:lnTo>
                    <a:pt x="11714" y="13790"/>
                  </a:lnTo>
                  <a:lnTo>
                    <a:pt x="12032" y="13922"/>
                  </a:lnTo>
                  <a:lnTo>
                    <a:pt x="12350" y="14054"/>
                  </a:lnTo>
                  <a:lnTo>
                    <a:pt x="12683" y="14180"/>
                  </a:lnTo>
                  <a:lnTo>
                    <a:pt x="13017" y="14301"/>
                  </a:lnTo>
                  <a:lnTo>
                    <a:pt x="13351" y="14421"/>
                  </a:lnTo>
                  <a:lnTo>
                    <a:pt x="13701" y="14529"/>
                  </a:lnTo>
                  <a:lnTo>
                    <a:pt x="14050" y="14637"/>
                  </a:lnTo>
                  <a:lnTo>
                    <a:pt x="14416" y="14739"/>
                  </a:lnTo>
                  <a:lnTo>
                    <a:pt x="14765" y="14835"/>
                  </a:lnTo>
                  <a:lnTo>
                    <a:pt x="15131" y="14932"/>
                  </a:lnTo>
                  <a:lnTo>
                    <a:pt x="15497" y="15016"/>
                  </a:lnTo>
                  <a:lnTo>
                    <a:pt x="15846" y="15094"/>
                  </a:lnTo>
                  <a:lnTo>
                    <a:pt x="16212" y="15172"/>
                  </a:lnTo>
                  <a:lnTo>
                    <a:pt x="16577" y="15244"/>
                  </a:lnTo>
                  <a:lnTo>
                    <a:pt x="16927" y="15304"/>
                  </a:lnTo>
                  <a:lnTo>
                    <a:pt x="17277" y="15364"/>
                  </a:lnTo>
                  <a:lnTo>
                    <a:pt x="17626" y="15418"/>
                  </a:lnTo>
                  <a:lnTo>
                    <a:pt x="17976" y="15466"/>
                  </a:lnTo>
                  <a:lnTo>
                    <a:pt x="18310" y="15508"/>
                  </a:lnTo>
                  <a:lnTo>
                    <a:pt x="18643" y="15538"/>
                  </a:lnTo>
                  <a:lnTo>
                    <a:pt x="18961" y="15568"/>
                  </a:lnTo>
                  <a:lnTo>
                    <a:pt x="19279" y="15592"/>
                  </a:lnTo>
                  <a:lnTo>
                    <a:pt x="19597" y="15611"/>
                  </a:lnTo>
                  <a:lnTo>
                    <a:pt x="19883" y="15617"/>
                  </a:lnTo>
                  <a:lnTo>
                    <a:pt x="20169" y="15623"/>
                  </a:lnTo>
                  <a:lnTo>
                    <a:pt x="20503" y="15617"/>
                  </a:lnTo>
                  <a:lnTo>
                    <a:pt x="20805" y="15604"/>
                  </a:lnTo>
                  <a:lnTo>
                    <a:pt x="21107" y="15586"/>
                  </a:lnTo>
                  <a:lnTo>
                    <a:pt x="21393" y="15556"/>
                  </a:lnTo>
                  <a:lnTo>
                    <a:pt x="21679" y="15520"/>
                  </a:lnTo>
                  <a:lnTo>
                    <a:pt x="21933" y="15472"/>
                  </a:lnTo>
                  <a:lnTo>
                    <a:pt x="22172" y="15418"/>
                  </a:lnTo>
                  <a:lnTo>
                    <a:pt x="22394" y="15364"/>
                  </a:lnTo>
                  <a:lnTo>
                    <a:pt x="22601" y="15298"/>
                  </a:lnTo>
                  <a:lnTo>
                    <a:pt x="22792" y="15220"/>
                  </a:lnTo>
                  <a:lnTo>
                    <a:pt x="22951" y="15142"/>
                  </a:lnTo>
                  <a:lnTo>
                    <a:pt x="23094" y="15058"/>
                  </a:lnTo>
                  <a:lnTo>
                    <a:pt x="23221" y="14968"/>
                  </a:lnTo>
                  <a:lnTo>
                    <a:pt x="23332" y="14865"/>
                  </a:lnTo>
                  <a:lnTo>
                    <a:pt x="23412" y="14763"/>
                  </a:lnTo>
                  <a:lnTo>
                    <a:pt x="23475" y="14655"/>
                  </a:lnTo>
                  <a:lnTo>
                    <a:pt x="23539" y="14457"/>
                  </a:lnTo>
                  <a:lnTo>
                    <a:pt x="23586" y="14247"/>
                  </a:lnTo>
                  <a:lnTo>
                    <a:pt x="23586" y="14030"/>
                  </a:lnTo>
                  <a:lnTo>
                    <a:pt x="23555" y="13796"/>
                  </a:lnTo>
                  <a:lnTo>
                    <a:pt x="23491" y="13562"/>
                  </a:lnTo>
                  <a:lnTo>
                    <a:pt x="23396" y="13315"/>
                  </a:lnTo>
                  <a:lnTo>
                    <a:pt x="23269" y="13069"/>
                  </a:lnTo>
                  <a:lnTo>
                    <a:pt x="23125" y="12817"/>
                  </a:lnTo>
                  <a:lnTo>
                    <a:pt x="22935" y="12564"/>
                  </a:lnTo>
                  <a:lnTo>
                    <a:pt x="22712" y="12318"/>
                  </a:lnTo>
                  <a:lnTo>
                    <a:pt x="22458" y="12071"/>
                  </a:lnTo>
                  <a:lnTo>
                    <a:pt x="22172" y="11831"/>
                  </a:lnTo>
                  <a:lnTo>
                    <a:pt x="22013" y="11717"/>
                  </a:lnTo>
                  <a:lnTo>
                    <a:pt x="21854" y="11603"/>
                  </a:lnTo>
                  <a:lnTo>
                    <a:pt x="21679" y="11489"/>
                  </a:lnTo>
                  <a:lnTo>
                    <a:pt x="21504" y="11374"/>
                  </a:lnTo>
                  <a:lnTo>
                    <a:pt x="21314" y="11266"/>
                  </a:lnTo>
                  <a:lnTo>
                    <a:pt x="21123" y="11164"/>
                  </a:lnTo>
                  <a:lnTo>
                    <a:pt x="20916" y="11062"/>
                  </a:lnTo>
                  <a:lnTo>
                    <a:pt x="20694" y="10966"/>
                  </a:lnTo>
                  <a:lnTo>
                    <a:pt x="20487" y="10870"/>
                  </a:lnTo>
                  <a:lnTo>
                    <a:pt x="20249" y="10780"/>
                  </a:lnTo>
                  <a:lnTo>
                    <a:pt x="20026" y="10696"/>
                  </a:lnTo>
                  <a:lnTo>
                    <a:pt x="19788" y="10617"/>
                  </a:lnTo>
                  <a:lnTo>
                    <a:pt x="19549" y="10545"/>
                  </a:lnTo>
                  <a:lnTo>
                    <a:pt x="19311" y="10473"/>
                  </a:lnTo>
                  <a:lnTo>
                    <a:pt x="19057" y="10413"/>
                  </a:lnTo>
                  <a:lnTo>
                    <a:pt x="18802" y="10353"/>
                  </a:lnTo>
                  <a:lnTo>
                    <a:pt x="18548" y="10299"/>
                  </a:lnTo>
                  <a:lnTo>
                    <a:pt x="18294" y="10251"/>
                  </a:lnTo>
                  <a:lnTo>
                    <a:pt x="18024" y="10203"/>
                  </a:lnTo>
                  <a:lnTo>
                    <a:pt x="17753" y="10167"/>
                  </a:lnTo>
                  <a:lnTo>
                    <a:pt x="17483" y="10131"/>
                  </a:lnTo>
                  <a:lnTo>
                    <a:pt x="17197" y="10101"/>
                  </a:lnTo>
                  <a:lnTo>
                    <a:pt x="16927" y="10077"/>
                  </a:lnTo>
                  <a:lnTo>
                    <a:pt x="16641" y="10059"/>
                  </a:lnTo>
                  <a:lnTo>
                    <a:pt x="16355" y="10041"/>
                  </a:lnTo>
                  <a:lnTo>
                    <a:pt x="16069" y="10035"/>
                  </a:lnTo>
                  <a:lnTo>
                    <a:pt x="15767" y="10029"/>
                  </a:lnTo>
                  <a:lnTo>
                    <a:pt x="15481" y="10035"/>
                  </a:lnTo>
                  <a:lnTo>
                    <a:pt x="15179" y="10041"/>
                  </a:lnTo>
                  <a:lnTo>
                    <a:pt x="14877" y="10053"/>
                  </a:lnTo>
                  <a:lnTo>
                    <a:pt x="14575" y="10071"/>
                  </a:lnTo>
                  <a:lnTo>
                    <a:pt x="14273" y="10089"/>
                  </a:lnTo>
                  <a:lnTo>
                    <a:pt x="13971" y="10119"/>
                  </a:lnTo>
                  <a:lnTo>
                    <a:pt x="13669" y="10149"/>
                  </a:lnTo>
                  <a:lnTo>
                    <a:pt x="13367" y="10191"/>
                  </a:lnTo>
                  <a:lnTo>
                    <a:pt x="13049" y="10233"/>
                  </a:lnTo>
                  <a:lnTo>
                    <a:pt x="12747" y="10281"/>
                  </a:lnTo>
                  <a:lnTo>
                    <a:pt x="12429" y="10335"/>
                  </a:lnTo>
                  <a:lnTo>
                    <a:pt x="12127" y="10395"/>
                  </a:lnTo>
                  <a:lnTo>
                    <a:pt x="11809" y="10461"/>
                  </a:lnTo>
                  <a:lnTo>
                    <a:pt x="11809" y="10461"/>
                  </a:lnTo>
                  <a:lnTo>
                    <a:pt x="11841" y="10347"/>
                  </a:lnTo>
                  <a:lnTo>
                    <a:pt x="11873" y="10233"/>
                  </a:lnTo>
                  <a:lnTo>
                    <a:pt x="11936" y="10113"/>
                  </a:lnTo>
                  <a:lnTo>
                    <a:pt x="12000" y="9999"/>
                  </a:lnTo>
                  <a:lnTo>
                    <a:pt x="12064" y="9884"/>
                  </a:lnTo>
                  <a:lnTo>
                    <a:pt x="12143" y="9770"/>
                  </a:lnTo>
                  <a:lnTo>
                    <a:pt x="12238" y="9650"/>
                  </a:lnTo>
                  <a:lnTo>
                    <a:pt x="12350" y="9536"/>
                  </a:lnTo>
                  <a:lnTo>
                    <a:pt x="12477" y="9422"/>
                  </a:lnTo>
                  <a:lnTo>
                    <a:pt x="12604" y="9308"/>
                  </a:lnTo>
                  <a:lnTo>
                    <a:pt x="12731" y="9187"/>
                  </a:lnTo>
                  <a:lnTo>
                    <a:pt x="12890" y="9073"/>
                  </a:lnTo>
                  <a:lnTo>
                    <a:pt x="13049" y="8959"/>
                  </a:lnTo>
                  <a:lnTo>
                    <a:pt x="13224" y="8845"/>
                  </a:lnTo>
                  <a:lnTo>
                    <a:pt x="13589" y="8611"/>
                  </a:lnTo>
                  <a:lnTo>
                    <a:pt x="14018" y="8382"/>
                  </a:lnTo>
                  <a:lnTo>
                    <a:pt x="14479" y="8148"/>
                  </a:lnTo>
                  <a:lnTo>
                    <a:pt x="14988" y="7920"/>
                  </a:lnTo>
                  <a:lnTo>
                    <a:pt x="15528" y="7691"/>
                  </a:lnTo>
                  <a:lnTo>
                    <a:pt x="16116" y="7463"/>
                  </a:lnTo>
                  <a:lnTo>
                    <a:pt x="16752" y="7235"/>
                  </a:lnTo>
                  <a:lnTo>
                    <a:pt x="17436" y="7012"/>
                  </a:lnTo>
                  <a:lnTo>
                    <a:pt x="18151" y="6784"/>
                  </a:lnTo>
                  <a:lnTo>
                    <a:pt x="18818" y="6586"/>
                  </a:lnTo>
                  <a:lnTo>
                    <a:pt x="19486" y="6393"/>
                  </a:lnTo>
                  <a:lnTo>
                    <a:pt x="20153" y="6207"/>
                  </a:lnTo>
                  <a:lnTo>
                    <a:pt x="20821" y="6033"/>
                  </a:lnTo>
                  <a:lnTo>
                    <a:pt x="21488" y="5859"/>
                  </a:lnTo>
                  <a:lnTo>
                    <a:pt x="22172" y="5696"/>
                  </a:lnTo>
                  <a:lnTo>
                    <a:pt x="22839" y="5540"/>
                  </a:lnTo>
                  <a:lnTo>
                    <a:pt x="23523" y="5384"/>
                  </a:lnTo>
                  <a:lnTo>
                    <a:pt x="24190" y="5246"/>
                  </a:lnTo>
                  <a:lnTo>
                    <a:pt x="24874" y="5108"/>
                  </a:lnTo>
                  <a:lnTo>
                    <a:pt x="25541" y="4975"/>
                  </a:lnTo>
                  <a:lnTo>
                    <a:pt x="26225" y="4855"/>
                  </a:lnTo>
                  <a:lnTo>
                    <a:pt x="26892" y="4735"/>
                  </a:lnTo>
                  <a:lnTo>
                    <a:pt x="27560" y="4627"/>
                  </a:lnTo>
                  <a:lnTo>
                    <a:pt x="28227" y="4531"/>
                  </a:lnTo>
                  <a:lnTo>
                    <a:pt x="28879" y="4435"/>
                  </a:lnTo>
                  <a:lnTo>
                    <a:pt x="29546" y="4350"/>
                  </a:lnTo>
                  <a:lnTo>
                    <a:pt x="30198" y="4272"/>
                  </a:lnTo>
                  <a:lnTo>
                    <a:pt x="30850" y="4200"/>
                  </a:lnTo>
                  <a:lnTo>
                    <a:pt x="31485" y="4134"/>
                  </a:lnTo>
                  <a:lnTo>
                    <a:pt x="32137" y="4080"/>
                  </a:lnTo>
                  <a:lnTo>
                    <a:pt x="32773" y="4032"/>
                  </a:lnTo>
                  <a:lnTo>
                    <a:pt x="33393" y="3990"/>
                  </a:lnTo>
                  <a:lnTo>
                    <a:pt x="34013" y="3954"/>
                  </a:lnTo>
                  <a:lnTo>
                    <a:pt x="34632" y="3930"/>
                  </a:lnTo>
                  <a:lnTo>
                    <a:pt x="35236" y="3912"/>
                  </a:lnTo>
                  <a:lnTo>
                    <a:pt x="35824" y="3900"/>
                  </a:lnTo>
                  <a:lnTo>
                    <a:pt x="36412" y="3900"/>
                  </a:lnTo>
                  <a:lnTo>
                    <a:pt x="37001" y="3906"/>
                  </a:lnTo>
                  <a:lnTo>
                    <a:pt x="37573" y="3918"/>
                  </a:lnTo>
                  <a:lnTo>
                    <a:pt x="38129" y="3942"/>
                  </a:lnTo>
                  <a:lnTo>
                    <a:pt x="38685" y="3972"/>
                  </a:lnTo>
                  <a:lnTo>
                    <a:pt x="38367" y="4224"/>
                  </a:lnTo>
                  <a:lnTo>
                    <a:pt x="38097" y="4477"/>
                  </a:lnTo>
                  <a:lnTo>
                    <a:pt x="37875" y="4729"/>
                  </a:lnTo>
                  <a:lnTo>
                    <a:pt x="37684" y="4981"/>
                  </a:lnTo>
                  <a:lnTo>
                    <a:pt x="37525" y="5240"/>
                  </a:lnTo>
                  <a:lnTo>
                    <a:pt x="37461" y="5366"/>
                  </a:lnTo>
                  <a:lnTo>
                    <a:pt x="37414" y="5492"/>
                  </a:lnTo>
                  <a:lnTo>
                    <a:pt x="37366" y="5618"/>
                  </a:lnTo>
                  <a:lnTo>
                    <a:pt x="37334" y="5744"/>
                  </a:lnTo>
                  <a:lnTo>
                    <a:pt x="37318" y="5871"/>
                  </a:lnTo>
                  <a:lnTo>
                    <a:pt x="37302" y="5997"/>
                  </a:lnTo>
                  <a:lnTo>
                    <a:pt x="37302" y="6117"/>
                  </a:lnTo>
                  <a:lnTo>
                    <a:pt x="37302" y="6243"/>
                  </a:lnTo>
                  <a:lnTo>
                    <a:pt x="37318" y="6369"/>
                  </a:lnTo>
                  <a:lnTo>
                    <a:pt x="37350" y="6490"/>
                  </a:lnTo>
                  <a:lnTo>
                    <a:pt x="37382" y="6616"/>
                  </a:lnTo>
                  <a:lnTo>
                    <a:pt x="37430" y="6736"/>
                  </a:lnTo>
                  <a:lnTo>
                    <a:pt x="37477" y="6856"/>
                  </a:lnTo>
                  <a:lnTo>
                    <a:pt x="37557" y="6976"/>
                  </a:lnTo>
                  <a:lnTo>
                    <a:pt x="37620" y="7096"/>
                  </a:lnTo>
                  <a:lnTo>
                    <a:pt x="37716" y="7217"/>
                  </a:lnTo>
                  <a:lnTo>
                    <a:pt x="37811" y="7331"/>
                  </a:lnTo>
                  <a:lnTo>
                    <a:pt x="37922" y="7445"/>
                  </a:lnTo>
                  <a:lnTo>
                    <a:pt x="38034" y="7565"/>
                  </a:lnTo>
                  <a:lnTo>
                    <a:pt x="38161" y="7673"/>
                  </a:lnTo>
                  <a:lnTo>
                    <a:pt x="38304" y="7787"/>
                  </a:lnTo>
                  <a:lnTo>
                    <a:pt x="38447" y="7902"/>
                  </a:lnTo>
                  <a:lnTo>
                    <a:pt x="38685" y="8064"/>
                  </a:lnTo>
                  <a:lnTo>
                    <a:pt x="38955" y="8220"/>
                  </a:lnTo>
                  <a:lnTo>
                    <a:pt x="39226" y="8370"/>
                  </a:lnTo>
                  <a:lnTo>
                    <a:pt x="39528" y="8508"/>
                  </a:lnTo>
                  <a:lnTo>
                    <a:pt x="39830" y="8641"/>
                  </a:lnTo>
                  <a:lnTo>
                    <a:pt x="40163" y="8761"/>
                  </a:lnTo>
                  <a:lnTo>
                    <a:pt x="40497" y="8869"/>
                  </a:lnTo>
                  <a:lnTo>
                    <a:pt x="40831" y="8971"/>
                  </a:lnTo>
                  <a:lnTo>
                    <a:pt x="41196" y="9061"/>
                  </a:lnTo>
                  <a:lnTo>
                    <a:pt x="41562" y="9139"/>
                  </a:lnTo>
                  <a:lnTo>
                    <a:pt x="41928" y="9205"/>
                  </a:lnTo>
                  <a:lnTo>
                    <a:pt x="42309" y="9259"/>
                  </a:lnTo>
                  <a:lnTo>
                    <a:pt x="42690" y="9308"/>
                  </a:lnTo>
                  <a:lnTo>
                    <a:pt x="43088" y="9338"/>
                  </a:lnTo>
                  <a:lnTo>
                    <a:pt x="43469" y="9356"/>
                  </a:lnTo>
                  <a:lnTo>
                    <a:pt x="43867" y="9362"/>
                  </a:lnTo>
                  <a:lnTo>
                    <a:pt x="44089" y="9362"/>
                  </a:lnTo>
                  <a:lnTo>
                    <a:pt x="44343" y="9356"/>
                  </a:lnTo>
                  <a:lnTo>
                    <a:pt x="44629" y="9338"/>
                  </a:lnTo>
                  <a:lnTo>
                    <a:pt x="44931" y="9314"/>
                  </a:lnTo>
                  <a:lnTo>
                    <a:pt x="45265" y="9277"/>
                  </a:lnTo>
                  <a:lnTo>
                    <a:pt x="45599" y="9223"/>
                  </a:lnTo>
                  <a:lnTo>
                    <a:pt x="45949" y="9163"/>
                  </a:lnTo>
                  <a:lnTo>
                    <a:pt x="46123" y="9121"/>
                  </a:lnTo>
                  <a:lnTo>
                    <a:pt x="46298" y="9079"/>
                  </a:lnTo>
                  <a:lnTo>
                    <a:pt x="46473" y="9031"/>
                  </a:lnTo>
                  <a:lnTo>
                    <a:pt x="46648" y="8983"/>
                  </a:lnTo>
                  <a:lnTo>
                    <a:pt x="46823" y="8923"/>
                  </a:lnTo>
                  <a:lnTo>
                    <a:pt x="46998" y="8863"/>
                  </a:lnTo>
                  <a:lnTo>
                    <a:pt x="47172" y="8791"/>
                  </a:lnTo>
                  <a:lnTo>
                    <a:pt x="47347" y="8719"/>
                  </a:lnTo>
                  <a:lnTo>
                    <a:pt x="47506" y="8641"/>
                  </a:lnTo>
                  <a:lnTo>
                    <a:pt x="47665" y="8550"/>
                  </a:lnTo>
                  <a:lnTo>
                    <a:pt x="47824" y="8460"/>
                  </a:lnTo>
                  <a:lnTo>
                    <a:pt x="47967" y="8358"/>
                  </a:lnTo>
                  <a:lnTo>
                    <a:pt x="48126" y="8256"/>
                  </a:lnTo>
                  <a:lnTo>
                    <a:pt x="48253" y="8142"/>
                  </a:lnTo>
                  <a:lnTo>
                    <a:pt x="48396" y="8022"/>
                  </a:lnTo>
                  <a:lnTo>
                    <a:pt x="48523" y="7890"/>
                  </a:lnTo>
                  <a:lnTo>
                    <a:pt x="48635" y="7757"/>
                  </a:lnTo>
                  <a:lnTo>
                    <a:pt x="48746" y="7613"/>
                  </a:lnTo>
                  <a:lnTo>
                    <a:pt x="48857" y="7445"/>
                  </a:lnTo>
                  <a:lnTo>
                    <a:pt x="48937" y="7283"/>
                  </a:lnTo>
                  <a:lnTo>
                    <a:pt x="49000" y="7120"/>
                  </a:lnTo>
                  <a:lnTo>
                    <a:pt x="49064" y="6958"/>
                  </a:lnTo>
                  <a:lnTo>
                    <a:pt x="49096" y="6796"/>
                  </a:lnTo>
                  <a:lnTo>
                    <a:pt x="49111" y="6640"/>
                  </a:lnTo>
                  <a:lnTo>
                    <a:pt x="49111" y="6478"/>
                  </a:lnTo>
                  <a:lnTo>
                    <a:pt x="49080" y="6321"/>
                  </a:lnTo>
                  <a:lnTo>
                    <a:pt x="49048" y="6171"/>
                  </a:lnTo>
                  <a:lnTo>
                    <a:pt x="49000" y="6015"/>
                  </a:lnTo>
                  <a:lnTo>
                    <a:pt x="48921" y="5865"/>
                  </a:lnTo>
                  <a:lnTo>
                    <a:pt x="48825" y="5714"/>
                  </a:lnTo>
                  <a:lnTo>
                    <a:pt x="48730" y="5570"/>
                  </a:lnTo>
                  <a:lnTo>
                    <a:pt x="48603" y="5426"/>
                  </a:lnTo>
                  <a:lnTo>
                    <a:pt x="48460" y="5282"/>
                  </a:lnTo>
                  <a:lnTo>
                    <a:pt x="48317" y="5144"/>
                  </a:lnTo>
                  <a:lnTo>
                    <a:pt x="48142" y="5005"/>
                  </a:lnTo>
                  <a:lnTo>
                    <a:pt x="47951" y="4873"/>
                  </a:lnTo>
                  <a:lnTo>
                    <a:pt x="47745" y="4741"/>
                  </a:lnTo>
                  <a:lnTo>
                    <a:pt x="47538" y="4615"/>
                  </a:lnTo>
                  <a:lnTo>
                    <a:pt x="47300" y="4489"/>
                  </a:lnTo>
                  <a:lnTo>
                    <a:pt x="47045" y="4362"/>
                  </a:lnTo>
                  <a:lnTo>
                    <a:pt x="46791" y="4242"/>
                  </a:lnTo>
                  <a:lnTo>
                    <a:pt x="46505" y="4128"/>
                  </a:lnTo>
                  <a:lnTo>
                    <a:pt x="46219" y="4020"/>
                  </a:lnTo>
                  <a:lnTo>
                    <a:pt x="45917" y="3912"/>
                  </a:lnTo>
                  <a:lnTo>
                    <a:pt x="45583" y="3804"/>
                  </a:lnTo>
                  <a:lnTo>
                    <a:pt x="45249" y="3702"/>
                  </a:lnTo>
                  <a:lnTo>
                    <a:pt x="44900" y="3605"/>
                  </a:lnTo>
                  <a:lnTo>
                    <a:pt x="44534" y="3515"/>
                  </a:lnTo>
                  <a:lnTo>
                    <a:pt x="44169" y="3425"/>
                  </a:lnTo>
                  <a:lnTo>
                    <a:pt x="43771" y="3341"/>
                  </a:lnTo>
                  <a:lnTo>
                    <a:pt x="44153" y="3185"/>
                  </a:lnTo>
                  <a:lnTo>
                    <a:pt x="44566" y="3035"/>
                  </a:lnTo>
                  <a:lnTo>
                    <a:pt x="44979" y="2884"/>
                  </a:lnTo>
                  <a:lnTo>
                    <a:pt x="45424" y="2734"/>
                  </a:lnTo>
                  <a:lnTo>
                    <a:pt x="45885" y="2584"/>
                  </a:lnTo>
                  <a:lnTo>
                    <a:pt x="46378" y="2440"/>
                  </a:lnTo>
                  <a:lnTo>
                    <a:pt x="46870" y="2296"/>
                  </a:lnTo>
                  <a:lnTo>
                    <a:pt x="47395" y="2157"/>
                  </a:lnTo>
                  <a:lnTo>
                    <a:pt x="47840" y="2043"/>
                  </a:lnTo>
                  <a:lnTo>
                    <a:pt x="48269" y="1941"/>
                  </a:lnTo>
                  <a:lnTo>
                    <a:pt x="48714" y="1845"/>
                  </a:lnTo>
                  <a:lnTo>
                    <a:pt x="49159" y="1755"/>
                  </a:lnTo>
                  <a:lnTo>
                    <a:pt x="49604" y="1671"/>
                  </a:lnTo>
                  <a:lnTo>
                    <a:pt x="50033" y="1593"/>
                  </a:lnTo>
                  <a:lnTo>
                    <a:pt x="50478" y="1526"/>
                  </a:lnTo>
                  <a:lnTo>
                    <a:pt x="50923" y="1460"/>
                  </a:lnTo>
                  <a:lnTo>
                    <a:pt x="51368" y="1406"/>
                  </a:lnTo>
                  <a:lnTo>
                    <a:pt x="51813" y="1358"/>
                  </a:lnTo>
                  <a:lnTo>
                    <a:pt x="52258" y="1322"/>
                  </a:lnTo>
                  <a:lnTo>
                    <a:pt x="52703" y="1286"/>
                  </a:lnTo>
                  <a:lnTo>
                    <a:pt x="53148" y="1262"/>
                  </a:lnTo>
                  <a:lnTo>
                    <a:pt x="53593" y="1244"/>
                  </a:lnTo>
                  <a:lnTo>
                    <a:pt x="54038" y="1232"/>
                  </a:lnTo>
                  <a:close/>
                  <a:moveTo>
                    <a:pt x="54483" y="0"/>
                  </a:moveTo>
                  <a:lnTo>
                    <a:pt x="53911" y="6"/>
                  </a:lnTo>
                  <a:lnTo>
                    <a:pt x="53339" y="18"/>
                  </a:lnTo>
                  <a:lnTo>
                    <a:pt x="52767" y="42"/>
                  </a:lnTo>
                  <a:lnTo>
                    <a:pt x="52211" y="72"/>
                  </a:lnTo>
                  <a:lnTo>
                    <a:pt x="51638" y="114"/>
                  </a:lnTo>
                  <a:lnTo>
                    <a:pt x="51082" y="163"/>
                  </a:lnTo>
                  <a:lnTo>
                    <a:pt x="50510" y="223"/>
                  </a:lnTo>
                  <a:lnTo>
                    <a:pt x="49954" y="289"/>
                  </a:lnTo>
                  <a:lnTo>
                    <a:pt x="49397" y="367"/>
                  </a:lnTo>
                  <a:lnTo>
                    <a:pt x="48841" y="451"/>
                  </a:lnTo>
                  <a:lnTo>
                    <a:pt x="48285" y="547"/>
                  </a:lnTo>
                  <a:lnTo>
                    <a:pt x="47729" y="649"/>
                  </a:lnTo>
                  <a:lnTo>
                    <a:pt x="47172" y="763"/>
                  </a:lnTo>
                  <a:lnTo>
                    <a:pt x="46632" y="884"/>
                  </a:lnTo>
                  <a:lnTo>
                    <a:pt x="46076" y="1010"/>
                  </a:lnTo>
                  <a:lnTo>
                    <a:pt x="45535" y="1148"/>
                  </a:lnTo>
                  <a:lnTo>
                    <a:pt x="44804" y="1352"/>
                  </a:lnTo>
                  <a:lnTo>
                    <a:pt x="44089" y="1557"/>
                  </a:lnTo>
                  <a:lnTo>
                    <a:pt x="43422" y="1767"/>
                  </a:lnTo>
                  <a:lnTo>
                    <a:pt x="42786" y="1977"/>
                  </a:lnTo>
                  <a:lnTo>
                    <a:pt x="42182" y="2193"/>
                  </a:lnTo>
                  <a:lnTo>
                    <a:pt x="41610" y="2416"/>
                  </a:lnTo>
                  <a:lnTo>
                    <a:pt x="41069" y="2638"/>
                  </a:lnTo>
                  <a:lnTo>
                    <a:pt x="40561" y="2866"/>
                  </a:lnTo>
                  <a:lnTo>
                    <a:pt x="39909" y="2812"/>
                  </a:lnTo>
                  <a:lnTo>
                    <a:pt x="39242" y="2764"/>
                  </a:lnTo>
                  <a:lnTo>
                    <a:pt x="38574" y="2728"/>
                  </a:lnTo>
                  <a:lnTo>
                    <a:pt x="37875" y="2704"/>
                  </a:lnTo>
                  <a:lnTo>
                    <a:pt x="37175" y="2686"/>
                  </a:lnTo>
                  <a:lnTo>
                    <a:pt x="36460" y="2680"/>
                  </a:lnTo>
                  <a:lnTo>
                    <a:pt x="35745" y="2680"/>
                  </a:lnTo>
                  <a:lnTo>
                    <a:pt x="35014" y="2692"/>
                  </a:lnTo>
                  <a:lnTo>
                    <a:pt x="34267" y="2716"/>
                  </a:lnTo>
                  <a:lnTo>
                    <a:pt x="33520" y="2752"/>
                  </a:lnTo>
                  <a:lnTo>
                    <a:pt x="32757" y="2794"/>
                  </a:lnTo>
                  <a:lnTo>
                    <a:pt x="31994" y="2842"/>
                  </a:lnTo>
                  <a:lnTo>
                    <a:pt x="31231" y="2908"/>
                  </a:lnTo>
                  <a:lnTo>
                    <a:pt x="30452" y="2981"/>
                  </a:lnTo>
                  <a:lnTo>
                    <a:pt x="29658" y="3059"/>
                  </a:lnTo>
                  <a:lnTo>
                    <a:pt x="28879" y="3149"/>
                  </a:lnTo>
                  <a:lnTo>
                    <a:pt x="28084" y="3251"/>
                  </a:lnTo>
                  <a:lnTo>
                    <a:pt x="27290" y="3359"/>
                  </a:lnTo>
                  <a:lnTo>
                    <a:pt x="26495" y="3473"/>
                  </a:lnTo>
                  <a:lnTo>
                    <a:pt x="25700" y="3605"/>
                  </a:lnTo>
                  <a:lnTo>
                    <a:pt x="24890" y="3738"/>
                  </a:lnTo>
                  <a:lnTo>
                    <a:pt x="24095" y="3888"/>
                  </a:lnTo>
                  <a:lnTo>
                    <a:pt x="23284" y="4038"/>
                  </a:lnTo>
                  <a:lnTo>
                    <a:pt x="22474" y="4200"/>
                  </a:lnTo>
                  <a:lnTo>
                    <a:pt x="21679" y="4375"/>
                  </a:lnTo>
                  <a:lnTo>
                    <a:pt x="20869" y="4555"/>
                  </a:lnTo>
                  <a:lnTo>
                    <a:pt x="20074" y="4747"/>
                  </a:lnTo>
                  <a:lnTo>
                    <a:pt x="19279" y="4945"/>
                  </a:lnTo>
                  <a:lnTo>
                    <a:pt x="18469" y="5156"/>
                  </a:lnTo>
                  <a:lnTo>
                    <a:pt x="17690" y="5372"/>
                  </a:lnTo>
                  <a:lnTo>
                    <a:pt x="16895" y="5594"/>
                  </a:lnTo>
                  <a:lnTo>
                    <a:pt x="16116" y="5829"/>
                  </a:lnTo>
                  <a:lnTo>
                    <a:pt x="15465" y="6027"/>
                  </a:lnTo>
                  <a:lnTo>
                    <a:pt x="14861" y="6225"/>
                  </a:lnTo>
                  <a:lnTo>
                    <a:pt x="14289" y="6423"/>
                  </a:lnTo>
                  <a:lnTo>
                    <a:pt x="13748" y="6622"/>
                  </a:lnTo>
                  <a:lnTo>
                    <a:pt x="13240" y="6820"/>
                  </a:lnTo>
                  <a:lnTo>
                    <a:pt x="12763" y="7012"/>
                  </a:lnTo>
                  <a:lnTo>
                    <a:pt x="12318" y="7211"/>
                  </a:lnTo>
                  <a:lnTo>
                    <a:pt x="11889" y="7403"/>
                  </a:lnTo>
                  <a:lnTo>
                    <a:pt x="11507" y="7589"/>
                  </a:lnTo>
                  <a:lnTo>
                    <a:pt x="11142" y="7781"/>
                  </a:lnTo>
                  <a:lnTo>
                    <a:pt x="10808" y="7968"/>
                  </a:lnTo>
                  <a:lnTo>
                    <a:pt x="10506" y="8154"/>
                  </a:lnTo>
                  <a:lnTo>
                    <a:pt x="10220" y="8340"/>
                  </a:lnTo>
                  <a:lnTo>
                    <a:pt x="9966" y="8520"/>
                  </a:lnTo>
                  <a:lnTo>
                    <a:pt x="9743" y="8701"/>
                  </a:lnTo>
                  <a:lnTo>
                    <a:pt x="9536" y="8881"/>
                  </a:lnTo>
                  <a:lnTo>
                    <a:pt x="9346" y="9055"/>
                  </a:lnTo>
                  <a:lnTo>
                    <a:pt x="9171" y="9229"/>
                  </a:lnTo>
                  <a:lnTo>
                    <a:pt x="9028" y="9404"/>
                  </a:lnTo>
                  <a:lnTo>
                    <a:pt x="8917" y="9572"/>
                  </a:lnTo>
                  <a:lnTo>
                    <a:pt x="8805" y="9740"/>
                  </a:lnTo>
                  <a:lnTo>
                    <a:pt x="8726" y="9902"/>
                  </a:lnTo>
                  <a:lnTo>
                    <a:pt x="8646" y="10065"/>
                  </a:lnTo>
                  <a:lnTo>
                    <a:pt x="8599" y="10227"/>
                  </a:lnTo>
                  <a:lnTo>
                    <a:pt x="8567" y="10383"/>
                  </a:lnTo>
                  <a:lnTo>
                    <a:pt x="8535" y="10533"/>
                  </a:lnTo>
                  <a:lnTo>
                    <a:pt x="8535" y="10683"/>
                  </a:lnTo>
                  <a:lnTo>
                    <a:pt x="8535" y="10834"/>
                  </a:lnTo>
                  <a:lnTo>
                    <a:pt x="8551" y="10978"/>
                  </a:lnTo>
                  <a:lnTo>
                    <a:pt x="8583" y="11116"/>
                  </a:lnTo>
                  <a:lnTo>
                    <a:pt x="8631" y="11254"/>
                  </a:lnTo>
                  <a:lnTo>
                    <a:pt x="8678" y="11386"/>
                  </a:lnTo>
                  <a:lnTo>
                    <a:pt x="8090" y="11621"/>
                  </a:lnTo>
                  <a:lnTo>
                    <a:pt x="7502" y="11867"/>
                  </a:lnTo>
                  <a:lnTo>
                    <a:pt x="6898" y="12132"/>
                  </a:lnTo>
                  <a:lnTo>
                    <a:pt x="6294" y="12414"/>
                  </a:lnTo>
                  <a:lnTo>
                    <a:pt x="5690" y="12720"/>
                  </a:lnTo>
                  <a:lnTo>
                    <a:pt x="5070" y="13039"/>
                  </a:lnTo>
                  <a:lnTo>
                    <a:pt x="4466" y="13375"/>
                  </a:lnTo>
                  <a:lnTo>
                    <a:pt x="3847" y="13730"/>
                  </a:lnTo>
                  <a:lnTo>
                    <a:pt x="3545" y="13910"/>
                  </a:lnTo>
                  <a:lnTo>
                    <a:pt x="3259" y="14096"/>
                  </a:lnTo>
                  <a:lnTo>
                    <a:pt x="2972" y="14283"/>
                  </a:lnTo>
                  <a:lnTo>
                    <a:pt x="2718" y="14469"/>
                  </a:lnTo>
                  <a:lnTo>
                    <a:pt x="2464" y="14655"/>
                  </a:lnTo>
                  <a:lnTo>
                    <a:pt x="2225" y="14847"/>
                  </a:lnTo>
                  <a:lnTo>
                    <a:pt x="2003" y="15040"/>
                  </a:lnTo>
                  <a:lnTo>
                    <a:pt x="1796" y="15232"/>
                  </a:lnTo>
                  <a:lnTo>
                    <a:pt x="1590" y="15424"/>
                  </a:lnTo>
                  <a:lnTo>
                    <a:pt x="1415" y="15617"/>
                  </a:lnTo>
                  <a:lnTo>
                    <a:pt x="1240" y="15815"/>
                  </a:lnTo>
                  <a:lnTo>
                    <a:pt x="1081" y="16013"/>
                  </a:lnTo>
                  <a:lnTo>
                    <a:pt x="922" y="16211"/>
                  </a:lnTo>
                  <a:lnTo>
                    <a:pt x="795" y="16410"/>
                  </a:lnTo>
                  <a:lnTo>
                    <a:pt x="668" y="16608"/>
                  </a:lnTo>
                  <a:lnTo>
                    <a:pt x="541" y="16806"/>
                  </a:lnTo>
                  <a:lnTo>
                    <a:pt x="445" y="17010"/>
                  </a:lnTo>
                  <a:lnTo>
                    <a:pt x="350" y="17209"/>
                  </a:lnTo>
                  <a:lnTo>
                    <a:pt x="271" y="17413"/>
                  </a:lnTo>
                  <a:lnTo>
                    <a:pt x="207" y="17611"/>
                  </a:lnTo>
                  <a:lnTo>
                    <a:pt x="143" y="17816"/>
                  </a:lnTo>
                  <a:lnTo>
                    <a:pt x="96" y="18020"/>
                  </a:lnTo>
                  <a:lnTo>
                    <a:pt x="48" y="18224"/>
                  </a:lnTo>
                  <a:lnTo>
                    <a:pt x="32" y="18429"/>
                  </a:lnTo>
                  <a:lnTo>
                    <a:pt x="0" y="18633"/>
                  </a:lnTo>
                  <a:lnTo>
                    <a:pt x="0" y="18837"/>
                  </a:lnTo>
                  <a:lnTo>
                    <a:pt x="0" y="19041"/>
                  </a:lnTo>
                  <a:lnTo>
                    <a:pt x="16" y="19246"/>
                  </a:lnTo>
                  <a:lnTo>
                    <a:pt x="64" y="19654"/>
                  </a:lnTo>
                  <a:lnTo>
                    <a:pt x="159" y="20057"/>
                  </a:lnTo>
                  <a:lnTo>
                    <a:pt x="286" y="20465"/>
                  </a:lnTo>
                  <a:lnTo>
                    <a:pt x="445" y="20868"/>
                  </a:lnTo>
                  <a:lnTo>
                    <a:pt x="636" y="21271"/>
                  </a:lnTo>
                  <a:lnTo>
                    <a:pt x="874" y="21667"/>
                  </a:lnTo>
                  <a:lnTo>
                    <a:pt x="1129" y="22064"/>
                  </a:lnTo>
                  <a:lnTo>
                    <a:pt x="1415" y="22460"/>
                  </a:lnTo>
                  <a:lnTo>
                    <a:pt x="1733" y="22845"/>
                  </a:lnTo>
                  <a:lnTo>
                    <a:pt x="2082" y="23229"/>
                  </a:lnTo>
                  <a:lnTo>
                    <a:pt x="2464" y="23608"/>
                  </a:lnTo>
                  <a:lnTo>
                    <a:pt x="2861" y="23974"/>
                  </a:lnTo>
                  <a:lnTo>
                    <a:pt x="3274" y="24341"/>
                  </a:lnTo>
                  <a:lnTo>
                    <a:pt x="3735" y="24701"/>
                  </a:lnTo>
                  <a:lnTo>
                    <a:pt x="4196" y="25050"/>
                  </a:lnTo>
                  <a:lnTo>
                    <a:pt x="4689" y="25392"/>
                  </a:lnTo>
                  <a:lnTo>
                    <a:pt x="5198" y="25729"/>
                  </a:lnTo>
                  <a:lnTo>
                    <a:pt x="5738" y="26053"/>
                  </a:lnTo>
                  <a:lnTo>
                    <a:pt x="5420" y="26252"/>
                  </a:lnTo>
                  <a:lnTo>
                    <a:pt x="5134" y="26456"/>
                  </a:lnTo>
                  <a:lnTo>
                    <a:pt x="4880" y="26672"/>
                  </a:lnTo>
                  <a:lnTo>
                    <a:pt x="4641" y="26895"/>
                  </a:lnTo>
                  <a:lnTo>
                    <a:pt x="4435" y="27129"/>
                  </a:lnTo>
                  <a:lnTo>
                    <a:pt x="4260" y="27375"/>
                  </a:lnTo>
                  <a:lnTo>
                    <a:pt x="4101" y="27628"/>
                  </a:lnTo>
                  <a:lnTo>
                    <a:pt x="3974" y="27886"/>
                  </a:lnTo>
                  <a:lnTo>
                    <a:pt x="3910" y="28090"/>
                  </a:lnTo>
                  <a:lnTo>
                    <a:pt x="3878" y="28295"/>
                  </a:lnTo>
                  <a:lnTo>
                    <a:pt x="3894" y="28505"/>
                  </a:lnTo>
                  <a:lnTo>
                    <a:pt x="3926" y="28715"/>
                  </a:lnTo>
                  <a:lnTo>
                    <a:pt x="4006" y="28925"/>
                  </a:lnTo>
                  <a:lnTo>
                    <a:pt x="4117" y="29136"/>
                  </a:lnTo>
                  <a:lnTo>
                    <a:pt x="4276" y="29352"/>
                  </a:lnTo>
                  <a:lnTo>
                    <a:pt x="4451" y="29562"/>
                  </a:lnTo>
                  <a:lnTo>
                    <a:pt x="4673" y="29779"/>
                  </a:lnTo>
                  <a:lnTo>
                    <a:pt x="4927" y="29989"/>
                  </a:lnTo>
                  <a:lnTo>
                    <a:pt x="5213" y="30205"/>
                  </a:lnTo>
                  <a:lnTo>
                    <a:pt x="5547" y="30416"/>
                  </a:lnTo>
                  <a:lnTo>
                    <a:pt x="5897" y="30632"/>
                  </a:lnTo>
                  <a:lnTo>
                    <a:pt x="6294" y="30842"/>
                  </a:lnTo>
                  <a:lnTo>
                    <a:pt x="6723" y="31058"/>
                  </a:lnTo>
                  <a:lnTo>
                    <a:pt x="7184" y="31269"/>
                  </a:lnTo>
                  <a:lnTo>
                    <a:pt x="7741" y="31509"/>
                  </a:lnTo>
                  <a:lnTo>
                    <a:pt x="8360" y="31743"/>
                  </a:lnTo>
                  <a:lnTo>
                    <a:pt x="8996" y="31978"/>
                  </a:lnTo>
                  <a:lnTo>
                    <a:pt x="9680" y="32206"/>
                  </a:lnTo>
                  <a:lnTo>
                    <a:pt x="10395" y="32434"/>
                  </a:lnTo>
                  <a:lnTo>
                    <a:pt x="11126" y="32657"/>
                  </a:lnTo>
                  <a:lnTo>
                    <a:pt x="11905" y="32873"/>
                  </a:lnTo>
                  <a:lnTo>
                    <a:pt x="12715" y="33083"/>
                  </a:lnTo>
                  <a:lnTo>
                    <a:pt x="13542" y="33294"/>
                  </a:lnTo>
                  <a:lnTo>
                    <a:pt x="14400" y="33492"/>
                  </a:lnTo>
                  <a:lnTo>
                    <a:pt x="15274" y="33690"/>
                  </a:lnTo>
                  <a:lnTo>
                    <a:pt x="16180" y="33876"/>
                  </a:lnTo>
                  <a:lnTo>
                    <a:pt x="17086" y="34063"/>
                  </a:lnTo>
                  <a:lnTo>
                    <a:pt x="18024" y="34237"/>
                  </a:lnTo>
                  <a:lnTo>
                    <a:pt x="18977" y="34405"/>
                  </a:lnTo>
                  <a:lnTo>
                    <a:pt x="19947" y="34567"/>
                  </a:lnTo>
                  <a:lnTo>
                    <a:pt x="20916" y="34724"/>
                  </a:lnTo>
                  <a:lnTo>
                    <a:pt x="21902" y="34874"/>
                  </a:lnTo>
                  <a:lnTo>
                    <a:pt x="22903" y="35012"/>
                  </a:lnTo>
                  <a:lnTo>
                    <a:pt x="23904" y="35138"/>
                  </a:lnTo>
                  <a:lnTo>
                    <a:pt x="24921" y="35264"/>
                  </a:lnTo>
                  <a:lnTo>
                    <a:pt x="25923" y="35373"/>
                  </a:lnTo>
                  <a:lnTo>
                    <a:pt x="26940" y="35481"/>
                  </a:lnTo>
                  <a:lnTo>
                    <a:pt x="27957" y="35571"/>
                  </a:lnTo>
                  <a:lnTo>
                    <a:pt x="28958" y="35655"/>
                  </a:lnTo>
                  <a:lnTo>
                    <a:pt x="29960" y="35727"/>
                  </a:lnTo>
                  <a:lnTo>
                    <a:pt x="30961" y="35793"/>
                  </a:lnTo>
                  <a:lnTo>
                    <a:pt x="31962" y="35847"/>
                  </a:lnTo>
                  <a:lnTo>
                    <a:pt x="32932" y="35883"/>
                  </a:lnTo>
                  <a:lnTo>
                    <a:pt x="33901" y="35913"/>
                  </a:lnTo>
                  <a:lnTo>
                    <a:pt x="34871" y="35931"/>
                  </a:lnTo>
                  <a:lnTo>
                    <a:pt x="35809" y="35937"/>
                  </a:lnTo>
                  <a:lnTo>
                    <a:pt x="36524" y="35937"/>
                  </a:lnTo>
                  <a:lnTo>
                    <a:pt x="37223" y="35925"/>
                  </a:lnTo>
                  <a:lnTo>
                    <a:pt x="37906" y="35907"/>
                  </a:lnTo>
                  <a:lnTo>
                    <a:pt x="38574" y="35883"/>
                  </a:lnTo>
                  <a:lnTo>
                    <a:pt x="39226" y="35853"/>
                  </a:lnTo>
                  <a:lnTo>
                    <a:pt x="39861" y="35817"/>
                  </a:lnTo>
                  <a:lnTo>
                    <a:pt x="40481" y="35769"/>
                  </a:lnTo>
                  <a:lnTo>
                    <a:pt x="41085" y="35721"/>
                  </a:lnTo>
                  <a:lnTo>
                    <a:pt x="41673" y="35661"/>
                  </a:lnTo>
                  <a:lnTo>
                    <a:pt x="42261" y="35595"/>
                  </a:lnTo>
                  <a:lnTo>
                    <a:pt x="42818" y="35523"/>
                  </a:lnTo>
                  <a:lnTo>
                    <a:pt x="43358" y="35445"/>
                  </a:lnTo>
                  <a:lnTo>
                    <a:pt x="43882" y="35361"/>
                  </a:lnTo>
                  <a:lnTo>
                    <a:pt x="44391" y="35270"/>
                  </a:lnTo>
                  <a:lnTo>
                    <a:pt x="44868" y="35174"/>
                  </a:lnTo>
                  <a:lnTo>
                    <a:pt x="45345" y="35072"/>
                  </a:lnTo>
                  <a:lnTo>
                    <a:pt x="45806" y="34964"/>
                  </a:lnTo>
                  <a:lnTo>
                    <a:pt x="46251" y="34844"/>
                  </a:lnTo>
                  <a:lnTo>
                    <a:pt x="46664" y="34724"/>
                  </a:lnTo>
                  <a:lnTo>
                    <a:pt x="47061" y="34592"/>
                  </a:lnTo>
                  <a:lnTo>
                    <a:pt x="47458" y="34459"/>
                  </a:lnTo>
                  <a:lnTo>
                    <a:pt x="47824" y="34315"/>
                  </a:lnTo>
                  <a:lnTo>
                    <a:pt x="48174" y="34171"/>
                  </a:lnTo>
                  <a:lnTo>
                    <a:pt x="48492" y="34015"/>
                  </a:lnTo>
                  <a:lnTo>
                    <a:pt x="48809" y="33858"/>
                  </a:lnTo>
                  <a:lnTo>
                    <a:pt x="49096" y="33690"/>
                  </a:lnTo>
                  <a:lnTo>
                    <a:pt x="49382" y="33522"/>
                  </a:lnTo>
                  <a:lnTo>
                    <a:pt x="49636" y="33342"/>
                  </a:lnTo>
                  <a:lnTo>
                    <a:pt x="49858" y="33161"/>
                  </a:lnTo>
                  <a:lnTo>
                    <a:pt x="50081" y="32969"/>
                  </a:lnTo>
                  <a:lnTo>
                    <a:pt x="50272" y="32777"/>
                  </a:lnTo>
                  <a:lnTo>
                    <a:pt x="50446" y="32573"/>
                  </a:lnTo>
                  <a:lnTo>
                    <a:pt x="50748" y="32188"/>
                  </a:lnTo>
                  <a:lnTo>
                    <a:pt x="51273" y="32272"/>
                  </a:lnTo>
                  <a:lnTo>
                    <a:pt x="51797" y="32350"/>
                  </a:lnTo>
                  <a:lnTo>
                    <a:pt x="52338" y="32422"/>
                  </a:lnTo>
                  <a:lnTo>
                    <a:pt x="52878" y="32495"/>
                  </a:lnTo>
                  <a:lnTo>
                    <a:pt x="53419" y="32561"/>
                  </a:lnTo>
                  <a:lnTo>
                    <a:pt x="53959" y="32615"/>
                  </a:lnTo>
                  <a:lnTo>
                    <a:pt x="54499" y="32669"/>
                  </a:lnTo>
                  <a:lnTo>
                    <a:pt x="55056" y="32717"/>
                  </a:lnTo>
                  <a:lnTo>
                    <a:pt x="55596" y="32759"/>
                  </a:lnTo>
                  <a:lnTo>
                    <a:pt x="56152" y="32801"/>
                  </a:lnTo>
                  <a:lnTo>
                    <a:pt x="56693" y="32831"/>
                  </a:lnTo>
                  <a:lnTo>
                    <a:pt x="57249" y="32855"/>
                  </a:lnTo>
                  <a:lnTo>
                    <a:pt x="57805" y="32879"/>
                  </a:lnTo>
                  <a:lnTo>
                    <a:pt x="58346" y="32891"/>
                  </a:lnTo>
                  <a:lnTo>
                    <a:pt x="58902" y="32897"/>
                  </a:lnTo>
                  <a:lnTo>
                    <a:pt x="59442" y="32903"/>
                  </a:lnTo>
                  <a:lnTo>
                    <a:pt x="59998" y="32897"/>
                  </a:lnTo>
                  <a:lnTo>
                    <a:pt x="60571" y="32891"/>
                  </a:lnTo>
                  <a:lnTo>
                    <a:pt x="61127" y="32873"/>
                  </a:lnTo>
                  <a:lnTo>
                    <a:pt x="61667" y="32855"/>
                  </a:lnTo>
                  <a:lnTo>
                    <a:pt x="62224" y="32825"/>
                  </a:lnTo>
                  <a:lnTo>
                    <a:pt x="62764" y="32789"/>
                  </a:lnTo>
                  <a:lnTo>
                    <a:pt x="63304" y="32753"/>
                  </a:lnTo>
                  <a:lnTo>
                    <a:pt x="63829" y="32705"/>
                  </a:lnTo>
                  <a:lnTo>
                    <a:pt x="64353" y="32651"/>
                  </a:lnTo>
                  <a:lnTo>
                    <a:pt x="64862" y="32591"/>
                  </a:lnTo>
                  <a:lnTo>
                    <a:pt x="65386" y="32531"/>
                  </a:lnTo>
                  <a:lnTo>
                    <a:pt x="65879" y="32458"/>
                  </a:lnTo>
                  <a:lnTo>
                    <a:pt x="66388" y="32380"/>
                  </a:lnTo>
                  <a:lnTo>
                    <a:pt x="66880" y="32302"/>
                  </a:lnTo>
                  <a:lnTo>
                    <a:pt x="67357" y="32212"/>
                  </a:lnTo>
                  <a:lnTo>
                    <a:pt x="67834" y="32116"/>
                  </a:lnTo>
                  <a:lnTo>
                    <a:pt x="68311" y="32020"/>
                  </a:lnTo>
                  <a:lnTo>
                    <a:pt x="68772" y="31912"/>
                  </a:lnTo>
                  <a:lnTo>
                    <a:pt x="69233" y="31804"/>
                  </a:lnTo>
                  <a:lnTo>
                    <a:pt x="69678" y="31689"/>
                  </a:lnTo>
                  <a:lnTo>
                    <a:pt x="70123" y="31563"/>
                  </a:lnTo>
                  <a:lnTo>
                    <a:pt x="70552" y="31437"/>
                  </a:lnTo>
                  <a:lnTo>
                    <a:pt x="70981" y="31305"/>
                  </a:lnTo>
                  <a:lnTo>
                    <a:pt x="71394" y="31167"/>
                  </a:lnTo>
                  <a:lnTo>
                    <a:pt x="71791" y="31022"/>
                  </a:lnTo>
                  <a:lnTo>
                    <a:pt x="72189" y="30872"/>
                  </a:lnTo>
                  <a:lnTo>
                    <a:pt x="72586" y="30716"/>
                  </a:lnTo>
                  <a:lnTo>
                    <a:pt x="72968" y="30560"/>
                  </a:lnTo>
                  <a:lnTo>
                    <a:pt x="73333" y="30392"/>
                  </a:lnTo>
                  <a:lnTo>
                    <a:pt x="73699" y="30223"/>
                  </a:lnTo>
                  <a:lnTo>
                    <a:pt x="74048" y="30049"/>
                  </a:lnTo>
                  <a:lnTo>
                    <a:pt x="74382" y="29863"/>
                  </a:lnTo>
                  <a:lnTo>
                    <a:pt x="74795" y="29640"/>
                  </a:lnTo>
                  <a:lnTo>
                    <a:pt x="75177" y="29418"/>
                  </a:lnTo>
                  <a:lnTo>
                    <a:pt x="75542" y="29196"/>
                  </a:lnTo>
                  <a:lnTo>
                    <a:pt x="75876" y="28980"/>
                  </a:lnTo>
                  <a:lnTo>
                    <a:pt x="76194" y="28763"/>
                  </a:lnTo>
                  <a:lnTo>
                    <a:pt x="76480" y="28553"/>
                  </a:lnTo>
                  <a:lnTo>
                    <a:pt x="76766" y="28349"/>
                  </a:lnTo>
                  <a:lnTo>
                    <a:pt x="77020" y="28144"/>
                  </a:lnTo>
                  <a:lnTo>
                    <a:pt x="77259" y="27946"/>
                  </a:lnTo>
                  <a:lnTo>
                    <a:pt x="77481" y="27748"/>
                  </a:lnTo>
                  <a:lnTo>
                    <a:pt x="77672" y="27549"/>
                  </a:lnTo>
                  <a:lnTo>
                    <a:pt x="77863" y="27363"/>
                  </a:lnTo>
                  <a:lnTo>
                    <a:pt x="78022" y="27171"/>
                  </a:lnTo>
                  <a:lnTo>
                    <a:pt x="78165" y="26991"/>
                  </a:lnTo>
                  <a:lnTo>
                    <a:pt x="78308" y="26810"/>
                  </a:lnTo>
                  <a:lnTo>
                    <a:pt x="78419" y="26630"/>
                  </a:lnTo>
                  <a:lnTo>
                    <a:pt x="78530" y="26456"/>
                  </a:lnTo>
                  <a:lnTo>
                    <a:pt x="78610" y="26288"/>
                  </a:lnTo>
                  <a:lnTo>
                    <a:pt x="78689" y="26119"/>
                  </a:lnTo>
                  <a:lnTo>
                    <a:pt x="78753" y="25951"/>
                  </a:lnTo>
                  <a:lnTo>
                    <a:pt x="78801" y="25789"/>
                  </a:lnTo>
                  <a:lnTo>
                    <a:pt x="78832" y="25633"/>
                  </a:lnTo>
                  <a:lnTo>
                    <a:pt x="78848" y="25483"/>
                  </a:lnTo>
                  <a:lnTo>
                    <a:pt x="78864" y="25332"/>
                  </a:lnTo>
                  <a:lnTo>
                    <a:pt x="78864" y="25182"/>
                  </a:lnTo>
                  <a:lnTo>
                    <a:pt x="78848" y="25038"/>
                  </a:lnTo>
                  <a:lnTo>
                    <a:pt x="78832" y="24900"/>
                  </a:lnTo>
                  <a:lnTo>
                    <a:pt x="78801" y="24762"/>
                  </a:lnTo>
                  <a:lnTo>
                    <a:pt x="78721" y="24497"/>
                  </a:lnTo>
                  <a:lnTo>
                    <a:pt x="78610" y="24251"/>
                  </a:lnTo>
                  <a:lnTo>
                    <a:pt x="79103" y="24179"/>
                  </a:lnTo>
                  <a:lnTo>
                    <a:pt x="79579" y="24107"/>
                  </a:lnTo>
                  <a:lnTo>
                    <a:pt x="80072" y="24028"/>
                  </a:lnTo>
                  <a:lnTo>
                    <a:pt x="80565" y="23938"/>
                  </a:lnTo>
                  <a:lnTo>
                    <a:pt x="81042" y="23842"/>
                  </a:lnTo>
                  <a:lnTo>
                    <a:pt x="81518" y="23734"/>
                  </a:lnTo>
                  <a:lnTo>
                    <a:pt x="81995" y="23626"/>
                  </a:lnTo>
                  <a:lnTo>
                    <a:pt x="82456" y="23500"/>
                  </a:lnTo>
                  <a:lnTo>
                    <a:pt x="82917" y="23368"/>
                  </a:lnTo>
                  <a:lnTo>
                    <a:pt x="83362" y="23229"/>
                  </a:lnTo>
                  <a:lnTo>
                    <a:pt x="83807" y="23079"/>
                  </a:lnTo>
                  <a:lnTo>
                    <a:pt x="84236" y="22917"/>
                  </a:lnTo>
                  <a:lnTo>
                    <a:pt x="84665" y="22749"/>
                  </a:lnTo>
                  <a:lnTo>
                    <a:pt x="85063" y="22562"/>
                  </a:lnTo>
                  <a:lnTo>
                    <a:pt x="85460" y="22370"/>
                  </a:lnTo>
                  <a:lnTo>
                    <a:pt x="85825" y="22166"/>
                  </a:lnTo>
                  <a:lnTo>
                    <a:pt x="86191" y="21950"/>
                  </a:lnTo>
                  <a:lnTo>
                    <a:pt x="86541" y="21727"/>
                  </a:lnTo>
                  <a:lnTo>
                    <a:pt x="86859" y="21487"/>
                  </a:lnTo>
                  <a:lnTo>
                    <a:pt x="87176" y="21235"/>
                  </a:lnTo>
                  <a:lnTo>
                    <a:pt x="87463" y="20964"/>
                  </a:lnTo>
                  <a:lnTo>
                    <a:pt x="87717" y="20688"/>
                  </a:lnTo>
                  <a:lnTo>
                    <a:pt x="87955" y="20399"/>
                  </a:lnTo>
                  <a:lnTo>
                    <a:pt x="88178" y="20093"/>
                  </a:lnTo>
                  <a:lnTo>
                    <a:pt x="88368" y="19768"/>
                  </a:lnTo>
                  <a:lnTo>
                    <a:pt x="88543" y="19438"/>
                  </a:lnTo>
                  <a:lnTo>
                    <a:pt x="88686" y="19089"/>
                  </a:lnTo>
                  <a:lnTo>
                    <a:pt x="88798" y="18723"/>
                  </a:lnTo>
                  <a:lnTo>
                    <a:pt x="88877" y="18344"/>
                  </a:lnTo>
                  <a:lnTo>
                    <a:pt x="88941" y="17948"/>
                  </a:lnTo>
                  <a:lnTo>
                    <a:pt x="88956" y="17539"/>
                  </a:lnTo>
                  <a:lnTo>
                    <a:pt x="88941" y="17113"/>
                  </a:lnTo>
                  <a:lnTo>
                    <a:pt x="88893" y="16602"/>
                  </a:lnTo>
                  <a:lnTo>
                    <a:pt x="88813" y="16103"/>
                  </a:lnTo>
                  <a:lnTo>
                    <a:pt x="88702" y="15623"/>
                  </a:lnTo>
                  <a:lnTo>
                    <a:pt x="88543" y="15154"/>
                  </a:lnTo>
                  <a:lnTo>
                    <a:pt x="88368" y="14709"/>
                  </a:lnTo>
                  <a:lnTo>
                    <a:pt x="88146" y="14271"/>
                  </a:lnTo>
                  <a:lnTo>
                    <a:pt x="87908" y="13850"/>
                  </a:lnTo>
                  <a:lnTo>
                    <a:pt x="87637" y="13447"/>
                  </a:lnTo>
                  <a:lnTo>
                    <a:pt x="87335" y="13057"/>
                  </a:lnTo>
                  <a:lnTo>
                    <a:pt x="87017" y="12678"/>
                  </a:lnTo>
                  <a:lnTo>
                    <a:pt x="86668" y="12318"/>
                  </a:lnTo>
                  <a:lnTo>
                    <a:pt x="86302" y="11969"/>
                  </a:lnTo>
                  <a:lnTo>
                    <a:pt x="85905" y="11639"/>
                  </a:lnTo>
                  <a:lnTo>
                    <a:pt x="85492" y="11326"/>
                  </a:lnTo>
                  <a:lnTo>
                    <a:pt x="85047" y="11020"/>
                  </a:lnTo>
                  <a:lnTo>
                    <a:pt x="84586" y="10738"/>
                  </a:lnTo>
                  <a:lnTo>
                    <a:pt x="84109" y="10461"/>
                  </a:lnTo>
                  <a:lnTo>
                    <a:pt x="83616" y="10203"/>
                  </a:lnTo>
                  <a:lnTo>
                    <a:pt x="83108" y="9962"/>
                  </a:lnTo>
                  <a:lnTo>
                    <a:pt x="82583" y="9734"/>
                  </a:lnTo>
                  <a:lnTo>
                    <a:pt x="82043" y="9518"/>
                  </a:lnTo>
                  <a:lnTo>
                    <a:pt x="81502" y="9314"/>
                  </a:lnTo>
                  <a:lnTo>
                    <a:pt x="80930" y="9127"/>
                  </a:lnTo>
                  <a:lnTo>
                    <a:pt x="80358" y="8959"/>
                  </a:lnTo>
                  <a:lnTo>
                    <a:pt x="79786" y="8803"/>
                  </a:lnTo>
                  <a:lnTo>
                    <a:pt x="79182" y="8659"/>
                  </a:lnTo>
                  <a:lnTo>
                    <a:pt x="78594" y="8526"/>
                  </a:lnTo>
                  <a:lnTo>
                    <a:pt x="77990" y="8412"/>
                  </a:lnTo>
                  <a:lnTo>
                    <a:pt x="77370" y="8310"/>
                  </a:lnTo>
                  <a:lnTo>
                    <a:pt x="76750" y="8220"/>
                  </a:lnTo>
                  <a:lnTo>
                    <a:pt x="76130" y="8148"/>
                  </a:lnTo>
                  <a:lnTo>
                    <a:pt x="75511" y="8088"/>
                  </a:lnTo>
                  <a:lnTo>
                    <a:pt x="75288" y="7757"/>
                  </a:lnTo>
                  <a:lnTo>
                    <a:pt x="75018" y="7421"/>
                  </a:lnTo>
                  <a:lnTo>
                    <a:pt x="74716" y="7078"/>
                  </a:lnTo>
                  <a:lnTo>
                    <a:pt x="74382" y="6730"/>
                  </a:lnTo>
                  <a:lnTo>
                    <a:pt x="74017" y="6381"/>
                  </a:lnTo>
                  <a:lnTo>
                    <a:pt x="73619" y="6033"/>
                  </a:lnTo>
                  <a:lnTo>
                    <a:pt x="73206" y="5684"/>
                  </a:lnTo>
                  <a:lnTo>
                    <a:pt x="72745" y="5342"/>
                  </a:lnTo>
                  <a:lnTo>
                    <a:pt x="72252" y="4993"/>
                  </a:lnTo>
                  <a:lnTo>
                    <a:pt x="71744" y="4651"/>
                  </a:lnTo>
                  <a:lnTo>
                    <a:pt x="71203" y="4314"/>
                  </a:lnTo>
                  <a:lnTo>
                    <a:pt x="70631" y="3984"/>
                  </a:lnTo>
                  <a:lnTo>
                    <a:pt x="70027" y="3659"/>
                  </a:lnTo>
                  <a:lnTo>
                    <a:pt x="69407" y="3335"/>
                  </a:lnTo>
                  <a:lnTo>
                    <a:pt x="68756" y="3029"/>
                  </a:lnTo>
                  <a:lnTo>
                    <a:pt x="68088" y="2728"/>
                  </a:lnTo>
                  <a:lnTo>
                    <a:pt x="67389" y="2434"/>
                  </a:lnTo>
                  <a:lnTo>
                    <a:pt x="67039" y="2296"/>
                  </a:lnTo>
                  <a:lnTo>
                    <a:pt x="66674" y="2151"/>
                  </a:lnTo>
                  <a:lnTo>
                    <a:pt x="66292" y="2019"/>
                  </a:lnTo>
                  <a:lnTo>
                    <a:pt x="65927" y="1887"/>
                  </a:lnTo>
                  <a:lnTo>
                    <a:pt x="65545" y="1761"/>
                  </a:lnTo>
                  <a:lnTo>
                    <a:pt x="65164" y="1635"/>
                  </a:lnTo>
                  <a:lnTo>
                    <a:pt x="64767" y="1508"/>
                  </a:lnTo>
                  <a:lnTo>
                    <a:pt x="64369" y="1394"/>
                  </a:lnTo>
                  <a:lnTo>
                    <a:pt x="63972" y="1280"/>
                  </a:lnTo>
                  <a:lnTo>
                    <a:pt x="63559" y="1166"/>
                  </a:lnTo>
                  <a:lnTo>
                    <a:pt x="63145" y="1064"/>
                  </a:lnTo>
                  <a:lnTo>
                    <a:pt x="62732" y="962"/>
                  </a:lnTo>
                  <a:lnTo>
                    <a:pt x="62319" y="866"/>
                  </a:lnTo>
                  <a:lnTo>
                    <a:pt x="61890" y="769"/>
                  </a:lnTo>
                  <a:lnTo>
                    <a:pt x="61461" y="685"/>
                  </a:lnTo>
                  <a:lnTo>
                    <a:pt x="61016" y="601"/>
                  </a:lnTo>
                  <a:lnTo>
                    <a:pt x="60587" y="523"/>
                  </a:lnTo>
                  <a:lnTo>
                    <a:pt x="60142" y="445"/>
                  </a:lnTo>
                  <a:lnTo>
                    <a:pt x="59681" y="379"/>
                  </a:lnTo>
                  <a:lnTo>
                    <a:pt x="59236" y="313"/>
                  </a:lnTo>
                  <a:lnTo>
                    <a:pt x="58775" y="259"/>
                  </a:lnTo>
                  <a:lnTo>
                    <a:pt x="58314" y="205"/>
                  </a:lnTo>
                  <a:lnTo>
                    <a:pt x="57853" y="157"/>
                  </a:lnTo>
                  <a:lnTo>
                    <a:pt x="57376" y="120"/>
                  </a:lnTo>
                  <a:lnTo>
                    <a:pt x="56899" y="84"/>
                  </a:lnTo>
                  <a:lnTo>
                    <a:pt x="56422" y="54"/>
                  </a:lnTo>
                  <a:lnTo>
                    <a:pt x="55946" y="30"/>
                  </a:lnTo>
                  <a:lnTo>
                    <a:pt x="55469" y="12"/>
                  </a:lnTo>
                  <a:lnTo>
                    <a:pt x="54976" y="6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6338333" y="4824275"/>
              <a:ext cx="352351" cy="300300"/>
            </a:xfrm>
            <a:custGeom>
              <a:avLst/>
              <a:gdLst/>
              <a:ahLst/>
              <a:cxnLst/>
              <a:rect l="l" t="t" r="r" b="b"/>
              <a:pathLst>
                <a:path w="31772" h="12012" extrusionOk="0">
                  <a:moveTo>
                    <a:pt x="16132" y="1"/>
                  </a:moveTo>
                  <a:lnTo>
                    <a:pt x="15369" y="7"/>
                  </a:lnTo>
                  <a:lnTo>
                    <a:pt x="14606" y="19"/>
                  </a:lnTo>
                  <a:lnTo>
                    <a:pt x="13844" y="49"/>
                  </a:lnTo>
                  <a:lnTo>
                    <a:pt x="13097" y="97"/>
                  </a:lnTo>
                  <a:lnTo>
                    <a:pt x="12350" y="151"/>
                  </a:lnTo>
                  <a:lnTo>
                    <a:pt x="11603" y="223"/>
                  </a:lnTo>
                  <a:lnTo>
                    <a:pt x="10871" y="307"/>
                  </a:lnTo>
                  <a:lnTo>
                    <a:pt x="10156" y="403"/>
                  </a:lnTo>
                  <a:lnTo>
                    <a:pt x="9457" y="517"/>
                  </a:lnTo>
                  <a:lnTo>
                    <a:pt x="8758" y="638"/>
                  </a:lnTo>
                  <a:lnTo>
                    <a:pt x="8090" y="776"/>
                  </a:lnTo>
                  <a:lnTo>
                    <a:pt x="7423" y="926"/>
                  </a:lnTo>
                  <a:lnTo>
                    <a:pt x="6787" y="1082"/>
                  </a:lnTo>
                  <a:lnTo>
                    <a:pt x="6167" y="1257"/>
                  </a:lnTo>
                  <a:lnTo>
                    <a:pt x="5865" y="1347"/>
                  </a:lnTo>
                  <a:lnTo>
                    <a:pt x="5563" y="1443"/>
                  </a:lnTo>
                  <a:lnTo>
                    <a:pt x="5277" y="1539"/>
                  </a:lnTo>
                  <a:lnTo>
                    <a:pt x="4991" y="1641"/>
                  </a:lnTo>
                  <a:lnTo>
                    <a:pt x="4705" y="1743"/>
                  </a:lnTo>
                  <a:lnTo>
                    <a:pt x="4435" y="1845"/>
                  </a:lnTo>
                  <a:lnTo>
                    <a:pt x="4164" y="1954"/>
                  </a:lnTo>
                  <a:lnTo>
                    <a:pt x="3894" y="2068"/>
                  </a:lnTo>
                  <a:lnTo>
                    <a:pt x="3640" y="2182"/>
                  </a:lnTo>
                  <a:lnTo>
                    <a:pt x="3386" y="2296"/>
                  </a:lnTo>
                  <a:lnTo>
                    <a:pt x="3147" y="2416"/>
                  </a:lnTo>
                  <a:lnTo>
                    <a:pt x="2909" y="2542"/>
                  </a:lnTo>
                  <a:lnTo>
                    <a:pt x="2686" y="2669"/>
                  </a:lnTo>
                  <a:lnTo>
                    <a:pt x="2464" y="2795"/>
                  </a:lnTo>
                  <a:lnTo>
                    <a:pt x="2257" y="2927"/>
                  </a:lnTo>
                  <a:lnTo>
                    <a:pt x="2050" y="3059"/>
                  </a:lnTo>
                  <a:lnTo>
                    <a:pt x="1844" y="3197"/>
                  </a:lnTo>
                  <a:lnTo>
                    <a:pt x="1669" y="3336"/>
                  </a:lnTo>
                  <a:lnTo>
                    <a:pt x="1494" y="3474"/>
                  </a:lnTo>
                  <a:lnTo>
                    <a:pt x="1319" y="3612"/>
                  </a:lnTo>
                  <a:lnTo>
                    <a:pt x="1160" y="3750"/>
                  </a:lnTo>
                  <a:lnTo>
                    <a:pt x="1017" y="3894"/>
                  </a:lnTo>
                  <a:lnTo>
                    <a:pt x="890" y="4033"/>
                  </a:lnTo>
                  <a:lnTo>
                    <a:pt x="763" y="4177"/>
                  </a:lnTo>
                  <a:lnTo>
                    <a:pt x="636" y="4321"/>
                  </a:lnTo>
                  <a:lnTo>
                    <a:pt x="541" y="4459"/>
                  </a:lnTo>
                  <a:lnTo>
                    <a:pt x="445" y="4603"/>
                  </a:lnTo>
                  <a:lnTo>
                    <a:pt x="350" y="4748"/>
                  </a:lnTo>
                  <a:lnTo>
                    <a:pt x="270" y="4892"/>
                  </a:lnTo>
                  <a:lnTo>
                    <a:pt x="207" y="5042"/>
                  </a:lnTo>
                  <a:lnTo>
                    <a:pt x="143" y="5186"/>
                  </a:lnTo>
                  <a:lnTo>
                    <a:pt x="96" y="5330"/>
                  </a:lnTo>
                  <a:lnTo>
                    <a:pt x="32" y="5619"/>
                  </a:lnTo>
                  <a:lnTo>
                    <a:pt x="0" y="5913"/>
                  </a:lnTo>
                  <a:lnTo>
                    <a:pt x="16" y="6202"/>
                  </a:lnTo>
                  <a:lnTo>
                    <a:pt x="64" y="6490"/>
                  </a:lnTo>
                  <a:lnTo>
                    <a:pt x="143" y="6778"/>
                  </a:lnTo>
                  <a:lnTo>
                    <a:pt x="255" y="7061"/>
                  </a:lnTo>
                  <a:lnTo>
                    <a:pt x="398" y="7343"/>
                  </a:lnTo>
                  <a:lnTo>
                    <a:pt x="588" y="7626"/>
                  </a:lnTo>
                  <a:lnTo>
                    <a:pt x="811" y="7902"/>
                  </a:lnTo>
                  <a:lnTo>
                    <a:pt x="1081" y="8172"/>
                  </a:lnTo>
                  <a:lnTo>
                    <a:pt x="1367" y="8437"/>
                  </a:lnTo>
                  <a:lnTo>
                    <a:pt x="1685" y="8701"/>
                  </a:lnTo>
                  <a:lnTo>
                    <a:pt x="2050" y="8954"/>
                  </a:lnTo>
                  <a:lnTo>
                    <a:pt x="2448" y="9206"/>
                  </a:lnTo>
                  <a:lnTo>
                    <a:pt x="2861" y="9446"/>
                  </a:lnTo>
                  <a:lnTo>
                    <a:pt x="3322" y="9681"/>
                  </a:lnTo>
                  <a:lnTo>
                    <a:pt x="3560" y="9795"/>
                  </a:lnTo>
                  <a:lnTo>
                    <a:pt x="3815" y="9909"/>
                  </a:lnTo>
                  <a:lnTo>
                    <a:pt x="4069" y="10017"/>
                  </a:lnTo>
                  <a:lnTo>
                    <a:pt x="4339" y="10125"/>
                  </a:lnTo>
                  <a:lnTo>
                    <a:pt x="4609" y="10233"/>
                  </a:lnTo>
                  <a:lnTo>
                    <a:pt x="4880" y="10335"/>
                  </a:lnTo>
                  <a:lnTo>
                    <a:pt x="5166" y="10438"/>
                  </a:lnTo>
                  <a:lnTo>
                    <a:pt x="5468" y="10540"/>
                  </a:lnTo>
                  <a:lnTo>
                    <a:pt x="5770" y="10636"/>
                  </a:lnTo>
                  <a:lnTo>
                    <a:pt x="6087" y="10732"/>
                  </a:lnTo>
                  <a:lnTo>
                    <a:pt x="6405" y="10822"/>
                  </a:lnTo>
                  <a:lnTo>
                    <a:pt x="6723" y="10912"/>
                  </a:lnTo>
                  <a:lnTo>
                    <a:pt x="7057" y="10996"/>
                  </a:lnTo>
                  <a:lnTo>
                    <a:pt x="7391" y="11081"/>
                  </a:lnTo>
                  <a:lnTo>
                    <a:pt x="7740" y="11159"/>
                  </a:lnTo>
                  <a:lnTo>
                    <a:pt x="8106" y="11237"/>
                  </a:lnTo>
                  <a:lnTo>
                    <a:pt x="8456" y="11315"/>
                  </a:lnTo>
                  <a:lnTo>
                    <a:pt x="8821" y="11381"/>
                  </a:lnTo>
                  <a:lnTo>
                    <a:pt x="9187" y="11447"/>
                  </a:lnTo>
                  <a:lnTo>
                    <a:pt x="9552" y="11513"/>
                  </a:lnTo>
                  <a:lnTo>
                    <a:pt x="9918" y="11573"/>
                  </a:lnTo>
                  <a:lnTo>
                    <a:pt x="10299" y="11627"/>
                  </a:lnTo>
                  <a:lnTo>
                    <a:pt x="10665" y="11675"/>
                  </a:lnTo>
                  <a:lnTo>
                    <a:pt x="11046" y="11723"/>
                  </a:lnTo>
                  <a:lnTo>
                    <a:pt x="11428" y="11772"/>
                  </a:lnTo>
                  <a:lnTo>
                    <a:pt x="11809" y="11808"/>
                  </a:lnTo>
                  <a:lnTo>
                    <a:pt x="12191" y="11844"/>
                  </a:lnTo>
                  <a:lnTo>
                    <a:pt x="12572" y="11880"/>
                  </a:lnTo>
                  <a:lnTo>
                    <a:pt x="12953" y="11910"/>
                  </a:lnTo>
                  <a:lnTo>
                    <a:pt x="13335" y="11934"/>
                  </a:lnTo>
                  <a:lnTo>
                    <a:pt x="13716" y="11958"/>
                  </a:lnTo>
                  <a:lnTo>
                    <a:pt x="14098" y="11976"/>
                  </a:lnTo>
                  <a:lnTo>
                    <a:pt x="14861" y="12000"/>
                  </a:lnTo>
                  <a:lnTo>
                    <a:pt x="15639" y="12012"/>
                  </a:lnTo>
                  <a:lnTo>
                    <a:pt x="16402" y="12006"/>
                  </a:lnTo>
                  <a:lnTo>
                    <a:pt x="17165" y="11994"/>
                  </a:lnTo>
                  <a:lnTo>
                    <a:pt x="17928" y="11958"/>
                  </a:lnTo>
                  <a:lnTo>
                    <a:pt x="18675" y="11916"/>
                  </a:lnTo>
                  <a:lnTo>
                    <a:pt x="19422" y="11862"/>
                  </a:lnTo>
                  <a:lnTo>
                    <a:pt x="20169" y="11790"/>
                  </a:lnTo>
                  <a:lnTo>
                    <a:pt x="20900" y="11705"/>
                  </a:lnTo>
                  <a:lnTo>
                    <a:pt x="21615" y="11609"/>
                  </a:lnTo>
                  <a:lnTo>
                    <a:pt x="22315" y="11495"/>
                  </a:lnTo>
                  <a:lnTo>
                    <a:pt x="23014" y="11375"/>
                  </a:lnTo>
                  <a:lnTo>
                    <a:pt x="23682" y="11237"/>
                  </a:lnTo>
                  <a:lnTo>
                    <a:pt x="24349" y="11087"/>
                  </a:lnTo>
                  <a:lnTo>
                    <a:pt x="24985" y="10930"/>
                  </a:lnTo>
                  <a:lnTo>
                    <a:pt x="25605" y="10756"/>
                  </a:lnTo>
                  <a:lnTo>
                    <a:pt x="25907" y="10666"/>
                  </a:lnTo>
                  <a:lnTo>
                    <a:pt x="26209" y="10570"/>
                  </a:lnTo>
                  <a:lnTo>
                    <a:pt x="26495" y="10474"/>
                  </a:lnTo>
                  <a:lnTo>
                    <a:pt x="26781" y="10372"/>
                  </a:lnTo>
                  <a:lnTo>
                    <a:pt x="27067" y="10269"/>
                  </a:lnTo>
                  <a:lnTo>
                    <a:pt x="27337" y="10167"/>
                  </a:lnTo>
                  <a:lnTo>
                    <a:pt x="27607" y="10059"/>
                  </a:lnTo>
                  <a:lnTo>
                    <a:pt x="27877" y="9945"/>
                  </a:lnTo>
                  <a:lnTo>
                    <a:pt x="28132" y="9831"/>
                  </a:lnTo>
                  <a:lnTo>
                    <a:pt x="28386" y="9711"/>
                  </a:lnTo>
                  <a:lnTo>
                    <a:pt x="28624" y="9590"/>
                  </a:lnTo>
                  <a:lnTo>
                    <a:pt x="28863" y="9470"/>
                  </a:lnTo>
                  <a:lnTo>
                    <a:pt x="29085" y="9344"/>
                  </a:lnTo>
                  <a:lnTo>
                    <a:pt x="29308" y="9218"/>
                  </a:lnTo>
                  <a:lnTo>
                    <a:pt x="29515" y="9086"/>
                  </a:lnTo>
                  <a:lnTo>
                    <a:pt x="29721" y="8954"/>
                  </a:lnTo>
                  <a:lnTo>
                    <a:pt x="29928" y="8815"/>
                  </a:lnTo>
                  <a:lnTo>
                    <a:pt x="30103" y="8677"/>
                  </a:lnTo>
                  <a:lnTo>
                    <a:pt x="30293" y="8539"/>
                  </a:lnTo>
                  <a:lnTo>
                    <a:pt x="30452" y="8401"/>
                  </a:lnTo>
                  <a:lnTo>
                    <a:pt x="30611" y="8263"/>
                  </a:lnTo>
                  <a:lnTo>
                    <a:pt x="30754" y="8118"/>
                  </a:lnTo>
                  <a:lnTo>
                    <a:pt x="30881" y="7980"/>
                  </a:lnTo>
                  <a:lnTo>
                    <a:pt x="31009" y="7836"/>
                  </a:lnTo>
                  <a:lnTo>
                    <a:pt x="31136" y="7692"/>
                  </a:lnTo>
                  <a:lnTo>
                    <a:pt x="31231" y="7548"/>
                  </a:lnTo>
                  <a:lnTo>
                    <a:pt x="31326" y="7409"/>
                  </a:lnTo>
                  <a:lnTo>
                    <a:pt x="31422" y="7265"/>
                  </a:lnTo>
                  <a:lnTo>
                    <a:pt x="31501" y="7115"/>
                  </a:lnTo>
                  <a:lnTo>
                    <a:pt x="31565" y="6971"/>
                  </a:lnTo>
                  <a:lnTo>
                    <a:pt x="31628" y="6826"/>
                  </a:lnTo>
                  <a:lnTo>
                    <a:pt x="31676" y="6682"/>
                  </a:lnTo>
                  <a:lnTo>
                    <a:pt x="31740" y="6394"/>
                  </a:lnTo>
                  <a:lnTo>
                    <a:pt x="31771" y="6099"/>
                  </a:lnTo>
                  <a:lnTo>
                    <a:pt x="31756" y="5811"/>
                  </a:lnTo>
                  <a:lnTo>
                    <a:pt x="31724" y="5523"/>
                  </a:lnTo>
                  <a:lnTo>
                    <a:pt x="31644" y="5234"/>
                  </a:lnTo>
                  <a:lnTo>
                    <a:pt x="31517" y="4952"/>
                  </a:lnTo>
                  <a:lnTo>
                    <a:pt x="31374" y="4669"/>
                  </a:lnTo>
                  <a:lnTo>
                    <a:pt x="31183" y="4387"/>
                  </a:lnTo>
                  <a:lnTo>
                    <a:pt x="30961" y="4111"/>
                  </a:lnTo>
                  <a:lnTo>
                    <a:pt x="30707" y="3840"/>
                  </a:lnTo>
                  <a:lnTo>
                    <a:pt x="30405" y="3576"/>
                  </a:lnTo>
                  <a:lnTo>
                    <a:pt x="30087" y="3311"/>
                  </a:lnTo>
                  <a:lnTo>
                    <a:pt x="29721" y="3059"/>
                  </a:lnTo>
                  <a:lnTo>
                    <a:pt x="29340" y="2807"/>
                  </a:lnTo>
                  <a:lnTo>
                    <a:pt x="28911" y="2566"/>
                  </a:lnTo>
                  <a:lnTo>
                    <a:pt x="28450" y="2332"/>
                  </a:lnTo>
                  <a:lnTo>
                    <a:pt x="28211" y="2218"/>
                  </a:lnTo>
                  <a:lnTo>
                    <a:pt x="27957" y="2104"/>
                  </a:lnTo>
                  <a:lnTo>
                    <a:pt x="27703" y="1996"/>
                  </a:lnTo>
                  <a:lnTo>
                    <a:pt x="27448" y="1887"/>
                  </a:lnTo>
                  <a:lnTo>
                    <a:pt x="27162" y="1779"/>
                  </a:lnTo>
                  <a:lnTo>
                    <a:pt x="26892" y="1677"/>
                  </a:lnTo>
                  <a:lnTo>
                    <a:pt x="26606" y="1575"/>
                  </a:lnTo>
                  <a:lnTo>
                    <a:pt x="26304" y="1473"/>
                  </a:lnTo>
                  <a:lnTo>
                    <a:pt x="26002" y="1377"/>
                  </a:lnTo>
                  <a:lnTo>
                    <a:pt x="25700" y="1281"/>
                  </a:lnTo>
                  <a:lnTo>
                    <a:pt x="25382" y="1190"/>
                  </a:lnTo>
                  <a:lnTo>
                    <a:pt x="25048" y="1100"/>
                  </a:lnTo>
                  <a:lnTo>
                    <a:pt x="24715" y="1016"/>
                  </a:lnTo>
                  <a:lnTo>
                    <a:pt x="24381" y="932"/>
                  </a:lnTo>
                  <a:lnTo>
                    <a:pt x="24031" y="854"/>
                  </a:lnTo>
                  <a:lnTo>
                    <a:pt x="23682" y="776"/>
                  </a:lnTo>
                  <a:lnTo>
                    <a:pt x="23316" y="698"/>
                  </a:lnTo>
                  <a:lnTo>
                    <a:pt x="22951" y="632"/>
                  </a:lnTo>
                  <a:lnTo>
                    <a:pt x="22585" y="566"/>
                  </a:lnTo>
                  <a:lnTo>
                    <a:pt x="22219" y="499"/>
                  </a:lnTo>
                  <a:lnTo>
                    <a:pt x="21854" y="439"/>
                  </a:lnTo>
                  <a:lnTo>
                    <a:pt x="21472" y="385"/>
                  </a:lnTo>
                  <a:lnTo>
                    <a:pt x="21107" y="337"/>
                  </a:lnTo>
                  <a:lnTo>
                    <a:pt x="20725" y="289"/>
                  </a:lnTo>
                  <a:lnTo>
                    <a:pt x="20344" y="241"/>
                  </a:lnTo>
                  <a:lnTo>
                    <a:pt x="19978" y="205"/>
                  </a:lnTo>
                  <a:lnTo>
                    <a:pt x="19597" y="169"/>
                  </a:lnTo>
                  <a:lnTo>
                    <a:pt x="19216" y="133"/>
                  </a:lnTo>
                  <a:lnTo>
                    <a:pt x="18834" y="103"/>
                  </a:lnTo>
                  <a:lnTo>
                    <a:pt x="18437" y="79"/>
                  </a:lnTo>
                  <a:lnTo>
                    <a:pt x="18055" y="55"/>
                  </a:lnTo>
                  <a:lnTo>
                    <a:pt x="17674" y="37"/>
                  </a:lnTo>
                  <a:lnTo>
                    <a:pt x="16911" y="13"/>
                  </a:lnTo>
                  <a:lnTo>
                    <a:pt x="16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0"/>
          <p:cNvGrpSpPr/>
          <p:nvPr/>
        </p:nvGrpSpPr>
        <p:grpSpPr>
          <a:xfrm>
            <a:off x="4571867" y="539920"/>
            <a:ext cx="412194" cy="420683"/>
            <a:chOff x="8742599" y="2307315"/>
            <a:chExt cx="412194" cy="495913"/>
          </a:xfrm>
        </p:grpSpPr>
        <p:sp>
          <p:nvSpPr>
            <p:cNvPr id="488" name="Google Shape;488;p30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30"/>
          <p:cNvSpPr/>
          <p:nvPr/>
        </p:nvSpPr>
        <p:spPr>
          <a:xfrm rot="-1256854">
            <a:off x="8048369" y="4289994"/>
            <a:ext cx="633345" cy="62699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0"/>
          <p:cNvSpPr/>
          <p:nvPr/>
        </p:nvSpPr>
        <p:spPr>
          <a:xfrm>
            <a:off x="920875" y="641348"/>
            <a:ext cx="1106653" cy="725383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0"/>
          <p:cNvSpPr/>
          <p:nvPr/>
        </p:nvSpPr>
        <p:spPr>
          <a:xfrm>
            <a:off x="7730931" y="1093025"/>
            <a:ext cx="592435" cy="495938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/>
          <p:nvPr/>
        </p:nvSpPr>
        <p:spPr>
          <a:xfrm>
            <a:off x="-361950" y="-247650"/>
            <a:ext cx="3238500" cy="556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4063725" y="21508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063800" y="13378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4063800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4311699" y="196600"/>
            <a:ext cx="820494" cy="686800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269312" y="4379962"/>
            <a:ext cx="450686" cy="447071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57690" flipH="1">
            <a:off x="5507298" y="663384"/>
            <a:ext cx="1244014" cy="1042019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8067372" y="4101150"/>
            <a:ext cx="541303" cy="502350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786306" y="541201"/>
            <a:ext cx="1047864" cy="686816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364491" y="4386914"/>
            <a:ext cx="441731" cy="409918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8107351" y="2459591"/>
            <a:ext cx="633360" cy="530210"/>
          </a:xfrm>
          <a:custGeom>
            <a:avLst/>
            <a:gdLst/>
            <a:ahLst/>
            <a:cxnLst/>
            <a:rect l="l" t="t" r="r" b="b"/>
            <a:pathLst>
              <a:path w="73969" h="27472" extrusionOk="0">
                <a:moveTo>
                  <a:pt x="29896" y="0"/>
                </a:moveTo>
                <a:lnTo>
                  <a:pt x="27258" y="11290"/>
                </a:lnTo>
                <a:lnTo>
                  <a:pt x="0" y="13519"/>
                </a:lnTo>
                <a:lnTo>
                  <a:pt x="24286" y="18230"/>
                </a:lnTo>
                <a:lnTo>
                  <a:pt x="22919" y="27471"/>
                </a:lnTo>
                <a:lnTo>
                  <a:pt x="38034" y="19780"/>
                </a:lnTo>
                <a:lnTo>
                  <a:pt x="39353" y="20069"/>
                </a:lnTo>
                <a:lnTo>
                  <a:pt x="42833" y="20814"/>
                </a:lnTo>
                <a:lnTo>
                  <a:pt x="47745" y="21859"/>
                </a:lnTo>
                <a:lnTo>
                  <a:pt x="50510" y="22442"/>
                </a:lnTo>
                <a:lnTo>
                  <a:pt x="53339" y="23037"/>
                </a:lnTo>
                <a:lnTo>
                  <a:pt x="56184" y="23626"/>
                </a:lnTo>
                <a:lnTo>
                  <a:pt x="58902" y="24185"/>
                </a:lnTo>
                <a:lnTo>
                  <a:pt x="61445" y="24695"/>
                </a:lnTo>
                <a:lnTo>
                  <a:pt x="63702" y="25140"/>
                </a:lnTo>
                <a:lnTo>
                  <a:pt x="64687" y="25326"/>
                </a:lnTo>
                <a:lnTo>
                  <a:pt x="65577" y="25488"/>
                </a:lnTo>
                <a:lnTo>
                  <a:pt x="66356" y="25621"/>
                </a:lnTo>
                <a:lnTo>
                  <a:pt x="66992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7961" y="25837"/>
                </a:lnTo>
                <a:lnTo>
                  <a:pt x="68025" y="25831"/>
                </a:lnTo>
                <a:lnTo>
                  <a:pt x="68057" y="25825"/>
                </a:lnTo>
                <a:lnTo>
                  <a:pt x="68057" y="25819"/>
                </a:lnTo>
                <a:lnTo>
                  <a:pt x="68057" y="25807"/>
                </a:lnTo>
                <a:lnTo>
                  <a:pt x="68041" y="25789"/>
                </a:lnTo>
                <a:lnTo>
                  <a:pt x="67755" y="25566"/>
                </a:lnTo>
                <a:lnTo>
                  <a:pt x="67182" y="25152"/>
                </a:lnTo>
                <a:lnTo>
                  <a:pt x="65434" y="23896"/>
                </a:lnTo>
                <a:lnTo>
                  <a:pt x="63082" y="22232"/>
                </a:lnTo>
                <a:lnTo>
                  <a:pt x="60475" y="20381"/>
                </a:lnTo>
                <a:lnTo>
                  <a:pt x="55675" y="16998"/>
                </a:lnTo>
                <a:lnTo>
                  <a:pt x="53514" y="15484"/>
                </a:lnTo>
                <a:lnTo>
                  <a:pt x="73969" y="9464"/>
                </a:lnTo>
                <a:lnTo>
                  <a:pt x="46330" y="10305"/>
                </a:lnTo>
                <a:lnTo>
                  <a:pt x="298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720003" y="541188"/>
            <a:ext cx="441715" cy="380375"/>
            <a:chOff x="-13144872" y="3615925"/>
            <a:chExt cx="441715" cy="380375"/>
          </a:xfrm>
        </p:grpSpPr>
        <p:sp>
          <p:nvSpPr>
            <p:cNvPr id="82" name="Google Shape;82;p4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4"/>
          <p:cNvSpPr/>
          <p:nvPr/>
        </p:nvSpPr>
        <p:spPr>
          <a:xfrm>
            <a:off x="239765" y="3335350"/>
            <a:ext cx="633317" cy="62702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720000" y="1210225"/>
            <a:ext cx="7704000" cy="17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1072375" y="450925"/>
            <a:ext cx="1221277" cy="80037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7149325" y="336623"/>
            <a:ext cx="1462932" cy="95876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9"/>
          <p:cNvGrpSpPr/>
          <p:nvPr/>
        </p:nvGrpSpPr>
        <p:grpSpPr>
          <a:xfrm>
            <a:off x="7572341" y="2642050"/>
            <a:ext cx="441715" cy="380375"/>
            <a:chOff x="-13144872" y="3615925"/>
            <a:chExt cx="441715" cy="380375"/>
          </a:xfrm>
        </p:grpSpPr>
        <p:sp>
          <p:nvSpPr>
            <p:cNvPr id="175" name="Google Shape;175;p9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866741" y="3845575"/>
            <a:ext cx="441715" cy="380375"/>
            <a:chOff x="-13144872" y="3615925"/>
            <a:chExt cx="441715" cy="380375"/>
          </a:xfrm>
        </p:grpSpPr>
        <p:sp>
          <p:nvSpPr>
            <p:cNvPr id="180" name="Google Shape;180;p9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84" name="Google Shape;184;p9"/>
          <p:cNvSpPr/>
          <p:nvPr/>
        </p:nvSpPr>
        <p:spPr>
          <a:xfrm>
            <a:off x="1770050" y="2031927"/>
            <a:ext cx="230195" cy="22834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7572350" y="3781802"/>
            <a:ext cx="230195" cy="22834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6640279" y="4260100"/>
            <a:ext cx="541385" cy="453082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"/>
          <p:cNvSpPr/>
          <p:nvPr/>
        </p:nvSpPr>
        <p:spPr>
          <a:xfrm rot="3262278">
            <a:off x="720035" y="1673882"/>
            <a:ext cx="541364" cy="453094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4913822" y="1040200"/>
            <a:ext cx="541303" cy="502350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3403800" y="1133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>
            <a:off x="3403800" y="540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1"/>
          </p:nvPr>
        </p:nvSpPr>
        <p:spPr>
          <a:xfrm>
            <a:off x="3403800" y="1719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3"/>
          </p:nvPr>
        </p:nvSpPr>
        <p:spPr>
          <a:xfrm>
            <a:off x="6087600" y="1339450"/>
            <a:ext cx="23364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4" hasCustomPrompt="1"/>
          </p:nvPr>
        </p:nvSpPr>
        <p:spPr>
          <a:xfrm>
            <a:off x="6087600" y="892600"/>
            <a:ext cx="12753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5"/>
          </p:nvPr>
        </p:nvSpPr>
        <p:spPr>
          <a:xfrm>
            <a:off x="6087600" y="1719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6"/>
          </p:nvPr>
        </p:nvSpPr>
        <p:spPr>
          <a:xfrm>
            <a:off x="3403800" y="3590175"/>
            <a:ext cx="2336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7" hasCustomPrompt="1"/>
          </p:nvPr>
        </p:nvSpPr>
        <p:spPr>
          <a:xfrm>
            <a:off x="3403800" y="3140100"/>
            <a:ext cx="12753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>
            <a:off x="3403800" y="3967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6087600" y="3590175"/>
            <a:ext cx="23364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 hasCustomPrompt="1"/>
          </p:nvPr>
        </p:nvSpPr>
        <p:spPr>
          <a:xfrm>
            <a:off x="6087600" y="3140100"/>
            <a:ext cx="12753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14"/>
          </p:nvPr>
        </p:nvSpPr>
        <p:spPr>
          <a:xfrm>
            <a:off x="6087600" y="3967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720000" y="2013525"/>
            <a:ext cx="21927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1006355" y="1108350"/>
            <a:ext cx="280738" cy="278466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>
            <a:off x="400636" y="3452625"/>
            <a:ext cx="820494" cy="686800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13"/>
          <p:cNvGrpSpPr/>
          <p:nvPr/>
        </p:nvGrpSpPr>
        <p:grpSpPr>
          <a:xfrm>
            <a:off x="2375191" y="3605838"/>
            <a:ext cx="441715" cy="380375"/>
            <a:chOff x="-13144872" y="3615925"/>
            <a:chExt cx="441715" cy="380375"/>
          </a:xfrm>
        </p:grpSpPr>
        <p:sp>
          <p:nvSpPr>
            <p:cNvPr id="249" name="Google Shape;249;p13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subTitle" idx="1"/>
          </p:nvPr>
        </p:nvSpPr>
        <p:spPr>
          <a:xfrm>
            <a:off x="1734600" y="1834050"/>
            <a:ext cx="5674800" cy="12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5"/>
          <p:cNvSpPr/>
          <p:nvPr/>
        </p:nvSpPr>
        <p:spPr>
          <a:xfrm rot="757378">
            <a:off x="331106" y="4295235"/>
            <a:ext cx="749753" cy="999467"/>
          </a:xfrm>
          <a:custGeom>
            <a:avLst/>
            <a:gdLst/>
            <a:ahLst/>
            <a:cxnLst/>
            <a:rect l="l" t="t" r="r" b="b"/>
            <a:pathLst>
              <a:path w="62240" h="36804" extrusionOk="0">
                <a:moveTo>
                  <a:pt x="21981" y="1"/>
                </a:moveTo>
                <a:lnTo>
                  <a:pt x="1" y="2218"/>
                </a:lnTo>
                <a:lnTo>
                  <a:pt x="14162" y="36803"/>
                </a:lnTo>
                <a:lnTo>
                  <a:pt x="62240" y="31948"/>
                </a:lnTo>
                <a:lnTo>
                  <a:pt x="219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 rot="757378">
            <a:off x="-232514" y="3354475"/>
            <a:ext cx="1559424" cy="1240454"/>
          </a:xfrm>
          <a:custGeom>
            <a:avLst/>
            <a:gdLst/>
            <a:ahLst/>
            <a:cxnLst/>
            <a:rect l="l" t="t" r="r" b="b"/>
            <a:pathLst>
              <a:path w="129454" h="45678" extrusionOk="0">
                <a:moveTo>
                  <a:pt x="68963" y="0"/>
                </a:moveTo>
                <a:lnTo>
                  <a:pt x="68184" y="6"/>
                </a:lnTo>
                <a:lnTo>
                  <a:pt x="67421" y="12"/>
                </a:lnTo>
                <a:lnTo>
                  <a:pt x="66674" y="24"/>
                </a:lnTo>
                <a:lnTo>
                  <a:pt x="65927" y="42"/>
                </a:lnTo>
                <a:lnTo>
                  <a:pt x="65212" y="66"/>
                </a:lnTo>
                <a:lnTo>
                  <a:pt x="64497" y="91"/>
                </a:lnTo>
                <a:lnTo>
                  <a:pt x="63797" y="121"/>
                </a:lnTo>
                <a:lnTo>
                  <a:pt x="63114" y="151"/>
                </a:lnTo>
                <a:lnTo>
                  <a:pt x="62446" y="187"/>
                </a:lnTo>
                <a:lnTo>
                  <a:pt x="61779" y="229"/>
                </a:lnTo>
                <a:lnTo>
                  <a:pt x="61127" y="271"/>
                </a:lnTo>
                <a:lnTo>
                  <a:pt x="60491" y="319"/>
                </a:lnTo>
                <a:lnTo>
                  <a:pt x="59872" y="367"/>
                </a:lnTo>
                <a:lnTo>
                  <a:pt x="59252" y="421"/>
                </a:lnTo>
                <a:lnTo>
                  <a:pt x="58648" y="481"/>
                </a:lnTo>
                <a:lnTo>
                  <a:pt x="58060" y="541"/>
                </a:lnTo>
                <a:lnTo>
                  <a:pt x="57488" y="607"/>
                </a:lnTo>
                <a:lnTo>
                  <a:pt x="56915" y="673"/>
                </a:lnTo>
                <a:lnTo>
                  <a:pt x="56375" y="745"/>
                </a:lnTo>
                <a:lnTo>
                  <a:pt x="55819" y="824"/>
                </a:lnTo>
                <a:lnTo>
                  <a:pt x="55294" y="896"/>
                </a:lnTo>
                <a:lnTo>
                  <a:pt x="54770" y="980"/>
                </a:lnTo>
                <a:lnTo>
                  <a:pt x="54261" y="1064"/>
                </a:lnTo>
                <a:lnTo>
                  <a:pt x="53769" y="1148"/>
                </a:lnTo>
                <a:lnTo>
                  <a:pt x="53292" y="1238"/>
                </a:lnTo>
                <a:lnTo>
                  <a:pt x="52815" y="1334"/>
                </a:lnTo>
                <a:lnTo>
                  <a:pt x="52338" y="1430"/>
                </a:lnTo>
                <a:lnTo>
                  <a:pt x="51893" y="1527"/>
                </a:lnTo>
                <a:lnTo>
                  <a:pt x="51448" y="1629"/>
                </a:lnTo>
                <a:lnTo>
                  <a:pt x="51019" y="1731"/>
                </a:lnTo>
                <a:lnTo>
                  <a:pt x="50590" y="1839"/>
                </a:lnTo>
                <a:lnTo>
                  <a:pt x="50192" y="1947"/>
                </a:lnTo>
                <a:lnTo>
                  <a:pt x="49779" y="2055"/>
                </a:lnTo>
                <a:lnTo>
                  <a:pt x="49398" y="2169"/>
                </a:lnTo>
                <a:lnTo>
                  <a:pt x="49016" y="2284"/>
                </a:lnTo>
                <a:lnTo>
                  <a:pt x="48651" y="2404"/>
                </a:lnTo>
                <a:lnTo>
                  <a:pt x="48285" y="2524"/>
                </a:lnTo>
                <a:lnTo>
                  <a:pt x="47936" y="2650"/>
                </a:lnTo>
                <a:lnTo>
                  <a:pt x="47602" y="2770"/>
                </a:lnTo>
                <a:lnTo>
                  <a:pt x="47268" y="2903"/>
                </a:lnTo>
                <a:lnTo>
                  <a:pt x="46950" y="3029"/>
                </a:lnTo>
                <a:lnTo>
                  <a:pt x="46632" y="3161"/>
                </a:lnTo>
                <a:lnTo>
                  <a:pt x="46346" y="3293"/>
                </a:lnTo>
                <a:lnTo>
                  <a:pt x="46044" y="3431"/>
                </a:lnTo>
                <a:lnTo>
                  <a:pt x="45758" y="3563"/>
                </a:lnTo>
                <a:lnTo>
                  <a:pt x="45488" y="3708"/>
                </a:lnTo>
                <a:lnTo>
                  <a:pt x="45234" y="3846"/>
                </a:lnTo>
                <a:lnTo>
                  <a:pt x="44979" y="3990"/>
                </a:lnTo>
                <a:lnTo>
                  <a:pt x="44725" y="4134"/>
                </a:lnTo>
                <a:lnTo>
                  <a:pt x="43994" y="4002"/>
                </a:lnTo>
                <a:lnTo>
                  <a:pt x="43247" y="3876"/>
                </a:lnTo>
                <a:lnTo>
                  <a:pt x="42468" y="3750"/>
                </a:lnTo>
                <a:lnTo>
                  <a:pt x="41658" y="3636"/>
                </a:lnTo>
                <a:lnTo>
                  <a:pt x="40815" y="3527"/>
                </a:lnTo>
                <a:lnTo>
                  <a:pt x="39957" y="3419"/>
                </a:lnTo>
                <a:lnTo>
                  <a:pt x="39067" y="3323"/>
                </a:lnTo>
                <a:lnTo>
                  <a:pt x="38145" y="3227"/>
                </a:lnTo>
                <a:lnTo>
                  <a:pt x="37398" y="3161"/>
                </a:lnTo>
                <a:lnTo>
                  <a:pt x="36651" y="3095"/>
                </a:lnTo>
                <a:lnTo>
                  <a:pt x="35904" y="3041"/>
                </a:lnTo>
                <a:lnTo>
                  <a:pt x="35173" y="2993"/>
                </a:lnTo>
                <a:lnTo>
                  <a:pt x="34458" y="2951"/>
                </a:lnTo>
                <a:lnTo>
                  <a:pt x="33727" y="2915"/>
                </a:lnTo>
                <a:lnTo>
                  <a:pt x="33027" y="2885"/>
                </a:lnTo>
                <a:lnTo>
                  <a:pt x="32312" y="2860"/>
                </a:lnTo>
                <a:lnTo>
                  <a:pt x="31613" y="2848"/>
                </a:lnTo>
                <a:lnTo>
                  <a:pt x="30929" y="2836"/>
                </a:lnTo>
                <a:lnTo>
                  <a:pt x="29563" y="2836"/>
                </a:lnTo>
                <a:lnTo>
                  <a:pt x="28895" y="2848"/>
                </a:lnTo>
                <a:lnTo>
                  <a:pt x="28228" y="2866"/>
                </a:lnTo>
                <a:lnTo>
                  <a:pt x="27560" y="2891"/>
                </a:lnTo>
                <a:lnTo>
                  <a:pt x="26908" y="2915"/>
                </a:lnTo>
                <a:lnTo>
                  <a:pt x="26273" y="2951"/>
                </a:lnTo>
                <a:lnTo>
                  <a:pt x="25637" y="2993"/>
                </a:lnTo>
                <a:lnTo>
                  <a:pt x="25001" y="3035"/>
                </a:lnTo>
                <a:lnTo>
                  <a:pt x="24381" y="3089"/>
                </a:lnTo>
                <a:lnTo>
                  <a:pt x="23761" y="3143"/>
                </a:lnTo>
                <a:lnTo>
                  <a:pt x="23158" y="3209"/>
                </a:lnTo>
                <a:lnTo>
                  <a:pt x="22554" y="3275"/>
                </a:lnTo>
                <a:lnTo>
                  <a:pt x="21966" y="3347"/>
                </a:lnTo>
                <a:lnTo>
                  <a:pt x="21377" y="3431"/>
                </a:lnTo>
                <a:lnTo>
                  <a:pt x="20805" y="3515"/>
                </a:lnTo>
                <a:lnTo>
                  <a:pt x="20233" y="3606"/>
                </a:lnTo>
                <a:lnTo>
                  <a:pt x="19661" y="3696"/>
                </a:lnTo>
                <a:lnTo>
                  <a:pt x="19105" y="3798"/>
                </a:lnTo>
                <a:lnTo>
                  <a:pt x="18548" y="3900"/>
                </a:lnTo>
                <a:lnTo>
                  <a:pt x="18008" y="4014"/>
                </a:lnTo>
                <a:lnTo>
                  <a:pt x="17484" y="4128"/>
                </a:lnTo>
                <a:lnTo>
                  <a:pt x="16959" y="4248"/>
                </a:lnTo>
                <a:lnTo>
                  <a:pt x="16435" y="4369"/>
                </a:lnTo>
                <a:lnTo>
                  <a:pt x="15926" y="4501"/>
                </a:lnTo>
                <a:lnTo>
                  <a:pt x="15417" y="4633"/>
                </a:lnTo>
                <a:lnTo>
                  <a:pt x="14909" y="4771"/>
                </a:lnTo>
                <a:lnTo>
                  <a:pt x="14432" y="4915"/>
                </a:lnTo>
                <a:lnTo>
                  <a:pt x="13939" y="5060"/>
                </a:lnTo>
                <a:lnTo>
                  <a:pt x="13462" y="5210"/>
                </a:lnTo>
                <a:lnTo>
                  <a:pt x="13002" y="5366"/>
                </a:lnTo>
                <a:lnTo>
                  <a:pt x="12541" y="5528"/>
                </a:lnTo>
                <a:lnTo>
                  <a:pt x="12096" y="5691"/>
                </a:lnTo>
                <a:lnTo>
                  <a:pt x="11651" y="5859"/>
                </a:lnTo>
                <a:lnTo>
                  <a:pt x="11206" y="6027"/>
                </a:lnTo>
                <a:lnTo>
                  <a:pt x="10792" y="6201"/>
                </a:lnTo>
                <a:lnTo>
                  <a:pt x="10363" y="6381"/>
                </a:lnTo>
                <a:lnTo>
                  <a:pt x="9950" y="6562"/>
                </a:lnTo>
                <a:lnTo>
                  <a:pt x="9553" y="6748"/>
                </a:lnTo>
                <a:lnTo>
                  <a:pt x="9155" y="6940"/>
                </a:lnTo>
                <a:lnTo>
                  <a:pt x="8758" y="7133"/>
                </a:lnTo>
                <a:lnTo>
                  <a:pt x="8377" y="7331"/>
                </a:lnTo>
                <a:lnTo>
                  <a:pt x="8011" y="7529"/>
                </a:lnTo>
                <a:lnTo>
                  <a:pt x="7645" y="7733"/>
                </a:lnTo>
                <a:lnTo>
                  <a:pt x="7296" y="7938"/>
                </a:lnTo>
                <a:lnTo>
                  <a:pt x="6946" y="8148"/>
                </a:lnTo>
                <a:lnTo>
                  <a:pt x="6596" y="8358"/>
                </a:lnTo>
                <a:lnTo>
                  <a:pt x="6279" y="8575"/>
                </a:lnTo>
                <a:lnTo>
                  <a:pt x="5945" y="8797"/>
                </a:lnTo>
                <a:lnTo>
                  <a:pt x="5627" y="9013"/>
                </a:lnTo>
                <a:lnTo>
                  <a:pt x="5325" y="9242"/>
                </a:lnTo>
                <a:lnTo>
                  <a:pt x="5023" y="9464"/>
                </a:lnTo>
                <a:lnTo>
                  <a:pt x="4737" y="9698"/>
                </a:lnTo>
                <a:lnTo>
                  <a:pt x="4451" y="9927"/>
                </a:lnTo>
                <a:lnTo>
                  <a:pt x="4181" y="10161"/>
                </a:lnTo>
                <a:lnTo>
                  <a:pt x="3910" y="10395"/>
                </a:lnTo>
                <a:lnTo>
                  <a:pt x="3656" y="10636"/>
                </a:lnTo>
                <a:lnTo>
                  <a:pt x="3418" y="10876"/>
                </a:lnTo>
                <a:lnTo>
                  <a:pt x="3179" y="11122"/>
                </a:lnTo>
                <a:lnTo>
                  <a:pt x="2941" y="11369"/>
                </a:lnTo>
                <a:lnTo>
                  <a:pt x="2718" y="11615"/>
                </a:lnTo>
                <a:lnTo>
                  <a:pt x="2496" y="11861"/>
                </a:lnTo>
                <a:lnTo>
                  <a:pt x="2305" y="12114"/>
                </a:lnTo>
                <a:lnTo>
                  <a:pt x="2099" y="12366"/>
                </a:lnTo>
                <a:lnTo>
                  <a:pt x="1908" y="12624"/>
                </a:lnTo>
                <a:lnTo>
                  <a:pt x="1733" y="12877"/>
                </a:lnTo>
                <a:lnTo>
                  <a:pt x="1399" y="13393"/>
                </a:lnTo>
                <a:lnTo>
                  <a:pt x="1097" y="13916"/>
                </a:lnTo>
                <a:lnTo>
                  <a:pt x="843" y="14445"/>
                </a:lnTo>
                <a:lnTo>
                  <a:pt x="605" y="14980"/>
                </a:lnTo>
                <a:lnTo>
                  <a:pt x="414" y="15514"/>
                </a:lnTo>
                <a:lnTo>
                  <a:pt x="271" y="16055"/>
                </a:lnTo>
                <a:lnTo>
                  <a:pt x="144" y="16596"/>
                </a:lnTo>
                <a:lnTo>
                  <a:pt x="64" y="17143"/>
                </a:lnTo>
                <a:lnTo>
                  <a:pt x="17" y="17690"/>
                </a:lnTo>
                <a:lnTo>
                  <a:pt x="1" y="18236"/>
                </a:lnTo>
                <a:lnTo>
                  <a:pt x="32" y="18789"/>
                </a:lnTo>
                <a:lnTo>
                  <a:pt x="96" y="19336"/>
                </a:lnTo>
                <a:lnTo>
                  <a:pt x="207" y="19883"/>
                </a:lnTo>
                <a:lnTo>
                  <a:pt x="271" y="20159"/>
                </a:lnTo>
                <a:lnTo>
                  <a:pt x="350" y="20429"/>
                </a:lnTo>
                <a:lnTo>
                  <a:pt x="430" y="20700"/>
                </a:lnTo>
                <a:lnTo>
                  <a:pt x="525" y="20976"/>
                </a:lnTo>
                <a:lnTo>
                  <a:pt x="620" y="21247"/>
                </a:lnTo>
                <a:lnTo>
                  <a:pt x="748" y="21517"/>
                </a:lnTo>
                <a:lnTo>
                  <a:pt x="859" y="21787"/>
                </a:lnTo>
                <a:lnTo>
                  <a:pt x="1002" y="22058"/>
                </a:lnTo>
                <a:lnTo>
                  <a:pt x="1145" y="22322"/>
                </a:lnTo>
                <a:lnTo>
                  <a:pt x="1288" y="22593"/>
                </a:lnTo>
                <a:lnTo>
                  <a:pt x="1447" y="22857"/>
                </a:lnTo>
                <a:lnTo>
                  <a:pt x="1622" y="23121"/>
                </a:lnTo>
                <a:lnTo>
                  <a:pt x="1797" y="23386"/>
                </a:lnTo>
                <a:lnTo>
                  <a:pt x="1987" y="23650"/>
                </a:lnTo>
                <a:lnTo>
                  <a:pt x="2194" y="23908"/>
                </a:lnTo>
                <a:lnTo>
                  <a:pt x="2401" y="24173"/>
                </a:lnTo>
                <a:lnTo>
                  <a:pt x="2623" y="24431"/>
                </a:lnTo>
                <a:lnTo>
                  <a:pt x="2861" y="24684"/>
                </a:lnTo>
                <a:lnTo>
                  <a:pt x="3100" y="24942"/>
                </a:lnTo>
                <a:lnTo>
                  <a:pt x="3354" y="25194"/>
                </a:lnTo>
                <a:lnTo>
                  <a:pt x="3608" y="25447"/>
                </a:lnTo>
                <a:lnTo>
                  <a:pt x="3879" y="25693"/>
                </a:lnTo>
                <a:lnTo>
                  <a:pt x="4165" y="25945"/>
                </a:lnTo>
                <a:lnTo>
                  <a:pt x="4451" y="26192"/>
                </a:lnTo>
                <a:lnTo>
                  <a:pt x="4753" y="26432"/>
                </a:lnTo>
                <a:lnTo>
                  <a:pt x="5055" y="26678"/>
                </a:lnTo>
                <a:lnTo>
                  <a:pt x="5611" y="27081"/>
                </a:lnTo>
                <a:lnTo>
                  <a:pt x="6151" y="27465"/>
                </a:lnTo>
                <a:lnTo>
                  <a:pt x="6708" y="27838"/>
                </a:lnTo>
                <a:lnTo>
                  <a:pt x="7248" y="28199"/>
                </a:lnTo>
                <a:lnTo>
                  <a:pt x="7804" y="28535"/>
                </a:lnTo>
                <a:lnTo>
                  <a:pt x="8361" y="28859"/>
                </a:lnTo>
                <a:lnTo>
                  <a:pt x="8917" y="29172"/>
                </a:lnTo>
                <a:lnTo>
                  <a:pt x="9473" y="29466"/>
                </a:lnTo>
                <a:lnTo>
                  <a:pt x="9251" y="29647"/>
                </a:lnTo>
                <a:lnTo>
                  <a:pt x="9012" y="29833"/>
                </a:lnTo>
                <a:lnTo>
                  <a:pt x="8806" y="30019"/>
                </a:lnTo>
                <a:lnTo>
                  <a:pt x="8599" y="30211"/>
                </a:lnTo>
                <a:lnTo>
                  <a:pt x="8392" y="30404"/>
                </a:lnTo>
                <a:lnTo>
                  <a:pt x="8202" y="30602"/>
                </a:lnTo>
                <a:lnTo>
                  <a:pt x="8027" y="30800"/>
                </a:lnTo>
                <a:lnTo>
                  <a:pt x="7868" y="30999"/>
                </a:lnTo>
                <a:lnTo>
                  <a:pt x="7709" y="31203"/>
                </a:lnTo>
                <a:lnTo>
                  <a:pt x="7566" y="31407"/>
                </a:lnTo>
                <a:lnTo>
                  <a:pt x="7423" y="31617"/>
                </a:lnTo>
                <a:lnTo>
                  <a:pt x="7312" y="31828"/>
                </a:lnTo>
                <a:lnTo>
                  <a:pt x="7200" y="32038"/>
                </a:lnTo>
                <a:lnTo>
                  <a:pt x="7105" y="32248"/>
                </a:lnTo>
                <a:lnTo>
                  <a:pt x="7010" y="32465"/>
                </a:lnTo>
                <a:lnTo>
                  <a:pt x="6946" y="32681"/>
                </a:lnTo>
                <a:lnTo>
                  <a:pt x="6883" y="32897"/>
                </a:lnTo>
                <a:lnTo>
                  <a:pt x="6835" y="33114"/>
                </a:lnTo>
                <a:lnTo>
                  <a:pt x="6803" y="33336"/>
                </a:lnTo>
                <a:lnTo>
                  <a:pt x="6787" y="33558"/>
                </a:lnTo>
                <a:lnTo>
                  <a:pt x="6787" y="33780"/>
                </a:lnTo>
                <a:lnTo>
                  <a:pt x="6787" y="34003"/>
                </a:lnTo>
                <a:lnTo>
                  <a:pt x="6819" y="34225"/>
                </a:lnTo>
                <a:lnTo>
                  <a:pt x="6867" y="34453"/>
                </a:lnTo>
                <a:lnTo>
                  <a:pt x="6914" y="34682"/>
                </a:lnTo>
                <a:lnTo>
                  <a:pt x="6994" y="34904"/>
                </a:lnTo>
                <a:lnTo>
                  <a:pt x="7089" y="35132"/>
                </a:lnTo>
                <a:lnTo>
                  <a:pt x="7185" y="35361"/>
                </a:lnTo>
                <a:lnTo>
                  <a:pt x="7312" y="35589"/>
                </a:lnTo>
                <a:lnTo>
                  <a:pt x="7455" y="35817"/>
                </a:lnTo>
                <a:lnTo>
                  <a:pt x="7614" y="36046"/>
                </a:lnTo>
                <a:lnTo>
                  <a:pt x="7788" y="36280"/>
                </a:lnTo>
                <a:lnTo>
                  <a:pt x="7979" y="36508"/>
                </a:lnTo>
                <a:lnTo>
                  <a:pt x="8202" y="36737"/>
                </a:lnTo>
                <a:lnTo>
                  <a:pt x="8424" y="36965"/>
                </a:lnTo>
                <a:lnTo>
                  <a:pt x="8679" y="37193"/>
                </a:lnTo>
                <a:lnTo>
                  <a:pt x="8949" y="37422"/>
                </a:lnTo>
                <a:lnTo>
                  <a:pt x="9251" y="37650"/>
                </a:lnTo>
                <a:lnTo>
                  <a:pt x="9553" y="37878"/>
                </a:lnTo>
                <a:lnTo>
                  <a:pt x="9886" y="38107"/>
                </a:lnTo>
                <a:lnTo>
                  <a:pt x="10236" y="38335"/>
                </a:lnTo>
                <a:lnTo>
                  <a:pt x="10602" y="38563"/>
                </a:lnTo>
                <a:lnTo>
                  <a:pt x="10999" y="38786"/>
                </a:lnTo>
                <a:lnTo>
                  <a:pt x="11412" y="39008"/>
                </a:lnTo>
                <a:lnTo>
                  <a:pt x="11857" y="39236"/>
                </a:lnTo>
                <a:lnTo>
                  <a:pt x="12318" y="39459"/>
                </a:lnTo>
                <a:lnTo>
                  <a:pt x="12795" y="39675"/>
                </a:lnTo>
                <a:lnTo>
                  <a:pt x="13304" y="39897"/>
                </a:lnTo>
                <a:lnTo>
                  <a:pt x="13828" y="40113"/>
                </a:lnTo>
                <a:lnTo>
                  <a:pt x="14384" y="40336"/>
                </a:lnTo>
                <a:lnTo>
                  <a:pt x="14956" y="40546"/>
                </a:lnTo>
                <a:lnTo>
                  <a:pt x="15560" y="40762"/>
                </a:lnTo>
                <a:lnTo>
                  <a:pt x="16180" y="40973"/>
                </a:lnTo>
                <a:lnTo>
                  <a:pt x="16832" y="41189"/>
                </a:lnTo>
                <a:lnTo>
                  <a:pt x="17499" y="41393"/>
                </a:lnTo>
                <a:lnTo>
                  <a:pt x="18199" y="41604"/>
                </a:lnTo>
                <a:lnTo>
                  <a:pt x="18914" y="41808"/>
                </a:lnTo>
                <a:lnTo>
                  <a:pt x="19677" y="42012"/>
                </a:lnTo>
                <a:lnTo>
                  <a:pt x="20440" y="42210"/>
                </a:lnTo>
                <a:lnTo>
                  <a:pt x="21250" y="42409"/>
                </a:lnTo>
                <a:lnTo>
                  <a:pt x="22077" y="42601"/>
                </a:lnTo>
                <a:lnTo>
                  <a:pt x="22935" y="42799"/>
                </a:lnTo>
                <a:lnTo>
                  <a:pt x="23825" y="42986"/>
                </a:lnTo>
                <a:lnTo>
                  <a:pt x="24731" y="43178"/>
                </a:lnTo>
                <a:lnTo>
                  <a:pt x="25716" y="43370"/>
                </a:lnTo>
                <a:lnTo>
                  <a:pt x="26670" y="43556"/>
                </a:lnTo>
                <a:lnTo>
                  <a:pt x="27624" y="43731"/>
                </a:lnTo>
                <a:lnTo>
                  <a:pt x="28545" y="43899"/>
                </a:lnTo>
                <a:lnTo>
                  <a:pt x="29467" y="44061"/>
                </a:lnTo>
                <a:lnTo>
                  <a:pt x="30357" y="44211"/>
                </a:lnTo>
                <a:lnTo>
                  <a:pt x="31247" y="44356"/>
                </a:lnTo>
                <a:lnTo>
                  <a:pt x="32122" y="44488"/>
                </a:lnTo>
                <a:lnTo>
                  <a:pt x="32964" y="44614"/>
                </a:lnTo>
                <a:lnTo>
                  <a:pt x="33806" y="44734"/>
                </a:lnTo>
                <a:lnTo>
                  <a:pt x="34633" y="44848"/>
                </a:lnTo>
                <a:lnTo>
                  <a:pt x="35443" y="44950"/>
                </a:lnTo>
                <a:lnTo>
                  <a:pt x="36222" y="45046"/>
                </a:lnTo>
                <a:lnTo>
                  <a:pt x="37001" y="45137"/>
                </a:lnTo>
                <a:lnTo>
                  <a:pt x="37764" y="45215"/>
                </a:lnTo>
                <a:lnTo>
                  <a:pt x="38511" y="45293"/>
                </a:lnTo>
                <a:lnTo>
                  <a:pt x="39258" y="45359"/>
                </a:lnTo>
                <a:lnTo>
                  <a:pt x="39973" y="45419"/>
                </a:lnTo>
                <a:lnTo>
                  <a:pt x="40688" y="45473"/>
                </a:lnTo>
                <a:lnTo>
                  <a:pt x="41372" y="45521"/>
                </a:lnTo>
                <a:lnTo>
                  <a:pt x="42055" y="45557"/>
                </a:lnTo>
                <a:lnTo>
                  <a:pt x="42722" y="45593"/>
                </a:lnTo>
                <a:lnTo>
                  <a:pt x="43374" y="45623"/>
                </a:lnTo>
                <a:lnTo>
                  <a:pt x="44010" y="45647"/>
                </a:lnTo>
                <a:lnTo>
                  <a:pt x="44630" y="45659"/>
                </a:lnTo>
                <a:lnTo>
                  <a:pt x="45250" y="45671"/>
                </a:lnTo>
                <a:lnTo>
                  <a:pt x="45854" y="45677"/>
                </a:lnTo>
                <a:lnTo>
                  <a:pt x="46442" y="45677"/>
                </a:lnTo>
                <a:lnTo>
                  <a:pt x="47014" y="45665"/>
                </a:lnTo>
                <a:lnTo>
                  <a:pt x="47570" y="45659"/>
                </a:lnTo>
                <a:lnTo>
                  <a:pt x="48126" y="45641"/>
                </a:lnTo>
                <a:lnTo>
                  <a:pt x="48667" y="45617"/>
                </a:lnTo>
                <a:lnTo>
                  <a:pt x="49191" y="45593"/>
                </a:lnTo>
                <a:lnTo>
                  <a:pt x="49700" y="45557"/>
                </a:lnTo>
                <a:lnTo>
                  <a:pt x="50192" y="45521"/>
                </a:lnTo>
                <a:lnTo>
                  <a:pt x="50685" y="45479"/>
                </a:lnTo>
                <a:lnTo>
                  <a:pt x="51162" y="45437"/>
                </a:lnTo>
                <a:lnTo>
                  <a:pt x="51639" y="45389"/>
                </a:lnTo>
                <a:lnTo>
                  <a:pt x="52084" y="45335"/>
                </a:lnTo>
                <a:lnTo>
                  <a:pt x="52529" y="45275"/>
                </a:lnTo>
                <a:lnTo>
                  <a:pt x="52974" y="45215"/>
                </a:lnTo>
                <a:lnTo>
                  <a:pt x="53387" y="45149"/>
                </a:lnTo>
                <a:lnTo>
                  <a:pt x="53800" y="45077"/>
                </a:lnTo>
                <a:lnTo>
                  <a:pt x="54214" y="45004"/>
                </a:lnTo>
                <a:lnTo>
                  <a:pt x="54595" y="44932"/>
                </a:lnTo>
                <a:lnTo>
                  <a:pt x="54976" y="44854"/>
                </a:lnTo>
                <a:lnTo>
                  <a:pt x="55342" y="44770"/>
                </a:lnTo>
                <a:lnTo>
                  <a:pt x="55708" y="44686"/>
                </a:lnTo>
                <a:lnTo>
                  <a:pt x="56057" y="44596"/>
                </a:lnTo>
                <a:lnTo>
                  <a:pt x="56407" y="44506"/>
                </a:lnTo>
                <a:lnTo>
                  <a:pt x="56741" y="44410"/>
                </a:lnTo>
                <a:lnTo>
                  <a:pt x="57058" y="44313"/>
                </a:lnTo>
                <a:lnTo>
                  <a:pt x="57360" y="44217"/>
                </a:lnTo>
                <a:lnTo>
                  <a:pt x="57678" y="44115"/>
                </a:lnTo>
                <a:lnTo>
                  <a:pt x="57964" y="44013"/>
                </a:lnTo>
                <a:lnTo>
                  <a:pt x="58250" y="43911"/>
                </a:lnTo>
                <a:lnTo>
                  <a:pt x="58791" y="43695"/>
                </a:lnTo>
                <a:lnTo>
                  <a:pt x="59299" y="43472"/>
                </a:lnTo>
                <a:lnTo>
                  <a:pt x="59776" y="43244"/>
                </a:lnTo>
                <a:lnTo>
                  <a:pt x="60237" y="43016"/>
                </a:lnTo>
                <a:lnTo>
                  <a:pt x="60809" y="43130"/>
                </a:lnTo>
                <a:lnTo>
                  <a:pt x="61413" y="43238"/>
                </a:lnTo>
                <a:lnTo>
                  <a:pt x="62033" y="43340"/>
                </a:lnTo>
                <a:lnTo>
                  <a:pt x="62669" y="43436"/>
                </a:lnTo>
                <a:lnTo>
                  <a:pt x="63321" y="43526"/>
                </a:lnTo>
                <a:lnTo>
                  <a:pt x="63988" y="43610"/>
                </a:lnTo>
                <a:lnTo>
                  <a:pt x="64687" y="43683"/>
                </a:lnTo>
                <a:lnTo>
                  <a:pt x="65387" y="43749"/>
                </a:lnTo>
                <a:lnTo>
                  <a:pt x="66102" y="43809"/>
                </a:lnTo>
                <a:lnTo>
                  <a:pt x="66833" y="43857"/>
                </a:lnTo>
                <a:lnTo>
                  <a:pt x="67580" y="43899"/>
                </a:lnTo>
                <a:lnTo>
                  <a:pt x="68343" y="43929"/>
                </a:lnTo>
                <a:lnTo>
                  <a:pt x="69122" y="43953"/>
                </a:lnTo>
                <a:lnTo>
                  <a:pt x="69916" y="43965"/>
                </a:lnTo>
                <a:lnTo>
                  <a:pt x="70727" y="43971"/>
                </a:lnTo>
                <a:lnTo>
                  <a:pt x="71553" y="43965"/>
                </a:lnTo>
                <a:lnTo>
                  <a:pt x="72396" y="43947"/>
                </a:lnTo>
                <a:lnTo>
                  <a:pt x="73254" y="43923"/>
                </a:lnTo>
                <a:lnTo>
                  <a:pt x="74112" y="43881"/>
                </a:lnTo>
                <a:lnTo>
                  <a:pt x="75002" y="43833"/>
                </a:lnTo>
                <a:lnTo>
                  <a:pt x="75892" y="43773"/>
                </a:lnTo>
                <a:lnTo>
                  <a:pt x="76814" y="43701"/>
                </a:lnTo>
                <a:lnTo>
                  <a:pt x="77736" y="43616"/>
                </a:lnTo>
                <a:lnTo>
                  <a:pt x="78674" y="43520"/>
                </a:lnTo>
                <a:lnTo>
                  <a:pt x="79627" y="43412"/>
                </a:lnTo>
                <a:lnTo>
                  <a:pt x="80581" y="43292"/>
                </a:lnTo>
                <a:lnTo>
                  <a:pt x="81566" y="43160"/>
                </a:lnTo>
                <a:lnTo>
                  <a:pt x="82552" y="43010"/>
                </a:lnTo>
                <a:lnTo>
                  <a:pt x="83553" y="42847"/>
                </a:lnTo>
                <a:lnTo>
                  <a:pt x="84570" y="42673"/>
                </a:lnTo>
                <a:lnTo>
                  <a:pt x="85603" y="42487"/>
                </a:lnTo>
                <a:lnTo>
                  <a:pt x="86636" y="42283"/>
                </a:lnTo>
                <a:lnTo>
                  <a:pt x="87399" y="42126"/>
                </a:lnTo>
                <a:lnTo>
                  <a:pt x="88146" y="41964"/>
                </a:lnTo>
                <a:lnTo>
                  <a:pt x="88861" y="41802"/>
                </a:lnTo>
                <a:lnTo>
                  <a:pt x="89561" y="41640"/>
                </a:lnTo>
                <a:lnTo>
                  <a:pt x="90244" y="41477"/>
                </a:lnTo>
                <a:lnTo>
                  <a:pt x="90896" y="41309"/>
                </a:lnTo>
                <a:lnTo>
                  <a:pt x="91547" y="41141"/>
                </a:lnTo>
                <a:lnTo>
                  <a:pt x="92167" y="40967"/>
                </a:lnTo>
                <a:lnTo>
                  <a:pt x="92771" y="40792"/>
                </a:lnTo>
                <a:lnTo>
                  <a:pt x="93359" y="40618"/>
                </a:lnTo>
                <a:lnTo>
                  <a:pt x="93916" y="40444"/>
                </a:lnTo>
                <a:lnTo>
                  <a:pt x="94472" y="40264"/>
                </a:lnTo>
                <a:lnTo>
                  <a:pt x="94996" y="40083"/>
                </a:lnTo>
                <a:lnTo>
                  <a:pt x="95505" y="39903"/>
                </a:lnTo>
                <a:lnTo>
                  <a:pt x="95998" y="39723"/>
                </a:lnTo>
                <a:lnTo>
                  <a:pt x="96474" y="39537"/>
                </a:lnTo>
                <a:lnTo>
                  <a:pt x="96919" y="39350"/>
                </a:lnTo>
                <a:lnTo>
                  <a:pt x="97364" y="39164"/>
                </a:lnTo>
                <a:lnTo>
                  <a:pt x="97794" y="38978"/>
                </a:lnTo>
                <a:lnTo>
                  <a:pt x="98191" y="38786"/>
                </a:lnTo>
                <a:lnTo>
                  <a:pt x="98588" y="38599"/>
                </a:lnTo>
                <a:lnTo>
                  <a:pt x="98954" y="38407"/>
                </a:lnTo>
                <a:lnTo>
                  <a:pt x="99319" y="38215"/>
                </a:lnTo>
                <a:lnTo>
                  <a:pt x="99653" y="38023"/>
                </a:lnTo>
                <a:lnTo>
                  <a:pt x="99971" y="37830"/>
                </a:lnTo>
                <a:lnTo>
                  <a:pt x="100289" y="37632"/>
                </a:lnTo>
                <a:lnTo>
                  <a:pt x="100575" y="37440"/>
                </a:lnTo>
                <a:lnTo>
                  <a:pt x="100845" y="37241"/>
                </a:lnTo>
                <a:lnTo>
                  <a:pt x="101115" y="37049"/>
                </a:lnTo>
                <a:lnTo>
                  <a:pt x="101354" y="36851"/>
                </a:lnTo>
                <a:lnTo>
                  <a:pt x="101592" y="36653"/>
                </a:lnTo>
                <a:lnTo>
                  <a:pt x="101815" y="36460"/>
                </a:lnTo>
                <a:lnTo>
                  <a:pt x="102005" y="36262"/>
                </a:lnTo>
                <a:lnTo>
                  <a:pt x="102196" y="36064"/>
                </a:lnTo>
                <a:lnTo>
                  <a:pt x="102371" y="35865"/>
                </a:lnTo>
                <a:lnTo>
                  <a:pt x="102530" y="35667"/>
                </a:lnTo>
                <a:lnTo>
                  <a:pt x="102673" y="35469"/>
                </a:lnTo>
                <a:lnTo>
                  <a:pt x="102816" y="35271"/>
                </a:lnTo>
                <a:lnTo>
                  <a:pt x="102927" y="35072"/>
                </a:lnTo>
                <a:lnTo>
                  <a:pt x="103038" y="34874"/>
                </a:lnTo>
                <a:lnTo>
                  <a:pt x="103134" y="34682"/>
                </a:lnTo>
                <a:lnTo>
                  <a:pt x="103213" y="34483"/>
                </a:lnTo>
                <a:lnTo>
                  <a:pt x="103277" y="34285"/>
                </a:lnTo>
                <a:lnTo>
                  <a:pt x="103340" y="34093"/>
                </a:lnTo>
                <a:lnTo>
                  <a:pt x="103388" y="33895"/>
                </a:lnTo>
                <a:lnTo>
                  <a:pt x="103420" y="33702"/>
                </a:lnTo>
                <a:lnTo>
                  <a:pt x="103436" y="33504"/>
                </a:lnTo>
                <a:lnTo>
                  <a:pt x="103436" y="33312"/>
                </a:lnTo>
                <a:lnTo>
                  <a:pt x="103436" y="33120"/>
                </a:lnTo>
                <a:lnTo>
                  <a:pt x="103420" y="32927"/>
                </a:lnTo>
                <a:lnTo>
                  <a:pt x="103404" y="32735"/>
                </a:lnTo>
                <a:lnTo>
                  <a:pt x="103372" y="32549"/>
                </a:lnTo>
                <a:lnTo>
                  <a:pt x="103325" y="32356"/>
                </a:lnTo>
                <a:lnTo>
                  <a:pt x="103261" y="32170"/>
                </a:lnTo>
                <a:lnTo>
                  <a:pt x="103197" y="31984"/>
                </a:lnTo>
                <a:lnTo>
                  <a:pt x="103118" y="31798"/>
                </a:lnTo>
                <a:lnTo>
                  <a:pt x="103023" y="31617"/>
                </a:lnTo>
                <a:lnTo>
                  <a:pt x="102927" y="31431"/>
                </a:lnTo>
                <a:lnTo>
                  <a:pt x="102832" y="31251"/>
                </a:lnTo>
                <a:lnTo>
                  <a:pt x="102705" y="31071"/>
                </a:lnTo>
                <a:lnTo>
                  <a:pt x="102593" y="30896"/>
                </a:lnTo>
                <a:lnTo>
                  <a:pt x="102450" y="30716"/>
                </a:lnTo>
                <a:lnTo>
                  <a:pt x="102307" y="30542"/>
                </a:lnTo>
                <a:lnTo>
                  <a:pt x="102164" y="30374"/>
                </a:lnTo>
                <a:lnTo>
                  <a:pt x="102625" y="30350"/>
                </a:lnTo>
                <a:lnTo>
                  <a:pt x="103102" y="30320"/>
                </a:lnTo>
                <a:lnTo>
                  <a:pt x="103579" y="30289"/>
                </a:lnTo>
                <a:lnTo>
                  <a:pt x="104056" y="30253"/>
                </a:lnTo>
                <a:lnTo>
                  <a:pt x="104548" y="30211"/>
                </a:lnTo>
                <a:lnTo>
                  <a:pt x="105025" y="30169"/>
                </a:lnTo>
                <a:lnTo>
                  <a:pt x="105534" y="30115"/>
                </a:lnTo>
                <a:lnTo>
                  <a:pt x="106026" y="30061"/>
                </a:lnTo>
                <a:lnTo>
                  <a:pt x="106535" y="30001"/>
                </a:lnTo>
                <a:lnTo>
                  <a:pt x="107044" y="29935"/>
                </a:lnTo>
                <a:lnTo>
                  <a:pt x="107552" y="29869"/>
                </a:lnTo>
                <a:lnTo>
                  <a:pt x="108077" y="29791"/>
                </a:lnTo>
                <a:lnTo>
                  <a:pt x="108601" y="29713"/>
                </a:lnTo>
                <a:lnTo>
                  <a:pt x="109126" y="29629"/>
                </a:lnTo>
                <a:lnTo>
                  <a:pt x="109666" y="29538"/>
                </a:lnTo>
                <a:lnTo>
                  <a:pt x="110206" y="29436"/>
                </a:lnTo>
                <a:lnTo>
                  <a:pt x="110747" y="29334"/>
                </a:lnTo>
                <a:lnTo>
                  <a:pt x="111287" y="29232"/>
                </a:lnTo>
                <a:lnTo>
                  <a:pt x="111844" y="29118"/>
                </a:lnTo>
                <a:lnTo>
                  <a:pt x="112384" y="28998"/>
                </a:lnTo>
                <a:lnTo>
                  <a:pt x="112956" y="28871"/>
                </a:lnTo>
                <a:lnTo>
                  <a:pt x="113512" y="28739"/>
                </a:lnTo>
                <a:lnTo>
                  <a:pt x="114084" y="28601"/>
                </a:lnTo>
                <a:lnTo>
                  <a:pt x="114657" y="28457"/>
                </a:lnTo>
                <a:lnTo>
                  <a:pt x="115229" y="28307"/>
                </a:lnTo>
                <a:lnTo>
                  <a:pt x="115801" y="28150"/>
                </a:lnTo>
                <a:lnTo>
                  <a:pt x="116389" y="27988"/>
                </a:lnTo>
                <a:lnTo>
                  <a:pt x="116977" y="27820"/>
                </a:lnTo>
                <a:lnTo>
                  <a:pt x="117565" y="27646"/>
                </a:lnTo>
                <a:lnTo>
                  <a:pt x="118153" y="27465"/>
                </a:lnTo>
                <a:lnTo>
                  <a:pt x="118757" y="27273"/>
                </a:lnTo>
                <a:lnTo>
                  <a:pt x="119361" y="27081"/>
                </a:lnTo>
                <a:lnTo>
                  <a:pt x="120251" y="26774"/>
                </a:lnTo>
                <a:lnTo>
                  <a:pt x="121109" y="26468"/>
                </a:lnTo>
                <a:lnTo>
                  <a:pt x="121920" y="26168"/>
                </a:lnTo>
                <a:lnTo>
                  <a:pt x="122683" y="25873"/>
                </a:lnTo>
                <a:lnTo>
                  <a:pt x="123398" y="25573"/>
                </a:lnTo>
                <a:lnTo>
                  <a:pt x="124082" y="25284"/>
                </a:lnTo>
                <a:lnTo>
                  <a:pt x="124717" y="24990"/>
                </a:lnTo>
                <a:lnTo>
                  <a:pt x="125305" y="24702"/>
                </a:lnTo>
                <a:lnTo>
                  <a:pt x="125846" y="24419"/>
                </a:lnTo>
                <a:lnTo>
                  <a:pt x="126354" y="24131"/>
                </a:lnTo>
                <a:lnTo>
                  <a:pt x="126815" y="23854"/>
                </a:lnTo>
                <a:lnTo>
                  <a:pt x="127228" y="23572"/>
                </a:lnTo>
                <a:lnTo>
                  <a:pt x="127610" y="23296"/>
                </a:lnTo>
                <a:lnTo>
                  <a:pt x="127960" y="23025"/>
                </a:lnTo>
                <a:lnTo>
                  <a:pt x="128262" y="22755"/>
                </a:lnTo>
                <a:lnTo>
                  <a:pt x="128532" y="22484"/>
                </a:lnTo>
                <a:lnTo>
                  <a:pt x="128770" y="22220"/>
                </a:lnTo>
                <a:lnTo>
                  <a:pt x="128977" y="21956"/>
                </a:lnTo>
                <a:lnTo>
                  <a:pt x="129136" y="21697"/>
                </a:lnTo>
                <a:lnTo>
                  <a:pt x="129263" y="21439"/>
                </a:lnTo>
                <a:lnTo>
                  <a:pt x="129358" y="21181"/>
                </a:lnTo>
                <a:lnTo>
                  <a:pt x="129422" y="20928"/>
                </a:lnTo>
                <a:lnTo>
                  <a:pt x="129454" y="20676"/>
                </a:lnTo>
                <a:lnTo>
                  <a:pt x="129454" y="20429"/>
                </a:lnTo>
                <a:lnTo>
                  <a:pt x="129438" y="20183"/>
                </a:lnTo>
                <a:lnTo>
                  <a:pt x="129374" y="19943"/>
                </a:lnTo>
                <a:lnTo>
                  <a:pt x="129279" y="19702"/>
                </a:lnTo>
                <a:lnTo>
                  <a:pt x="129167" y="19462"/>
                </a:lnTo>
                <a:lnTo>
                  <a:pt x="129024" y="19228"/>
                </a:lnTo>
                <a:lnTo>
                  <a:pt x="128850" y="18993"/>
                </a:lnTo>
                <a:lnTo>
                  <a:pt x="128659" y="18765"/>
                </a:lnTo>
                <a:lnTo>
                  <a:pt x="128436" y="18537"/>
                </a:lnTo>
                <a:lnTo>
                  <a:pt x="128198" y="18308"/>
                </a:lnTo>
                <a:lnTo>
                  <a:pt x="127928" y="18086"/>
                </a:lnTo>
                <a:lnTo>
                  <a:pt x="127642" y="17864"/>
                </a:lnTo>
                <a:lnTo>
                  <a:pt x="127324" y="17648"/>
                </a:lnTo>
                <a:lnTo>
                  <a:pt x="126990" y="17431"/>
                </a:lnTo>
                <a:lnTo>
                  <a:pt x="126640" y="17221"/>
                </a:lnTo>
                <a:lnTo>
                  <a:pt x="126259" y="17011"/>
                </a:lnTo>
                <a:lnTo>
                  <a:pt x="125862" y="16806"/>
                </a:lnTo>
                <a:lnTo>
                  <a:pt x="125448" y="16602"/>
                </a:lnTo>
                <a:lnTo>
                  <a:pt x="125019" y="16398"/>
                </a:lnTo>
                <a:lnTo>
                  <a:pt x="124574" y="16199"/>
                </a:lnTo>
                <a:lnTo>
                  <a:pt x="124113" y="16001"/>
                </a:lnTo>
                <a:lnTo>
                  <a:pt x="123637" y="15803"/>
                </a:lnTo>
                <a:lnTo>
                  <a:pt x="123144" y="15617"/>
                </a:lnTo>
                <a:lnTo>
                  <a:pt x="122635" y="15424"/>
                </a:lnTo>
                <a:lnTo>
                  <a:pt x="122111" y="15238"/>
                </a:lnTo>
                <a:lnTo>
                  <a:pt x="121586" y="15052"/>
                </a:lnTo>
                <a:lnTo>
                  <a:pt x="121030" y="14872"/>
                </a:lnTo>
                <a:lnTo>
                  <a:pt x="120474" y="14691"/>
                </a:lnTo>
                <a:lnTo>
                  <a:pt x="119917" y="14517"/>
                </a:lnTo>
                <a:lnTo>
                  <a:pt x="119345" y="14343"/>
                </a:lnTo>
                <a:lnTo>
                  <a:pt x="118757" y="14175"/>
                </a:lnTo>
                <a:lnTo>
                  <a:pt x="118169" y="14006"/>
                </a:lnTo>
                <a:lnTo>
                  <a:pt x="117565" y="13838"/>
                </a:lnTo>
                <a:lnTo>
                  <a:pt x="116357" y="13514"/>
                </a:lnTo>
                <a:lnTo>
                  <a:pt x="115118" y="13201"/>
                </a:lnTo>
                <a:lnTo>
                  <a:pt x="113862" y="12901"/>
                </a:lnTo>
                <a:lnTo>
                  <a:pt x="112606" y="12606"/>
                </a:lnTo>
                <a:lnTo>
                  <a:pt x="112797" y="12408"/>
                </a:lnTo>
                <a:lnTo>
                  <a:pt x="112956" y="12204"/>
                </a:lnTo>
                <a:lnTo>
                  <a:pt x="113115" y="11999"/>
                </a:lnTo>
                <a:lnTo>
                  <a:pt x="113258" y="11795"/>
                </a:lnTo>
                <a:lnTo>
                  <a:pt x="113385" y="11585"/>
                </a:lnTo>
                <a:lnTo>
                  <a:pt x="113496" y="11375"/>
                </a:lnTo>
                <a:lnTo>
                  <a:pt x="113576" y="11164"/>
                </a:lnTo>
                <a:lnTo>
                  <a:pt x="113655" y="10948"/>
                </a:lnTo>
                <a:lnTo>
                  <a:pt x="113719" y="10738"/>
                </a:lnTo>
                <a:lnTo>
                  <a:pt x="113767" y="10521"/>
                </a:lnTo>
                <a:lnTo>
                  <a:pt x="113783" y="10299"/>
                </a:lnTo>
                <a:lnTo>
                  <a:pt x="113798" y="10083"/>
                </a:lnTo>
                <a:lnTo>
                  <a:pt x="113783" y="9860"/>
                </a:lnTo>
                <a:lnTo>
                  <a:pt x="113767" y="9644"/>
                </a:lnTo>
                <a:lnTo>
                  <a:pt x="113719" y="9422"/>
                </a:lnTo>
                <a:lnTo>
                  <a:pt x="113655" y="9199"/>
                </a:lnTo>
                <a:lnTo>
                  <a:pt x="113560" y="8977"/>
                </a:lnTo>
                <a:lnTo>
                  <a:pt x="113465" y="8755"/>
                </a:lnTo>
                <a:lnTo>
                  <a:pt x="113338" y="8533"/>
                </a:lnTo>
                <a:lnTo>
                  <a:pt x="113194" y="8310"/>
                </a:lnTo>
                <a:lnTo>
                  <a:pt x="113036" y="8088"/>
                </a:lnTo>
                <a:lnTo>
                  <a:pt x="112845" y="7866"/>
                </a:lnTo>
                <a:lnTo>
                  <a:pt x="112638" y="7643"/>
                </a:lnTo>
                <a:lnTo>
                  <a:pt x="112416" y="7427"/>
                </a:lnTo>
                <a:lnTo>
                  <a:pt x="112161" y="7205"/>
                </a:lnTo>
                <a:lnTo>
                  <a:pt x="111891" y="6982"/>
                </a:lnTo>
                <a:lnTo>
                  <a:pt x="111605" y="6766"/>
                </a:lnTo>
                <a:lnTo>
                  <a:pt x="111287" y="6550"/>
                </a:lnTo>
                <a:lnTo>
                  <a:pt x="110953" y="6333"/>
                </a:lnTo>
                <a:lnTo>
                  <a:pt x="110588" y="6117"/>
                </a:lnTo>
                <a:lnTo>
                  <a:pt x="110206" y="5901"/>
                </a:lnTo>
                <a:lnTo>
                  <a:pt x="109793" y="5691"/>
                </a:lnTo>
                <a:lnTo>
                  <a:pt x="109364" y="5480"/>
                </a:lnTo>
                <a:lnTo>
                  <a:pt x="108903" y="5270"/>
                </a:lnTo>
                <a:lnTo>
                  <a:pt x="108426" y="5060"/>
                </a:lnTo>
                <a:lnTo>
                  <a:pt x="107918" y="4855"/>
                </a:lnTo>
                <a:lnTo>
                  <a:pt x="107377" y="4657"/>
                </a:lnTo>
                <a:lnTo>
                  <a:pt x="106821" y="4453"/>
                </a:lnTo>
                <a:lnTo>
                  <a:pt x="106233" y="4254"/>
                </a:lnTo>
                <a:lnTo>
                  <a:pt x="105629" y="4062"/>
                </a:lnTo>
                <a:lnTo>
                  <a:pt x="104993" y="3864"/>
                </a:lnTo>
                <a:lnTo>
                  <a:pt x="104326" y="3678"/>
                </a:lnTo>
                <a:lnTo>
                  <a:pt x="103627" y="3491"/>
                </a:lnTo>
                <a:lnTo>
                  <a:pt x="102911" y="3305"/>
                </a:lnTo>
                <a:lnTo>
                  <a:pt x="102164" y="3125"/>
                </a:lnTo>
                <a:lnTo>
                  <a:pt x="101386" y="2945"/>
                </a:lnTo>
                <a:lnTo>
                  <a:pt x="100591" y="2776"/>
                </a:lnTo>
                <a:lnTo>
                  <a:pt x="99749" y="2602"/>
                </a:lnTo>
                <a:lnTo>
                  <a:pt x="98890" y="2434"/>
                </a:lnTo>
                <a:lnTo>
                  <a:pt x="98000" y="2272"/>
                </a:lnTo>
                <a:lnTo>
                  <a:pt x="97078" y="2115"/>
                </a:lnTo>
                <a:lnTo>
                  <a:pt x="96125" y="1959"/>
                </a:lnTo>
                <a:lnTo>
                  <a:pt x="95139" y="1809"/>
                </a:lnTo>
                <a:lnTo>
                  <a:pt x="94122" y="1665"/>
                </a:lnTo>
                <a:lnTo>
                  <a:pt x="93089" y="1521"/>
                </a:lnTo>
                <a:lnTo>
                  <a:pt x="92008" y="1388"/>
                </a:lnTo>
                <a:lnTo>
                  <a:pt x="90896" y="1256"/>
                </a:lnTo>
                <a:lnTo>
                  <a:pt x="89751" y="1124"/>
                </a:lnTo>
                <a:lnTo>
                  <a:pt x="88591" y="1004"/>
                </a:lnTo>
                <a:lnTo>
                  <a:pt x="87383" y="890"/>
                </a:lnTo>
                <a:lnTo>
                  <a:pt x="86144" y="776"/>
                </a:lnTo>
                <a:lnTo>
                  <a:pt x="84872" y="667"/>
                </a:lnTo>
                <a:lnTo>
                  <a:pt x="83569" y="571"/>
                </a:lnTo>
                <a:lnTo>
                  <a:pt x="82234" y="475"/>
                </a:lnTo>
                <a:lnTo>
                  <a:pt x="81248" y="409"/>
                </a:lnTo>
                <a:lnTo>
                  <a:pt x="80279" y="349"/>
                </a:lnTo>
                <a:lnTo>
                  <a:pt x="79325" y="295"/>
                </a:lnTo>
                <a:lnTo>
                  <a:pt x="78388" y="247"/>
                </a:lnTo>
                <a:lnTo>
                  <a:pt x="77466" y="199"/>
                </a:lnTo>
                <a:lnTo>
                  <a:pt x="76544" y="157"/>
                </a:lnTo>
                <a:lnTo>
                  <a:pt x="75654" y="121"/>
                </a:lnTo>
                <a:lnTo>
                  <a:pt x="74764" y="91"/>
                </a:lnTo>
                <a:lnTo>
                  <a:pt x="73890" y="66"/>
                </a:lnTo>
                <a:lnTo>
                  <a:pt x="73047" y="42"/>
                </a:lnTo>
                <a:lnTo>
                  <a:pt x="72189" y="24"/>
                </a:lnTo>
                <a:lnTo>
                  <a:pt x="71363" y="12"/>
                </a:lnTo>
                <a:lnTo>
                  <a:pt x="70552" y="6"/>
                </a:lnTo>
                <a:lnTo>
                  <a:pt x="697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"/>
          <p:cNvSpPr/>
          <p:nvPr/>
        </p:nvSpPr>
        <p:spPr>
          <a:xfrm rot="757378">
            <a:off x="10525" y="3551547"/>
            <a:ext cx="1041716" cy="831721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"/>
          <p:cNvSpPr/>
          <p:nvPr/>
        </p:nvSpPr>
        <p:spPr>
          <a:xfrm rot="757378">
            <a:off x="743094" y="4540334"/>
            <a:ext cx="336208" cy="374678"/>
          </a:xfrm>
          <a:custGeom>
            <a:avLst/>
            <a:gdLst/>
            <a:ahLst/>
            <a:cxnLst/>
            <a:rect l="l" t="t" r="r" b="b"/>
            <a:pathLst>
              <a:path w="27910" h="13797" extrusionOk="0">
                <a:moveTo>
                  <a:pt x="23634" y="0"/>
                </a:moveTo>
                <a:lnTo>
                  <a:pt x="1" y="8521"/>
                </a:lnTo>
                <a:lnTo>
                  <a:pt x="7534" y="13796"/>
                </a:lnTo>
                <a:lnTo>
                  <a:pt x="27910" y="5703"/>
                </a:lnTo>
                <a:lnTo>
                  <a:pt x="236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"/>
          <p:cNvSpPr/>
          <p:nvPr/>
        </p:nvSpPr>
        <p:spPr>
          <a:xfrm rot="757378">
            <a:off x="449767" y="4676564"/>
            <a:ext cx="59930" cy="99556"/>
          </a:xfrm>
          <a:custGeom>
            <a:avLst/>
            <a:gdLst/>
            <a:ahLst/>
            <a:cxnLst/>
            <a:rect l="l" t="t" r="r" b="b"/>
            <a:pathLst>
              <a:path w="4975" h="3666" extrusionOk="0">
                <a:moveTo>
                  <a:pt x="1542" y="0"/>
                </a:moveTo>
                <a:lnTo>
                  <a:pt x="1383" y="6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63"/>
                </a:lnTo>
                <a:lnTo>
                  <a:pt x="413" y="205"/>
                </a:lnTo>
                <a:lnTo>
                  <a:pt x="318" y="247"/>
                </a:lnTo>
                <a:lnTo>
                  <a:pt x="238" y="295"/>
                </a:lnTo>
                <a:lnTo>
                  <a:pt x="159" y="349"/>
                </a:lnTo>
                <a:lnTo>
                  <a:pt x="95" y="403"/>
                </a:lnTo>
                <a:lnTo>
                  <a:pt x="48" y="457"/>
                </a:lnTo>
                <a:lnTo>
                  <a:pt x="16" y="517"/>
                </a:lnTo>
                <a:lnTo>
                  <a:pt x="0" y="577"/>
                </a:lnTo>
                <a:lnTo>
                  <a:pt x="0" y="643"/>
                </a:lnTo>
                <a:lnTo>
                  <a:pt x="16" y="703"/>
                </a:lnTo>
                <a:lnTo>
                  <a:pt x="159" y="1016"/>
                </a:lnTo>
                <a:lnTo>
                  <a:pt x="302" y="1328"/>
                </a:lnTo>
                <a:lnTo>
                  <a:pt x="525" y="1701"/>
                </a:lnTo>
                <a:lnTo>
                  <a:pt x="652" y="1905"/>
                </a:lnTo>
                <a:lnTo>
                  <a:pt x="779" y="2122"/>
                </a:lnTo>
                <a:lnTo>
                  <a:pt x="938" y="2332"/>
                </a:lnTo>
                <a:lnTo>
                  <a:pt x="1097" y="2548"/>
                </a:lnTo>
                <a:lnTo>
                  <a:pt x="1287" y="2752"/>
                </a:lnTo>
                <a:lnTo>
                  <a:pt x="1478" y="2957"/>
                </a:lnTo>
                <a:lnTo>
                  <a:pt x="1685" y="3149"/>
                </a:lnTo>
                <a:lnTo>
                  <a:pt x="1891" y="3323"/>
                </a:lnTo>
                <a:lnTo>
                  <a:pt x="2019" y="3401"/>
                </a:lnTo>
                <a:lnTo>
                  <a:pt x="2162" y="3467"/>
                </a:lnTo>
                <a:lnTo>
                  <a:pt x="2321" y="3528"/>
                </a:lnTo>
                <a:lnTo>
                  <a:pt x="2511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28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6" y="3491"/>
                </a:lnTo>
                <a:lnTo>
                  <a:pt x="4577" y="3449"/>
                </a:lnTo>
                <a:lnTo>
                  <a:pt x="4673" y="3401"/>
                </a:lnTo>
                <a:lnTo>
                  <a:pt x="4768" y="3353"/>
                </a:lnTo>
                <a:lnTo>
                  <a:pt x="4832" y="3299"/>
                </a:lnTo>
                <a:lnTo>
                  <a:pt x="4895" y="3245"/>
                </a:lnTo>
                <a:lnTo>
                  <a:pt x="4927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59" y="2951"/>
                </a:lnTo>
                <a:lnTo>
                  <a:pt x="4911" y="2891"/>
                </a:lnTo>
                <a:lnTo>
                  <a:pt x="4863" y="2837"/>
                </a:lnTo>
                <a:lnTo>
                  <a:pt x="4800" y="2776"/>
                </a:lnTo>
                <a:lnTo>
                  <a:pt x="4657" y="2656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4005" y="1911"/>
                </a:lnTo>
                <a:lnTo>
                  <a:pt x="3783" y="1581"/>
                </a:lnTo>
                <a:lnTo>
                  <a:pt x="3592" y="1262"/>
                </a:lnTo>
                <a:lnTo>
                  <a:pt x="3433" y="968"/>
                </a:lnTo>
                <a:lnTo>
                  <a:pt x="3306" y="716"/>
                </a:lnTo>
                <a:lnTo>
                  <a:pt x="3226" y="523"/>
                </a:lnTo>
                <a:lnTo>
                  <a:pt x="3195" y="463"/>
                </a:lnTo>
                <a:lnTo>
                  <a:pt x="3147" y="403"/>
                </a:lnTo>
                <a:lnTo>
                  <a:pt x="3083" y="349"/>
                </a:lnTo>
                <a:lnTo>
                  <a:pt x="3004" y="295"/>
                </a:lnTo>
                <a:lnTo>
                  <a:pt x="2924" y="247"/>
                </a:lnTo>
                <a:lnTo>
                  <a:pt x="2813" y="199"/>
                </a:lnTo>
                <a:lnTo>
                  <a:pt x="2702" y="157"/>
                </a:lnTo>
                <a:lnTo>
                  <a:pt x="2591" y="121"/>
                </a:lnTo>
                <a:lnTo>
                  <a:pt x="2448" y="91"/>
                </a:lnTo>
                <a:lnTo>
                  <a:pt x="2321" y="61"/>
                </a:lnTo>
                <a:lnTo>
                  <a:pt x="2177" y="37"/>
                </a:lnTo>
                <a:lnTo>
                  <a:pt x="2019" y="25"/>
                </a:lnTo>
                <a:lnTo>
                  <a:pt x="1860" y="6"/>
                </a:lnTo>
                <a:lnTo>
                  <a:pt x="170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 rot="757378">
            <a:off x="565871" y="4809893"/>
            <a:ext cx="59749" cy="99583"/>
          </a:xfrm>
          <a:custGeom>
            <a:avLst/>
            <a:gdLst/>
            <a:ahLst/>
            <a:cxnLst/>
            <a:rect l="l" t="t" r="r" b="b"/>
            <a:pathLst>
              <a:path w="4960" h="3667" extrusionOk="0">
                <a:moveTo>
                  <a:pt x="1543" y="1"/>
                </a:moveTo>
                <a:lnTo>
                  <a:pt x="1384" y="7"/>
                </a:lnTo>
                <a:lnTo>
                  <a:pt x="1209" y="19"/>
                </a:lnTo>
                <a:lnTo>
                  <a:pt x="1066" y="37"/>
                </a:lnTo>
                <a:lnTo>
                  <a:pt x="907" y="61"/>
                </a:lnTo>
                <a:lnTo>
                  <a:pt x="764" y="91"/>
                </a:lnTo>
                <a:lnTo>
                  <a:pt x="637" y="121"/>
                </a:lnTo>
                <a:lnTo>
                  <a:pt x="525" y="163"/>
                </a:lnTo>
                <a:lnTo>
                  <a:pt x="414" y="205"/>
                </a:lnTo>
                <a:lnTo>
                  <a:pt x="319" y="247"/>
                </a:lnTo>
                <a:lnTo>
                  <a:pt x="223" y="295"/>
                </a:lnTo>
                <a:lnTo>
                  <a:pt x="144" y="349"/>
                </a:lnTo>
                <a:lnTo>
                  <a:pt x="96" y="404"/>
                </a:lnTo>
                <a:lnTo>
                  <a:pt x="49" y="464"/>
                </a:lnTo>
                <a:lnTo>
                  <a:pt x="17" y="518"/>
                </a:lnTo>
                <a:lnTo>
                  <a:pt x="1" y="578"/>
                </a:lnTo>
                <a:lnTo>
                  <a:pt x="1" y="644"/>
                </a:lnTo>
                <a:lnTo>
                  <a:pt x="17" y="704"/>
                </a:lnTo>
                <a:lnTo>
                  <a:pt x="144" y="1016"/>
                </a:lnTo>
                <a:lnTo>
                  <a:pt x="303" y="1329"/>
                </a:lnTo>
                <a:lnTo>
                  <a:pt x="509" y="1707"/>
                </a:lnTo>
                <a:lnTo>
                  <a:pt x="637" y="1912"/>
                </a:lnTo>
                <a:lnTo>
                  <a:pt x="780" y="2122"/>
                </a:lnTo>
                <a:lnTo>
                  <a:pt x="923" y="2332"/>
                </a:lnTo>
                <a:lnTo>
                  <a:pt x="1097" y="2549"/>
                </a:lnTo>
                <a:lnTo>
                  <a:pt x="1272" y="2759"/>
                </a:lnTo>
                <a:lnTo>
                  <a:pt x="1463" y="2957"/>
                </a:lnTo>
                <a:lnTo>
                  <a:pt x="1670" y="3149"/>
                </a:lnTo>
                <a:lnTo>
                  <a:pt x="1892" y="3330"/>
                </a:lnTo>
                <a:lnTo>
                  <a:pt x="2003" y="3402"/>
                </a:lnTo>
                <a:lnTo>
                  <a:pt x="2146" y="3474"/>
                </a:lnTo>
                <a:lnTo>
                  <a:pt x="2321" y="3528"/>
                </a:lnTo>
                <a:lnTo>
                  <a:pt x="2496" y="3576"/>
                </a:lnTo>
                <a:lnTo>
                  <a:pt x="2687" y="3618"/>
                </a:lnTo>
                <a:lnTo>
                  <a:pt x="2909" y="3642"/>
                </a:lnTo>
                <a:lnTo>
                  <a:pt x="3116" y="3660"/>
                </a:lnTo>
                <a:lnTo>
                  <a:pt x="3338" y="3666"/>
                </a:lnTo>
                <a:lnTo>
                  <a:pt x="3529" y="3660"/>
                </a:lnTo>
                <a:lnTo>
                  <a:pt x="3704" y="3648"/>
                </a:lnTo>
                <a:lnTo>
                  <a:pt x="3895" y="3630"/>
                </a:lnTo>
                <a:lnTo>
                  <a:pt x="4070" y="3600"/>
                </a:lnTo>
                <a:lnTo>
                  <a:pt x="4213" y="3570"/>
                </a:lnTo>
                <a:lnTo>
                  <a:pt x="4340" y="3534"/>
                </a:lnTo>
                <a:lnTo>
                  <a:pt x="4467" y="3498"/>
                </a:lnTo>
                <a:lnTo>
                  <a:pt x="4578" y="3450"/>
                </a:lnTo>
                <a:lnTo>
                  <a:pt x="4674" y="3402"/>
                </a:lnTo>
                <a:lnTo>
                  <a:pt x="4753" y="3354"/>
                </a:lnTo>
                <a:lnTo>
                  <a:pt x="4832" y="3300"/>
                </a:lnTo>
                <a:lnTo>
                  <a:pt x="4880" y="3246"/>
                </a:lnTo>
                <a:lnTo>
                  <a:pt x="4928" y="3192"/>
                </a:lnTo>
                <a:lnTo>
                  <a:pt x="4944" y="3131"/>
                </a:lnTo>
                <a:lnTo>
                  <a:pt x="4960" y="3071"/>
                </a:lnTo>
                <a:lnTo>
                  <a:pt x="4960" y="3011"/>
                </a:lnTo>
                <a:lnTo>
                  <a:pt x="4944" y="2951"/>
                </a:lnTo>
                <a:lnTo>
                  <a:pt x="4912" y="2897"/>
                </a:lnTo>
                <a:lnTo>
                  <a:pt x="4864" y="2837"/>
                </a:lnTo>
                <a:lnTo>
                  <a:pt x="4801" y="2777"/>
                </a:lnTo>
                <a:lnTo>
                  <a:pt x="4642" y="2657"/>
                </a:lnTo>
                <a:lnTo>
                  <a:pt x="4499" y="2525"/>
                </a:lnTo>
                <a:lnTo>
                  <a:pt x="4372" y="2380"/>
                </a:lnTo>
                <a:lnTo>
                  <a:pt x="4229" y="2230"/>
                </a:lnTo>
                <a:lnTo>
                  <a:pt x="3990" y="1912"/>
                </a:lnTo>
                <a:lnTo>
                  <a:pt x="3768" y="1581"/>
                </a:lnTo>
                <a:lnTo>
                  <a:pt x="3577" y="1263"/>
                </a:lnTo>
                <a:lnTo>
                  <a:pt x="3434" y="968"/>
                </a:lnTo>
                <a:lnTo>
                  <a:pt x="3307" y="716"/>
                </a:lnTo>
                <a:lnTo>
                  <a:pt x="3227" y="524"/>
                </a:lnTo>
                <a:lnTo>
                  <a:pt x="3195" y="464"/>
                </a:lnTo>
                <a:lnTo>
                  <a:pt x="3148" y="404"/>
                </a:lnTo>
                <a:lnTo>
                  <a:pt x="3084" y="349"/>
                </a:lnTo>
                <a:lnTo>
                  <a:pt x="3005" y="295"/>
                </a:lnTo>
                <a:lnTo>
                  <a:pt x="2909" y="247"/>
                </a:lnTo>
                <a:lnTo>
                  <a:pt x="2814" y="199"/>
                </a:lnTo>
                <a:lnTo>
                  <a:pt x="2703" y="163"/>
                </a:lnTo>
                <a:lnTo>
                  <a:pt x="2576" y="121"/>
                </a:lnTo>
                <a:lnTo>
                  <a:pt x="2448" y="91"/>
                </a:lnTo>
                <a:lnTo>
                  <a:pt x="2305" y="61"/>
                </a:lnTo>
                <a:lnTo>
                  <a:pt x="2162" y="43"/>
                </a:lnTo>
                <a:lnTo>
                  <a:pt x="2019" y="25"/>
                </a:lnTo>
                <a:lnTo>
                  <a:pt x="1860" y="13"/>
                </a:lnTo>
                <a:lnTo>
                  <a:pt x="17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 rot="757378">
            <a:off x="466511" y="4861074"/>
            <a:ext cx="59942" cy="99556"/>
          </a:xfrm>
          <a:custGeom>
            <a:avLst/>
            <a:gdLst/>
            <a:ahLst/>
            <a:cxnLst/>
            <a:rect l="l" t="t" r="r" b="b"/>
            <a:pathLst>
              <a:path w="4976" h="3666" extrusionOk="0">
                <a:moveTo>
                  <a:pt x="1542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57"/>
                </a:lnTo>
                <a:lnTo>
                  <a:pt x="414" y="199"/>
                </a:lnTo>
                <a:lnTo>
                  <a:pt x="318" y="247"/>
                </a:lnTo>
                <a:lnTo>
                  <a:pt x="239" y="295"/>
                </a:lnTo>
                <a:lnTo>
                  <a:pt x="159" y="349"/>
                </a:lnTo>
                <a:lnTo>
                  <a:pt x="96" y="403"/>
                </a:lnTo>
                <a:lnTo>
                  <a:pt x="48" y="457"/>
                </a:lnTo>
                <a:lnTo>
                  <a:pt x="16" y="517"/>
                </a:lnTo>
                <a:lnTo>
                  <a:pt x="1" y="578"/>
                </a:lnTo>
                <a:lnTo>
                  <a:pt x="1" y="638"/>
                </a:lnTo>
                <a:lnTo>
                  <a:pt x="16" y="704"/>
                </a:lnTo>
                <a:lnTo>
                  <a:pt x="159" y="1016"/>
                </a:lnTo>
                <a:lnTo>
                  <a:pt x="303" y="1329"/>
                </a:lnTo>
                <a:lnTo>
                  <a:pt x="525" y="1701"/>
                </a:lnTo>
                <a:lnTo>
                  <a:pt x="652" y="1905"/>
                </a:lnTo>
                <a:lnTo>
                  <a:pt x="779" y="2116"/>
                </a:lnTo>
                <a:lnTo>
                  <a:pt x="938" y="2332"/>
                </a:lnTo>
                <a:lnTo>
                  <a:pt x="1097" y="2542"/>
                </a:lnTo>
                <a:lnTo>
                  <a:pt x="1288" y="2753"/>
                </a:lnTo>
                <a:lnTo>
                  <a:pt x="1479" y="2957"/>
                </a:lnTo>
                <a:lnTo>
                  <a:pt x="1669" y="3149"/>
                </a:lnTo>
                <a:lnTo>
                  <a:pt x="1892" y="3323"/>
                </a:lnTo>
                <a:lnTo>
                  <a:pt x="2019" y="3402"/>
                </a:lnTo>
                <a:lnTo>
                  <a:pt x="2162" y="3468"/>
                </a:lnTo>
                <a:lnTo>
                  <a:pt x="2321" y="3528"/>
                </a:lnTo>
                <a:lnTo>
                  <a:pt x="2512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2" y="3660"/>
                </a:lnTo>
                <a:lnTo>
                  <a:pt x="3354" y="3666"/>
                </a:lnTo>
                <a:lnTo>
                  <a:pt x="3529" y="3660"/>
                </a:lnTo>
                <a:lnTo>
                  <a:pt x="3720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7" y="3492"/>
                </a:lnTo>
                <a:lnTo>
                  <a:pt x="4578" y="3450"/>
                </a:lnTo>
                <a:lnTo>
                  <a:pt x="4673" y="3402"/>
                </a:lnTo>
                <a:lnTo>
                  <a:pt x="4769" y="3353"/>
                </a:lnTo>
                <a:lnTo>
                  <a:pt x="4832" y="3299"/>
                </a:lnTo>
                <a:lnTo>
                  <a:pt x="4880" y="3245"/>
                </a:lnTo>
                <a:lnTo>
                  <a:pt x="4928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43" y="2951"/>
                </a:lnTo>
                <a:lnTo>
                  <a:pt x="4912" y="2891"/>
                </a:lnTo>
                <a:lnTo>
                  <a:pt x="4864" y="2831"/>
                </a:lnTo>
                <a:lnTo>
                  <a:pt x="4800" y="2777"/>
                </a:lnTo>
                <a:lnTo>
                  <a:pt x="4657" y="2657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3990" y="1911"/>
                </a:lnTo>
                <a:lnTo>
                  <a:pt x="3783" y="1581"/>
                </a:lnTo>
                <a:lnTo>
                  <a:pt x="3592" y="1263"/>
                </a:lnTo>
                <a:lnTo>
                  <a:pt x="3434" y="968"/>
                </a:lnTo>
                <a:lnTo>
                  <a:pt x="3306" y="716"/>
                </a:lnTo>
                <a:lnTo>
                  <a:pt x="3227" y="523"/>
                </a:lnTo>
                <a:lnTo>
                  <a:pt x="3195" y="463"/>
                </a:lnTo>
                <a:lnTo>
                  <a:pt x="3147" y="403"/>
                </a:lnTo>
                <a:lnTo>
                  <a:pt x="3084" y="349"/>
                </a:lnTo>
                <a:lnTo>
                  <a:pt x="3004" y="295"/>
                </a:lnTo>
                <a:lnTo>
                  <a:pt x="2925" y="247"/>
                </a:lnTo>
                <a:lnTo>
                  <a:pt x="2830" y="199"/>
                </a:lnTo>
                <a:lnTo>
                  <a:pt x="2718" y="157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8" y="37"/>
                </a:lnTo>
                <a:lnTo>
                  <a:pt x="2035" y="19"/>
                </a:lnTo>
                <a:lnTo>
                  <a:pt x="1876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757378">
            <a:off x="578561" y="4946870"/>
            <a:ext cx="59930" cy="99583"/>
          </a:xfrm>
          <a:custGeom>
            <a:avLst/>
            <a:gdLst/>
            <a:ahLst/>
            <a:cxnLst/>
            <a:rect l="l" t="t" r="r" b="b"/>
            <a:pathLst>
              <a:path w="4975" h="3667" extrusionOk="0">
                <a:moveTo>
                  <a:pt x="1542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57"/>
                </a:lnTo>
                <a:lnTo>
                  <a:pt x="414" y="199"/>
                </a:lnTo>
                <a:lnTo>
                  <a:pt x="318" y="247"/>
                </a:lnTo>
                <a:lnTo>
                  <a:pt x="239" y="295"/>
                </a:lnTo>
                <a:lnTo>
                  <a:pt x="159" y="349"/>
                </a:lnTo>
                <a:lnTo>
                  <a:pt x="96" y="403"/>
                </a:lnTo>
                <a:lnTo>
                  <a:pt x="48" y="457"/>
                </a:lnTo>
                <a:lnTo>
                  <a:pt x="16" y="518"/>
                </a:lnTo>
                <a:lnTo>
                  <a:pt x="0" y="578"/>
                </a:lnTo>
                <a:lnTo>
                  <a:pt x="0" y="638"/>
                </a:lnTo>
                <a:lnTo>
                  <a:pt x="16" y="704"/>
                </a:lnTo>
                <a:lnTo>
                  <a:pt x="159" y="1016"/>
                </a:lnTo>
                <a:lnTo>
                  <a:pt x="302" y="1329"/>
                </a:lnTo>
                <a:lnTo>
                  <a:pt x="525" y="1701"/>
                </a:lnTo>
                <a:lnTo>
                  <a:pt x="636" y="1906"/>
                </a:lnTo>
                <a:lnTo>
                  <a:pt x="779" y="2116"/>
                </a:lnTo>
                <a:lnTo>
                  <a:pt x="938" y="2332"/>
                </a:lnTo>
                <a:lnTo>
                  <a:pt x="1097" y="2548"/>
                </a:lnTo>
                <a:lnTo>
                  <a:pt x="1288" y="2753"/>
                </a:lnTo>
                <a:lnTo>
                  <a:pt x="1478" y="2957"/>
                </a:lnTo>
                <a:lnTo>
                  <a:pt x="1669" y="3149"/>
                </a:lnTo>
                <a:lnTo>
                  <a:pt x="1892" y="3324"/>
                </a:lnTo>
                <a:lnTo>
                  <a:pt x="2019" y="3402"/>
                </a:lnTo>
                <a:lnTo>
                  <a:pt x="2162" y="3468"/>
                </a:lnTo>
                <a:lnTo>
                  <a:pt x="2321" y="3528"/>
                </a:lnTo>
                <a:lnTo>
                  <a:pt x="2496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29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6" y="3492"/>
                </a:lnTo>
                <a:lnTo>
                  <a:pt x="4578" y="3450"/>
                </a:lnTo>
                <a:lnTo>
                  <a:pt x="4673" y="3402"/>
                </a:lnTo>
                <a:lnTo>
                  <a:pt x="4752" y="3354"/>
                </a:lnTo>
                <a:lnTo>
                  <a:pt x="4832" y="3300"/>
                </a:lnTo>
                <a:lnTo>
                  <a:pt x="4880" y="3245"/>
                </a:lnTo>
                <a:lnTo>
                  <a:pt x="4927" y="3191"/>
                </a:lnTo>
                <a:lnTo>
                  <a:pt x="4959" y="3131"/>
                </a:lnTo>
                <a:lnTo>
                  <a:pt x="4975" y="3071"/>
                </a:lnTo>
                <a:lnTo>
                  <a:pt x="4959" y="3011"/>
                </a:lnTo>
                <a:lnTo>
                  <a:pt x="4943" y="2951"/>
                </a:lnTo>
                <a:lnTo>
                  <a:pt x="4911" y="2891"/>
                </a:lnTo>
                <a:lnTo>
                  <a:pt x="4864" y="2837"/>
                </a:lnTo>
                <a:lnTo>
                  <a:pt x="4800" y="2777"/>
                </a:lnTo>
                <a:lnTo>
                  <a:pt x="4657" y="2657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4117" y="2074"/>
                </a:lnTo>
                <a:lnTo>
                  <a:pt x="3990" y="1912"/>
                </a:lnTo>
                <a:lnTo>
                  <a:pt x="3783" y="1581"/>
                </a:lnTo>
                <a:lnTo>
                  <a:pt x="3592" y="1263"/>
                </a:lnTo>
                <a:lnTo>
                  <a:pt x="3433" y="968"/>
                </a:lnTo>
                <a:lnTo>
                  <a:pt x="3306" y="716"/>
                </a:lnTo>
                <a:lnTo>
                  <a:pt x="3227" y="524"/>
                </a:lnTo>
                <a:lnTo>
                  <a:pt x="3195" y="463"/>
                </a:lnTo>
                <a:lnTo>
                  <a:pt x="3147" y="403"/>
                </a:lnTo>
                <a:lnTo>
                  <a:pt x="3084" y="349"/>
                </a:lnTo>
                <a:lnTo>
                  <a:pt x="3004" y="295"/>
                </a:lnTo>
                <a:lnTo>
                  <a:pt x="2925" y="247"/>
                </a:lnTo>
                <a:lnTo>
                  <a:pt x="2813" y="199"/>
                </a:lnTo>
                <a:lnTo>
                  <a:pt x="2702" y="163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8" y="43"/>
                </a:lnTo>
                <a:lnTo>
                  <a:pt x="2019" y="25"/>
                </a:lnTo>
                <a:lnTo>
                  <a:pt x="1876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 rot="757378">
            <a:off x="476854" y="5016400"/>
            <a:ext cx="59930" cy="99556"/>
          </a:xfrm>
          <a:custGeom>
            <a:avLst/>
            <a:gdLst/>
            <a:ahLst/>
            <a:cxnLst/>
            <a:rect l="l" t="t" r="r" b="b"/>
            <a:pathLst>
              <a:path w="4975" h="3666" extrusionOk="0">
                <a:moveTo>
                  <a:pt x="1558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40" y="157"/>
                </a:lnTo>
                <a:lnTo>
                  <a:pt x="429" y="199"/>
                </a:lnTo>
                <a:lnTo>
                  <a:pt x="318" y="247"/>
                </a:lnTo>
                <a:lnTo>
                  <a:pt x="238" y="295"/>
                </a:lnTo>
                <a:lnTo>
                  <a:pt x="159" y="349"/>
                </a:lnTo>
                <a:lnTo>
                  <a:pt x="111" y="403"/>
                </a:lnTo>
                <a:lnTo>
                  <a:pt x="64" y="457"/>
                </a:lnTo>
                <a:lnTo>
                  <a:pt x="32" y="517"/>
                </a:lnTo>
                <a:lnTo>
                  <a:pt x="0" y="577"/>
                </a:lnTo>
                <a:lnTo>
                  <a:pt x="0" y="637"/>
                </a:lnTo>
                <a:lnTo>
                  <a:pt x="16" y="704"/>
                </a:lnTo>
                <a:lnTo>
                  <a:pt x="159" y="1016"/>
                </a:lnTo>
                <a:lnTo>
                  <a:pt x="318" y="1328"/>
                </a:lnTo>
                <a:lnTo>
                  <a:pt x="525" y="1701"/>
                </a:lnTo>
                <a:lnTo>
                  <a:pt x="652" y="1905"/>
                </a:lnTo>
                <a:lnTo>
                  <a:pt x="795" y="2116"/>
                </a:lnTo>
                <a:lnTo>
                  <a:pt x="938" y="2332"/>
                </a:lnTo>
                <a:lnTo>
                  <a:pt x="1113" y="2548"/>
                </a:lnTo>
                <a:lnTo>
                  <a:pt x="1287" y="2752"/>
                </a:lnTo>
                <a:lnTo>
                  <a:pt x="1478" y="2957"/>
                </a:lnTo>
                <a:lnTo>
                  <a:pt x="1685" y="3149"/>
                </a:lnTo>
                <a:lnTo>
                  <a:pt x="1907" y="3323"/>
                </a:lnTo>
                <a:lnTo>
                  <a:pt x="2019" y="3401"/>
                </a:lnTo>
                <a:lnTo>
                  <a:pt x="2162" y="3467"/>
                </a:lnTo>
                <a:lnTo>
                  <a:pt x="2321" y="3528"/>
                </a:lnTo>
                <a:lnTo>
                  <a:pt x="2511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44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85" y="3600"/>
                </a:lnTo>
                <a:lnTo>
                  <a:pt x="4228" y="3570"/>
                </a:lnTo>
                <a:lnTo>
                  <a:pt x="4355" y="3534"/>
                </a:lnTo>
                <a:lnTo>
                  <a:pt x="4482" y="3492"/>
                </a:lnTo>
                <a:lnTo>
                  <a:pt x="4593" y="3449"/>
                </a:lnTo>
                <a:lnTo>
                  <a:pt x="4689" y="3401"/>
                </a:lnTo>
                <a:lnTo>
                  <a:pt x="4768" y="3353"/>
                </a:lnTo>
                <a:lnTo>
                  <a:pt x="4832" y="3299"/>
                </a:lnTo>
                <a:lnTo>
                  <a:pt x="4895" y="3245"/>
                </a:lnTo>
                <a:lnTo>
                  <a:pt x="4943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59" y="2951"/>
                </a:lnTo>
                <a:lnTo>
                  <a:pt x="4927" y="2891"/>
                </a:lnTo>
                <a:lnTo>
                  <a:pt x="4879" y="2831"/>
                </a:lnTo>
                <a:lnTo>
                  <a:pt x="4800" y="2776"/>
                </a:lnTo>
                <a:lnTo>
                  <a:pt x="4657" y="2656"/>
                </a:lnTo>
                <a:lnTo>
                  <a:pt x="4514" y="2524"/>
                </a:lnTo>
                <a:lnTo>
                  <a:pt x="4387" y="2380"/>
                </a:lnTo>
                <a:lnTo>
                  <a:pt x="4244" y="2230"/>
                </a:lnTo>
                <a:lnTo>
                  <a:pt x="4005" y="1911"/>
                </a:lnTo>
                <a:lnTo>
                  <a:pt x="3783" y="1581"/>
                </a:lnTo>
                <a:lnTo>
                  <a:pt x="3592" y="1262"/>
                </a:lnTo>
                <a:lnTo>
                  <a:pt x="3433" y="968"/>
                </a:lnTo>
                <a:lnTo>
                  <a:pt x="3322" y="716"/>
                </a:lnTo>
                <a:lnTo>
                  <a:pt x="3242" y="523"/>
                </a:lnTo>
                <a:lnTo>
                  <a:pt x="3211" y="463"/>
                </a:lnTo>
                <a:lnTo>
                  <a:pt x="3163" y="403"/>
                </a:lnTo>
                <a:lnTo>
                  <a:pt x="3099" y="349"/>
                </a:lnTo>
                <a:lnTo>
                  <a:pt x="3020" y="295"/>
                </a:lnTo>
                <a:lnTo>
                  <a:pt x="2924" y="247"/>
                </a:lnTo>
                <a:lnTo>
                  <a:pt x="2829" y="199"/>
                </a:lnTo>
                <a:lnTo>
                  <a:pt x="2718" y="157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7" y="37"/>
                </a:lnTo>
                <a:lnTo>
                  <a:pt x="2034" y="19"/>
                </a:lnTo>
                <a:lnTo>
                  <a:pt x="1875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/>
          <p:nvPr/>
        </p:nvSpPr>
        <p:spPr>
          <a:xfrm rot="757378">
            <a:off x="992542" y="4274272"/>
            <a:ext cx="741333" cy="597225"/>
          </a:xfrm>
          <a:custGeom>
            <a:avLst/>
            <a:gdLst/>
            <a:ahLst/>
            <a:cxnLst/>
            <a:rect l="l" t="t" r="r" b="b"/>
            <a:pathLst>
              <a:path w="61541" h="21992" extrusionOk="0">
                <a:moveTo>
                  <a:pt x="26225" y="0"/>
                </a:moveTo>
                <a:lnTo>
                  <a:pt x="25430" y="13"/>
                </a:lnTo>
                <a:lnTo>
                  <a:pt x="24683" y="31"/>
                </a:lnTo>
                <a:lnTo>
                  <a:pt x="23984" y="67"/>
                </a:lnTo>
                <a:lnTo>
                  <a:pt x="23317" y="109"/>
                </a:lnTo>
                <a:lnTo>
                  <a:pt x="22713" y="163"/>
                </a:lnTo>
                <a:lnTo>
                  <a:pt x="22140" y="229"/>
                </a:lnTo>
                <a:lnTo>
                  <a:pt x="21870" y="265"/>
                </a:lnTo>
                <a:lnTo>
                  <a:pt x="21616" y="301"/>
                </a:lnTo>
                <a:lnTo>
                  <a:pt x="21362" y="343"/>
                </a:lnTo>
                <a:lnTo>
                  <a:pt x="21123" y="385"/>
                </a:lnTo>
                <a:lnTo>
                  <a:pt x="20901" y="433"/>
                </a:lnTo>
                <a:lnTo>
                  <a:pt x="20678" y="481"/>
                </a:lnTo>
                <a:lnTo>
                  <a:pt x="20472" y="529"/>
                </a:lnTo>
                <a:lnTo>
                  <a:pt x="20265" y="583"/>
                </a:lnTo>
                <a:lnTo>
                  <a:pt x="20074" y="637"/>
                </a:lnTo>
                <a:lnTo>
                  <a:pt x="19884" y="691"/>
                </a:lnTo>
                <a:lnTo>
                  <a:pt x="19709" y="752"/>
                </a:lnTo>
                <a:lnTo>
                  <a:pt x="19550" y="812"/>
                </a:lnTo>
                <a:lnTo>
                  <a:pt x="19391" y="872"/>
                </a:lnTo>
                <a:lnTo>
                  <a:pt x="19248" y="938"/>
                </a:lnTo>
                <a:lnTo>
                  <a:pt x="18978" y="1070"/>
                </a:lnTo>
                <a:lnTo>
                  <a:pt x="18739" y="1208"/>
                </a:lnTo>
                <a:lnTo>
                  <a:pt x="18517" y="1358"/>
                </a:lnTo>
                <a:lnTo>
                  <a:pt x="18342" y="1509"/>
                </a:lnTo>
                <a:lnTo>
                  <a:pt x="18199" y="1671"/>
                </a:lnTo>
                <a:lnTo>
                  <a:pt x="18072" y="1833"/>
                </a:lnTo>
                <a:lnTo>
                  <a:pt x="17976" y="2001"/>
                </a:lnTo>
                <a:lnTo>
                  <a:pt x="17913" y="2176"/>
                </a:lnTo>
                <a:lnTo>
                  <a:pt x="17865" y="2350"/>
                </a:lnTo>
                <a:lnTo>
                  <a:pt x="17849" y="2530"/>
                </a:lnTo>
                <a:lnTo>
                  <a:pt x="17849" y="2716"/>
                </a:lnTo>
                <a:lnTo>
                  <a:pt x="17865" y="2903"/>
                </a:lnTo>
                <a:lnTo>
                  <a:pt x="17897" y="3095"/>
                </a:lnTo>
                <a:lnTo>
                  <a:pt x="17198" y="2987"/>
                </a:lnTo>
                <a:lnTo>
                  <a:pt x="16466" y="2885"/>
                </a:lnTo>
                <a:lnTo>
                  <a:pt x="15688" y="2788"/>
                </a:lnTo>
                <a:lnTo>
                  <a:pt x="14877" y="2704"/>
                </a:lnTo>
                <a:lnTo>
                  <a:pt x="14162" y="2644"/>
                </a:lnTo>
                <a:lnTo>
                  <a:pt x="13494" y="2590"/>
                </a:lnTo>
                <a:lnTo>
                  <a:pt x="12827" y="2554"/>
                </a:lnTo>
                <a:lnTo>
                  <a:pt x="12175" y="2524"/>
                </a:lnTo>
                <a:lnTo>
                  <a:pt x="11540" y="2506"/>
                </a:lnTo>
                <a:lnTo>
                  <a:pt x="10936" y="2500"/>
                </a:lnTo>
                <a:lnTo>
                  <a:pt x="10332" y="2506"/>
                </a:lnTo>
                <a:lnTo>
                  <a:pt x="9759" y="2518"/>
                </a:lnTo>
                <a:lnTo>
                  <a:pt x="9203" y="2548"/>
                </a:lnTo>
                <a:lnTo>
                  <a:pt x="8663" y="2578"/>
                </a:lnTo>
                <a:lnTo>
                  <a:pt x="8138" y="2626"/>
                </a:lnTo>
                <a:lnTo>
                  <a:pt x="7630" y="2680"/>
                </a:lnTo>
                <a:lnTo>
                  <a:pt x="7137" y="2746"/>
                </a:lnTo>
                <a:lnTo>
                  <a:pt x="6660" y="2818"/>
                </a:lnTo>
                <a:lnTo>
                  <a:pt x="6199" y="2897"/>
                </a:lnTo>
                <a:lnTo>
                  <a:pt x="5770" y="2987"/>
                </a:lnTo>
                <a:lnTo>
                  <a:pt x="5341" y="3089"/>
                </a:lnTo>
                <a:lnTo>
                  <a:pt x="4928" y="3191"/>
                </a:lnTo>
                <a:lnTo>
                  <a:pt x="4546" y="3305"/>
                </a:lnTo>
                <a:lnTo>
                  <a:pt x="4165" y="3431"/>
                </a:lnTo>
                <a:lnTo>
                  <a:pt x="3815" y="3558"/>
                </a:lnTo>
                <a:lnTo>
                  <a:pt x="3466" y="3696"/>
                </a:lnTo>
                <a:lnTo>
                  <a:pt x="3148" y="3840"/>
                </a:lnTo>
                <a:lnTo>
                  <a:pt x="2846" y="3990"/>
                </a:lnTo>
                <a:lnTo>
                  <a:pt x="2544" y="4146"/>
                </a:lnTo>
                <a:lnTo>
                  <a:pt x="2274" y="4309"/>
                </a:lnTo>
                <a:lnTo>
                  <a:pt x="2019" y="4477"/>
                </a:lnTo>
                <a:lnTo>
                  <a:pt x="1765" y="4651"/>
                </a:lnTo>
                <a:lnTo>
                  <a:pt x="1542" y="4831"/>
                </a:lnTo>
                <a:lnTo>
                  <a:pt x="1336" y="5018"/>
                </a:lnTo>
                <a:lnTo>
                  <a:pt x="1145" y="5210"/>
                </a:lnTo>
                <a:lnTo>
                  <a:pt x="954" y="5402"/>
                </a:lnTo>
                <a:lnTo>
                  <a:pt x="795" y="5606"/>
                </a:lnTo>
                <a:lnTo>
                  <a:pt x="652" y="5811"/>
                </a:lnTo>
                <a:lnTo>
                  <a:pt x="509" y="6015"/>
                </a:lnTo>
                <a:lnTo>
                  <a:pt x="398" y="6231"/>
                </a:lnTo>
                <a:lnTo>
                  <a:pt x="303" y="6448"/>
                </a:lnTo>
                <a:lnTo>
                  <a:pt x="207" y="6664"/>
                </a:lnTo>
                <a:lnTo>
                  <a:pt x="144" y="6886"/>
                </a:lnTo>
                <a:lnTo>
                  <a:pt x="80" y="7115"/>
                </a:lnTo>
                <a:lnTo>
                  <a:pt x="48" y="7343"/>
                </a:lnTo>
                <a:lnTo>
                  <a:pt x="17" y="7571"/>
                </a:lnTo>
                <a:lnTo>
                  <a:pt x="1" y="7806"/>
                </a:lnTo>
                <a:lnTo>
                  <a:pt x="17" y="8040"/>
                </a:lnTo>
                <a:lnTo>
                  <a:pt x="33" y="8280"/>
                </a:lnTo>
                <a:lnTo>
                  <a:pt x="64" y="8521"/>
                </a:lnTo>
                <a:lnTo>
                  <a:pt x="112" y="8761"/>
                </a:lnTo>
                <a:lnTo>
                  <a:pt x="176" y="9001"/>
                </a:lnTo>
                <a:lnTo>
                  <a:pt x="255" y="9242"/>
                </a:lnTo>
                <a:lnTo>
                  <a:pt x="350" y="9488"/>
                </a:lnTo>
                <a:lnTo>
                  <a:pt x="462" y="9728"/>
                </a:lnTo>
                <a:lnTo>
                  <a:pt x="589" y="9969"/>
                </a:lnTo>
                <a:lnTo>
                  <a:pt x="716" y="10215"/>
                </a:lnTo>
                <a:lnTo>
                  <a:pt x="875" y="10455"/>
                </a:lnTo>
                <a:lnTo>
                  <a:pt x="1034" y="10702"/>
                </a:lnTo>
                <a:lnTo>
                  <a:pt x="1209" y="10942"/>
                </a:lnTo>
                <a:lnTo>
                  <a:pt x="1399" y="11182"/>
                </a:lnTo>
                <a:lnTo>
                  <a:pt x="1606" y="11423"/>
                </a:lnTo>
                <a:lnTo>
                  <a:pt x="1829" y="11663"/>
                </a:lnTo>
                <a:lnTo>
                  <a:pt x="2067" y="11897"/>
                </a:lnTo>
                <a:lnTo>
                  <a:pt x="2321" y="12132"/>
                </a:lnTo>
                <a:lnTo>
                  <a:pt x="2576" y="12366"/>
                </a:lnTo>
                <a:lnTo>
                  <a:pt x="2862" y="12594"/>
                </a:lnTo>
                <a:lnTo>
                  <a:pt x="3148" y="12823"/>
                </a:lnTo>
                <a:lnTo>
                  <a:pt x="3402" y="13009"/>
                </a:lnTo>
                <a:lnTo>
                  <a:pt x="3656" y="13195"/>
                </a:lnTo>
                <a:lnTo>
                  <a:pt x="3911" y="13370"/>
                </a:lnTo>
                <a:lnTo>
                  <a:pt x="4181" y="13538"/>
                </a:lnTo>
                <a:lnTo>
                  <a:pt x="4435" y="13694"/>
                </a:lnTo>
                <a:lnTo>
                  <a:pt x="4705" y="13844"/>
                </a:lnTo>
                <a:lnTo>
                  <a:pt x="4960" y="13994"/>
                </a:lnTo>
                <a:lnTo>
                  <a:pt x="5214" y="14133"/>
                </a:lnTo>
                <a:lnTo>
                  <a:pt x="5007" y="14301"/>
                </a:lnTo>
                <a:lnTo>
                  <a:pt x="4801" y="14481"/>
                </a:lnTo>
                <a:lnTo>
                  <a:pt x="4626" y="14661"/>
                </a:lnTo>
                <a:lnTo>
                  <a:pt x="4467" y="14854"/>
                </a:lnTo>
                <a:lnTo>
                  <a:pt x="4324" y="15046"/>
                </a:lnTo>
                <a:lnTo>
                  <a:pt x="4197" y="15238"/>
                </a:lnTo>
                <a:lnTo>
                  <a:pt x="4101" y="15436"/>
                </a:lnTo>
                <a:lnTo>
                  <a:pt x="4022" y="15641"/>
                </a:lnTo>
                <a:lnTo>
                  <a:pt x="3974" y="15845"/>
                </a:lnTo>
                <a:lnTo>
                  <a:pt x="3958" y="16049"/>
                </a:lnTo>
                <a:lnTo>
                  <a:pt x="3958" y="16260"/>
                </a:lnTo>
                <a:lnTo>
                  <a:pt x="3990" y="16470"/>
                </a:lnTo>
                <a:lnTo>
                  <a:pt x="4054" y="16686"/>
                </a:lnTo>
                <a:lnTo>
                  <a:pt x="4149" y="16897"/>
                </a:lnTo>
                <a:lnTo>
                  <a:pt x="4276" y="17113"/>
                </a:lnTo>
                <a:lnTo>
                  <a:pt x="4435" y="17329"/>
                </a:lnTo>
                <a:lnTo>
                  <a:pt x="4626" y="17545"/>
                </a:lnTo>
                <a:lnTo>
                  <a:pt x="4848" y="17756"/>
                </a:lnTo>
                <a:lnTo>
                  <a:pt x="5103" y="17972"/>
                </a:lnTo>
                <a:lnTo>
                  <a:pt x="5405" y="18188"/>
                </a:lnTo>
                <a:lnTo>
                  <a:pt x="5754" y="18399"/>
                </a:lnTo>
                <a:lnTo>
                  <a:pt x="6136" y="18609"/>
                </a:lnTo>
                <a:lnTo>
                  <a:pt x="6549" y="18819"/>
                </a:lnTo>
                <a:lnTo>
                  <a:pt x="7010" y="19030"/>
                </a:lnTo>
                <a:lnTo>
                  <a:pt x="7518" y="19234"/>
                </a:lnTo>
                <a:lnTo>
                  <a:pt x="8075" y="19432"/>
                </a:lnTo>
                <a:lnTo>
                  <a:pt x="8663" y="19630"/>
                </a:lnTo>
                <a:lnTo>
                  <a:pt x="9314" y="19829"/>
                </a:lnTo>
                <a:lnTo>
                  <a:pt x="9998" y="20021"/>
                </a:lnTo>
                <a:lnTo>
                  <a:pt x="10745" y="20207"/>
                </a:lnTo>
                <a:lnTo>
                  <a:pt x="11540" y="20387"/>
                </a:lnTo>
                <a:lnTo>
                  <a:pt x="12382" y="20568"/>
                </a:lnTo>
                <a:lnTo>
                  <a:pt x="13288" y="20742"/>
                </a:lnTo>
                <a:lnTo>
                  <a:pt x="14178" y="20904"/>
                </a:lnTo>
                <a:lnTo>
                  <a:pt x="15020" y="21054"/>
                </a:lnTo>
                <a:lnTo>
                  <a:pt x="15847" y="21181"/>
                </a:lnTo>
                <a:lnTo>
                  <a:pt x="16641" y="21295"/>
                </a:lnTo>
                <a:lnTo>
                  <a:pt x="17404" y="21397"/>
                </a:lnTo>
                <a:lnTo>
                  <a:pt x="18135" y="21487"/>
                </a:lnTo>
                <a:lnTo>
                  <a:pt x="18851" y="21559"/>
                </a:lnTo>
                <a:lnTo>
                  <a:pt x="19534" y="21619"/>
                </a:lnTo>
                <a:lnTo>
                  <a:pt x="20186" y="21667"/>
                </a:lnTo>
                <a:lnTo>
                  <a:pt x="20821" y="21703"/>
                </a:lnTo>
                <a:lnTo>
                  <a:pt x="21425" y="21721"/>
                </a:lnTo>
                <a:lnTo>
                  <a:pt x="22013" y="21739"/>
                </a:lnTo>
                <a:lnTo>
                  <a:pt x="22570" y="21739"/>
                </a:lnTo>
                <a:lnTo>
                  <a:pt x="23094" y="21727"/>
                </a:lnTo>
                <a:lnTo>
                  <a:pt x="23603" y="21709"/>
                </a:lnTo>
                <a:lnTo>
                  <a:pt x="24095" y="21685"/>
                </a:lnTo>
                <a:lnTo>
                  <a:pt x="24556" y="21649"/>
                </a:lnTo>
                <a:lnTo>
                  <a:pt x="25001" y="21601"/>
                </a:lnTo>
                <a:lnTo>
                  <a:pt x="25430" y="21553"/>
                </a:lnTo>
                <a:lnTo>
                  <a:pt x="25828" y="21493"/>
                </a:lnTo>
                <a:lnTo>
                  <a:pt x="26209" y="21427"/>
                </a:lnTo>
                <a:lnTo>
                  <a:pt x="26575" y="21355"/>
                </a:lnTo>
                <a:lnTo>
                  <a:pt x="26924" y="21277"/>
                </a:lnTo>
                <a:lnTo>
                  <a:pt x="27242" y="21193"/>
                </a:lnTo>
                <a:lnTo>
                  <a:pt x="27544" y="21103"/>
                </a:lnTo>
                <a:lnTo>
                  <a:pt x="27830" y="21006"/>
                </a:lnTo>
                <a:lnTo>
                  <a:pt x="28116" y="20910"/>
                </a:lnTo>
                <a:lnTo>
                  <a:pt x="28371" y="20808"/>
                </a:lnTo>
                <a:lnTo>
                  <a:pt x="28609" y="20706"/>
                </a:lnTo>
                <a:lnTo>
                  <a:pt x="28832" y="20598"/>
                </a:lnTo>
                <a:lnTo>
                  <a:pt x="29038" y="20490"/>
                </a:lnTo>
                <a:lnTo>
                  <a:pt x="29388" y="20616"/>
                </a:lnTo>
                <a:lnTo>
                  <a:pt x="29769" y="20730"/>
                </a:lnTo>
                <a:lnTo>
                  <a:pt x="30151" y="20850"/>
                </a:lnTo>
                <a:lnTo>
                  <a:pt x="30548" y="20958"/>
                </a:lnTo>
                <a:lnTo>
                  <a:pt x="30946" y="21066"/>
                </a:lnTo>
                <a:lnTo>
                  <a:pt x="31375" y="21169"/>
                </a:lnTo>
                <a:lnTo>
                  <a:pt x="31804" y="21271"/>
                </a:lnTo>
                <a:lnTo>
                  <a:pt x="32249" y="21361"/>
                </a:lnTo>
                <a:lnTo>
                  <a:pt x="32710" y="21451"/>
                </a:lnTo>
                <a:lnTo>
                  <a:pt x="33171" y="21535"/>
                </a:lnTo>
                <a:lnTo>
                  <a:pt x="33647" y="21613"/>
                </a:lnTo>
                <a:lnTo>
                  <a:pt x="34140" y="21685"/>
                </a:lnTo>
                <a:lnTo>
                  <a:pt x="34633" y="21745"/>
                </a:lnTo>
                <a:lnTo>
                  <a:pt x="35141" y="21806"/>
                </a:lnTo>
                <a:lnTo>
                  <a:pt x="35666" y="21854"/>
                </a:lnTo>
                <a:lnTo>
                  <a:pt x="36190" y="21902"/>
                </a:lnTo>
                <a:lnTo>
                  <a:pt x="36731" y="21938"/>
                </a:lnTo>
                <a:lnTo>
                  <a:pt x="37271" y="21962"/>
                </a:lnTo>
                <a:lnTo>
                  <a:pt x="37827" y="21980"/>
                </a:lnTo>
                <a:lnTo>
                  <a:pt x="38384" y="21992"/>
                </a:lnTo>
                <a:lnTo>
                  <a:pt x="38940" y="21992"/>
                </a:lnTo>
                <a:lnTo>
                  <a:pt x="39528" y="21986"/>
                </a:lnTo>
                <a:lnTo>
                  <a:pt x="40100" y="21968"/>
                </a:lnTo>
                <a:lnTo>
                  <a:pt x="40688" y="21938"/>
                </a:lnTo>
                <a:lnTo>
                  <a:pt x="41276" y="21902"/>
                </a:lnTo>
                <a:lnTo>
                  <a:pt x="41880" y="21848"/>
                </a:lnTo>
                <a:lnTo>
                  <a:pt x="42484" y="21787"/>
                </a:lnTo>
                <a:lnTo>
                  <a:pt x="43088" y="21721"/>
                </a:lnTo>
                <a:lnTo>
                  <a:pt x="43692" y="21637"/>
                </a:lnTo>
                <a:lnTo>
                  <a:pt x="44312" y="21541"/>
                </a:lnTo>
                <a:lnTo>
                  <a:pt x="44932" y="21433"/>
                </a:lnTo>
                <a:lnTo>
                  <a:pt x="45552" y="21313"/>
                </a:lnTo>
                <a:lnTo>
                  <a:pt x="45949" y="21235"/>
                </a:lnTo>
                <a:lnTo>
                  <a:pt x="46315" y="21151"/>
                </a:lnTo>
                <a:lnTo>
                  <a:pt x="46680" y="21066"/>
                </a:lnTo>
                <a:lnTo>
                  <a:pt x="47014" y="20982"/>
                </a:lnTo>
                <a:lnTo>
                  <a:pt x="47348" y="20898"/>
                </a:lnTo>
                <a:lnTo>
                  <a:pt x="47666" y="20808"/>
                </a:lnTo>
                <a:lnTo>
                  <a:pt x="47967" y="20718"/>
                </a:lnTo>
                <a:lnTo>
                  <a:pt x="48269" y="20622"/>
                </a:lnTo>
                <a:lnTo>
                  <a:pt x="48556" y="20532"/>
                </a:lnTo>
                <a:lnTo>
                  <a:pt x="48826" y="20436"/>
                </a:lnTo>
                <a:lnTo>
                  <a:pt x="49080" y="20339"/>
                </a:lnTo>
                <a:lnTo>
                  <a:pt x="49318" y="20237"/>
                </a:lnTo>
                <a:lnTo>
                  <a:pt x="49557" y="20141"/>
                </a:lnTo>
                <a:lnTo>
                  <a:pt x="49779" y="20039"/>
                </a:lnTo>
                <a:lnTo>
                  <a:pt x="49986" y="19937"/>
                </a:lnTo>
                <a:lnTo>
                  <a:pt x="50177" y="19835"/>
                </a:lnTo>
                <a:lnTo>
                  <a:pt x="50367" y="19727"/>
                </a:lnTo>
                <a:lnTo>
                  <a:pt x="50542" y="19624"/>
                </a:lnTo>
                <a:lnTo>
                  <a:pt x="50717" y="19516"/>
                </a:lnTo>
                <a:lnTo>
                  <a:pt x="50860" y="19408"/>
                </a:lnTo>
                <a:lnTo>
                  <a:pt x="51003" y="19300"/>
                </a:lnTo>
                <a:lnTo>
                  <a:pt x="51146" y="19192"/>
                </a:lnTo>
                <a:lnTo>
                  <a:pt x="51273" y="19084"/>
                </a:lnTo>
                <a:lnTo>
                  <a:pt x="51385" y="18969"/>
                </a:lnTo>
                <a:lnTo>
                  <a:pt x="51480" y="18861"/>
                </a:lnTo>
                <a:lnTo>
                  <a:pt x="51575" y="18747"/>
                </a:lnTo>
                <a:lnTo>
                  <a:pt x="51734" y="18519"/>
                </a:lnTo>
                <a:lnTo>
                  <a:pt x="51861" y="18291"/>
                </a:lnTo>
                <a:lnTo>
                  <a:pt x="51941" y="18062"/>
                </a:lnTo>
                <a:lnTo>
                  <a:pt x="52004" y="17828"/>
                </a:lnTo>
                <a:lnTo>
                  <a:pt x="52020" y="17600"/>
                </a:lnTo>
                <a:lnTo>
                  <a:pt x="52004" y="17365"/>
                </a:lnTo>
                <a:lnTo>
                  <a:pt x="51973" y="17131"/>
                </a:lnTo>
                <a:lnTo>
                  <a:pt x="51893" y="16903"/>
                </a:lnTo>
                <a:lnTo>
                  <a:pt x="51798" y="16668"/>
                </a:lnTo>
                <a:lnTo>
                  <a:pt x="51671" y="16440"/>
                </a:lnTo>
                <a:lnTo>
                  <a:pt x="51512" y="16212"/>
                </a:lnTo>
                <a:lnTo>
                  <a:pt x="51337" y="15989"/>
                </a:lnTo>
                <a:lnTo>
                  <a:pt x="51146" y="15767"/>
                </a:lnTo>
                <a:lnTo>
                  <a:pt x="50924" y="15545"/>
                </a:lnTo>
                <a:lnTo>
                  <a:pt x="50685" y="15328"/>
                </a:lnTo>
                <a:lnTo>
                  <a:pt x="50431" y="15118"/>
                </a:lnTo>
                <a:lnTo>
                  <a:pt x="50161" y="14908"/>
                </a:lnTo>
                <a:lnTo>
                  <a:pt x="49875" y="14703"/>
                </a:lnTo>
                <a:lnTo>
                  <a:pt x="49557" y="14505"/>
                </a:lnTo>
                <a:lnTo>
                  <a:pt x="49970" y="14469"/>
                </a:lnTo>
                <a:lnTo>
                  <a:pt x="50367" y="14427"/>
                </a:lnTo>
                <a:lnTo>
                  <a:pt x="50797" y="14379"/>
                </a:lnTo>
                <a:lnTo>
                  <a:pt x="51210" y="14325"/>
                </a:lnTo>
                <a:lnTo>
                  <a:pt x="51639" y="14259"/>
                </a:lnTo>
                <a:lnTo>
                  <a:pt x="52084" y="14193"/>
                </a:lnTo>
                <a:lnTo>
                  <a:pt x="52529" y="14115"/>
                </a:lnTo>
                <a:lnTo>
                  <a:pt x="52974" y="14024"/>
                </a:lnTo>
                <a:lnTo>
                  <a:pt x="53435" y="13928"/>
                </a:lnTo>
                <a:lnTo>
                  <a:pt x="53896" y="13826"/>
                </a:lnTo>
                <a:lnTo>
                  <a:pt x="54373" y="13712"/>
                </a:lnTo>
                <a:lnTo>
                  <a:pt x="54834" y="13592"/>
                </a:lnTo>
                <a:lnTo>
                  <a:pt x="55326" y="13460"/>
                </a:lnTo>
                <a:lnTo>
                  <a:pt x="55803" y="13321"/>
                </a:lnTo>
                <a:lnTo>
                  <a:pt x="56296" y="13171"/>
                </a:lnTo>
                <a:lnTo>
                  <a:pt x="56788" y="13009"/>
                </a:lnTo>
                <a:lnTo>
                  <a:pt x="57265" y="12853"/>
                </a:lnTo>
                <a:lnTo>
                  <a:pt x="57694" y="12697"/>
                </a:lnTo>
                <a:lnTo>
                  <a:pt x="58123" y="12540"/>
                </a:lnTo>
                <a:lnTo>
                  <a:pt x="58505" y="12384"/>
                </a:lnTo>
                <a:lnTo>
                  <a:pt x="58870" y="12234"/>
                </a:lnTo>
                <a:lnTo>
                  <a:pt x="59204" y="12078"/>
                </a:lnTo>
                <a:lnTo>
                  <a:pt x="59506" y="11927"/>
                </a:lnTo>
                <a:lnTo>
                  <a:pt x="59808" y="11783"/>
                </a:lnTo>
                <a:lnTo>
                  <a:pt x="60062" y="11633"/>
                </a:lnTo>
                <a:lnTo>
                  <a:pt x="60301" y="11489"/>
                </a:lnTo>
                <a:lnTo>
                  <a:pt x="60523" y="11345"/>
                </a:lnTo>
                <a:lnTo>
                  <a:pt x="60714" y="11200"/>
                </a:lnTo>
                <a:lnTo>
                  <a:pt x="60889" y="11056"/>
                </a:lnTo>
                <a:lnTo>
                  <a:pt x="61048" y="10918"/>
                </a:lnTo>
                <a:lnTo>
                  <a:pt x="61175" y="10780"/>
                </a:lnTo>
                <a:lnTo>
                  <a:pt x="61286" y="10642"/>
                </a:lnTo>
                <a:lnTo>
                  <a:pt x="61366" y="10509"/>
                </a:lnTo>
                <a:lnTo>
                  <a:pt x="61445" y="10371"/>
                </a:lnTo>
                <a:lnTo>
                  <a:pt x="61493" y="10239"/>
                </a:lnTo>
                <a:lnTo>
                  <a:pt x="61525" y="10107"/>
                </a:lnTo>
                <a:lnTo>
                  <a:pt x="61541" y="9981"/>
                </a:lnTo>
                <a:lnTo>
                  <a:pt x="61541" y="9849"/>
                </a:lnTo>
                <a:lnTo>
                  <a:pt x="61509" y="9722"/>
                </a:lnTo>
                <a:lnTo>
                  <a:pt x="61477" y="9596"/>
                </a:lnTo>
                <a:lnTo>
                  <a:pt x="61413" y="9476"/>
                </a:lnTo>
                <a:lnTo>
                  <a:pt x="61350" y="9350"/>
                </a:lnTo>
                <a:lnTo>
                  <a:pt x="61270" y="9230"/>
                </a:lnTo>
                <a:lnTo>
                  <a:pt x="61159" y="9109"/>
                </a:lnTo>
                <a:lnTo>
                  <a:pt x="61048" y="8989"/>
                </a:lnTo>
                <a:lnTo>
                  <a:pt x="60921" y="8875"/>
                </a:lnTo>
                <a:lnTo>
                  <a:pt x="60778" y="8761"/>
                </a:lnTo>
                <a:lnTo>
                  <a:pt x="60619" y="8647"/>
                </a:lnTo>
                <a:lnTo>
                  <a:pt x="60460" y="8533"/>
                </a:lnTo>
                <a:lnTo>
                  <a:pt x="60269" y="8424"/>
                </a:lnTo>
                <a:lnTo>
                  <a:pt x="60078" y="8310"/>
                </a:lnTo>
                <a:lnTo>
                  <a:pt x="59888" y="8202"/>
                </a:lnTo>
                <a:lnTo>
                  <a:pt x="59665" y="8100"/>
                </a:lnTo>
                <a:lnTo>
                  <a:pt x="59443" y="7992"/>
                </a:lnTo>
                <a:lnTo>
                  <a:pt x="59204" y="7890"/>
                </a:lnTo>
                <a:lnTo>
                  <a:pt x="58966" y="7788"/>
                </a:lnTo>
                <a:lnTo>
                  <a:pt x="58457" y="7589"/>
                </a:lnTo>
                <a:lnTo>
                  <a:pt x="57917" y="7391"/>
                </a:lnTo>
                <a:lnTo>
                  <a:pt x="57345" y="7205"/>
                </a:lnTo>
                <a:lnTo>
                  <a:pt x="56757" y="7024"/>
                </a:lnTo>
                <a:lnTo>
                  <a:pt x="56153" y="6850"/>
                </a:lnTo>
                <a:lnTo>
                  <a:pt x="55517" y="6682"/>
                </a:lnTo>
                <a:lnTo>
                  <a:pt x="54881" y="6514"/>
                </a:lnTo>
                <a:lnTo>
                  <a:pt x="54230" y="6358"/>
                </a:lnTo>
                <a:lnTo>
                  <a:pt x="53578" y="6207"/>
                </a:lnTo>
                <a:lnTo>
                  <a:pt x="52926" y="6063"/>
                </a:lnTo>
                <a:lnTo>
                  <a:pt x="52275" y="5919"/>
                </a:lnTo>
                <a:lnTo>
                  <a:pt x="51623" y="5787"/>
                </a:lnTo>
                <a:lnTo>
                  <a:pt x="51528" y="5594"/>
                </a:lnTo>
                <a:lnTo>
                  <a:pt x="51416" y="5396"/>
                </a:lnTo>
                <a:lnTo>
                  <a:pt x="51257" y="5198"/>
                </a:lnTo>
                <a:lnTo>
                  <a:pt x="51067" y="5000"/>
                </a:lnTo>
                <a:lnTo>
                  <a:pt x="50860" y="4795"/>
                </a:lnTo>
                <a:lnTo>
                  <a:pt x="50606" y="4591"/>
                </a:lnTo>
                <a:lnTo>
                  <a:pt x="50336" y="4381"/>
                </a:lnTo>
                <a:lnTo>
                  <a:pt x="50018" y="4176"/>
                </a:lnTo>
                <a:lnTo>
                  <a:pt x="49668" y="3972"/>
                </a:lnTo>
                <a:lnTo>
                  <a:pt x="49303" y="3762"/>
                </a:lnTo>
                <a:lnTo>
                  <a:pt x="48889" y="3558"/>
                </a:lnTo>
                <a:lnTo>
                  <a:pt x="48444" y="3353"/>
                </a:lnTo>
                <a:lnTo>
                  <a:pt x="47967" y="3155"/>
                </a:lnTo>
                <a:lnTo>
                  <a:pt x="47459" y="2951"/>
                </a:lnTo>
                <a:lnTo>
                  <a:pt x="46903" y="2752"/>
                </a:lnTo>
                <a:lnTo>
                  <a:pt x="46330" y="2560"/>
                </a:lnTo>
                <a:lnTo>
                  <a:pt x="45711" y="2368"/>
                </a:lnTo>
                <a:lnTo>
                  <a:pt x="45059" y="2182"/>
                </a:lnTo>
                <a:lnTo>
                  <a:pt x="44376" y="1995"/>
                </a:lnTo>
                <a:lnTo>
                  <a:pt x="43644" y="1821"/>
                </a:lnTo>
                <a:lnTo>
                  <a:pt x="42882" y="1647"/>
                </a:lnTo>
                <a:lnTo>
                  <a:pt x="42087" y="1479"/>
                </a:lnTo>
                <a:lnTo>
                  <a:pt x="41260" y="1316"/>
                </a:lnTo>
                <a:lnTo>
                  <a:pt x="40386" y="1166"/>
                </a:lnTo>
                <a:lnTo>
                  <a:pt x="39464" y="1016"/>
                </a:lnTo>
                <a:lnTo>
                  <a:pt x="38527" y="878"/>
                </a:lnTo>
                <a:lnTo>
                  <a:pt x="37541" y="740"/>
                </a:lnTo>
                <a:lnTo>
                  <a:pt x="36508" y="619"/>
                </a:lnTo>
                <a:lnTo>
                  <a:pt x="35443" y="499"/>
                </a:lnTo>
                <a:lnTo>
                  <a:pt x="34347" y="397"/>
                </a:lnTo>
                <a:lnTo>
                  <a:pt x="33202" y="301"/>
                </a:lnTo>
                <a:lnTo>
                  <a:pt x="32026" y="211"/>
                </a:lnTo>
                <a:lnTo>
                  <a:pt x="30930" y="145"/>
                </a:lnTo>
                <a:lnTo>
                  <a:pt x="29881" y="85"/>
                </a:lnTo>
                <a:lnTo>
                  <a:pt x="28895" y="49"/>
                </a:lnTo>
                <a:lnTo>
                  <a:pt x="27942" y="19"/>
                </a:lnTo>
                <a:lnTo>
                  <a:pt x="270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/>
          <p:nvPr/>
        </p:nvSpPr>
        <p:spPr>
          <a:xfrm rot="757378">
            <a:off x="1119812" y="4358675"/>
            <a:ext cx="398053" cy="396376"/>
          </a:xfrm>
          <a:custGeom>
            <a:avLst/>
            <a:gdLst/>
            <a:ahLst/>
            <a:cxnLst/>
            <a:rect l="l" t="t" r="r" b="b"/>
            <a:pathLst>
              <a:path w="33044" h="14596" extrusionOk="0">
                <a:moveTo>
                  <a:pt x="26257" y="5865"/>
                </a:moveTo>
                <a:lnTo>
                  <a:pt x="26400" y="5871"/>
                </a:lnTo>
                <a:lnTo>
                  <a:pt x="26543" y="5889"/>
                </a:lnTo>
                <a:lnTo>
                  <a:pt x="26670" y="5913"/>
                </a:lnTo>
                <a:lnTo>
                  <a:pt x="26717" y="5931"/>
                </a:lnTo>
                <a:lnTo>
                  <a:pt x="26813" y="5973"/>
                </a:lnTo>
                <a:lnTo>
                  <a:pt x="26924" y="6027"/>
                </a:lnTo>
                <a:lnTo>
                  <a:pt x="27067" y="6111"/>
                </a:lnTo>
                <a:lnTo>
                  <a:pt x="27226" y="6207"/>
                </a:lnTo>
                <a:lnTo>
                  <a:pt x="27417" y="6327"/>
                </a:lnTo>
                <a:lnTo>
                  <a:pt x="27623" y="6478"/>
                </a:lnTo>
                <a:lnTo>
                  <a:pt x="27830" y="6646"/>
                </a:lnTo>
                <a:lnTo>
                  <a:pt x="27607" y="6766"/>
                </a:lnTo>
                <a:lnTo>
                  <a:pt x="27496" y="6814"/>
                </a:lnTo>
                <a:lnTo>
                  <a:pt x="27385" y="6862"/>
                </a:lnTo>
                <a:lnTo>
                  <a:pt x="27274" y="6904"/>
                </a:lnTo>
                <a:lnTo>
                  <a:pt x="27162" y="6940"/>
                </a:lnTo>
                <a:lnTo>
                  <a:pt x="27035" y="6970"/>
                </a:lnTo>
                <a:lnTo>
                  <a:pt x="26924" y="6994"/>
                </a:lnTo>
                <a:lnTo>
                  <a:pt x="26797" y="7006"/>
                </a:lnTo>
                <a:lnTo>
                  <a:pt x="26686" y="7018"/>
                </a:lnTo>
                <a:lnTo>
                  <a:pt x="26558" y="7024"/>
                </a:lnTo>
                <a:lnTo>
                  <a:pt x="26431" y="7024"/>
                </a:lnTo>
                <a:lnTo>
                  <a:pt x="26304" y="7018"/>
                </a:lnTo>
                <a:lnTo>
                  <a:pt x="26177" y="7000"/>
                </a:lnTo>
                <a:lnTo>
                  <a:pt x="26034" y="6982"/>
                </a:lnTo>
                <a:lnTo>
                  <a:pt x="25907" y="6952"/>
                </a:lnTo>
                <a:lnTo>
                  <a:pt x="25684" y="6898"/>
                </a:lnTo>
                <a:lnTo>
                  <a:pt x="25462" y="6838"/>
                </a:lnTo>
                <a:lnTo>
                  <a:pt x="25239" y="6766"/>
                </a:lnTo>
                <a:lnTo>
                  <a:pt x="25033" y="6682"/>
                </a:lnTo>
                <a:lnTo>
                  <a:pt x="24937" y="6640"/>
                </a:lnTo>
                <a:lnTo>
                  <a:pt x="24858" y="6592"/>
                </a:lnTo>
                <a:lnTo>
                  <a:pt x="24794" y="6544"/>
                </a:lnTo>
                <a:lnTo>
                  <a:pt x="24731" y="6496"/>
                </a:lnTo>
                <a:lnTo>
                  <a:pt x="24699" y="6448"/>
                </a:lnTo>
                <a:lnTo>
                  <a:pt x="24683" y="6394"/>
                </a:lnTo>
                <a:lnTo>
                  <a:pt x="24683" y="6339"/>
                </a:lnTo>
                <a:lnTo>
                  <a:pt x="24715" y="6285"/>
                </a:lnTo>
                <a:lnTo>
                  <a:pt x="24763" y="6231"/>
                </a:lnTo>
                <a:lnTo>
                  <a:pt x="24826" y="6183"/>
                </a:lnTo>
                <a:lnTo>
                  <a:pt x="24921" y="6135"/>
                </a:lnTo>
                <a:lnTo>
                  <a:pt x="25017" y="6087"/>
                </a:lnTo>
                <a:lnTo>
                  <a:pt x="25128" y="6045"/>
                </a:lnTo>
                <a:lnTo>
                  <a:pt x="25255" y="6003"/>
                </a:lnTo>
                <a:lnTo>
                  <a:pt x="25382" y="5967"/>
                </a:lnTo>
                <a:lnTo>
                  <a:pt x="25525" y="5937"/>
                </a:lnTo>
                <a:lnTo>
                  <a:pt x="25668" y="5907"/>
                </a:lnTo>
                <a:lnTo>
                  <a:pt x="25811" y="5889"/>
                </a:lnTo>
                <a:lnTo>
                  <a:pt x="25970" y="5877"/>
                </a:lnTo>
                <a:lnTo>
                  <a:pt x="26113" y="5865"/>
                </a:lnTo>
                <a:close/>
                <a:moveTo>
                  <a:pt x="5325" y="7727"/>
                </a:moveTo>
                <a:lnTo>
                  <a:pt x="5611" y="7733"/>
                </a:lnTo>
                <a:lnTo>
                  <a:pt x="5897" y="7751"/>
                </a:lnTo>
                <a:lnTo>
                  <a:pt x="6358" y="7782"/>
                </a:lnTo>
                <a:lnTo>
                  <a:pt x="6771" y="7812"/>
                </a:lnTo>
                <a:lnTo>
                  <a:pt x="7168" y="7848"/>
                </a:lnTo>
                <a:lnTo>
                  <a:pt x="7550" y="7884"/>
                </a:lnTo>
                <a:lnTo>
                  <a:pt x="7899" y="7920"/>
                </a:lnTo>
                <a:lnTo>
                  <a:pt x="8217" y="7956"/>
                </a:lnTo>
                <a:lnTo>
                  <a:pt x="8774" y="8034"/>
                </a:lnTo>
                <a:lnTo>
                  <a:pt x="9250" y="8106"/>
                </a:lnTo>
                <a:lnTo>
                  <a:pt x="9616" y="8184"/>
                </a:lnTo>
                <a:lnTo>
                  <a:pt x="9918" y="8250"/>
                </a:lnTo>
                <a:lnTo>
                  <a:pt x="10140" y="8310"/>
                </a:lnTo>
                <a:lnTo>
                  <a:pt x="9886" y="8340"/>
                </a:lnTo>
                <a:lnTo>
                  <a:pt x="9552" y="8358"/>
                </a:lnTo>
                <a:lnTo>
                  <a:pt x="9155" y="8370"/>
                </a:lnTo>
                <a:lnTo>
                  <a:pt x="8678" y="8376"/>
                </a:lnTo>
                <a:lnTo>
                  <a:pt x="8170" y="8370"/>
                </a:lnTo>
                <a:lnTo>
                  <a:pt x="7613" y="8358"/>
                </a:lnTo>
                <a:lnTo>
                  <a:pt x="7009" y="8328"/>
                </a:lnTo>
                <a:lnTo>
                  <a:pt x="6390" y="8286"/>
                </a:lnTo>
                <a:lnTo>
                  <a:pt x="6231" y="8274"/>
                </a:lnTo>
                <a:lnTo>
                  <a:pt x="6056" y="8250"/>
                </a:lnTo>
                <a:lnTo>
                  <a:pt x="5849" y="8220"/>
                </a:lnTo>
                <a:lnTo>
                  <a:pt x="5738" y="8196"/>
                </a:lnTo>
                <a:lnTo>
                  <a:pt x="5627" y="8172"/>
                </a:lnTo>
                <a:lnTo>
                  <a:pt x="5515" y="8142"/>
                </a:lnTo>
                <a:lnTo>
                  <a:pt x="5404" y="8106"/>
                </a:lnTo>
                <a:lnTo>
                  <a:pt x="5293" y="8064"/>
                </a:lnTo>
                <a:lnTo>
                  <a:pt x="5182" y="8016"/>
                </a:lnTo>
                <a:lnTo>
                  <a:pt x="5086" y="7956"/>
                </a:lnTo>
                <a:lnTo>
                  <a:pt x="4991" y="7896"/>
                </a:lnTo>
                <a:lnTo>
                  <a:pt x="4896" y="7824"/>
                </a:lnTo>
                <a:lnTo>
                  <a:pt x="4816" y="7745"/>
                </a:lnTo>
                <a:lnTo>
                  <a:pt x="5070" y="7733"/>
                </a:lnTo>
                <a:lnTo>
                  <a:pt x="5325" y="7727"/>
                </a:lnTo>
                <a:close/>
                <a:moveTo>
                  <a:pt x="21949" y="1226"/>
                </a:moveTo>
                <a:lnTo>
                  <a:pt x="22156" y="1232"/>
                </a:lnTo>
                <a:lnTo>
                  <a:pt x="22378" y="1238"/>
                </a:lnTo>
                <a:lnTo>
                  <a:pt x="22601" y="1256"/>
                </a:lnTo>
                <a:lnTo>
                  <a:pt x="22839" y="1280"/>
                </a:lnTo>
                <a:lnTo>
                  <a:pt x="23062" y="1310"/>
                </a:lnTo>
                <a:lnTo>
                  <a:pt x="23300" y="1346"/>
                </a:lnTo>
                <a:lnTo>
                  <a:pt x="23523" y="1388"/>
                </a:lnTo>
                <a:lnTo>
                  <a:pt x="23761" y="1436"/>
                </a:lnTo>
                <a:lnTo>
                  <a:pt x="24000" y="1491"/>
                </a:lnTo>
                <a:lnTo>
                  <a:pt x="24254" y="1557"/>
                </a:lnTo>
                <a:lnTo>
                  <a:pt x="24492" y="1623"/>
                </a:lnTo>
                <a:lnTo>
                  <a:pt x="24731" y="1695"/>
                </a:lnTo>
                <a:lnTo>
                  <a:pt x="24985" y="1779"/>
                </a:lnTo>
                <a:lnTo>
                  <a:pt x="25239" y="1869"/>
                </a:lnTo>
                <a:lnTo>
                  <a:pt x="25494" y="1959"/>
                </a:lnTo>
                <a:lnTo>
                  <a:pt x="25748" y="2061"/>
                </a:lnTo>
                <a:lnTo>
                  <a:pt x="26161" y="2242"/>
                </a:lnTo>
                <a:lnTo>
                  <a:pt x="26558" y="2428"/>
                </a:lnTo>
                <a:lnTo>
                  <a:pt x="26908" y="2614"/>
                </a:lnTo>
                <a:lnTo>
                  <a:pt x="27226" y="2800"/>
                </a:lnTo>
                <a:lnTo>
                  <a:pt x="27512" y="2993"/>
                </a:lnTo>
                <a:lnTo>
                  <a:pt x="27766" y="3179"/>
                </a:lnTo>
                <a:lnTo>
                  <a:pt x="28005" y="3371"/>
                </a:lnTo>
                <a:lnTo>
                  <a:pt x="28196" y="3564"/>
                </a:lnTo>
                <a:lnTo>
                  <a:pt x="28370" y="3750"/>
                </a:lnTo>
                <a:lnTo>
                  <a:pt x="28513" y="3936"/>
                </a:lnTo>
                <a:lnTo>
                  <a:pt x="28641" y="4128"/>
                </a:lnTo>
                <a:lnTo>
                  <a:pt x="28736" y="4309"/>
                </a:lnTo>
                <a:lnTo>
                  <a:pt x="28799" y="4495"/>
                </a:lnTo>
                <a:lnTo>
                  <a:pt x="28847" y="4675"/>
                </a:lnTo>
                <a:lnTo>
                  <a:pt x="28879" y="4849"/>
                </a:lnTo>
                <a:lnTo>
                  <a:pt x="28895" y="5024"/>
                </a:lnTo>
                <a:lnTo>
                  <a:pt x="28641" y="4939"/>
                </a:lnTo>
                <a:lnTo>
                  <a:pt x="28370" y="4867"/>
                </a:lnTo>
                <a:lnTo>
                  <a:pt x="28148" y="4819"/>
                </a:lnTo>
                <a:lnTo>
                  <a:pt x="27909" y="4777"/>
                </a:lnTo>
                <a:lnTo>
                  <a:pt x="27671" y="4741"/>
                </a:lnTo>
                <a:lnTo>
                  <a:pt x="27433" y="4711"/>
                </a:lnTo>
                <a:lnTo>
                  <a:pt x="27178" y="4687"/>
                </a:lnTo>
                <a:lnTo>
                  <a:pt x="26924" y="4669"/>
                </a:lnTo>
                <a:lnTo>
                  <a:pt x="26670" y="4657"/>
                </a:lnTo>
                <a:lnTo>
                  <a:pt x="26161" y="4657"/>
                </a:lnTo>
                <a:lnTo>
                  <a:pt x="25891" y="4663"/>
                </a:lnTo>
                <a:lnTo>
                  <a:pt x="25637" y="4675"/>
                </a:lnTo>
                <a:lnTo>
                  <a:pt x="25382" y="4693"/>
                </a:lnTo>
                <a:lnTo>
                  <a:pt x="25128" y="4717"/>
                </a:lnTo>
                <a:lnTo>
                  <a:pt x="24874" y="4741"/>
                </a:lnTo>
                <a:lnTo>
                  <a:pt x="24619" y="4777"/>
                </a:lnTo>
                <a:lnTo>
                  <a:pt x="24365" y="4813"/>
                </a:lnTo>
                <a:lnTo>
                  <a:pt x="24127" y="4855"/>
                </a:lnTo>
                <a:lnTo>
                  <a:pt x="23888" y="4903"/>
                </a:lnTo>
                <a:lnTo>
                  <a:pt x="23666" y="4951"/>
                </a:lnTo>
                <a:lnTo>
                  <a:pt x="23443" y="5012"/>
                </a:lnTo>
                <a:lnTo>
                  <a:pt x="23221" y="5066"/>
                </a:lnTo>
                <a:lnTo>
                  <a:pt x="23014" y="5132"/>
                </a:lnTo>
                <a:lnTo>
                  <a:pt x="22823" y="5198"/>
                </a:lnTo>
                <a:lnTo>
                  <a:pt x="22633" y="5270"/>
                </a:lnTo>
                <a:lnTo>
                  <a:pt x="22458" y="5348"/>
                </a:lnTo>
                <a:lnTo>
                  <a:pt x="22299" y="5426"/>
                </a:lnTo>
                <a:lnTo>
                  <a:pt x="22140" y="5504"/>
                </a:lnTo>
                <a:lnTo>
                  <a:pt x="21997" y="5588"/>
                </a:lnTo>
                <a:lnTo>
                  <a:pt x="21870" y="5679"/>
                </a:lnTo>
                <a:lnTo>
                  <a:pt x="21759" y="5769"/>
                </a:lnTo>
                <a:lnTo>
                  <a:pt x="21663" y="5859"/>
                </a:lnTo>
                <a:lnTo>
                  <a:pt x="21584" y="5955"/>
                </a:lnTo>
                <a:lnTo>
                  <a:pt x="21504" y="6099"/>
                </a:lnTo>
                <a:lnTo>
                  <a:pt x="21441" y="6243"/>
                </a:lnTo>
                <a:lnTo>
                  <a:pt x="21425" y="6388"/>
                </a:lnTo>
                <a:lnTo>
                  <a:pt x="21441" y="6526"/>
                </a:lnTo>
                <a:lnTo>
                  <a:pt x="21488" y="6670"/>
                </a:lnTo>
                <a:lnTo>
                  <a:pt x="21584" y="6808"/>
                </a:lnTo>
                <a:lnTo>
                  <a:pt x="21695" y="6940"/>
                </a:lnTo>
                <a:lnTo>
                  <a:pt x="21854" y="7073"/>
                </a:lnTo>
                <a:lnTo>
                  <a:pt x="22045" y="7205"/>
                </a:lnTo>
                <a:lnTo>
                  <a:pt x="22251" y="7331"/>
                </a:lnTo>
                <a:lnTo>
                  <a:pt x="22506" y="7457"/>
                </a:lnTo>
                <a:lnTo>
                  <a:pt x="22792" y="7571"/>
                </a:lnTo>
                <a:lnTo>
                  <a:pt x="23094" y="7685"/>
                </a:lnTo>
                <a:lnTo>
                  <a:pt x="23443" y="7800"/>
                </a:lnTo>
                <a:lnTo>
                  <a:pt x="23809" y="7902"/>
                </a:lnTo>
                <a:lnTo>
                  <a:pt x="24206" y="7998"/>
                </a:lnTo>
                <a:lnTo>
                  <a:pt x="24508" y="8064"/>
                </a:lnTo>
                <a:lnTo>
                  <a:pt x="24826" y="8118"/>
                </a:lnTo>
                <a:lnTo>
                  <a:pt x="25128" y="8166"/>
                </a:lnTo>
                <a:lnTo>
                  <a:pt x="25446" y="8202"/>
                </a:lnTo>
                <a:lnTo>
                  <a:pt x="25764" y="8226"/>
                </a:lnTo>
                <a:lnTo>
                  <a:pt x="26066" y="8244"/>
                </a:lnTo>
                <a:lnTo>
                  <a:pt x="26384" y="8256"/>
                </a:lnTo>
                <a:lnTo>
                  <a:pt x="26702" y="8250"/>
                </a:lnTo>
                <a:lnTo>
                  <a:pt x="27004" y="8244"/>
                </a:lnTo>
                <a:lnTo>
                  <a:pt x="27321" y="8226"/>
                </a:lnTo>
                <a:lnTo>
                  <a:pt x="27623" y="8196"/>
                </a:lnTo>
                <a:lnTo>
                  <a:pt x="27925" y="8160"/>
                </a:lnTo>
                <a:lnTo>
                  <a:pt x="28227" y="8118"/>
                </a:lnTo>
                <a:lnTo>
                  <a:pt x="28513" y="8064"/>
                </a:lnTo>
                <a:lnTo>
                  <a:pt x="28784" y="8004"/>
                </a:lnTo>
                <a:lnTo>
                  <a:pt x="29070" y="7932"/>
                </a:lnTo>
                <a:lnTo>
                  <a:pt x="29244" y="8202"/>
                </a:lnTo>
                <a:lnTo>
                  <a:pt x="29403" y="8479"/>
                </a:lnTo>
                <a:lnTo>
                  <a:pt x="29546" y="8755"/>
                </a:lnTo>
                <a:lnTo>
                  <a:pt x="29642" y="9037"/>
                </a:lnTo>
                <a:lnTo>
                  <a:pt x="29737" y="9314"/>
                </a:lnTo>
                <a:lnTo>
                  <a:pt x="29785" y="9590"/>
                </a:lnTo>
                <a:lnTo>
                  <a:pt x="29801" y="9866"/>
                </a:lnTo>
                <a:lnTo>
                  <a:pt x="29801" y="10143"/>
                </a:lnTo>
                <a:lnTo>
                  <a:pt x="29753" y="10407"/>
                </a:lnTo>
                <a:lnTo>
                  <a:pt x="29705" y="10539"/>
                </a:lnTo>
                <a:lnTo>
                  <a:pt x="29674" y="10672"/>
                </a:lnTo>
                <a:lnTo>
                  <a:pt x="29610" y="10798"/>
                </a:lnTo>
                <a:lnTo>
                  <a:pt x="29546" y="10924"/>
                </a:lnTo>
                <a:lnTo>
                  <a:pt x="29483" y="11050"/>
                </a:lnTo>
                <a:lnTo>
                  <a:pt x="29388" y="11170"/>
                </a:lnTo>
                <a:lnTo>
                  <a:pt x="29308" y="11291"/>
                </a:lnTo>
                <a:lnTo>
                  <a:pt x="29197" y="11411"/>
                </a:lnTo>
                <a:lnTo>
                  <a:pt x="29086" y="11525"/>
                </a:lnTo>
                <a:lnTo>
                  <a:pt x="28958" y="11639"/>
                </a:lnTo>
                <a:lnTo>
                  <a:pt x="28831" y="11747"/>
                </a:lnTo>
                <a:lnTo>
                  <a:pt x="28688" y="11855"/>
                </a:lnTo>
                <a:lnTo>
                  <a:pt x="28529" y="11957"/>
                </a:lnTo>
                <a:lnTo>
                  <a:pt x="28354" y="12060"/>
                </a:lnTo>
                <a:lnTo>
                  <a:pt x="28211" y="12138"/>
                </a:lnTo>
                <a:lnTo>
                  <a:pt x="28052" y="12216"/>
                </a:lnTo>
                <a:lnTo>
                  <a:pt x="27894" y="12288"/>
                </a:lnTo>
                <a:lnTo>
                  <a:pt x="27719" y="12360"/>
                </a:lnTo>
                <a:lnTo>
                  <a:pt x="27544" y="12432"/>
                </a:lnTo>
                <a:lnTo>
                  <a:pt x="27353" y="12498"/>
                </a:lnTo>
                <a:lnTo>
                  <a:pt x="27162" y="12564"/>
                </a:lnTo>
                <a:lnTo>
                  <a:pt x="26956" y="12630"/>
                </a:lnTo>
                <a:lnTo>
                  <a:pt x="26749" y="12690"/>
                </a:lnTo>
                <a:lnTo>
                  <a:pt x="26543" y="12745"/>
                </a:lnTo>
                <a:lnTo>
                  <a:pt x="26320" y="12799"/>
                </a:lnTo>
                <a:lnTo>
                  <a:pt x="26082" y="12853"/>
                </a:lnTo>
                <a:lnTo>
                  <a:pt x="25605" y="12949"/>
                </a:lnTo>
                <a:lnTo>
                  <a:pt x="25096" y="13039"/>
                </a:lnTo>
                <a:lnTo>
                  <a:pt x="24540" y="13117"/>
                </a:lnTo>
                <a:lnTo>
                  <a:pt x="23984" y="13183"/>
                </a:lnTo>
                <a:lnTo>
                  <a:pt x="23380" y="13237"/>
                </a:lnTo>
                <a:lnTo>
                  <a:pt x="22744" y="13285"/>
                </a:lnTo>
                <a:lnTo>
                  <a:pt x="22092" y="13321"/>
                </a:lnTo>
                <a:lnTo>
                  <a:pt x="21393" y="13345"/>
                </a:lnTo>
                <a:lnTo>
                  <a:pt x="20678" y="13363"/>
                </a:lnTo>
                <a:lnTo>
                  <a:pt x="19947" y="13369"/>
                </a:lnTo>
                <a:lnTo>
                  <a:pt x="19375" y="13363"/>
                </a:lnTo>
                <a:lnTo>
                  <a:pt x="18516" y="13351"/>
                </a:lnTo>
                <a:lnTo>
                  <a:pt x="17690" y="13327"/>
                </a:lnTo>
                <a:lnTo>
                  <a:pt x="16895" y="13291"/>
                </a:lnTo>
                <a:lnTo>
                  <a:pt x="16116" y="13249"/>
                </a:lnTo>
                <a:lnTo>
                  <a:pt x="15369" y="13195"/>
                </a:lnTo>
                <a:lnTo>
                  <a:pt x="14638" y="13135"/>
                </a:lnTo>
                <a:lnTo>
                  <a:pt x="13939" y="13069"/>
                </a:lnTo>
                <a:lnTo>
                  <a:pt x="13256" y="12991"/>
                </a:lnTo>
                <a:lnTo>
                  <a:pt x="12604" y="12907"/>
                </a:lnTo>
                <a:lnTo>
                  <a:pt x="11968" y="12811"/>
                </a:lnTo>
                <a:lnTo>
                  <a:pt x="11364" y="12715"/>
                </a:lnTo>
                <a:lnTo>
                  <a:pt x="10776" y="12606"/>
                </a:lnTo>
                <a:lnTo>
                  <a:pt x="10220" y="12498"/>
                </a:lnTo>
                <a:lnTo>
                  <a:pt x="9680" y="12378"/>
                </a:lnTo>
                <a:lnTo>
                  <a:pt x="9155" y="12258"/>
                </a:lnTo>
                <a:lnTo>
                  <a:pt x="8662" y="12132"/>
                </a:lnTo>
                <a:lnTo>
                  <a:pt x="8186" y="12000"/>
                </a:lnTo>
                <a:lnTo>
                  <a:pt x="7741" y="11861"/>
                </a:lnTo>
                <a:lnTo>
                  <a:pt x="7311" y="11723"/>
                </a:lnTo>
                <a:lnTo>
                  <a:pt x="6914" y="11585"/>
                </a:lnTo>
                <a:lnTo>
                  <a:pt x="6533" y="11435"/>
                </a:lnTo>
                <a:lnTo>
                  <a:pt x="6167" y="11291"/>
                </a:lnTo>
                <a:lnTo>
                  <a:pt x="5833" y="11140"/>
                </a:lnTo>
                <a:lnTo>
                  <a:pt x="5500" y="10990"/>
                </a:lnTo>
                <a:lnTo>
                  <a:pt x="5213" y="10834"/>
                </a:lnTo>
                <a:lnTo>
                  <a:pt x="4943" y="10684"/>
                </a:lnTo>
                <a:lnTo>
                  <a:pt x="4689" y="10527"/>
                </a:lnTo>
                <a:lnTo>
                  <a:pt x="4451" y="10371"/>
                </a:lnTo>
                <a:lnTo>
                  <a:pt x="4244" y="10215"/>
                </a:lnTo>
                <a:lnTo>
                  <a:pt x="4053" y="10065"/>
                </a:lnTo>
                <a:lnTo>
                  <a:pt x="3878" y="9909"/>
                </a:lnTo>
                <a:lnTo>
                  <a:pt x="3735" y="9758"/>
                </a:lnTo>
                <a:lnTo>
                  <a:pt x="3576" y="9572"/>
                </a:lnTo>
                <a:lnTo>
                  <a:pt x="3449" y="9392"/>
                </a:lnTo>
                <a:lnTo>
                  <a:pt x="3354" y="9212"/>
                </a:lnTo>
                <a:lnTo>
                  <a:pt x="3290" y="9037"/>
                </a:lnTo>
                <a:lnTo>
                  <a:pt x="3545" y="9115"/>
                </a:lnTo>
                <a:lnTo>
                  <a:pt x="3815" y="9188"/>
                </a:lnTo>
                <a:lnTo>
                  <a:pt x="4085" y="9254"/>
                </a:lnTo>
                <a:lnTo>
                  <a:pt x="4387" y="9314"/>
                </a:lnTo>
                <a:lnTo>
                  <a:pt x="4705" y="9368"/>
                </a:lnTo>
                <a:lnTo>
                  <a:pt x="5023" y="9416"/>
                </a:lnTo>
                <a:lnTo>
                  <a:pt x="5357" y="9452"/>
                </a:lnTo>
                <a:lnTo>
                  <a:pt x="5706" y="9488"/>
                </a:lnTo>
                <a:lnTo>
                  <a:pt x="6485" y="9542"/>
                </a:lnTo>
                <a:lnTo>
                  <a:pt x="6866" y="9566"/>
                </a:lnTo>
                <a:lnTo>
                  <a:pt x="7248" y="9584"/>
                </a:lnTo>
                <a:lnTo>
                  <a:pt x="7613" y="9596"/>
                </a:lnTo>
                <a:lnTo>
                  <a:pt x="7979" y="9608"/>
                </a:lnTo>
                <a:lnTo>
                  <a:pt x="8329" y="9614"/>
                </a:lnTo>
                <a:lnTo>
                  <a:pt x="8678" y="9614"/>
                </a:lnTo>
                <a:lnTo>
                  <a:pt x="9298" y="9608"/>
                </a:lnTo>
                <a:lnTo>
                  <a:pt x="9600" y="9596"/>
                </a:lnTo>
                <a:lnTo>
                  <a:pt x="9870" y="9590"/>
                </a:lnTo>
                <a:lnTo>
                  <a:pt x="10156" y="9572"/>
                </a:lnTo>
                <a:lnTo>
                  <a:pt x="10411" y="9554"/>
                </a:lnTo>
                <a:lnTo>
                  <a:pt x="10665" y="9536"/>
                </a:lnTo>
                <a:lnTo>
                  <a:pt x="10903" y="9512"/>
                </a:lnTo>
                <a:lnTo>
                  <a:pt x="11126" y="9488"/>
                </a:lnTo>
                <a:lnTo>
                  <a:pt x="11332" y="9458"/>
                </a:lnTo>
                <a:lnTo>
                  <a:pt x="11539" y="9428"/>
                </a:lnTo>
                <a:lnTo>
                  <a:pt x="11730" y="9392"/>
                </a:lnTo>
                <a:lnTo>
                  <a:pt x="11921" y="9362"/>
                </a:lnTo>
                <a:lnTo>
                  <a:pt x="12095" y="9320"/>
                </a:lnTo>
                <a:lnTo>
                  <a:pt x="12413" y="9242"/>
                </a:lnTo>
                <a:lnTo>
                  <a:pt x="12683" y="9157"/>
                </a:lnTo>
                <a:lnTo>
                  <a:pt x="12922" y="9067"/>
                </a:lnTo>
                <a:lnTo>
                  <a:pt x="13128" y="8971"/>
                </a:lnTo>
                <a:lnTo>
                  <a:pt x="13303" y="8869"/>
                </a:lnTo>
                <a:lnTo>
                  <a:pt x="13430" y="8767"/>
                </a:lnTo>
                <a:lnTo>
                  <a:pt x="13526" y="8659"/>
                </a:lnTo>
                <a:lnTo>
                  <a:pt x="13605" y="8557"/>
                </a:lnTo>
                <a:lnTo>
                  <a:pt x="13637" y="8448"/>
                </a:lnTo>
                <a:lnTo>
                  <a:pt x="13653" y="8364"/>
                </a:lnTo>
                <a:lnTo>
                  <a:pt x="13637" y="8280"/>
                </a:lnTo>
                <a:lnTo>
                  <a:pt x="13621" y="8202"/>
                </a:lnTo>
                <a:lnTo>
                  <a:pt x="13573" y="8118"/>
                </a:lnTo>
                <a:lnTo>
                  <a:pt x="13526" y="8040"/>
                </a:lnTo>
                <a:lnTo>
                  <a:pt x="13446" y="7962"/>
                </a:lnTo>
                <a:lnTo>
                  <a:pt x="13351" y="7884"/>
                </a:lnTo>
                <a:lnTo>
                  <a:pt x="13256" y="7812"/>
                </a:lnTo>
                <a:lnTo>
                  <a:pt x="13128" y="7739"/>
                </a:lnTo>
                <a:lnTo>
                  <a:pt x="13001" y="7667"/>
                </a:lnTo>
                <a:lnTo>
                  <a:pt x="12842" y="7595"/>
                </a:lnTo>
                <a:lnTo>
                  <a:pt x="12683" y="7523"/>
                </a:lnTo>
                <a:lnTo>
                  <a:pt x="12509" y="7457"/>
                </a:lnTo>
                <a:lnTo>
                  <a:pt x="12302" y="7391"/>
                </a:lnTo>
                <a:lnTo>
                  <a:pt x="12095" y="7325"/>
                </a:lnTo>
                <a:lnTo>
                  <a:pt x="11873" y="7265"/>
                </a:lnTo>
                <a:lnTo>
                  <a:pt x="11634" y="7205"/>
                </a:lnTo>
                <a:lnTo>
                  <a:pt x="11380" y="7145"/>
                </a:lnTo>
                <a:lnTo>
                  <a:pt x="11110" y="7091"/>
                </a:lnTo>
                <a:lnTo>
                  <a:pt x="10824" y="7030"/>
                </a:lnTo>
                <a:lnTo>
                  <a:pt x="10538" y="6982"/>
                </a:lnTo>
                <a:lnTo>
                  <a:pt x="10220" y="6928"/>
                </a:lnTo>
                <a:lnTo>
                  <a:pt x="9902" y="6880"/>
                </a:lnTo>
                <a:lnTo>
                  <a:pt x="9568" y="6832"/>
                </a:lnTo>
                <a:lnTo>
                  <a:pt x="8853" y="6748"/>
                </a:lnTo>
                <a:lnTo>
                  <a:pt x="8090" y="6670"/>
                </a:lnTo>
                <a:lnTo>
                  <a:pt x="7280" y="6598"/>
                </a:lnTo>
                <a:lnTo>
                  <a:pt x="6421" y="6538"/>
                </a:lnTo>
                <a:lnTo>
                  <a:pt x="5992" y="6514"/>
                </a:lnTo>
                <a:lnTo>
                  <a:pt x="5579" y="6502"/>
                </a:lnTo>
                <a:lnTo>
                  <a:pt x="5182" y="6502"/>
                </a:lnTo>
                <a:lnTo>
                  <a:pt x="4800" y="6508"/>
                </a:lnTo>
                <a:lnTo>
                  <a:pt x="4896" y="6351"/>
                </a:lnTo>
                <a:lnTo>
                  <a:pt x="5007" y="6195"/>
                </a:lnTo>
                <a:lnTo>
                  <a:pt x="5134" y="6039"/>
                </a:lnTo>
                <a:lnTo>
                  <a:pt x="5277" y="5877"/>
                </a:lnTo>
                <a:lnTo>
                  <a:pt x="5436" y="5721"/>
                </a:lnTo>
                <a:lnTo>
                  <a:pt x="5611" y="5558"/>
                </a:lnTo>
                <a:lnTo>
                  <a:pt x="5802" y="5402"/>
                </a:lnTo>
                <a:lnTo>
                  <a:pt x="6008" y="5246"/>
                </a:lnTo>
                <a:lnTo>
                  <a:pt x="6231" y="5090"/>
                </a:lnTo>
                <a:lnTo>
                  <a:pt x="6469" y="4939"/>
                </a:lnTo>
                <a:lnTo>
                  <a:pt x="6707" y="4789"/>
                </a:lnTo>
                <a:lnTo>
                  <a:pt x="6962" y="4639"/>
                </a:lnTo>
                <a:lnTo>
                  <a:pt x="7232" y="4501"/>
                </a:lnTo>
                <a:lnTo>
                  <a:pt x="7518" y="4357"/>
                </a:lnTo>
                <a:lnTo>
                  <a:pt x="7804" y="4224"/>
                </a:lnTo>
                <a:lnTo>
                  <a:pt x="8106" y="4098"/>
                </a:lnTo>
                <a:lnTo>
                  <a:pt x="8360" y="3996"/>
                </a:lnTo>
                <a:lnTo>
                  <a:pt x="8646" y="3894"/>
                </a:lnTo>
                <a:lnTo>
                  <a:pt x="8933" y="3792"/>
                </a:lnTo>
                <a:lnTo>
                  <a:pt x="9250" y="3690"/>
                </a:lnTo>
                <a:lnTo>
                  <a:pt x="9600" y="3594"/>
                </a:lnTo>
                <a:lnTo>
                  <a:pt x="9950" y="3497"/>
                </a:lnTo>
                <a:lnTo>
                  <a:pt x="10331" y="3407"/>
                </a:lnTo>
                <a:lnTo>
                  <a:pt x="10713" y="3323"/>
                </a:lnTo>
                <a:lnTo>
                  <a:pt x="11126" y="3251"/>
                </a:lnTo>
                <a:lnTo>
                  <a:pt x="11555" y="3185"/>
                </a:lnTo>
                <a:lnTo>
                  <a:pt x="11984" y="3131"/>
                </a:lnTo>
                <a:lnTo>
                  <a:pt x="12445" y="3089"/>
                </a:lnTo>
                <a:lnTo>
                  <a:pt x="12668" y="3071"/>
                </a:lnTo>
                <a:lnTo>
                  <a:pt x="12906" y="3059"/>
                </a:lnTo>
                <a:lnTo>
                  <a:pt x="13144" y="3047"/>
                </a:lnTo>
                <a:lnTo>
                  <a:pt x="13383" y="3041"/>
                </a:lnTo>
                <a:lnTo>
                  <a:pt x="13891" y="3041"/>
                </a:lnTo>
                <a:lnTo>
                  <a:pt x="14130" y="3047"/>
                </a:lnTo>
                <a:lnTo>
                  <a:pt x="14384" y="3059"/>
                </a:lnTo>
                <a:lnTo>
                  <a:pt x="14638" y="3053"/>
                </a:lnTo>
                <a:lnTo>
                  <a:pt x="14861" y="3041"/>
                </a:lnTo>
                <a:lnTo>
                  <a:pt x="15083" y="3023"/>
                </a:lnTo>
                <a:lnTo>
                  <a:pt x="15306" y="2999"/>
                </a:lnTo>
                <a:lnTo>
                  <a:pt x="15497" y="2969"/>
                </a:lnTo>
                <a:lnTo>
                  <a:pt x="15687" y="2939"/>
                </a:lnTo>
                <a:lnTo>
                  <a:pt x="15878" y="2897"/>
                </a:lnTo>
                <a:lnTo>
                  <a:pt x="16053" y="2854"/>
                </a:lnTo>
                <a:lnTo>
                  <a:pt x="16228" y="2806"/>
                </a:lnTo>
                <a:lnTo>
                  <a:pt x="16403" y="2752"/>
                </a:lnTo>
                <a:lnTo>
                  <a:pt x="16752" y="2638"/>
                </a:lnTo>
                <a:lnTo>
                  <a:pt x="17086" y="2506"/>
                </a:lnTo>
                <a:lnTo>
                  <a:pt x="17451" y="2356"/>
                </a:lnTo>
                <a:lnTo>
                  <a:pt x="17897" y="2170"/>
                </a:lnTo>
                <a:lnTo>
                  <a:pt x="18389" y="1977"/>
                </a:lnTo>
                <a:lnTo>
                  <a:pt x="18643" y="1881"/>
                </a:lnTo>
                <a:lnTo>
                  <a:pt x="18914" y="1791"/>
                </a:lnTo>
                <a:lnTo>
                  <a:pt x="19184" y="1701"/>
                </a:lnTo>
                <a:lnTo>
                  <a:pt x="19470" y="1611"/>
                </a:lnTo>
                <a:lnTo>
                  <a:pt x="19756" y="1533"/>
                </a:lnTo>
                <a:lnTo>
                  <a:pt x="20058" y="1461"/>
                </a:lnTo>
                <a:lnTo>
                  <a:pt x="20360" y="1394"/>
                </a:lnTo>
                <a:lnTo>
                  <a:pt x="20662" y="1334"/>
                </a:lnTo>
                <a:lnTo>
                  <a:pt x="20980" y="1292"/>
                </a:lnTo>
                <a:lnTo>
                  <a:pt x="21298" y="1256"/>
                </a:lnTo>
                <a:lnTo>
                  <a:pt x="21616" y="1232"/>
                </a:lnTo>
                <a:lnTo>
                  <a:pt x="21775" y="1226"/>
                </a:lnTo>
                <a:close/>
                <a:moveTo>
                  <a:pt x="21647" y="0"/>
                </a:moveTo>
                <a:lnTo>
                  <a:pt x="21361" y="6"/>
                </a:lnTo>
                <a:lnTo>
                  <a:pt x="21075" y="24"/>
                </a:lnTo>
                <a:lnTo>
                  <a:pt x="20789" y="42"/>
                </a:lnTo>
                <a:lnTo>
                  <a:pt x="20519" y="61"/>
                </a:lnTo>
                <a:lnTo>
                  <a:pt x="20249" y="91"/>
                </a:lnTo>
                <a:lnTo>
                  <a:pt x="19979" y="121"/>
                </a:lnTo>
                <a:lnTo>
                  <a:pt x="19724" y="151"/>
                </a:lnTo>
                <a:lnTo>
                  <a:pt x="19470" y="193"/>
                </a:lnTo>
                <a:lnTo>
                  <a:pt x="19232" y="229"/>
                </a:lnTo>
                <a:lnTo>
                  <a:pt x="18755" y="325"/>
                </a:lnTo>
                <a:lnTo>
                  <a:pt x="18294" y="427"/>
                </a:lnTo>
                <a:lnTo>
                  <a:pt x="17849" y="535"/>
                </a:lnTo>
                <a:lnTo>
                  <a:pt x="17436" y="655"/>
                </a:lnTo>
                <a:lnTo>
                  <a:pt x="17038" y="776"/>
                </a:lnTo>
                <a:lnTo>
                  <a:pt x="16657" y="902"/>
                </a:lnTo>
                <a:lnTo>
                  <a:pt x="16307" y="1034"/>
                </a:lnTo>
                <a:lnTo>
                  <a:pt x="15957" y="1160"/>
                </a:lnTo>
                <a:lnTo>
                  <a:pt x="15640" y="1286"/>
                </a:lnTo>
                <a:lnTo>
                  <a:pt x="15052" y="1533"/>
                </a:lnTo>
                <a:lnTo>
                  <a:pt x="14686" y="1683"/>
                </a:lnTo>
                <a:lnTo>
                  <a:pt x="14320" y="1821"/>
                </a:lnTo>
                <a:lnTo>
                  <a:pt x="13987" y="1815"/>
                </a:lnTo>
                <a:lnTo>
                  <a:pt x="13605" y="1809"/>
                </a:lnTo>
                <a:lnTo>
                  <a:pt x="13081" y="1815"/>
                </a:lnTo>
                <a:lnTo>
                  <a:pt x="12540" y="1833"/>
                </a:lnTo>
                <a:lnTo>
                  <a:pt x="12016" y="1863"/>
                </a:lnTo>
                <a:lnTo>
                  <a:pt x="11507" y="1905"/>
                </a:lnTo>
                <a:lnTo>
                  <a:pt x="10983" y="1953"/>
                </a:lnTo>
                <a:lnTo>
                  <a:pt x="10474" y="2019"/>
                </a:lnTo>
                <a:lnTo>
                  <a:pt x="9966" y="2091"/>
                </a:lnTo>
                <a:lnTo>
                  <a:pt x="9473" y="2182"/>
                </a:lnTo>
                <a:lnTo>
                  <a:pt x="8980" y="2278"/>
                </a:lnTo>
                <a:lnTo>
                  <a:pt x="8488" y="2386"/>
                </a:lnTo>
                <a:lnTo>
                  <a:pt x="8011" y="2506"/>
                </a:lnTo>
                <a:lnTo>
                  <a:pt x="7534" y="2638"/>
                </a:lnTo>
                <a:lnTo>
                  <a:pt x="7073" y="2776"/>
                </a:lnTo>
                <a:lnTo>
                  <a:pt x="6612" y="2927"/>
                </a:lnTo>
                <a:lnTo>
                  <a:pt x="6167" y="3089"/>
                </a:lnTo>
                <a:lnTo>
                  <a:pt x="5722" y="3263"/>
                </a:lnTo>
                <a:lnTo>
                  <a:pt x="5229" y="3473"/>
                </a:lnTo>
                <a:lnTo>
                  <a:pt x="4768" y="3696"/>
                </a:lnTo>
                <a:lnTo>
                  <a:pt x="4323" y="3924"/>
                </a:lnTo>
                <a:lnTo>
                  <a:pt x="3910" y="4158"/>
                </a:lnTo>
                <a:lnTo>
                  <a:pt x="3529" y="4399"/>
                </a:lnTo>
                <a:lnTo>
                  <a:pt x="3163" y="4645"/>
                </a:lnTo>
                <a:lnTo>
                  <a:pt x="2845" y="4891"/>
                </a:lnTo>
                <a:lnTo>
                  <a:pt x="2543" y="5144"/>
                </a:lnTo>
                <a:lnTo>
                  <a:pt x="2273" y="5402"/>
                </a:lnTo>
                <a:lnTo>
                  <a:pt x="2035" y="5660"/>
                </a:lnTo>
                <a:lnTo>
                  <a:pt x="1828" y="5913"/>
                </a:lnTo>
                <a:lnTo>
                  <a:pt x="1669" y="6171"/>
                </a:lnTo>
                <a:lnTo>
                  <a:pt x="1526" y="6424"/>
                </a:lnTo>
                <a:lnTo>
                  <a:pt x="1431" y="6676"/>
                </a:lnTo>
                <a:lnTo>
                  <a:pt x="1383" y="6922"/>
                </a:lnTo>
                <a:lnTo>
                  <a:pt x="1367" y="7042"/>
                </a:lnTo>
                <a:lnTo>
                  <a:pt x="1367" y="7163"/>
                </a:lnTo>
                <a:lnTo>
                  <a:pt x="1224" y="7229"/>
                </a:lnTo>
                <a:lnTo>
                  <a:pt x="1081" y="7301"/>
                </a:lnTo>
                <a:lnTo>
                  <a:pt x="970" y="7367"/>
                </a:lnTo>
                <a:lnTo>
                  <a:pt x="843" y="7439"/>
                </a:lnTo>
                <a:lnTo>
                  <a:pt x="636" y="7595"/>
                </a:lnTo>
                <a:lnTo>
                  <a:pt x="445" y="7751"/>
                </a:lnTo>
                <a:lnTo>
                  <a:pt x="302" y="7926"/>
                </a:lnTo>
                <a:lnTo>
                  <a:pt x="175" y="8100"/>
                </a:lnTo>
                <a:lnTo>
                  <a:pt x="80" y="8280"/>
                </a:lnTo>
                <a:lnTo>
                  <a:pt x="16" y="8472"/>
                </a:lnTo>
                <a:lnTo>
                  <a:pt x="0" y="8665"/>
                </a:lnTo>
                <a:lnTo>
                  <a:pt x="0" y="8869"/>
                </a:lnTo>
                <a:lnTo>
                  <a:pt x="32" y="9073"/>
                </a:lnTo>
                <a:lnTo>
                  <a:pt x="96" y="9284"/>
                </a:lnTo>
                <a:lnTo>
                  <a:pt x="191" y="9500"/>
                </a:lnTo>
                <a:lnTo>
                  <a:pt x="302" y="9716"/>
                </a:lnTo>
                <a:lnTo>
                  <a:pt x="461" y="9939"/>
                </a:lnTo>
                <a:lnTo>
                  <a:pt x="668" y="10167"/>
                </a:lnTo>
                <a:lnTo>
                  <a:pt x="843" y="10353"/>
                </a:lnTo>
                <a:lnTo>
                  <a:pt x="1049" y="10539"/>
                </a:lnTo>
                <a:lnTo>
                  <a:pt x="1288" y="10726"/>
                </a:lnTo>
                <a:lnTo>
                  <a:pt x="1542" y="10918"/>
                </a:lnTo>
                <a:lnTo>
                  <a:pt x="1828" y="11110"/>
                </a:lnTo>
                <a:lnTo>
                  <a:pt x="2130" y="11297"/>
                </a:lnTo>
                <a:lnTo>
                  <a:pt x="2464" y="11489"/>
                </a:lnTo>
                <a:lnTo>
                  <a:pt x="2814" y="11675"/>
                </a:lnTo>
                <a:lnTo>
                  <a:pt x="3195" y="11861"/>
                </a:lnTo>
                <a:lnTo>
                  <a:pt x="3608" y="12048"/>
                </a:lnTo>
                <a:lnTo>
                  <a:pt x="4037" y="12228"/>
                </a:lnTo>
                <a:lnTo>
                  <a:pt x="4498" y="12408"/>
                </a:lnTo>
                <a:lnTo>
                  <a:pt x="4991" y="12582"/>
                </a:lnTo>
                <a:lnTo>
                  <a:pt x="5500" y="12751"/>
                </a:lnTo>
                <a:lnTo>
                  <a:pt x="6040" y="12919"/>
                </a:lnTo>
                <a:lnTo>
                  <a:pt x="6596" y="13081"/>
                </a:lnTo>
                <a:lnTo>
                  <a:pt x="7184" y="13237"/>
                </a:lnTo>
                <a:lnTo>
                  <a:pt x="7804" y="13387"/>
                </a:lnTo>
                <a:lnTo>
                  <a:pt x="8440" y="13532"/>
                </a:lnTo>
                <a:lnTo>
                  <a:pt x="9107" y="13664"/>
                </a:lnTo>
                <a:lnTo>
                  <a:pt x="9807" y="13796"/>
                </a:lnTo>
                <a:lnTo>
                  <a:pt x="10538" y="13916"/>
                </a:lnTo>
                <a:lnTo>
                  <a:pt x="11285" y="14030"/>
                </a:lnTo>
                <a:lnTo>
                  <a:pt x="12064" y="14133"/>
                </a:lnTo>
                <a:lnTo>
                  <a:pt x="12874" y="14229"/>
                </a:lnTo>
                <a:lnTo>
                  <a:pt x="13701" y="14313"/>
                </a:lnTo>
                <a:lnTo>
                  <a:pt x="14559" y="14391"/>
                </a:lnTo>
                <a:lnTo>
                  <a:pt x="15449" y="14451"/>
                </a:lnTo>
                <a:lnTo>
                  <a:pt x="16371" y="14505"/>
                </a:lnTo>
                <a:lnTo>
                  <a:pt x="17308" y="14547"/>
                </a:lnTo>
                <a:lnTo>
                  <a:pt x="18278" y="14577"/>
                </a:lnTo>
                <a:lnTo>
                  <a:pt x="19279" y="14595"/>
                </a:lnTo>
                <a:lnTo>
                  <a:pt x="20424" y="14595"/>
                </a:lnTo>
                <a:lnTo>
                  <a:pt x="20900" y="14589"/>
                </a:lnTo>
                <a:lnTo>
                  <a:pt x="21361" y="14577"/>
                </a:lnTo>
                <a:lnTo>
                  <a:pt x="21822" y="14565"/>
                </a:lnTo>
                <a:lnTo>
                  <a:pt x="22267" y="14553"/>
                </a:lnTo>
                <a:lnTo>
                  <a:pt x="22712" y="14529"/>
                </a:lnTo>
                <a:lnTo>
                  <a:pt x="23141" y="14505"/>
                </a:lnTo>
                <a:lnTo>
                  <a:pt x="23570" y="14481"/>
                </a:lnTo>
                <a:lnTo>
                  <a:pt x="23984" y="14451"/>
                </a:lnTo>
                <a:lnTo>
                  <a:pt x="24381" y="14415"/>
                </a:lnTo>
                <a:lnTo>
                  <a:pt x="24778" y="14373"/>
                </a:lnTo>
                <a:lnTo>
                  <a:pt x="25176" y="14331"/>
                </a:lnTo>
                <a:lnTo>
                  <a:pt x="25541" y="14289"/>
                </a:lnTo>
                <a:lnTo>
                  <a:pt x="25923" y="14241"/>
                </a:lnTo>
                <a:lnTo>
                  <a:pt x="26288" y="14187"/>
                </a:lnTo>
                <a:lnTo>
                  <a:pt x="26638" y="14133"/>
                </a:lnTo>
                <a:lnTo>
                  <a:pt x="26972" y="14072"/>
                </a:lnTo>
                <a:lnTo>
                  <a:pt x="27305" y="14006"/>
                </a:lnTo>
                <a:lnTo>
                  <a:pt x="27639" y="13940"/>
                </a:lnTo>
                <a:lnTo>
                  <a:pt x="27957" y="13868"/>
                </a:lnTo>
                <a:lnTo>
                  <a:pt x="28259" y="13796"/>
                </a:lnTo>
                <a:lnTo>
                  <a:pt x="28561" y="13718"/>
                </a:lnTo>
                <a:lnTo>
                  <a:pt x="28847" y="13634"/>
                </a:lnTo>
                <a:lnTo>
                  <a:pt x="29133" y="13550"/>
                </a:lnTo>
                <a:lnTo>
                  <a:pt x="29403" y="13460"/>
                </a:lnTo>
                <a:lnTo>
                  <a:pt x="29674" y="13369"/>
                </a:lnTo>
                <a:lnTo>
                  <a:pt x="29928" y="13273"/>
                </a:lnTo>
                <a:lnTo>
                  <a:pt x="30166" y="13171"/>
                </a:lnTo>
                <a:lnTo>
                  <a:pt x="30405" y="13069"/>
                </a:lnTo>
                <a:lnTo>
                  <a:pt x="30627" y="12961"/>
                </a:lnTo>
                <a:lnTo>
                  <a:pt x="30850" y="12853"/>
                </a:lnTo>
                <a:lnTo>
                  <a:pt x="31056" y="12739"/>
                </a:lnTo>
                <a:lnTo>
                  <a:pt x="31327" y="12576"/>
                </a:lnTo>
                <a:lnTo>
                  <a:pt x="31581" y="12408"/>
                </a:lnTo>
                <a:lnTo>
                  <a:pt x="31819" y="12234"/>
                </a:lnTo>
                <a:lnTo>
                  <a:pt x="32026" y="12054"/>
                </a:lnTo>
                <a:lnTo>
                  <a:pt x="32201" y="11873"/>
                </a:lnTo>
                <a:lnTo>
                  <a:pt x="32376" y="11693"/>
                </a:lnTo>
                <a:lnTo>
                  <a:pt x="32519" y="11507"/>
                </a:lnTo>
                <a:lnTo>
                  <a:pt x="32646" y="11315"/>
                </a:lnTo>
                <a:lnTo>
                  <a:pt x="32757" y="11122"/>
                </a:lnTo>
                <a:lnTo>
                  <a:pt x="32852" y="10924"/>
                </a:lnTo>
                <a:lnTo>
                  <a:pt x="32916" y="10732"/>
                </a:lnTo>
                <a:lnTo>
                  <a:pt x="32979" y="10533"/>
                </a:lnTo>
                <a:lnTo>
                  <a:pt x="33011" y="10335"/>
                </a:lnTo>
                <a:lnTo>
                  <a:pt x="33043" y="10131"/>
                </a:lnTo>
                <a:lnTo>
                  <a:pt x="33043" y="9933"/>
                </a:lnTo>
                <a:lnTo>
                  <a:pt x="33043" y="9728"/>
                </a:lnTo>
                <a:lnTo>
                  <a:pt x="33027" y="9524"/>
                </a:lnTo>
                <a:lnTo>
                  <a:pt x="32979" y="9326"/>
                </a:lnTo>
                <a:lnTo>
                  <a:pt x="32932" y="9121"/>
                </a:lnTo>
                <a:lnTo>
                  <a:pt x="32884" y="8923"/>
                </a:lnTo>
                <a:lnTo>
                  <a:pt x="32805" y="8725"/>
                </a:lnTo>
                <a:lnTo>
                  <a:pt x="32725" y="8527"/>
                </a:lnTo>
                <a:lnTo>
                  <a:pt x="32630" y="8328"/>
                </a:lnTo>
                <a:lnTo>
                  <a:pt x="32534" y="8136"/>
                </a:lnTo>
                <a:lnTo>
                  <a:pt x="32407" y="7938"/>
                </a:lnTo>
                <a:lnTo>
                  <a:pt x="32296" y="7751"/>
                </a:lnTo>
                <a:lnTo>
                  <a:pt x="32153" y="7565"/>
                </a:lnTo>
                <a:lnTo>
                  <a:pt x="32026" y="7379"/>
                </a:lnTo>
                <a:lnTo>
                  <a:pt x="31867" y="7199"/>
                </a:lnTo>
                <a:lnTo>
                  <a:pt x="31724" y="7018"/>
                </a:lnTo>
                <a:lnTo>
                  <a:pt x="31390" y="6682"/>
                </a:lnTo>
                <a:lnTo>
                  <a:pt x="31533" y="6538"/>
                </a:lnTo>
                <a:lnTo>
                  <a:pt x="31644" y="6400"/>
                </a:lnTo>
                <a:lnTo>
                  <a:pt x="31756" y="6249"/>
                </a:lnTo>
                <a:lnTo>
                  <a:pt x="31851" y="6099"/>
                </a:lnTo>
                <a:lnTo>
                  <a:pt x="31930" y="5943"/>
                </a:lnTo>
                <a:lnTo>
                  <a:pt x="32010" y="5787"/>
                </a:lnTo>
                <a:lnTo>
                  <a:pt x="32058" y="5624"/>
                </a:lnTo>
                <a:lnTo>
                  <a:pt x="32105" y="5462"/>
                </a:lnTo>
                <a:lnTo>
                  <a:pt x="32137" y="5294"/>
                </a:lnTo>
                <a:lnTo>
                  <a:pt x="32153" y="5126"/>
                </a:lnTo>
                <a:lnTo>
                  <a:pt x="32153" y="4951"/>
                </a:lnTo>
                <a:lnTo>
                  <a:pt x="32137" y="4777"/>
                </a:lnTo>
                <a:lnTo>
                  <a:pt x="32105" y="4603"/>
                </a:lnTo>
                <a:lnTo>
                  <a:pt x="32074" y="4423"/>
                </a:lnTo>
                <a:lnTo>
                  <a:pt x="32010" y="4248"/>
                </a:lnTo>
                <a:lnTo>
                  <a:pt x="31930" y="4068"/>
                </a:lnTo>
                <a:lnTo>
                  <a:pt x="31835" y="3888"/>
                </a:lnTo>
                <a:lnTo>
                  <a:pt x="31724" y="3702"/>
                </a:lnTo>
                <a:lnTo>
                  <a:pt x="31597" y="3521"/>
                </a:lnTo>
                <a:lnTo>
                  <a:pt x="31438" y="3341"/>
                </a:lnTo>
                <a:lnTo>
                  <a:pt x="31279" y="3161"/>
                </a:lnTo>
                <a:lnTo>
                  <a:pt x="31088" y="2975"/>
                </a:lnTo>
                <a:lnTo>
                  <a:pt x="30882" y="2794"/>
                </a:lnTo>
                <a:lnTo>
                  <a:pt x="30659" y="2614"/>
                </a:lnTo>
                <a:lnTo>
                  <a:pt x="30421" y="2434"/>
                </a:lnTo>
                <a:lnTo>
                  <a:pt x="30150" y="2260"/>
                </a:lnTo>
                <a:lnTo>
                  <a:pt x="29864" y="2079"/>
                </a:lnTo>
                <a:lnTo>
                  <a:pt x="29562" y="1905"/>
                </a:lnTo>
                <a:lnTo>
                  <a:pt x="29244" y="1731"/>
                </a:lnTo>
                <a:lnTo>
                  <a:pt x="28895" y="1563"/>
                </a:lnTo>
                <a:lnTo>
                  <a:pt x="28513" y="1394"/>
                </a:lnTo>
                <a:lnTo>
                  <a:pt x="28116" y="1226"/>
                </a:lnTo>
                <a:lnTo>
                  <a:pt x="27750" y="1076"/>
                </a:lnTo>
                <a:lnTo>
                  <a:pt x="27369" y="938"/>
                </a:lnTo>
                <a:lnTo>
                  <a:pt x="26988" y="812"/>
                </a:lnTo>
                <a:lnTo>
                  <a:pt x="26606" y="691"/>
                </a:lnTo>
                <a:lnTo>
                  <a:pt x="26225" y="583"/>
                </a:lnTo>
                <a:lnTo>
                  <a:pt x="25843" y="481"/>
                </a:lnTo>
                <a:lnTo>
                  <a:pt x="25462" y="391"/>
                </a:lnTo>
                <a:lnTo>
                  <a:pt x="25064" y="307"/>
                </a:lnTo>
                <a:lnTo>
                  <a:pt x="24683" y="235"/>
                </a:lnTo>
                <a:lnTo>
                  <a:pt x="24286" y="175"/>
                </a:lnTo>
                <a:lnTo>
                  <a:pt x="23904" y="121"/>
                </a:lnTo>
                <a:lnTo>
                  <a:pt x="23507" y="79"/>
                </a:lnTo>
                <a:lnTo>
                  <a:pt x="23125" y="42"/>
                </a:lnTo>
                <a:lnTo>
                  <a:pt x="22728" y="18"/>
                </a:lnTo>
                <a:lnTo>
                  <a:pt x="22331" y="6"/>
                </a:lnTo>
                <a:lnTo>
                  <a:pt x="21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"/>
          <p:cNvSpPr/>
          <p:nvPr/>
        </p:nvSpPr>
        <p:spPr>
          <a:xfrm rot="757113">
            <a:off x="8306160" y="4082968"/>
            <a:ext cx="1012835" cy="1350041"/>
          </a:xfrm>
          <a:custGeom>
            <a:avLst/>
            <a:gdLst/>
            <a:ahLst/>
            <a:cxnLst/>
            <a:rect l="l" t="t" r="r" b="b"/>
            <a:pathLst>
              <a:path w="62240" h="36804" extrusionOk="0">
                <a:moveTo>
                  <a:pt x="21981" y="1"/>
                </a:moveTo>
                <a:lnTo>
                  <a:pt x="1" y="2218"/>
                </a:lnTo>
                <a:lnTo>
                  <a:pt x="14162" y="36803"/>
                </a:lnTo>
                <a:lnTo>
                  <a:pt x="62240" y="31948"/>
                </a:lnTo>
                <a:lnTo>
                  <a:pt x="219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5"/>
          <p:cNvSpPr/>
          <p:nvPr/>
        </p:nvSpPr>
        <p:spPr>
          <a:xfrm rot="757113">
            <a:off x="8676007" y="4927643"/>
            <a:ext cx="80958" cy="134513"/>
          </a:xfrm>
          <a:custGeom>
            <a:avLst/>
            <a:gdLst/>
            <a:ahLst/>
            <a:cxnLst/>
            <a:rect l="l" t="t" r="r" b="b"/>
            <a:pathLst>
              <a:path w="4975" h="3667" extrusionOk="0">
                <a:moveTo>
                  <a:pt x="1542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57"/>
                </a:lnTo>
                <a:lnTo>
                  <a:pt x="414" y="199"/>
                </a:lnTo>
                <a:lnTo>
                  <a:pt x="318" y="247"/>
                </a:lnTo>
                <a:lnTo>
                  <a:pt x="239" y="295"/>
                </a:lnTo>
                <a:lnTo>
                  <a:pt x="159" y="349"/>
                </a:lnTo>
                <a:lnTo>
                  <a:pt x="96" y="403"/>
                </a:lnTo>
                <a:lnTo>
                  <a:pt x="48" y="457"/>
                </a:lnTo>
                <a:lnTo>
                  <a:pt x="16" y="518"/>
                </a:lnTo>
                <a:lnTo>
                  <a:pt x="0" y="578"/>
                </a:lnTo>
                <a:lnTo>
                  <a:pt x="0" y="638"/>
                </a:lnTo>
                <a:lnTo>
                  <a:pt x="16" y="704"/>
                </a:lnTo>
                <a:lnTo>
                  <a:pt x="159" y="1016"/>
                </a:lnTo>
                <a:lnTo>
                  <a:pt x="302" y="1329"/>
                </a:lnTo>
                <a:lnTo>
                  <a:pt x="525" y="1701"/>
                </a:lnTo>
                <a:lnTo>
                  <a:pt x="636" y="1906"/>
                </a:lnTo>
                <a:lnTo>
                  <a:pt x="779" y="2116"/>
                </a:lnTo>
                <a:lnTo>
                  <a:pt x="938" y="2332"/>
                </a:lnTo>
                <a:lnTo>
                  <a:pt x="1097" y="2548"/>
                </a:lnTo>
                <a:lnTo>
                  <a:pt x="1288" y="2753"/>
                </a:lnTo>
                <a:lnTo>
                  <a:pt x="1478" y="2957"/>
                </a:lnTo>
                <a:lnTo>
                  <a:pt x="1669" y="3149"/>
                </a:lnTo>
                <a:lnTo>
                  <a:pt x="1892" y="3324"/>
                </a:lnTo>
                <a:lnTo>
                  <a:pt x="2019" y="3402"/>
                </a:lnTo>
                <a:lnTo>
                  <a:pt x="2162" y="3468"/>
                </a:lnTo>
                <a:lnTo>
                  <a:pt x="2321" y="3528"/>
                </a:lnTo>
                <a:lnTo>
                  <a:pt x="2496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29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6" y="3492"/>
                </a:lnTo>
                <a:lnTo>
                  <a:pt x="4578" y="3450"/>
                </a:lnTo>
                <a:lnTo>
                  <a:pt x="4673" y="3402"/>
                </a:lnTo>
                <a:lnTo>
                  <a:pt x="4752" y="3354"/>
                </a:lnTo>
                <a:lnTo>
                  <a:pt x="4832" y="3300"/>
                </a:lnTo>
                <a:lnTo>
                  <a:pt x="4880" y="3245"/>
                </a:lnTo>
                <a:lnTo>
                  <a:pt x="4927" y="3191"/>
                </a:lnTo>
                <a:lnTo>
                  <a:pt x="4959" y="3131"/>
                </a:lnTo>
                <a:lnTo>
                  <a:pt x="4975" y="3071"/>
                </a:lnTo>
                <a:lnTo>
                  <a:pt x="4959" y="3011"/>
                </a:lnTo>
                <a:lnTo>
                  <a:pt x="4943" y="2951"/>
                </a:lnTo>
                <a:lnTo>
                  <a:pt x="4911" y="2891"/>
                </a:lnTo>
                <a:lnTo>
                  <a:pt x="4864" y="2837"/>
                </a:lnTo>
                <a:lnTo>
                  <a:pt x="4800" y="2777"/>
                </a:lnTo>
                <a:lnTo>
                  <a:pt x="4657" y="2657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4117" y="2074"/>
                </a:lnTo>
                <a:lnTo>
                  <a:pt x="3990" y="1912"/>
                </a:lnTo>
                <a:lnTo>
                  <a:pt x="3783" y="1581"/>
                </a:lnTo>
                <a:lnTo>
                  <a:pt x="3592" y="1263"/>
                </a:lnTo>
                <a:lnTo>
                  <a:pt x="3433" y="968"/>
                </a:lnTo>
                <a:lnTo>
                  <a:pt x="3306" y="716"/>
                </a:lnTo>
                <a:lnTo>
                  <a:pt x="3227" y="524"/>
                </a:lnTo>
                <a:lnTo>
                  <a:pt x="3195" y="463"/>
                </a:lnTo>
                <a:lnTo>
                  <a:pt x="3147" y="403"/>
                </a:lnTo>
                <a:lnTo>
                  <a:pt x="3084" y="349"/>
                </a:lnTo>
                <a:lnTo>
                  <a:pt x="3004" y="295"/>
                </a:lnTo>
                <a:lnTo>
                  <a:pt x="2925" y="247"/>
                </a:lnTo>
                <a:lnTo>
                  <a:pt x="2813" y="199"/>
                </a:lnTo>
                <a:lnTo>
                  <a:pt x="2702" y="163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8" y="43"/>
                </a:lnTo>
                <a:lnTo>
                  <a:pt x="2019" y="25"/>
                </a:lnTo>
                <a:lnTo>
                  <a:pt x="1876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"/>
          <p:cNvSpPr/>
          <p:nvPr/>
        </p:nvSpPr>
        <p:spPr>
          <a:xfrm rot="757113">
            <a:off x="8538620" y="5021564"/>
            <a:ext cx="80958" cy="134476"/>
          </a:xfrm>
          <a:custGeom>
            <a:avLst/>
            <a:gdLst/>
            <a:ahLst/>
            <a:cxnLst/>
            <a:rect l="l" t="t" r="r" b="b"/>
            <a:pathLst>
              <a:path w="4975" h="3666" extrusionOk="0">
                <a:moveTo>
                  <a:pt x="1558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40" y="157"/>
                </a:lnTo>
                <a:lnTo>
                  <a:pt x="429" y="199"/>
                </a:lnTo>
                <a:lnTo>
                  <a:pt x="318" y="247"/>
                </a:lnTo>
                <a:lnTo>
                  <a:pt x="238" y="295"/>
                </a:lnTo>
                <a:lnTo>
                  <a:pt x="159" y="349"/>
                </a:lnTo>
                <a:lnTo>
                  <a:pt x="111" y="403"/>
                </a:lnTo>
                <a:lnTo>
                  <a:pt x="64" y="457"/>
                </a:lnTo>
                <a:lnTo>
                  <a:pt x="32" y="517"/>
                </a:lnTo>
                <a:lnTo>
                  <a:pt x="0" y="577"/>
                </a:lnTo>
                <a:lnTo>
                  <a:pt x="0" y="637"/>
                </a:lnTo>
                <a:lnTo>
                  <a:pt x="16" y="704"/>
                </a:lnTo>
                <a:lnTo>
                  <a:pt x="159" y="1016"/>
                </a:lnTo>
                <a:lnTo>
                  <a:pt x="318" y="1328"/>
                </a:lnTo>
                <a:lnTo>
                  <a:pt x="525" y="1701"/>
                </a:lnTo>
                <a:lnTo>
                  <a:pt x="652" y="1905"/>
                </a:lnTo>
                <a:lnTo>
                  <a:pt x="795" y="2116"/>
                </a:lnTo>
                <a:lnTo>
                  <a:pt x="938" y="2332"/>
                </a:lnTo>
                <a:lnTo>
                  <a:pt x="1113" y="2548"/>
                </a:lnTo>
                <a:lnTo>
                  <a:pt x="1287" y="2752"/>
                </a:lnTo>
                <a:lnTo>
                  <a:pt x="1478" y="2957"/>
                </a:lnTo>
                <a:lnTo>
                  <a:pt x="1685" y="3149"/>
                </a:lnTo>
                <a:lnTo>
                  <a:pt x="1907" y="3323"/>
                </a:lnTo>
                <a:lnTo>
                  <a:pt x="2019" y="3401"/>
                </a:lnTo>
                <a:lnTo>
                  <a:pt x="2162" y="3467"/>
                </a:lnTo>
                <a:lnTo>
                  <a:pt x="2321" y="3528"/>
                </a:lnTo>
                <a:lnTo>
                  <a:pt x="2511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44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85" y="3600"/>
                </a:lnTo>
                <a:lnTo>
                  <a:pt x="4228" y="3570"/>
                </a:lnTo>
                <a:lnTo>
                  <a:pt x="4355" y="3534"/>
                </a:lnTo>
                <a:lnTo>
                  <a:pt x="4482" y="3492"/>
                </a:lnTo>
                <a:lnTo>
                  <a:pt x="4593" y="3449"/>
                </a:lnTo>
                <a:lnTo>
                  <a:pt x="4689" y="3401"/>
                </a:lnTo>
                <a:lnTo>
                  <a:pt x="4768" y="3353"/>
                </a:lnTo>
                <a:lnTo>
                  <a:pt x="4832" y="3299"/>
                </a:lnTo>
                <a:lnTo>
                  <a:pt x="4895" y="3245"/>
                </a:lnTo>
                <a:lnTo>
                  <a:pt x="4943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59" y="2951"/>
                </a:lnTo>
                <a:lnTo>
                  <a:pt x="4927" y="2891"/>
                </a:lnTo>
                <a:lnTo>
                  <a:pt x="4879" y="2831"/>
                </a:lnTo>
                <a:lnTo>
                  <a:pt x="4800" y="2776"/>
                </a:lnTo>
                <a:lnTo>
                  <a:pt x="4657" y="2656"/>
                </a:lnTo>
                <a:lnTo>
                  <a:pt x="4514" y="2524"/>
                </a:lnTo>
                <a:lnTo>
                  <a:pt x="4387" y="2380"/>
                </a:lnTo>
                <a:lnTo>
                  <a:pt x="4244" y="2230"/>
                </a:lnTo>
                <a:lnTo>
                  <a:pt x="4005" y="1911"/>
                </a:lnTo>
                <a:lnTo>
                  <a:pt x="3783" y="1581"/>
                </a:lnTo>
                <a:lnTo>
                  <a:pt x="3592" y="1262"/>
                </a:lnTo>
                <a:lnTo>
                  <a:pt x="3433" y="968"/>
                </a:lnTo>
                <a:lnTo>
                  <a:pt x="3322" y="716"/>
                </a:lnTo>
                <a:lnTo>
                  <a:pt x="3242" y="523"/>
                </a:lnTo>
                <a:lnTo>
                  <a:pt x="3211" y="463"/>
                </a:lnTo>
                <a:lnTo>
                  <a:pt x="3163" y="403"/>
                </a:lnTo>
                <a:lnTo>
                  <a:pt x="3099" y="349"/>
                </a:lnTo>
                <a:lnTo>
                  <a:pt x="3020" y="295"/>
                </a:lnTo>
                <a:lnTo>
                  <a:pt x="2924" y="247"/>
                </a:lnTo>
                <a:lnTo>
                  <a:pt x="2829" y="199"/>
                </a:lnTo>
                <a:lnTo>
                  <a:pt x="2718" y="157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7" y="37"/>
                </a:lnTo>
                <a:lnTo>
                  <a:pt x="2034" y="19"/>
                </a:lnTo>
                <a:lnTo>
                  <a:pt x="1875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"/>
          <p:cNvSpPr/>
          <p:nvPr/>
        </p:nvSpPr>
        <p:spPr>
          <a:xfrm rot="757509">
            <a:off x="7651743" y="2987256"/>
            <a:ext cx="1670210" cy="1328470"/>
          </a:xfrm>
          <a:custGeom>
            <a:avLst/>
            <a:gdLst/>
            <a:ahLst/>
            <a:cxnLst/>
            <a:rect l="l" t="t" r="r" b="b"/>
            <a:pathLst>
              <a:path w="129454" h="45678" extrusionOk="0">
                <a:moveTo>
                  <a:pt x="68963" y="0"/>
                </a:moveTo>
                <a:lnTo>
                  <a:pt x="68184" y="6"/>
                </a:lnTo>
                <a:lnTo>
                  <a:pt x="67421" y="12"/>
                </a:lnTo>
                <a:lnTo>
                  <a:pt x="66674" y="24"/>
                </a:lnTo>
                <a:lnTo>
                  <a:pt x="65927" y="42"/>
                </a:lnTo>
                <a:lnTo>
                  <a:pt x="65212" y="66"/>
                </a:lnTo>
                <a:lnTo>
                  <a:pt x="64497" y="91"/>
                </a:lnTo>
                <a:lnTo>
                  <a:pt x="63797" y="121"/>
                </a:lnTo>
                <a:lnTo>
                  <a:pt x="63114" y="151"/>
                </a:lnTo>
                <a:lnTo>
                  <a:pt x="62446" y="187"/>
                </a:lnTo>
                <a:lnTo>
                  <a:pt x="61779" y="229"/>
                </a:lnTo>
                <a:lnTo>
                  <a:pt x="61127" y="271"/>
                </a:lnTo>
                <a:lnTo>
                  <a:pt x="60491" y="319"/>
                </a:lnTo>
                <a:lnTo>
                  <a:pt x="59872" y="367"/>
                </a:lnTo>
                <a:lnTo>
                  <a:pt x="59252" y="421"/>
                </a:lnTo>
                <a:lnTo>
                  <a:pt x="58648" y="481"/>
                </a:lnTo>
                <a:lnTo>
                  <a:pt x="58060" y="541"/>
                </a:lnTo>
                <a:lnTo>
                  <a:pt x="57488" y="607"/>
                </a:lnTo>
                <a:lnTo>
                  <a:pt x="56915" y="673"/>
                </a:lnTo>
                <a:lnTo>
                  <a:pt x="56375" y="745"/>
                </a:lnTo>
                <a:lnTo>
                  <a:pt x="55819" y="824"/>
                </a:lnTo>
                <a:lnTo>
                  <a:pt x="55294" y="896"/>
                </a:lnTo>
                <a:lnTo>
                  <a:pt x="54770" y="980"/>
                </a:lnTo>
                <a:lnTo>
                  <a:pt x="54261" y="1064"/>
                </a:lnTo>
                <a:lnTo>
                  <a:pt x="53769" y="1148"/>
                </a:lnTo>
                <a:lnTo>
                  <a:pt x="53292" y="1238"/>
                </a:lnTo>
                <a:lnTo>
                  <a:pt x="52815" y="1334"/>
                </a:lnTo>
                <a:lnTo>
                  <a:pt x="52338" y="1430"/>
                </a:lnTo>
                <a:lnTo>
                  <a:pt x="51893" y="1527"/>
                </a:lnTo>
                <a:lnTo>
                  <a:pt x="51448" y="1629"/>
                </a:lnTo>
                <a:lnTo>
                  <a:pt x="51019" y="1731"/>
                </a:lnTo>
                <a:lnTo>
                  <a:pt x="50590" y="1839"/>
                </a:lnTo>
                <a:lnTo>
                  <a:pt x="50192" y="1947"/>
                </a:lnTo>
                <a:lnTo>
                  <a:pt x="49779" y="2055"/>
                </a:lnTo>
                <a:lnTo>
                  <a:pt x="49398" y="2169"/>
                </a:lnTo>
                <a:lnTo>
                  <a:pt x="49016" y="2284"/>
                </a:lnTo>
                <a:lnTo>
                  <a:pt x="48651" y="2404"/>
                </a:lnTo>
                <a:lnTo>
                  <a:pt x="48285" y="2524"/>
                </a:lnTo>
                <a:lnTo>
                  <a:pt x="47936" y="2650"/>
                </a:lnTo>
                <a:lnTo>
                  <a:pt x="47602" y="2770"/>
                </a:lnTo>
                <a:lnTo>
                  <a:pt x="47268" y="2903"/>
                </a:lnTo>
                <a:lnTo>
                  <a:pt x="46950" y="3029"/>
                </a:lnTo>
                <a:lnTo>
                  <a:pt x="46632" y="3161"/>
                </a:lnTo>
                <a:lnTo>
                  <a:pt x="46346" y="3293"/>
                </a:lnTo>
                <a:lnTo>
                  <a:pt x="46044" y="3431"/>
                </a:lnTo>
                <a:lnTo>
                  <a:pt x="45758" y="3563"/>
                </a:lnTo>
                <a:lnTo>
                  <a:pt x="45488" y="3708"/>
                </a:lnTo>
                <a:lnTo>
                  <a:pt x="45234" y="3846"/>
                </a:lnTo>
                <a:lnTo>
                  <a:pt x="44979" y="3990"/>
                </a:lnTo>
                <a:lnTo>
                  <a:pt x="44725" y="4134"/>
                </a:lnTo>
                <a:lnTo>
                  <a:pt x="43994" y="4002"/>
                </a:lnTo>
                <a:lnTo>
                  <a:pt x="43247" y="3876"/>
                </a:lnTo>
                <a:lnTo>
                  <a:pt x="42468" y="3750"/>
                </a:lnTo>
                <a:lnTo>
                  <a:pt x="41658" y="3636"/>
                </a:lnTo>
                <a:lnTo>
                  <a:pt x="40815" y="3527"/>
                </a:lnTo>
                <a:lnTo>
                  <a:pt x="39957" y="3419"/>
                </a:lnTo>
                <a:lnTo>
                  <a:pt x="39067" y="3323"/>
                </a:lnTo>
                <a:lnTo>
                  <a:pt x="38145" y="3227"/>
                </a:lnTo>
                <a:lnTo>
                  <a:pt x="37398" y="3161"/>
                </a:lnTo>
                <a:lnTo>
                  <a:pt x="36651" y="3095"/>
                </a:lnTo>
                <a:lnTo>
                  <a:pt x="35904" y="3041"/>
                </a:lnTo>
                <a:lnTo>
                  <a:pt x="35173" y="2993"/>
                </a:lnTo>
                <a:lnTo>
                  <a:pt x="34458" y="2951"/>
                </a:lnTo>
                <a:lnTo>
                  <a:pt x="33727" y="2915"/>
                </a:lnTo>
                <a:lnTo>
                  <a:pt x="33027" y="2885"/>
                </a:lnTo>
                <a:lnTo>
                  <a:pt x="32312" y="2860"/>
                </a:lnTo>
                <a:lnTo>
                  <a:pt x="31613" y="2848"/>
                </a:lnTo>
                <a:lnTo>
                  <a:pt x="30929" y="2836"/>
                </a:lnTo>
                <a:lnTo>
                  <a:pt x="29563" y="2836"/>
                </a:lnTo>
                <a:lnTo>
                  <a:pt x="28895" y="2848"/>
                </a:lnTo>
                <a:lnTo>
                  <a:pt x="28228" y="2866"/>
                </a:lnTo>
                <a:lnTo>
                  <a:pt x="27560" y="2891"/>
                </a:lnTo>
                <a:lnTo>
                  <a:pt x="26908" y="2915"/>
                </a:lnTo>
                <a:lnTo>
                  <a:pt x="26273" y="2951"/>
                </a:lnTo>
                <a:lnTo>
                  <a:pt x="25637" y="2993"/>
                </a:lnTo>
                <a:lnTo>
                  <a:pt x="25001" y="3035"/>
                </a:lnTo>
                <a:lnTo>
                  <a:pt x="24381" y="3089"/>
                </a:lnTo>
                <a:lnTo>
                  <a:pt x="23761" y="3143"/>
                </a:lnTo>
                <a:lnTo>
                  <a:pt x="23158" y="3209"/>
                </a:lnTo>
                <a:lnTo>
                  <a:pt x="22554" y="3275"/>
                </a:lnTo>
                <a:lnTo>
                  <a:pt x="21966" y="3347"/>
                </a:lnTo>
                <a:lnTo>
                  <a:pt x="21377" y="3431"/>
                </a:lnTo>
                <a:lnTo>
                  <a:pt x="20805" y="3515"/>
                </a:lnTo>
                <a:lnTo>
                  <a:pt x="20233" y="3606"/>
                </a:lnTo>
                <a:lnTo>
                  <a:pt x="19661" y="3696"/>
                </a:lnTo>
                <a:lnTo>
                  <a:pt x="19105" y="3798"/>
                </a:lnTo>
                <a:lnTo>
                  <a:pt x="18548" y="3900"/>
                </a:lnTo>
                <a:lnTo>
                  <a:pt x="18008" y="4014"/>
                </a:lnTo>
                <a:lnTo>
                  <a:pt x="17484" y="4128"/>
                </a:lnTo>
                <a:lnTo>
                  <a:pt x="16959" y="4248"/>
                </a:lnTo>
                <a:lnTo>
                  <a:pt x="16435" y="4369"/>
                </a:lnTo>
                <a:lnTo>
                  <a:pt x="15926" y="4501"/>
                </a:lnTo>
                <a:lnTo>
                  <a:pt x="15417" y="4633"/>
                </a:lnTo>
                <a:lnTo>
                  <a:pt x="14909" y="4771"/>
                </a:lnTo>
                <a:lnTo>
                  <a:pt x="14432" y="4915"/>
                </a:lnTo>
                <a:lnTo>
                  <a:pt x="13939" y="5060"/>
                </a:lnTo>
                <a:lnTo>
                  <a:pt x="13462" y="5210"/>
                </a:lnTo>
                <a:lnTo>
                  <a:pt x="13002" y="5366"/>
                </a:lnTo>
                <a:lnTo>
                  <a:pt x="12541" y="5528"/>
                </a:lnTo>
                <a:lnTo>
                  <a:pt x="12096" y="5691"/>
                </a:lnTo>
                <a:lnTo>
                  <a:pt x="11651" y="5859"/>
                </a:lnTo>
                <a:lnTo>
                  <a:pt x="11206" y="6027"/>
                </a:lnTo>
                <a:lnTo>
                  <a:pt x="10792" y="6201"/>
                </a:lnTo>
                <a:lnTo>
                  <a:pt x="10363" y="6381"/>
                </a:lnTo>
                <a:lnTo>
                  <a:pt x="9950" y="6562"/>
                </a:lnTo>
                <a:lnTo>
                  <a:pt x="9553" y="6748"/>
                </a:lnTo>
                <a:lnTo>
                  <a:pt x="9155" y="6940"/>
                </a:lnTo>
                <a:lnTo>
                  <a:pt x="8758" y="7133"/>
                </a:lnTo>
                <a:lnTo>
                  <a:pt x="8377" y="7331"/>
                </a:lnTo>
                <a:lnTo>
                  <a:pt x="8011" y="7529"/>
                </a:lnTo>
                <a:lnTo>
                  <a:pt x="7645" y="7733"/>
                </a:lnTo>
                <a:lnTo>
                  <a:pt x="7296" y="7938"/>
                </a:lnTo>
                <a:lnTo>
                  <a:pt x="6946" y="8148"/>
                </a:lnTo>
                <a:lnTo>
                  <a:pt x="6596" y="8358"/>
                </a:lnTo>
                <a:lnTo>
                  <a:pt x="6279" y="8575"/>
                </a:lnTo>
                <a:lnTo>
                  <a:pt x="5945" y="8797"/>
                </a:lnTo>
                <a:lnTo>
                  <a:pt x="5627" y="9013"/>
                </a:lnTo>
                <a:lnTo>
                  <a:pt x="5325" y="9242"/>
                </a:lnTo>
                <a:lnTo>
                  <a:pt x="5023" y="9464"/>
                </a:lnTo>
                <a:lnTo>
                  <a:pt x="4737" y="9698"/>
                </a:lnTo>
                <a:lnTo>
                  <a:pt x="4451" y="9927"/>
                </a:lnTo>
                <a:lnTo>
                  <a:pt x="4181" y="10161"/>
                </a:lnTo>
                <a:lnTo>
                  <a:pt x="3910" y="10395"/>
                </a:lnTo>
                <a:lnTo>
                  <a:pt x="3656" y="10636"/>
                </a:lnTo>
                <a:lnTo>
                  <a:pt x="3418" y="10876"/>
                </a:lnTo>
                <a:lnTo>
                  <a:pt x="3179" y="11122"/>
                </a:lnTo>
                <a:lnTo>
                  <a:pt x="2941" y="11369"/>
                </a:lnTo>
                <a:lnTo>
                  <a:pt x="2718" y="11615"/>
                </a:lnTo>
                <a:lnTo>
                  <a:pt x="2496" y="11861"/>
                </a:lnTo>
                <a:lnTo>
                  <a:pt x="2305" y="12114"/>
                </a:lnTo>
                <a:lnTo>
                  <a:pt x="2099" y="12366"/>
                </a:lnTo>
                <a:lnTo>
                  <a:pt x="1908" y="12624"/>
                </a:lnTo>
                <a:lnTo>
                  <a:pt x="1733" y="12877"/>
                </a:lnTo>
                <a:lnTo>
                  <a:pt x="1399" y="13393"/>
                </a:lnTo>
                <a:lnTo>
                  <a:pt x="1097" y="13916"/>
                </a:lnTo>
                <a:lnTo>
                  <a:pt x="843" y="14445"/>
                </a:lnTo>
                <a:lnTo>
                  <a:pt x="605" y="14980"/>
                </a:lnTo>
                <a:lnTo>
                  <a:pt x="414" y="15514"/>
                </a:lnTo>
                <a:lnTo>
                  <a:pt x="271" y="16055"/>
                </a:lnTo>
                <a:lnTo>
                  <a:pt x="144" y="16596"/>
                </a:lnTo>
                <a:lnTo>
                  <a:pt x="64" y="17143"/>
                </a:lnTo>
                <a:lnTo>
                  <a:pt x="17" y="17690"/>
                </a:lnTo>
                <a:lnTo>
                  <a:pt x="1" y="18236"/>
                </a:lnTo>
                <a:lnTo>
                  <a:pt x="32" y="18789"/>
                </a:lnTo>
                <a:lnTo>
                  <a:pt x="96" y="19336"/>
                </a:lnTo>
                <a:lnTo>
                  <a:pt x="207" y="19883"/>
                </a:lnTo>
                <a:lnTo>
                  <a:pt x="271" y="20159"/>
                </a:lnTo>
                <a:lnTo>
                  <a:pt x="350" y="20429"/>
                </a:lnTo>
                <a:lnTo>
                  <a:pt x="430" y="20700"/>
                </a:lnTo>
                <a:lnTo>
                  <a:pt x="525" y="20976"/>
                </a:lnTo>
                <a:lnTo>
                  <a:pt x="620" y="21247"/>
                </a:lnTo>
                <a:lnTo>
                  <a:pt x="748" y="21517"/>
                </a:lnTo>
                <a:lnTo>
                  <a:pt x="859" y="21787"/>
                </a:lnTo>
                <a:lnTo>
                  <a:pt x="1002" y="22058"/>
                </a:lnTo>
                <a:lnTo>
                  <a:pt x="1145" y="22322"/>
                </a:lnTo>
                <a:lnTo>
                  <a:pt x="1288" y="22593"/>
                </a:lnTo>
                <a:lnTo>
                  <a:pt x="1447" y="22857"/>
                </a:lnTo>
                <a:lnTo>
                  <a:pt x="1622" y="23121"/>
                </a:lnTo>
                <a:lnTo>
                  <a:pt x="1797" y="23386"/>
                </a:lnTo>
                <a:lnTo>
                  <a:pt x="1987" y="23650"/>
                </a:lnTo>
                <a:lnTo>
                  <a:pt x="2194" y="23908"/>
                </a:lnTo>
                <a:lnTo>
                  <a:pt x="2401" y="24173"/>
                </a:lnTo>
                <a:lnTo>
                  <a:pt x="2623" y="24431"/>
                </a:lnTo>
                <a:lnTo>
                  <a:pt x="2861" y="24684"/>
                </a:lnTo>
                <a:lnTo>
                  <a:pt x="3100" y="24942"/>
                </a:lnTo>
                <a:lnTo>
                  <a:pt x="3354" y="25194"/>
                </a:lnTo>
                <a:lnTo>
                  <a:pt x="3608" y="25447"/>
                </a:lnTo>
                <a:lnTo>
                  <a:pt x="3879" y="25693"/>
                </a:lnTo>
                <a:lnTo>
                  <a:pt x="4165" y="25945"/>
                </a:lnTo>
                <a:lnTo>
                  <a:pt x="4451" y="26192"/>
                </a:lnTo>
                <a:lnTo>
                  <a:pt x="4753" y="26432"/>
                </a:lnTo>
                <a:lnTo>
                  <a:pt x="5055" y="26678"/>
                </a:lnTo>
                <a:lnTo>
                  <a:pt x="5611" y="27081"/>
                </a:lnTo>
                <a:lnTo>
                  <a:pt x="6151" y="27465"/>
                </a:lnTo>
                <a:lnTo>
                  <a:pt x="6708" y="27838"/>
                </a:lnTo>
                <a:lnTo>
                  <a:pt x="7248" y="28199"/>
                </a:lnTo>
                <a:lnTo>
                  <a:pt x="7804" y="28535"/>
                </a:lnTo>
                <a:lnTo>
                  <a:pt x="8361" y="28859"/>
                </a:lnTo>
                <a:lnTo>
                  <a:pt x="8917" y="29172"/>
                </a:lnTo>
                <a:lnTo>
                  <a:pt x="9473" y="29466"/>
                </a:lnTo>
                <a:lnTo>
                  <a:pt x="9251" y="29647"/>
                </a:lnTo>
                <a:lnTo>
                  <a:pt x="9012" y="29833"/>
                </a:lnTo>
                <a:lnTo>
                  <a:pt x="8806" y="30019"/>
                </a:lnTo>
                <a:lnTo>
                  <a:pt x="8599" y="30211"/>
                </a:lnTo>
                <a:lnTo>
                  <a:pt x="8392" y="30404"/>
                </a:lnTo>
                <a:lnTo>
                  <a:pt x="8202" y="30602"/>
                </a:lnTo>
                <a:lnTo>
                  <a:pt x="8027" y="30800"/>
                </a:lnTo>
                <a:lnTo>
                  <a:pt x="7868" y="30999"/>
                </a:lnTo>
                <a:lnTo>
                  <a:pt x="7709" y="31203"/>
                </a:lnTo>
                <a:lnTo>
                  <a:pt x="7566" y="31407"/>
                </a:lnTo>
                <a:lnTo>
                  <a:pt x="7423" y="31617"/>
                </a:lnTo>
                <a:lnTo>
                  <a:pt x="7312" y="31828"/>
                </a:lnTo>
                <a:lnTo>
                  <a:pt x="7200" y="32038"/>
                </a:lnTo>
                <a:lnTo>
                  <a:pt x="7105" y="32248"/>
                </a:lnTo>
                <a:lnTo>
                  <a:pt x="7010" y="32465"/>
                </a:lnTo>
                <a:lnTo>
                  <a:pt x="6946" y="32681"/>
                </a:lnTo>
                <a:lnTo>
                  <a:pt x="6883" y="32897"/>
                </a:lnTo>
                <a:lnTo>
                  <a:pt x="6835" y="33114"/>
                </a:lnTo>
                <a:lnTo>
                  <a:pt x="6803" y="33336"/>
                </a:lnTo>
                <a:lnTo>
                  <a:pt x="6787" y="33558"/>
                </a:lnTo>
                <a:lnTo>
                  <a:pt x="6787" y="33780"/>
                </a:lnTo>
                <a:lnTo>
                  <a:pt x="6787" y="34003"/>
                </a:lnTo>
                <a:lnTo>
                  <a:pt x="6819" y="34225"/>
                </a:lnTo>
                <a:lnTo>
                  <a:pt x="6867" y="34453"/>
                </a:lnTo>
                <a:lnTo>
                  <a:pt x="6914" y="34682"/>
                </a:lnTo>
                <a:lnTo>
                  <a:pt x="6994" y="34904"/>
                </a:lnTo>
                <a:lnTo>
                  <a:pt x="7089" y="35132"/>
                </a:lnTo>
                <a:lnTo>
                  <a:pt x="7185" y="35361"/>
                </a:lnTo>
                <a:lnTo>
                  <a:pt x="7312" y="35589"/>
                </a:lnTo>
                <a:lnTo>
                  <a:pt x="7455" y="35817"/>
                </a:lnTo>
                <a:lnTo>
                  <a:pt x="7614" y="36046"/>
                </a:lnTo>
                <a:lnTo>
                  <a:pt x="7788" y="36280"/>
                </a:lnTo>
                <a:lnTo>
                  <a:pt x="7979" y="36508"/>
                </a:lnTo>
                <a:lnTo>
                  <a:pt x="8202" y="36737"/>
                </a:lnTo>
                <a:lnTo>
                  <a:pt x="8424" y="36965"/>
                </a:lnTo>
                <a:lnTo>
                  <a:pt x="8679" y="37193"/>
                </a:lnTo>
                <a:lnTo>
                  <a:pt x="8949" y="37422"/>
                </a:lnTo>
                <a:lnTo>
                  <a:pt x="9251" y="37650"/>
                </a:lnTo>
                <a:lnTo>
                  <a:pt x="9553" y="37878"/>
                </a:lnTo>
                <a:lnTo>
                  <a:pt x="9886" y="38107"/>
                </a:lnTo>
                <a:lnTo>
                  <a:pt x="10236" y="38335"/>
                </a:lnTo>
                <a:lnTo>
                  <a:pt x="10602" y="38563"/>
                </a:lnTo>
                <a:lnTo>
                  <a:pt x="10999" y="38786"/>
                </a:lnTo>
                <a:lnTo>
                  <a:pt x="11412" y="39008"/>
                </a:lnTo>
                <a:lnTo>
                  <a:pt x="11857" y="39236"/>
                </a:lnTo>
                <a:lnTo>
                  <a:pt x="12318" y="39459"/>
                </a:lnTo>
                <a:lnTo>
                  <a:pt x="12795" y="39675"/>
                </a:lnTo>
                <a:lnTo>
                  <a:pt x="13304" y="39897"/>
                </a:lnTo>
                <a:lnTo>
                  <a:pt x="13828" y="40113"/>
                </a:lnTo>
                <a:lnTo>
                  <a:pt x="14384" y="40336"/>
                </a:lnTo>
                <a:lnTo>
                  <a:pt x="14956" y="40546"/>
                </a:lnTo>
                <a:lnTo>
                  <a:pt x="15560" y="40762"/>
                </a:lnTo>
                <a:lnTo>
                  <a:pt x="16180" y="40973"/>
                </a:lnTo>
                <a:lnTo>
                  <a:pt x="16832" y="41189"/>
                </a:lnTo>
                <a:lnTo>
                  <a:pt x="17499" y="41393"/>
                </a:lnTo>
                <a:lnTo>
                  <a:pt x="18199" y="41604"/>
                </a:lnTo>
                <a:lnTo>
                  <a:pt x="18914" y="41808"/>
                </a:lnTo>
                <a:lnTo>
                  <a:pt x="19677" y="42012"/>
                </a:lnTo>
                <a:lnTo>
                  <a:pt x="20440" y="42210"/>
                </a:lnTo>
                <a:lnTo>
                  <a:pt x="21250" y="42409"/>
                </a:lnTo>
                <a:lnTo>
                  <a:pt x="22077" y="42601"/>
                </a:lnTo>
                <a:lnTo>
                  <a:pt x="22935" y="42799"/>
                </a:lnTo>
                <a:lnTo>
                  <a:pt x="23825" y="42986"/>
                </a:lnTo>
                <a:lnTo>
                  <a:pt x="24731" y="43178"/>
                </a:lnTo>
                <a:lnTo>
                  <a:pt x="25716" y="43370"/>
                </a:lnTo>
                <a:lnTo>
                  <a:pt x="26670" y="43556"/>
                </a:lnTo>
                <a:lnTo>
                  <a:pt x="27624" y="43731"/>
                </a:lnTo>
                <a:lnTo>
                  <a:pt x="28545" y="43899"/>
                </a:lnTo>
                <a:lnTo>
                  <a:pt x="29467" y="44061"/>
                </a:lnTo>
                <a:lnTo>
                  <a:pt x="30357" y="44211"/>
                </a:lnTo>
                <a:lnTo>
                  <a:pt x="31247" y="44356"/>
                </a:lnTo>
                <a:lnTo>
                  <a:pt x="32122" y="44488"/>
                </a:lnTo>
                <a:lnTo>
                  <a:pt x="32964" y="44614"/>
                </a:lnTo>
                <a:lnTo>
                  <a:pt x="33806" y="44734"/>
                </a:lnTo>
                <a:lnTo>
                  <a:pt x="34633" y="44848"/>
                </a:lnTo>
                <a:lnTo>
                  <a:pt x="35443" y="44950"/>
                </a:lnTo>
                <a:lnTo>
                  <a:pt x="36222" y="45046"/>
                </a:lnTo>
                <a:lnTo>
                  <a:pt x="37001" y="45137"/>
                </a:lnTo>
                <a:lnTo>
                  <a:pt x="37764" y="45215"/>
                </a:lnTo>
                <a:lnTo>
                  <a:pt x="38511" y="45293"/>
                </a:lnTo>
                <a:lnTo>
                  <a:pt x="39258" y="45359"/>
                </a:lnTo>
                <a:lnTo>
                  <a:pt x="39973" y="45419"/>
                </a:lnTo>
                <a:lnTo>
                  <a:pt x="40688" y="45473"/>
                </a:lnTo>
                <a:lnTo>
                  <a:pt x="41372" y="45521"/>
                </a:lnTo>
                <a:lnTo>
                  <a:pt x="42055" y="45557"/>
                </a:lnTo>
                <a:lnTo>
                  <a:pt x="42722" y="45593"/>
                </a:lnTo>
                <a:lnTo>
                  <a:pt x="43374" y="45623"/>
                </a:lnTo>
                <a:lnTo>
                  <a:pt x="44010" y="45647"/>
                </a:lnTo>
                <a:lnTo>
                  <a:pt x="44630" y="45659"/>
                </a:lnTo>
                <a:lnTo>
                  <a:pt x="45250" y="45671"/>
                </a:lnTo>
                <a:lnTo>
                  <a:pt x="45854" y="45677"/>
                </a:lnTo>
                <a:lnTo>
                  <a:pt x="46442" y="45677"/>
                </a:lnTo>
                <a:lnTo>
                  <a:pt x="47014" y="45665"/>
                </a:lnTo>
                <a:lnTo>
                  <a:pt x="47570" y="45659"/>
                </a:lnTo>
                <a:lnTo>
                  <a:pt x="48126" y="45641"/>
                </a:lnTo>
                <a:lnTo>
                  <a:pt x="48667" y="45617"/>
                </a:lnTo>
                <a:lnTo>
                  <a:pt x="49191" y="45593"/>
                </a:lnTo>
                <a:lnTo>
                  <a:pt x="49700" y="45557"/>
                </a:lnTo>
                <a:lnTo>
                  <a:pt x="50192" y="45521"/>
                </a:lnTo>
                <a:lnTo>
                  <a:pt x="50685" y="45479"/>
                </a:lnTo>
                <a:lnTo>
                  <a:pt x="51162" y="45437"/>
                </a:lnTo>
                <a:lnTo>
                  <a:pt x="51639" y="45389"/>
                </a:lnTo>
                <a:lnTo>
                  <a:pt x="52084" y="45335"/>
                </a:lnTo>
                <a:lnTo>
                  <a:pt x="52529" y="45275"/>
                </a:lnTo>
                <a:lnTo>
                  <a:pt x="52974" y="45215"/>
                </a:lnTo>
                <a:lnTo>
                  <a:pt x="53387" y="45149"/>
                </a:lnTo>
                <a:lnTo>
                  <a:pt x="53800" y="45077"/>
                </a:lnTo>
                <a:lnTo>
                  <a:pt x="54214" y="45004"/>
                </a:lnTo>
                <a:lnTo>
                  <a:pt x="54595" y="44932"/>
                </a:lnTo>
                <a:lnTo>
                  <a:pt x="54976" y="44854"/>
                </a:lnTo>
                <a:lnTo>
                  <a:pt x="55342" y="44770"/>
                </a:lnTo>
                <a:lnTo>
                  <a:pt x="55708" y="44686"/>
                </a:lnTo>
                <a:lnTo>
                  <a:pt x="56057" y="44596"/>
                </a:lnTo>
                <a:lnTo>
                  <a:pt x="56407" y="44506"/>
                </a:lnTo>
                <a:lnTo>
                  <a:pt x="56741" y="44410"/>
                </a:lnTo>
                <a:lnTo>
                  <a:pt x="57058" y="44313"/>
                </a:lnTo>
                <a:lnTo>
                  <a:pt x="57360" y="44217"/>
                </a:lnTo>
                <a:lnTo>
                  <a:pt x="57678" y="44115"/>
                </a:lnTo>
                <a:lnTo>
                  <a:pt x="57964" y="44013"/>
                </a:lnTo>
                <a:lnTo>
                  <a:pt x="58250" y="43911"/>
                </a:lnTo>
                <a:lnTo>
                  <a:pt x="58791" y="43695"/>
                </a:lnTo>
                <a:lnTo>
                  <a:pt x="59299" y="43472"/>
                </a:lnTo>
                <a:lnTo>
                  <a:pt x="59776" y="43244"/>
                </a:lnTo>
                <a:lnTo>
                  <a:pt x="60237" y="43016"/>
                </a:lnTo>
                <a:lnTo>
                  <a:pt x="60809" y="43130"/>
                </a:lnTo>
                <a:lnTo>
                  <a:pt x="61413" y="43238"/>
                </a:lnTo>
                <a:lnTo>
                  <a:pt x="62033" y="43340"/>
                </a:lnTo>
                <a:lnTo>
                  <a:pt x="62669" y="43436"/>
                </a:lnTo>
                <a:lnTo>
                  <a:pt x="63321" y="43526"/>
                </a:lnTo>
                <a:lnTo>
                  <a:pt x="63988" y="43610"/>
                </a:lnTo>
                <a:lnTo>
                  <a:pt x="64687" y="43683"/>
                </a:lnTo>
                <a:lnTo>
                  <a:pt x="65387" y="43749"/>
                </a:lnTo>
                <a:lnTo>
                  <a:pt x="66102" y="43809"/>
                </a:lnTo>
                <a:lnTo>
                  <a:pt x="66833" y="43857"/>
                </a:lnTo>
                <a:lnTo>
                  <a:pt x="67580" y="43899"/>
                </a:lnTo>
                <a:lnTo>
                  <a:pt x="68343" y="43929"/>
                </a:lnTo>
                <a:lnTo>
                  <a:pt x="69122" y="43953"/>
                </a:lnTo>
                <a:lnTo>
                  <a:pt x="69916" y="43965"/>
                </a:lnTo>
                <a:lnTo>
                  <a:pt x="70727" y="43971"/>
                </a:lnTo>
                <a:lnTo>
                  <a:pt x="71553" y="43965"/>
                </a:lnTo>
                <a:lnTo>
                  <a:pt x="72396" y="43947"/>
                </a:lnTo>
                <a:lnTo>
                  <a:pt x="73254" y="43923"/>
                </a:lnTo>
                <a:lnTo>
                  <a:pt x="74112" y="43881"/>
                </a:lnTo>
                <a:lnTo>
                  <a:pt x="75002" y="43833"/>
                </a:lnTo>
                <a:lnTo>
                  <a:pt x="75892" y="43773"/>
                </a:lnTo>
                <a:lnTo>
                  <a:pt x="76814" y="43701"/>
                </a:lnTo>
                <a:lnTo>
                  <a:pt x="77736" y="43616"/>
                </a:lnTo>
                <a:lnTo>
                  <a:pt x="78674" y="43520"/>
                </a:lnTo>
                <a:lnTo>
                  <a:pt x="79627" y="43412"/>
                </a:lnTo>
                <a:lnTo>
                  <a:pt x="80581" y="43292"/>
                </a:lnTo>
                <a:lnTo>
                  <a:pt x="81566" y="43160"/>
                </a:lnTo>
                <a:lnTo>
                  <a:pt x="82552" y="43010"/>
                </a:lnTo>
                <a:lnTo>
                  <a:pt x="83553" y="42847"/>
                </a:lnTo>
                <a:lnTo>
                  <a:pt x="84570" y="42673"/>
                </a:lnTo>
                <a:lnTo>
                  <a:pt x="85603" y="42487"/>
                </a:lnTo>
                <a:lnTo>
                  <a:pt x="86636" y="42283"/>
                </a:lnTo>
                <a:lnTo>
                  <a:pt x="87399" y="42126"/>
                </a:lnTo>
                <a:lnTo>
                  <a:pt x="88146" y="41964"/>
                </a:lnTo>
                <a:lnTo>
                  <a:pt x="88861" y="41802"/>
                </a:lnTo>
                <a:lnTo>
                  <a:pt x="89561" y="41640"/>
                </a:lnTo>
                <a:lnTo>
                  <a:pt x="90244" y="41477"/>
                </a:lnTo>
                <a:lnTo>
                  <a:pt x="90896" y="41309"/>
                </a:lnTo>
                <a:lnTo>
                  <a:pt x="91547" y="41141"/>
                </a:lnTo>
                <a:lnTo>
                  <a:pt x="92167" y="40967"/>
                </a:lnTo>
                <a:lnTo>
                  <a:pt x="92771" y="40792"/>
                </a:lnTo>
                <a:lnTo>
                  <a:pt x="93359" y="40618"/>
                </a:lnTo>
                <a:lnTo>
                  <a:pt x="93916" y="40444"/>
                </a:lnTo>
                <a:lnTo>
                  <a:pt x="94472" y="40264"/>
                </a:lnTo>
                <a:lnTo>
                  <a:pt x="94996" y="40083"/>
                </a:lnTo>
                <a:lnTo>
                  <a:pt x="95505" y="39903"/>
                </a:lnTo>
                <a:lnTo>
                  <a:pt x="95998" y="39723"/>
                </a:lnTo>
                <a:lnTo>
                  <a:pt x="96474" y="39537"/>
                </a:lnTo>
                <a:lnTo>
                  <a:pt x="96919" y="39350"/>
                </a:lnTo>
                <a:lnTo>
                  <a:pt x="97364" y="39164"/>
                </a:lnTo>
                <a:lnTo>
                  <a:pt x="97794" y="38978"/>
                </a:lnTo>
                <a:lnTo>
                  <a:pt x="98191" y="38786"/>
                </a:lnTo>
                <a:lnTo>
                  <a:pt x="98588" y="38599"/>
                </a:lnTo>
                <a:lnTo>
                  <a:pt x="98954" y="38407"/>
                </a:lnTo>
                <a:lnTo>
                  <a:pt x="99319" y="38215"/>
                </a:lnTo>
                <a:lnTo>
                  <a:pt x="99653" y="38023"/>
                </a:lnTo>
                <a:lnTo>
                  <a:pt x="99971" y="37830"/>
                </a:lnTo>
                <a:lnTo>
                  <a:pt x="100289" y="37632"/>
                </a:lnTo>
                <a:lnTo>
                  <a:pt x="100575" y="37440"/>
                </a:lnTo>
                <a:lnTo>
                  <a:pt x="100845" y="37241"/>
                </a:lnTo>
                <a:lnTo>
                  <a:pt x="101115" y="37049"/>
                </a:lnTo>
                <a:lnTo>
                  <a:pt x="101354" y="36851"/>
                </a:lnTo>
                <a:lnTo>
                  <a:pt x="101592" y="36653"/>
                </a:lnTo>
                <a:lnTo>
                  <a:pt x="101815" y="36460"/>
                </a:lnTo>
                <a:lnTo>
                  <a:pt x="102005" y="36262"/>
                </a:lnTo>
                <a:lnTo>
                  <a:pt x="102196" y="36064"/>
                </a:lnTo>
                <a:lnTo>
                  <a:pt x="102371" y="35865"/>
                </a:lnTo>
                <a:lnTo>
                  <a:pt x="102530" y="35667"/>
                </a:lnTo>
                <a:lnTo>
                  <a:pt x="102673" y="35469"/>
                </a:lnTo>
                <a:lnTo>
                  <a:pt x="102816" y="35271"/>
                </a:lnTo>
                <a:lnTo>
                  <a:pt x="102927" y="35072"/>
                </a:lnTo>
                <a:lnTo>
                  <a:pt x="103038" y="34874"/>
                </a:lnTo>
                <a:lnTo>
                  <a:pt x="103134" y="34682"/>
                </a:lnTo>
                <a:lnTo>
                  <a:pt x="103213" y="34483"/>
                </a:lnTo>
                <a:lnTo>
                  <a:pt x="103277" y="34285"/>
                </a:lnTo>
                <a:lnTo>
                  <a:pt x="103340" y="34093"/>
                </a:lnTo>
                <a:lnTo>
                  <a:pt x="103388" y="33895"/>
                </a:lnTo>
                <a:lnTo>
                  <a:pt x="103420" y="33702"/>
                </a:lnTo>
                <a:lnTo>
                  <a:pt x="103436" y="33504"/>
                </a:lnTo>
                <a:lnTo>
                  <a:pt x="103436" y="33312"/>
                </a:lnTo>
                <a:lnTo>
                  <a:pt x="103436" y="33120"/>
                </a:lnTo>
                <a:lnTo>
                  <a:pt x="103420" y="32927"/>
                </a:lnTo>
                <a:lnTo>
                  <a:pt x="103404" y="32735"/>
                </a:lnTo>
                <a:lnTo>
                  <a:pt x="103372" y="32549"/>
                </a:lnTo>
                <a:lnTo>
                  <a:pt x="103325" y="32356"/>
                </a:lnTo>
                <a:lnTo>
                  <a:pt x="103261" y="32170"/>
                </a:lnTo>
                <a:lnTo>
                  <a:pt x="103197" y="31984"/>
                </a:lnTo>
                <a:lnTo>
                  <a:pt x="103118" y="31798"/>
                </a:lnTo>
                <a:lnTo>
                  <a:pt x="103023" y="31617"/>
                </a:lnTo>
                <a:lnTo>
                  <a:pt x="102927" y="31431"/>
                </a:lnTo>
                <a:lnTo>
                  <a:pt x="102832" y="31251"/>
                </a:lnTo>
                <a:lnTo>
                  <a:pt x="102705" y="31071"/>
                </a:lnTo>
                <a:lnTo>
                  <a:pt x="102593" y="30896"/>
                </a:lnTo>
                <a:lnTo>
                  <a:pt x="102450" y="30716"/>
                </a:lnTo>
                <a:lnTo>
                  <a:pt x="102307" y="30542"/>
                </a:lnTo>
                <a:lnTo>
                  <a:pt x="102164" y="30374"/>
                </a:lnTo>
                <a:lnTo>
                  <a:pt x="102625" y="30350"/>
                </a:lnTo>
                <a:lnTo>
                  <a:pt x="103102" y="30320"/>
                </a:lnTo>
                <a:lnTo>
                  <a:pt x="103579" y="30289"/>
                </a:lnTo>
                <a:lnTo>
                  <a:pt x="104056" y="30253"/>
                </a:lnTo>
                <a:lnTo>
                  <a:pt x="104548" y="30211"/>
                </a:lnTo>
                <a:lnTo>
                  <a:pt x="105025" y="30169"/>
                </a:lnTo>
                <a:lnTo>
                  <a:pt x="105534" y="30115"/>
                </a:lnTo>
                <a:lnTo>
                  <a:pt x="106026" y="30061"/>
                </a:lnTo>
                <a:lnTo>
                  <a:pt x="106535" y="30001"/>
                </a:lnTo>
                <a:lnTo>
                  <a:pt x="107044" y="29935"/>
                </a:lnTo>
                <a:lnTo>
                  <a:pt x="107552" y="29869"/>
                </a:lnTo>
                <a:lnTo>
                  <a:pt x="108077" y="29791"/>
                </a:lnTo>
                <a:lnTo>
                  <a:pt x="108601" y="29713"/>
                </a:lnTo>
                <a:lnTo>
                  <a:pt x="109126" y="29629"/>
                </a:lnTo>
                <a:lnTo>
                  <a:pt x="109666" y="29538"/>
                </a:lnTo>
                <a:lnTo>
                  <a:pt x="110206" y="29436"/>
                </a:lnTo>
                <a:lnTo>
                  <a:pt x="110747" y="29334"/>
                </a:lnTo>
                <a:lnTo>
                  <a:pt x="111287" y="29232"/>
                </a:lnTo>
                <a:lnTo>
                  <a:pt x="111844" y="29118"/>
                </a:lnTo>
                <a:lnTo>
                  <a:pt x="112384" y="28998"/>
                </a:lnTo>
                <a:lnTo>
                  <a:pt x="112956" y="28871"/>
                </a:lnTo>
                <a:lnTo>
                  <a:pt x="113512" y="28739"/>
                </a:lnTo>
                <a:lnTo>
                  <a:pt x="114084" y="28601"/>
                </a:lnTo>
                <a:lnTo>
                  <a:pt x="114657" y="28457"/>
                </a:lnTo>
                <a:lnTo>
                  <a:pt x="115229" y="28307"/>
                </a:lnTo>
                <a:lnTo>
                  <a:pt x="115801" y="28150"/>
                </a:lnTo>
                <a:lnTo>
                  <a:pt x="116389" y="27988"/>
                </a:lnTo>
                <a:lnTo>
                  <a:pt x="116977" y="27820"/>
                </a:lnTo>
                <a:lnTo>
                  <a:pt x="117565" y="27646"/>
                </a:lnTo>
                <a:lnTo>
                  <a:pt x="118153" y="27465"/>
                </a:lnTo>
                <a:lnTo>
                  <a:pt x="118757" y="27273"/>
                </a:lnTo>
                <a:lnTo>
                  <a:pt x="119361" y="27081"/>
                </a:lnTo>
                <a:lnTo>
                  <a:pt x="120251" y="26774"/>
                </a:lnTo>
                <a:lnTo>
                  <a:pt x="121109" y="26468"/>
                </a:lnTo>
                <a:lnTo>
                  <a:pt x="121920" y="26168"/>
                </a:lnTo>
                <a:lnTo>
                  <a:pt x="122683" y="25873"/>
                </a:lnTo>
                <a:lnTo>
                  <a:pt x="123398" y="25573"/>
                </a:lnTo>
                <a:lnTo>
                  <a:pt x="124082" y="25284"/>
                </a:lnTo>
                <a:lnTo>
                  <a:pt x="124717" y="24990"/>
                </a:lnTo>
                <a:lnTo>
                  <a:pt x="125305" y="24702"/>
                </a:lnTo>
                <a:lnTo>
                  <a:pt x="125846" y="24419"/>
                </a:lnTo>
                <a:lnTo>
                  <a:pt x="126354" y="24131"/>
                </a:lnTo>
                <a:lnTo>
                  <a:pt x="126815" y="23854"/>
                </a:lnTo>
                <a:lnTo>
                  <a:pt x="127228" y="23572"/>
                </a:lnTo>
                <a:lnTo>
                  <a:pt x="127610" y="23296"/>
                </a:lnTo>
                <a:lnTo>
                  <a:pt x="127960" y="23025"/>
                </a:lnTo>
                <a:lnTo>
                  <a:pt x="128262" y="22755"/>
                </a:lnTo>
                <a:lnTo>
                  <a:pt x="128532" y="22484"/>
                </a:lnTo>
                <a:lnTo>
                  <a:pt x="128770" y="22220"/>
                </a:lnTo>
                <a:lnTo>
                  <a:pt x="128977" y="21956"/>
                </a:lnTo>
                <a:lnTo>
                  <a:pt x="129136" y="21697"/>
                </a:lnTo>
                <a:lnTo>
                  <a:pt x="129263" y="21439"/>
                </a:lnTo>
                <a:lnTo>
                  <a:pt x="129358" y="21181"/>
                </a:lnTo>
                <a:lnTo>
                  <a:pt x="129422" y="20928"/>
                </a:lnTo>
                <a:lnTo>
                  <a:pt x="129454" y="20676"/>
                </a:lnTo>
                <a:lnTo>
                  <a:pt x="129454" y="20429"/>
                </a:lnTo>
                <a:lnTo>
                  <a:pt x="129438" y="20183"/>
                </a:lnTo>
                <a:lnTo>
                  <a:pt x="129374" y="19943"/>
                </a:lnTo>
                <a:lnTo>
                  <a:pt x="129279" y="19702"/>
                </a:lnTo>
                <a:lnTo>
                  <a:pt x="129167" y="19462"/>
                </a:lnTo>
                <a:lnTo>
                  <a:pt x="129024" y="19228"/>
                </a:lnTo>
                <a:lnTo>
                  <a:pt x="128850" y="18993"/>
                </a:lnTo>
                <a:lnTo>
                  <a:pt x="128659" y="18765"/>
                </a:lnTo>
                <a:lnTo>
                  <a:pt x="128436" y="18537"/>
                </a:lnTo>
                <a:lnTo>
                  <a:pt x="128198" y="18308"/>
                </a:lnTo>
                <a:lnTo>
                  <a:pt x="127928" y="18086"/>
                </a:lnTo>
                <a:lnTo>
                  <a:pt x="127642" y="17864"/>
                </a:lnTo>
                <a:lnTo>
                  <a:pt x="127324" y="17648"/>
                </a:lnTo>
                <a:lnTo>
                  <a:pt x="126990" y="17431"/>
                </a:lnTo>
                <a:lnTo>
                  <a:pt x="126640" y="17221"/>
                </a:lnTo>
                <a:lnTo>
                  <a:pt x="126259" y="17011"/>
                </a:lnTo>
                <a:lnTo>
                  <a:pt x="125862" y="16806"/>
                </a:lnTo>
                <a:lnTo>
                  <a:pt x="125448" y="16602"/>
                </a:lnTo>
                <a:lnTo>
                  <a:pt x="125019" y="16398"/>
                </a:lnTo>
                <a:lnTo>
                  <a:pt x="124574" y="16199"/>
                </a:lnTo>
                <a:lnTo>
                  <a:pt x="124113" y="16001"/>
                </a:lnTo>
                <a:lnTo>
                  <a:pt x="123637" y="15803"/>
                </a:lnTo>
                <a:lnTo>
                  <a:pt x="123144" y="15617"/>
                </a:lnTo>
                <a:lnTo>
                  <a:pt x="122635" y="15424"/>
                </a:lnTo>
                <a:lnTo>
                  <a:pt x="122111" y="15238"/>
                </a:lnTo>
                <a:lnTo>
                  <a:pt x="121586" y="15052"/>
                </a:lnTo>
                <a:lnTo>
                  <a:pt x="121030" y="14872"/>
                </a:lnTo>
                <a:lnTo>
                  <a:pt x="120474" y="14691"/>
                </a:lnTo>
                <a:lnTo>
                  <a:pt x="119917" y="14517"/>
                </a:lnTo>
                <a:lnTo>
                  <a:pt x="119345" y="14343"/>
                </a:lnTo>
                <a:lnTo>
                  <a:pt x="118757" y="14175"/>
                </a:lnTo>
                <a:lnTo>
                  <a:pt x="118169" y="14006"/>
                </a:lnTo>
                <a:lnTo>
                  <a:pt x="117565" y="13838"/>
                </a:lnTo>
                <a:lnTo>
                  <a:pt x="116357" y="13514"/>
                </a:lnTo>
                <a:lnTo>
                  <a:pt x="115118" y="13201"/>
                </a:lnTo>
                <a:lnTo>
                  <a:pt x="113862" y="12901"/>
                </a:lnTo>
                <a:lnTo>
                  <a:pt x="112606" y="12606"/>
                </a:lnTo>
                <a:lnTo>
                  <a:pt x="112797" y="12408"/>
                </a:lnTo>
                <a:lnTo>
                  <a:pt x="112956" y="12204"/>
                </a:lnTo>
                <a:lnTo>
                  <a:pt x="113115" y="11999"/>
                </a:lnTo>
                <a:lnTo>
                  <a:pt x="113258" y="11795"/>
                </a:lnTo>
                <a:lnTo>
                  <a:pt x="113385" y="11585"/>
                </a:lnTo>
                <a:lnTo>
                  <a:pt x="113496" y="11375"/>
                </a:lnTo>
                <a:lnTo>
                  <a:pt x="113576" y="11164"/>
                </a:lnTo>
                <a:lnTo>
                  <a:pt x="113655" y="10948"/>
                </a:lnTo>
                <a:lnTo>
                  <a:pt x="113719" y="10738"/>
                </a:lnTo>
                <a:lnTo>
                  <a:pt x="113767" y="10521"/>
                </a:lnTo>
                <a:lnTo>
                  <a:pt x="113783" y="10299"/>
                </a:lnTo>
                <a:lnTo>
                  <a:pt x="113798" y="10083"/>
                </a:lnTo>
                <a:lnTo>
                  <a:pt x="113783" y="9860"/>
                </a:lnTo>
                <a:lnTo>
                  <a:pt x="113767" y="9644"/>
                </a:lnTo>
                <a:lnTo>
                  <a:pt x="113719" y="9422"/>
                </a:lnTo>
                <a:lnTo>
                  <a:pt x="113655" y="9199"/>
                </a:lnTo>
                <a:lnTo>
                  <a:pt x="113560" y="8977"/>
                </a:lnTo>
                <a:lnTo>
                  <a:pt x="113465" y="8755"/>
                </a:lnTo>
                <a:lnTo>
                  <a:pt x="113338" y="8533"/>
                </a:lnTo>
                <a:lnTo>
                  <a:pt x="113194" y="8310"/>
                </a:lnTo>
                <a:lnTo>
                  <a:pt x="113036" y="8088"/>
                </a:lnTo>
                <a:lnTo>
                  <a:pt x="112845" y="7866"/>
                </a:lnTo>
                <a:lnTo>
                  <a:pt x="112638" y="7643"/>
                </a:lnTo>
                <a:lnTo>
                  <a:pt x="112416" y="7427"/>
                </a:lnTo>
                <a:lnTo>
                  <a:pt x="112161" y="7205"/>
                </a:lnTo>
                <a:lnTo>
                  <a:pt x="111891" y="6982"/>
                </a:lnTo>
                <a:lnTo>
                  <a:pt x="111605" y="6766"/>
                </a:lnTo>
                <a:lnTo>
                  <a:pt x="111287" y="6550"/>
                </a:lnTo>
                <a:lnTo>
                  <a:pt x="110953" y="6333"/>
                </a:lnTo>
                <a:lnTo>
                  <a:pt x="110588" y="6117"/>
                </a:lnTo>
                <a:lnTo>
                  <a:pt x="110206" y="5901"/>
                </a:lnTo>
                <a:lnTo>
                  <a:pt x="109793" y="5691"/>
                </a:lnTo>
                <a:lnTo>
                  <a:pt x="109364" y="5480"/>
                </a:lnTo>
                <a:lnTo>
                  <a:pt x="108903" y="5270"/>
                </a:lnTo>
                <a:lnTo>
                  <a:pt x="108426" y="5060"/>
                </a:lnTo>
                <a:lnTo>
                  <a:pt x="107918" y="4855"/>
                </a:lnTo>
                <a:lnTo>
                  <a:pt x="107377" y="4657"/>
                </a:lnTo>
                <a:lnTo>
                  <a:pt x="106821" y="4453"/>
                </a:lnTo>
                <a:lnTo>
                  <a:pt x="106233" y="4254"/>
                </a:lnTo>
                <a:lnTo>
                  <a:pt x="105629" y="4062"/>
                </a:lnTo>
                <a:lnTo>
                  <a:pt x="104993" y="3864"/>
                </a:lnTo>
                <a:lnTo>
                  <a:pt x="104326" y="3678"/>
                </a:lnTo>
                <a:lnTo>
                  <a:pt x="103627" y="3491"/>
                </a:lnTo>
                <a:lnTo>
                  <a:pt x="102911" y="3305"/>
                </a:lnTo>
                <a:lnTo>
                  <a:pt x="102164" y="3125"/>
                </a:lnTo>
                <a:lnTo>
                  <a:pt x="101386" y="2945"/>
                </a:lnTo>
                <a:lnTo>
                  <a:pt x="100591" y="2776"/>
                </a:lnTo>
                <a:lnTo>
                  <a:pt x="99749" y="2602"/>
                </a:lnTo>
                <a:lnTo>
                  <a:pt x="98890" y="2434"/>
                </a:lnTo>
                <a:lnTo>
                  <a:pt x="98000" y="2272"/>
                </a:lnTo>
                <a:lnTo>
                  <a:pt x="97078" y="2115"/>
                </a:lnTo>
                <a:lnTo>
                  <a:pt x="96125" y="1959"/>
                </a:lnTo>
                <a:lnTo>
                  <a:pt x="95139" y="1809"/>
                </a:lnTo>
                <a:lnTo>
                  <a:pt x="94122" y="1665"/>
                </a:lnTo>
                <a:lnTo>
                  <a:pt x="93089" y="1521"/>
                </a:lnTo>
                <a:lnTo>
                  <a:pt x="92008" y="1388"/>
                </a:lnTo>
                <a:lnTo>
                  <a:pt x="90896" y="1256"/>
                </a:lnTo>
                <a:lnTo>
                  <a:pt x="89751" y="1124"/>
                </a:lnTo>
                <a:lnTo>
                  <a:pt x="88591" y="1004"/>
                </a:lnTo>
                <a:lnTo>
                  <a:pt x="87383" y="890"/>
                </a:lnTo>
                <a:lnTo>
                  <a:pt x="86144" y="776"/>
                </a:lnTo>
                <a:lnTo>
                  <a:pt x="84872" y="667"/>
                </a:lnTo>
                <a:lnTo>
                  <a:pt x="83569" y="571"/>
                </a:lnTo>
                <a:lnTo>
                  <a:pt x="82234" y="475"/>
                </a:lnTo>
                <a:lnTo>
                  <a:pt x="81248" y="409"/>
                </a:lnTo>
                <a:lnTo>
                  <a:pt x="80279" y="349"/>
                </a:lnTo>
                <a:lnTo>
                  <a:pt x="79325" y="295"/>
                </a:lnTo>
                <a:lnTo>
                  <a:pt x="78388" y="247"/>
                </a:lnTo>
                <a:lnTo>
                  <a:pt x="77466" y="199"/>
                </a:lnTo>
                <a:lnTo>
                  <a:pt x="76544" y="157"/>
                </a:lnTo>
                <a:lnTo>
                  <a:pt x="75654" y="121"/>
                </a:lnTo>
                <a:lnTo>
                  <a:pt x="74764" y="91"/>
                </a:lnTo>
                <a:lnTo>
                  <a:pt x="73890" y="66"/>
                </a:lnTo>
                <a:lnTo>
                  <a:pt x="73047" y="42"/>
                </a:lnTo>
                <a:lnTo>
                  <a:pt x="72189" y="24"/>
                </a:lnTo>
                <a:lnTo>
                  <a:pt x="71363" y="12"/>
                </a:lnTo>
                <a:lnTo>
                  <a:pt x="70552" y="6"/>
                </a:lnTo>
                <a:lnTo>
                  <a:pt x="697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"/>
          <p:cNvSpPr/>
          <p:nvPr/>
        </p:nvSpPr>
        <p:spPr>
          <a:xfrm rot="757509">
            <a:off x="7912044" y="3198306"/>
            <a:ext cx="1115723" cy="890736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"/>
          <p:cNvSpPr/>
          <p:nvPr/>
        </p:nvSpPr>
        <p:spPr>
          <a:xfrm rot="757422">
            <a:off x="8493350" y="4343516"/>
            <a:ext cx="80641" cy="133942"/>
          </a:xfrm>
          <a:custGeom>
            <a:avLst/>
            <a:gdLst/>
            <a:ahLst/>
            <a:cxnLst/>
            <a:rect l="l" t="t" r="r" b="b"/>
            <a:pathLst>
              <a:path w="4975" h="3666" extrusionOk="0">
                <a:moveTo>
                  <a:pt x="1542" y="0"/>
                </a:moveTo>
                <a:lnTo>
                  <a:pt x="1383" y="6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63"/>
                </a:lnTo>
                <a:lnTo>
                  <a:pt x="413" y="205"/>
                </a:lnTo>
                <a:lnTo>
                  <a:pt x="318" y="247"/>
                </a:lnTo>
                <a:lnTo>
                  <a:pt x="238" y="295"/>
                </a:lnTo>
                <a:lnTo>
                  <a:pt x="159" y="349"/>
                </a:lnTo>
                <a:lnTo>
                  <a:pt x="95" y="403"/>
                </a:lnTo>
                <a:lnTo>
                  <a:pt x="48" y="457"/>
                </a:lnTo>
                <a:lnTo>
                  <a:pt x="16" y="517"/>
                </a:lnTo>
                <a:lnTo>
                  <a:pt x="0" y="577"/>
                </a:lnTo>
                <a:lnTo>
                  <a:pt x="0" y="643"/>
                </a:lnTo>
                <a:lnTo>
                  <a:pt x="16" y="703"/>
                </a:lnTo>
                <a:lnTo>
                  <a:pt x="159" y="1016"/>
                </a:lnTo>
                <a:lnTo>
                  <a:pt x="302" y="1328"/>
                </a:lnTo>
                <a:lnTo>
                  <a:pt x="525" y="1701"/>
                </a:lnTo>
                <a:lnTo>
                  <a:pt x="652" y="1905"/>
                </a:lnTo>
                <a:lnTo>
                  <a:pt x="779" y="2122"/>
                </a:lnTo>
                <a:lnTo>
                  <a:pt x="938" y="2332"/>
                </a:lnTo>
                <a:lnTo>
                  <a:pt x="1097" y="2548"/>
                </a:lnTo>
                <a:lnTo>
                  <a:pt x="1287" y="2752"/>
                </a:lnTo>
                <a:lnTo>
                  <a:pt x="1478" y="2957"/>
                </a:lnTo>
                <a:lnTo>
                  <a:pt x="1685" y="3149"/>
                </a:lnTo>
                <a:lnTo>
                  <a:pt x="1891" y="3323"/>
                </a:lnTo>
                <a:lnTo>
                  <a:pt x="2019" y="3401"/>
                </a:lnTo>
                <a:lnTo>
                  <a:pt x="2162" y="3467"/>
                </a:lnTo>
                <a:lnTo>
                  <a:pt x="2321" y="3528"/>
                </a:lnTo>
                <a:lnTo>
                  <a:pt x="2511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28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6" y="3491"/>
                </a:lnTo>
                <a:lnTo>
                  <a:pt x="4577" y="3449"/>
                </a:lnTo>
                <a:lnTo>
                  <a:pt x="4673" y="3401"/>
                </a:lnTo>
                <a:lnTo>
                  <a:pt x="4768" y="3353"/>
                </a:lnTo>
                <a:lnTo>
                  <a:pt x="4832" y="3299"/>
                </a:lnTo>
                <a:lnTo>
                  <a:pt x="4895" y="3245"/>
                </a:lnTo>
                <a:lnTo>
                  <a:pt x="4927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59" y="2951"/>
                </a:lnTo>
                <a:lnTo>
                  <a:pt x="4911" y="2891"/>
                </a:lnTo>
                <a:lnTo>
                  <a:pt x="4863" y="2837"/>
                </a:lnTo>
                <a:lnTo>
                  <a:pt x="4800" y="2776"/>
                </a:lnTo>
                <a:lnTo>
                  <a:pt x="4657" y="2656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4005" y="1911"/>
                </a:lnTo>
                <a:lnTo>
                  <a:pt x="3783" y="1581"/>
                </a:lnTo>
                <a:lnTo>
                  <a:pt x="3592" y="1262"/>
                </a:lnTo>
                <a:lnTo>
                  <a:pt x="3433" y="968"/>
                </a:lnTo>
                <a:lnTo>
                  <a:pt x="3306" y="716"/>
                </a:lnTo>
                <a:lnTo>
                  <a:pt x="3226" y="523"/>
                </a:lnTo>
                <a:lnTo>
                  <a:pt x="3195" y="463"/>
                </a:lnTo>
                <a:lnTo>
                  <a:pt x="3147" y="403"/>
                </a:lnTo>
                <a:lnTo>
                  <a:pt x="3083" y="349"/>
                </a:lnTo>
                <a:lnTo>
                  <a:pt x="3004" y="295"/>
                </a:lnTo>
                <a:lnTo>
                  <a:pt x="2924" y="247"/>
                </a:lnTo>
                <a:lnTo>
                  <a:pt x="2813" y="199"/>
                </a:lnTo>
                <a:lnTo>
                  <a:pt x="2702" y="157"/>
                </a:lnTo>
                <a:lnTo>
                  <a:pt x="2591" y="121"/>
                </a:lnTo>
                <a:lnTo>
                  <a:pt x="2448" y="91"/>
                </a:lnTo>
                <a:lnTo>
                  <a:pt x="2321" y="61"/>
                </a:lnTo>
                <a:lnTo>
                  <a:pt x="2177" y="37"/>
                </a:lnTo>
                <a:lnTo>
                  <a:pt x="2019" y="25"/>
                </a:lnTo>
                <a:lnTo>
                  <a:pt x="1860" y="6"/>
                </a:lnTo>
                <a:lnTo>
                  <a:pt x="170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"/>
          <p:cNvSpPr/>
          <p:nvPr/>
        </p:nvSpPr>
        <p:spPr>
          <a:xfrm rot="757422">
            <a:off x="8649569" y="4522906"/>
            <a:ext cx="80398" cy="133979"/>
          </a:xfrm>
          <a:custGeom>
            <a:avLst/>
            <a:gdLst/>
            <a:ahLst/>
            <a:cxnLst/>
            <a:rect l="l" t="t" r="r" b="b"/>
            <a:pathLst>
              <a:path w="4960" h="3667" extrusionOk="0">
                <a:moveTo>
                  <a:pt x="1543" y="1"/>
                </a:moveTo>
                <a:lnTo>
                  <a:pt x="1384" y="7"/>
                </a:lnTo>
                <a:lnTo>
                  <a:pt x="1209" y="19"/>
                </a:lnTo>
                <a:lnTo>
                  <a:pt x="1066" y="37"/>
                </a:lnTo>
                <a:lnTo>
                  <a:pt x="907" y="61"/>
                </a:lnTo>
                <a:lnTo>
                  <a:pt x="764" y="91"/>
                </a:lnTo>
                <a:lnTo>
                  <a:pt x="637" y="121"/>
                </a:lnTo>
                <a:lnTo>
                  <a:pt x="525" y="163"/>
                </a:lnTo>
                <a:lnTo>
                  <a:pt x="414" y="205"/>
                </a:lnTo>
                <a:lnTo>
                  <a:pt x="319" y="247"/>
                </a:lnTo>
                <a:lnTo>
                  <a:pt x="223" y="295"/>
                </a:lnTo>
                <a:lnTo>
                  <a:pt x="144" y="349"/>
                </a:lnTo>
                <a:lnTo>
                  <a:pt x="96" y="404"/>
                </a:lnTo>
                <a:lnTo>
                  <a:pt x="49" y="464"/>
                </a:lnTo>
                <a:lnTo>
                  <a:pt x="17" y="518"/>
                </a:lnTo>
                <a:lnTo>
                  <a:pt x="1" y="578"/>
                </a:lnTo>
                <a:lnTo>
                  <a:pt x="1" y="644"/>
                </a:lnTo>
                <a:lnTo>
                  <a:pt x="17" y="704"/>
                </a:lnTo>
                <a:lnTo>
                  <a:pt x="144" y="1016"/>
                </a:lnTo>
                <a:lnTo>
                  <a:pt x="303" y="1329"/>
                </a:lnTo>
                <a:lnTo>
                  <a:pt x="509" y="1707"/>
                </a:lnTo>
                <a:lnTo>
                  <a:pt x="637" y="1912"/>
                </a:lnTo>
                <a:lnTo>
                  <a:pt x="780" y="2122"/>
                </a:lnTo>
                <a:lnTo>
                  <a:pt x="923" y="2332"/>
                </a:lnTo>
                <a:lnTo>
                  <a:pt x="1097" y="2549"/>
                </a:lnTo>
                <a:lnTo>
                  <a:pt x="1272" y="2759"/>
                </a:lnTo>
                <a:lnTo>
                  <a:pt x="1463" y="2957"/>
                </a:lnTo>
                <a:lnTo>
                  <a:pt x="1670" y="3149"/>
                </a:lnTo>
                <a:lnTo>
                  <a:pt x="1892" y="3330"/>
                </a:lnTo>
                <a:lnTo>
                  <a:pt x="2003" y="3402"/>
                </a:lnTo>
                <a:lnTo>
                  <a:pt x="2146" y="3474"/>
                </a:lnTo>
                <a:lnTo>
                  <a:pt x="2321" y="3528"/>
                </a:lnTo>
                <a:lnTo>
                  <a:pt x="2496" y="3576"/>
                </a:lnTo>
                <a:lnTo>
                  <a:pt x="2687" y="3618"/>
                </a:lnTo>
                <a:lnTo>
                  <a:pt x="2909" y="3642"/>
                </a:lnTo>
                <a:lnTo>
                  <a:pt x="3116" y="3660"/>
                </a:lnTo>
                <a:lnTo>
                  <a:pt x="3338" y="3666"/>
                </a:lnTo>
                <a:lnTo>
                  <a:pt x="3529" y="3660"/>
                </a:lnTo>
                <a:lnTo>
                  <a:pt x="3704" y="3648"/>
                </a:lnTo>
                <a:lnTo>
                  <a:pt x="3895" y="3630"/>
                </a:lnTo>
                <a:lnTo>
                  <a:pt x="4070" y="3600"/>
                </a:lnTo>
                <a:lnTo>
                  <a:pt x="4213" y="3570"/>
                </a:lnTo>
                <a:lnTo>
                  <a:pt x="4340" y="3534"/>
                </a:lnTo>
                <a:lnTo>
                  <a:pt x="4467" y="3498"/>
                </a:lnTo>
                <a:lnTo>
                  <a:pt x="4578" y="3450"/>
                </a:lnTo>
                <a:lnTo>
                  <a:pt x="4674" y="3402"/>
                </a:lnTo>
                <a:lnTo>
                  <a:pt x="4753" y="3354"/>
                </a:lnTo>
                <a:lnTo>
                  <a:pt x="4832" y="3300"/>
                </a:lnTo>
                <a:lnTo>
                  <a:pt x="4880" y="3246"/>
                </a:lnTo>
                <a:lnTo>
                  <a:pt x="4928" y="3192"/>
                </a:lnTo>
                <a:lnTo>
                  <a:pt x="4944" y="3131"/>
                </a:lnTo>
                <a:lnTo>
                  <a:pt x="4960" y="3071"/>
                </a:lnTo>
                <a:lnTo>
                  <a:pt x="4960" y="3011"/>
                </a:lnTo>
                <a:lnTo>
                  <a:pt x="4944" y="2951"/>
                </a:lnTo>
                <a:lnTo>
                  <a:pt x="4912" y="2897"/>
                </a:lnTo>
                <a:lnTo>
                  <a:pt x="4864" y="2837"/>
                </a:lnTo>
                <a:lnTo>
                  <a:pt x="4801" y="2777"/>
                </a:lnTo>
                <a:lnTo>
                  <a:pt x="4642" y="2657"/>
                </a:lnTo>
                <a:lnTo>
                  <a:pt x="4499" y="2525"/>
                </a:lnTo>
                <a:lnTo>
                  <a:pt x="4372" y="2380"/>
                </a:lnTo>
                <a:lnTo>
                  <a:pt x="4229" y="2230"/>
                </a:lnTo>
                <a:lnTo>
                  <a:pt x="3990" y="1912"/>
                </a:lnTo>
                <a:lnTo>
                  <a:pt x="3768" y="1581"/>
                </a:lnTo>
                <a:lnTo>
                  <a:pt x="3577" y="1263"/>
                </a:lnTo>
                <a:lnTo>
                  <a:pt x="3434" y="968"/>
                </a:lnTo>
                <a:lnTo>
                  <a:pt x="3307" y="716"/>
                </a:lnTo>
                <a:lnTo>
                  <a:pt x="3227" y="524"/>
                </a:lnTo>
                <a:lnTo>
                  <a:pt x="3195" y="464"/>
                </a:lnTo>
                <a:lnTo>
                  <a:pt x="3148" y="404"/>
                </a:lnTo>
                <a:lnTo>
                  <a:pt x="3084" y="349"/>
                </a:lnTo>
                <a:lnTo>
                  <a:pt x="3005" y="295"/>
                </a:lnTo>
                <a:lnTo>
                  <a:pt x="2909" y="247"/>
                </a:lnTo>
                <a:lnTo>
                  <a:pt x="2814" y="199"/>
                </a:lnTo>
                <a:lnTo>
                  <a:pt x="2703" y="163"/>
                </a:lnTo>
                <a:lnTo>
                  <a:pt x="2576" y="121"/>
                </a:lnTo>
                <a:lnTo>
                  <a:pt x="2448" y="91"/>
                </a:lnTo>
                <a:lnTo>
                  <a:pt x="2305" y="61"/>
                </a:lnTo>
                <a:lnTo>
                  <a:pt x="2162" y="43"/>
                </a:lnTo>
                <a:lnTo>
                  <a:pt x="2019" y="25"/>
                </a:lnTo>
                <a:lnTo>
                  <a:pt x="1860" y="13"/>
                </a:lnTo>
                <a:lnTo>
                  <a:pt x="17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"/>
          <p:cNvSpPr/>
          <p:nvPr/>
        </p:nvSpPr>
        <p:spPr>
          <a:xfrm rot="757422">
            <a:off x="8515879" y="4591769"/>
            <a:ext cx="80658" cy="133942"/>
          </a:xfrm>
          <a:custGeom>
            <a:avLst/>
            <a:gdLst/>
            <a:ahLst/>
            <a:cxnLst/>
            <a:rect l="l" t="t" r="r" b="b"/>
            <a:pathLst>
              <a:path w="4976" h="3666" extrusionOk="0">
                <a:moveTo>
                  <a:pt x="1542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57"/>
                </a:lnTo>
                <a:lnTo>
                  <a:pt x="414" y="199"/>
                </a:lnTo>
                <a:lnTo>
                  <a:pt x="318" y="247"/>
                </a:lnTo>
                <a:lnTo>
                  <a:pt x="239" y="295"/>
                </a:lnTo>
                <a:lnTo>
                  <a:pt x="159" y="349"/>
                </a:lnTo>
                <a:lnTo>
                  <a:pt x="96" y="403"/>
                </a:lnTo>
                <a:lnTo>
                  <a:pt x="48" y="457"/>
                </a:lnTo>
                <a:lnTo>
                  <a:pt x="16" y="517"/>
                </a:lnTo>
                <a:lnTo>
                  <a:pt x="1" y="578"/>
                </a:lnTo>
                <a:lnTo>
                  <a:pt x="1" y="638"/>
                </a:lnTo>
                <a:lnTo>
                  <a:pt x="16" y="704"/>
                </a:lnTo>
                <a:lnTo>
                  <a:pt x="159" y="1016"/>
                </a:lnTo>
                <a:lnTo>
                  <a:pt x="303" y="1329"/>
                </a:lnTo>
                <a:lnTo>
                  <a:pt x="525" y="1701"/>
                </a:lnTo>
                <a:lnTo>
                  <a:pt x="652" y="1905"/>
                </a:lnTo>
                <a:lnTo>
                  <a:pt x="779" y="2116"/>
                </a:lnTo>
                <a:lnTo>
                  <a:pt x="938" y="2332"/>
                </a:lnTo>
                <a:lnTo>
                  <a:pt x="1097" y="2542"/>
                </a:lnTo>
                <a:lnTo>
                  <a:pt x="1288" y="2753"/>
                </a:lnTo>
                <a:lnTo>
                  <a:pt x="1479" y="2957"/>
                </a:lnTo>
                <a:lnTo>
                  <a:pt x="1669" y="3149"/>
                </a:lnTo>
                <a:lnTo>
                  <a:pt x="1892" y="3323"/>
                </a:lnTo>
                <a:lnTo>
                  <a:pt x="2019" y="3402"/>
                </a:lnTo>
                <a:lnTo>
                  <a:pt x="2162" y="3468"/>
                </a:lnTo>
                <a:lnTo>
                  <a:pt x="2321" y="3528"/>
                </a:lnTo>
                <a:lnTo>
                  <a:pt x="2512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2" y="3660"/>
                </a:lnTo>
                <a:lnTo>
                  <a:pt x="3354" y="3666"/>
                </a:lnTo>
                <a:lnTo>
                  <a:pt x="3529" y="3660"/>
                </a:lnTo>
                <a:lnTo>
                  <a:pt x="3720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7" y="3492"/>
                </a:lnTo>
                <a:lnTo>
                  <a:pt x="4578" y="3450"/>
                </a:lnTo>
                <a:lnTo>
                  <a:pt x="4673" y="3402"/>
                </a:lnTo>
                <a:lnTo>
                  <a:pt x="4769" y="3353"/>
                </a:lnTo>
                <a:lnTo>
                  <a:pt x="4832" y="3299"/>
                </a:lnTo>
                <a:lnTo>
                  <a:pt x="4880" y="3245"/>
                </a:lnTo>
                <a:lnTo>
                  <a:pt x="4928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43" y="2951"/>
                </a:lnTo>
                <a:lnTo>
                  <a:pt x="4912" y="2891"/>
                </a:lnTo>
                <a:lnTo>
                  <a:pt x="4864" y="2831"/>
                </a:lnTo>
                <a:lnTo>
                  <a:pt x="4800" y="2777"/>
                </a:lnTo>
                <a:lnTo>
                  <a:pt x="4657" y="2657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3990" y="1911"/>
                </a:lnTo>
                <a:lnTo>
                  <a:pt x="3783" y="1581"/>
                </a:lnTo>
                <a:lnTo>
                  <a:pt x="3592" y="1263"/>
                </a:lnTo>
                <a:lnTo>
                  <a:pt x="3434" y="968"/>
                </a:lnTo>
                <a:lnTo>
                  <a:pt x="3306" y="716"/>
                </a:lnTo>
                <a:lnTo>
                  <a:pt x="3227" y="523"/>
                </a:lnTo>
                <a:lnTo>
                  <a:pt x="3195" y="463"/>
                </a:lnTo>
                <a:lnTo>
                  <a:pt x="3147" y="403"/>
                </a:lnTo>
                <a:lnTo>
                  <a:pt x="3084" y="349"/>
                </a:lnTo>
                <a:lnTo>
                  <a:pt x="3004" y="295"/>
                </a:lnTo>
                <a:lnTo>
                  <a:pt x="2925" y="247"/>
                </a:lnTo>
                <a:lnTo>
                  <a:pt x="2830" y="199"/>
                </a:lnTo>
                <a:lnTo>
                  <a:pt x="2718" y="157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8" y="37"/>
                </a:lnTo>
                <a:lnTo>
                  <a:pt x="2035" y="19"/>
                </a:lnTo>
                <a:lnTo>
                  <a:pt x="1876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"/>
          <p:cNvSpPr/>
          <p:nvPr/>
        </p:nvSpPr>
        <p:spPr>
          <a:xfrm rot="757422">
            <a:off x="8666643" y="4707206"/>
            <a:ext cx="80641" cy="133979"/>
          </a:xfrm>
          <a:custGeom>
            <a:avLst/>
            <a:gdLst/>
            <a:ahLst/>
            <a:cxnLst/>
            <a:rect l="l" t="t" r="r" b="b"/>
            <a:pathLst>
              <a:path w="4975" h="3667" extrusionOk="0">
                <a:moveTo>
                  <a:pt x="1542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25" y="157"/>
                </a:lnTo>
                <a:lnTo>
                  <a:pt x="414" y="199"/>
                </a:lnTo>
                <a:lnTo>
                  <a:pt x="318" y="247"/>
                </a:lnTo>
                <a:lnTo>
                  <a:pt x="239" y="295"/>
                </a:lnTo>
                <a:lnTo>
                  <a:pt x="159" y="349"/>
                </a:lnTo>
                <a:lnTo>
                  <a:pt x="96" y="403"/>
                </a:lnTo>
                <a:lnTo>
                  <a:pt x="48" y="457"/>
                </a:lnTo>
                <a:lnTo>
                  <a:pt x="16" y="518"/>
                </a:lnTo>
                <a:lnTo>
                  <a:pt x="0" y="578"/>
                </a:lnTo>
                <a:lnTo>
                  <a:pt x="0" y="638"/>
                </a:lnTo>
                <a:lnTo>
                  <a:pt x="16" y="704"/>
                </a:lnTo>
                <a:lnTo>
                  <a:pt x="159" y="1016"/>
                </a:lnTo>
                <a:lnTo>
                  <a:pt x="302" y="1329"/>
                </a:lnTo>
                <a:lnTo>
                  <a:pt x="525" y="1701"/>
                </a:lnTo>
                <a:lnTo>
                  <a:pt x="636" y="1906"/>
                </a:lnTo>
                <a:lnTo>
                  <a:pt x="779" y="2116"/>
                </a:lnTo>
                <a:lnTo>
                  <a:pt x="938" y="2332"/>
                </a:lnTo>
                <a:lnTo>
                  <a:pt x="1097" y="2548"/>
                </a:lnTo>
                <a:lnTo>
                  <a:pt x="1288" y="2753"/>
                </a:lnTo>
                <a:lnTo>
                  <a:pt x="1478" y="2957"/>
                </a:lnTo>
                <a:lnTo>
                  <a:pt x="1669" y="3149"/>
                </a:lnTo>
                <a:lnTo>
                  <a:pt x="1892" y="3324"/>
                </a:lnTo>
                <a:lnTo>
                  <a:pt x="2019" y="3402"/>
                </a:lnTo>
                <a:lnTo>
                  <a:pt x="2162" y="3468"/>
                </a:lnTo>
                <a:lnTo>
                  <a:pt x="2321" y="3528"/>
                </a:lnTo>
                <a:lnTo>
                  <a:pt x="2496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29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69" y="3600"/>
                </a:lnTo>
                <a:lnTo>
                  <a:pt x="4212" y="3570"/>
                </a:lnTo>
                <a:lnTo>
                  <a:pt x="4355" y="3534"/>
                </a:lnTo>
                <a:lnTo>
                  <a:pt x="4466" y="3492"/>
                </a:lnTo>
                <a:lnTo>
                  <a:pt x="4578" y="3450"/>
                </a:lnTo>
                <a:lnTo>
                  <a:pt x="4673" y="3402"/>
                </a:lnTo>
                <a:lnTo>
                  <a:pt x="4752" y="3354"/>
                </a:lnTo>
                <a:lnTo>
                  <a:pt x="4832" y="3300"/>
                </a:lnTo>
                <a:lnTo>
                  <a:pt x="4880" y="3245"/>
                </a:lnTo>
                <a:lnTo>
                  <a:pt x="4927" y="3191"/>
                </a:lnTo>
                <a:lnTo>
                  <a:pt x="4959" y="3131"/>
                </a:lnTo>
                <a:lnTo>
                  <a:pt x="4975" y="3071"/>
                </a:lnTo>
                <a:lnTo>
                  <a:pt x="4959" y="3011"/>
                </a:lnTo>
                <a:lnTo>
                  <a:pt x="4943" y="2951"/>
                </a:lnTo>
                <a:lnTo>
                  <a:pt x="4911" y="2891"/>
                </a:lnTo>
                <a:lnTo>
                  <a:pt x="4864" y="2837"/>
                </a:lnTo>
                <a:lnTo>
                  <a:pt x="4800" y="2777"/>
                </a:lnTo>
                <a:lnTo>
                  <a:pt x="4657" y="2657"/>
                </a:lnTo>
                <a:lnTo>
                  <a:pt x="4514" y="2524"/>
                </a:lnTo>
                <a:lnTo>
                  <a:pt x="4371" y="2380"/>
                </a:lnTo>
                <a:lnTo>
                  <a:pt x="4244" y="2230"/>
                </a:lnTo>
                <a:lnTo>
                  <a:pt x="4117" y="2074"/>
                </a:lnTo>
                <a:lnTo>
                  <a:pt x="3990" y="1912"/>
                </a:lnTo>
                <a:lnTo>
                  <a:pt x="3783" y="1581"/>
                </a:lnTo>
                <a:lnTo>
                  <a:pt x="3592" y="1263"/>
                </a:lnTo>
                <a:lnTo>
                  <a:pt x="3433" y="968"/>
                </a:lnTo>
                <a:lnTo>
                  <a:pt x="3306" y="716"/>
                </a:lnTo>
                <a:lnTo>
                  <a:pt x="3227" y="524"/>
                </a:lnTo>
                <a:lnTo>
                  <a:pt x="3195" y="463"/>
                </a:lnTo>
                <a:lnTo>
                  <a:pt x="3147" y="403"/>
                </a:lnTo>
                <a:lnTo>
                  <a:pt x="3084" y="349"/>
                </a:lnTo>
                <a:lnTo>
                  <a:pt x="3004" y="295"/>
                </a:lnTo>
                <a:lnTo>
                  <a:pt x="2925" y="247"/>
                </a:lnTo>
                <a:lnTo>
                  <a:pt x="2813" y="199"/>
                </a:lnTo>
                <a:lnTo>
                  <a:pt x="2702" y="163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8" y="43"/>
                </a:lnTo>
                <a:lnTo>
                  <a:pt x="2019" y="25"/>
                </a:lnTo>
                <a:lnTo>
                  <a:pt x="1876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5"/>
          <p:cNvSpPr/>
          <p:nvPr/>
        </p:nvSpPr>
        <p:spPr>
          <a:xfrm rot="757422">
            <a:off x="8529796" y="4800757"/>
            <a:ext cx="80641" cy="133942"/>
          </a:xfrm>
          <a:custGeom>
            <a:avLst/>
            <a:gdLst/>
            <a:ahLst/>
            <a:cxnLst/>
            <a:rect l="l" t="t" r="r" b="b"/>
            <a:pathLst>
              <a:path w="4975" h="3666" extrusionOk="0">
                <a:moveTo>
                  <a:pt x="1558" y="1"/>
                </a:moveTo>
                <a:lnTo>
                  <a:pt x="1383" y="7"/>
                </a:lnTo>
                <a:lnTo>
                  <a:pt x="1224" y="19"/>
                </a:lnTo>
                <a:lnTo>
                  <a:pt x="1065" y="37"/>
                </a:lnTo>
                <a:lnTo>
                  <a:pt x="922" y="61"/>
                </a:lnTo>
                <a:lnTo>
                  <a:pt x="779" y="91"/>
                </a:lnTo>
                <a:lnTo>
                  <a:pt x="652" y="121"/>
                </a:lnTo>
                <a:lnTo>
                  <a:pt x="540" y="157"/>
                </a:lnTo>
                <a:lnTo>
                  <a:pt x="429" y="199"/>
                </a:lnTo>
                <a:lnTo>
                  <a:pt x="318" y="247"/>
                </a:lnTo>
                <a:lnTo>
                  <a:pt x="238" y="295"/>
                </a:lnTo>
                <a:lnTo>
                  <a:pt x="159" y="349"/>
                </a:lnTo>
                <a:lnTo>
                  <a:pt x="111" y="403"/>
                </a:lnTo>
                <a:lnTo>
                  <a:pt x="64" y="457"/>
                </a:lnTo>
                <a:lnTo>
                  <a:pt x="32" y="517"/>
                </a:lnTo>
                <a:lnTo>
                  <a:pt x="0" y="577"/>
                </a:lnTo>
                <a:lnTo>
                  <a:pt x="0" y="637"/>
                </a:lnTo>
                <a:lnTo>
                  <a:pt x="16" y="704"/>
                </a:lnTo>
                <a:lnTo>
                  <a:pt x="159" y="1016"/>
                </a:lnTo>
                <a:lnTo>
                  <a:pt x="318" y="1328"/>
                </a:lnTo>
                <a:lnTo>
                  <a:pt x="525" y="1701"/>
                </a:lnTo>
                <a:lnTo>
                  <a:pt x="652" y="1905"/>
                </a:lnTo>
                <a:lnTo>
                  <a:pt x="795" y="2116"/>
                </a:lnTo>
                <a:lnTo>
                  <a:pt x="938" y="2332"/>
                </a:lnTo>
                <a:lnTo>
                  <a:pt x="1113" y="2548"/>
                </a:lnTo>
                <a:lnTo>
                  <a:pt x="1287" y="2752"/>
                </a:lnTo>
                <a:lnTo>
                  <a:pt x="1478" y="2957"/>
                </a:lnTo>
                <a:lnTo>
                  <a:pt x="1685" y="3149"/>
                </a:lnTo>
                <a:lnTo>
                  <a:pt x="1907" y="3323"/>
                </a:lnTo>
                <a:lnTo>
                  <a:pt x="2019" y="3401"/>
                </a:lnTo>
                <a:lnTo>
                  <a:pt x="2162" y="3467"/>
                </a:lnTo>
                <a:lnTo>
                  <a:pt x="2321" y="3528"/>
                </a:lnTo>
                <a:lnTo>
                  <a:pt x="2511" y="3576"/>
                </a:lnTo>
                <a:lnTo>
                  <a:pt x="2702" y="3612"/>
                </a:lnTo>
                <a:lnTo>
                  <a:pt x="2909" y="3642"/>
                </a:lnTo>
                <a:lnTo>
                  <a:pt x="3131" y="3660"/>
                </a:lnTo>
                <a:lnTo>
                  <a:pt x="3354" y="3666"/>
                </a:lnTo>
                <a:lnTo>
                  <a:pt x="3544" y="3660"/>
                </a:lnTo>
                <a:lnTo>
                  <a:pt x="3719" y="3648"/>
                </a:lnTo>
                <a:lnTo>
                  <a:pt x="3894" y="3630"/>
                </a:lnTo>
                <a:lnTo>
                  <a:pt x="4085" y="3600"/>
                </a:lnTo>
                <a:lnTo>
                  <a:pt x="4228" y="3570"/>
                </a:lnTo>
                <a:lnTo>
                  <a:pt x="4355" y="3534"/>
                </a:lnTo>
                <a:lnTo>
                  <a:pt x="4482" y="3492"/>
                </a:lnTo>
                <a:lnTo>
                  <a:pt x="4593" y="3449"/>
                </a:lnTo>
                <a:lnTo>
                  <a:pt x="4689" y="3401"/>
                </a:lnTo>
                <a:lnTo>
                  <a:pt x="4768" y="3353"/>
                </a:lnTo>
                <a:lnTo>
                  <a:pt x="4832" y="3299"/>
                </a:lnTo>
                <a:lnTo>
                  <a:pt x="4895" y="3245"/>
                </a:lnTo>
                <a:lnTo>
                  <a:pt x="4943" y="3185"/>
                </a:lnTo>
                <a:lnTo>
                  <a:pt x="4959" y="3131"/>
                </a:lnTo>
                <a:lnTo>
                  <a:pt x="4975" y="3071"/>
                </a:lnTo>
                <a:lnTo>
                  <a:pt x="4975" y="3011"/>
                </a:lnTo>
                <a:lnTo>
                  <a:pt x="4959" y="2951"/>
                </a:lnTo>
                <a:lnTo>
                  <a:pt x="4927" y="2891"/>
                </a:lnTo>
                <a:lnTo>
                  <a:pt x="4879" y="2831"/>
                </a:lnTo>
                <a:lnTo>
                  <a:pt x="4800" y="2776"/>
                </a:lnTo>
                <a:lnTo>
                  <a:pt x="4657" y="2656"/>
                </a:lnTo>
                <a:lnTo>
                  <a:pt x="4514" y="2524"/>
                </a:lnTo>
                <a:lnTo>
                  <a:pt x="4387" y="2380"/>
                </a:lnTo>
                <a:lnTo>
                  <a:pt x="4244" y="2230"/>
                </a:lnTo>
                <a:lnTo>
                  <a:pt x="4005" y="1911"/>
                </a:lnTo>
                <a:lnTo>
                  <a:pt x="3783" y="1581"/>
                </a:lnTo>
                <a:lnTo>
                  <a:pt x="3592" y="1262"/>
                </a:lnTo>
                <a:lnTo>
                  <a:pt x="3433" y="968"/>
                </a:lnTo>
                <a:lnTo>
                  <a:pt x="3322" y="716"/>
                </a:lnTo>
                <a:lnTo>
                  <a:pt x="3242" y="523"/>
                </a:lnTo>
                <a:lnTo>
                  <a:pt x="3211" y="463"/>
                </a:lnTo>
                <a:lnTo>
                  <a:pt x="3163" y="403"/>
                </a:lnTo>
                <a:lnTo>
                  <a:pt x="3099" y="349"/>
                </a:lnTo>
                <a:lnTo>
                  <a:pt x="3020" y="295"/>
                </a:lnTo>
                <a:lnTo>
                  <a:pt x="2924" y="247"/>
                </a:lnTo>
                <a:lnTo>
                  <a:pt x="2829" y="199"/>
                </a:lnTo>
                <a:lnTo>
                  <a:pt x="2718" y="157"/>
                </a:lnTo>
                <a:lnTo>
                  <a:pt x="2591" y="121"/>
                </a:lnTo>
                <a:lnTo>
                  <a:pt x="2464" y="91"/>
                </a:lnTo>
                <a:lnTo>
                  <a:pt x="2321" y="61"/>
                </a:lnTo>
                <a:lnTo>
                  <a:pt x="2177" y="37"/>
                </a:lnTo>
                <a:lnTo>
                  <a:pt x="2034" y="19"/>
                </a:lnTo>
                <a:lnTo>
                  <a:pt x="1875" y="7"/>
                </a:lnTo>
                <a:lnTo>
                  <a:pt x="17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"/>
          <p:cNvSpPr/>
          <p:nvPr/>
        </p:nvSpPr>
        <p:spPr>
          <a:xfrm>
            <a:off x="627875" y="540000"/>
            <a:ext cx="1221277" cy="80037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"/>
          <p:cNvSpPr/>
          <p:nvPr/>
        </p:nvSpPr>
        <p:spPr>
          <a:xfrm>
            <a:off x="6752125" y="623740"/>
            <a:ext cx="774598" cy="507554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"/>
          <p:cNvSpPr/>
          <p:nvPr/>
        </p:nvSpPr>
        <p:spPr>
          <a:xfrm>
            <a:off x="7027587" y="4156424"/>
            <a:ext cx="450686" cy="447071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/>
          <p:nvPr/>
        </p:nvSpPr>
        <p:spPr>
          <a:xfrm rot="-1775945">
            <a:off x="942171" y="1963810"/>
            <a:ext cx="541287" cy="502342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7730411" y="1629225"/>
            <a:ext cx="820494" cy="686800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9"/>
          <p:cNvSpPr txBox="1">
            <a:spLocks noGrp="1"/>
          </p:cNvSpPr>
          <p:nvPr>
            <p:ph type="subTitle" idx="1"/>
          </p:nvPr>
        </p:nvSpPr>
        <p:spPr>
          <a:xfrm>
            <a:off x="1944450" y="1545875"/>
            <a:ext cx="5255100" cy="24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E4B"/>
              </a:buClr>
              <a:buSzPts val="1800"/>
              <a:buFont typeface="Century Gothic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29"/>
          <p:cNvSpPr/>
          <p:nvPr/>
        </p:nvSpPr>
        <p:spPr>
          <a:xfrm>
            <a:off x="791015" y="1635375"/>
            <a:ext cx="633317" cy="627025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9"/>
          <p:cNvSpPr/>
          <p:nvPr/>
        </p:nvSpPr>
        <p:spPr>
          <a:xfrm>
            <a:off x="7309925" y="2262401"/>
            <a:ext cx="230195" cy="22236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29"/>
          <p:cNvGrpSpPr/>
          <p:nvPr/>
        </p:nvGrpSpPr>
        <p:grpSpPr>
          <a:xfrm>
            <a:off x="720009" y="3400981"/>
            <a:ext cx="870591" cy="898144"/>
            <a:chOff x="5285884" y="-1380494"/>
            <a:chExt cx="870591" cy="898144"/>
          </a:xfrm>
        </p:grpSpPr>
        <p:sp>
          <p:nvSpPr>
            <p:cNvPr id="463" name="Google Shape;463;p29"/>
            <p:cNvSpPr/>
            <p:nvPr/>
          </p:nvSpPr>
          <p:spPr>
            <a:xfrm rot="10800000">
              <a:off x="5298859" y="-1365927"/>
              <a:ext cx="844437" cy="869013"/>
            </a:xfrm>
            <a:custGeom>
              <a:avLst/>
              <a:gdLst/>
              <a:ahLst/>
              <a:cxnLst/>
              <a:rect l="l" t="t" r="r" b="b"/>
              <a:pathLst>
                <a:path w="33190" h="151067" extrusionOk="0">
                  <a:moveTo>
                    <a:pt x="16602" y="0"/>
                  </a:moveTo>
                  <a:lnTo>
                    <a:pt x="16471" y="73"/>
                  </a:lnTo>
                  <a:lnTo>
                    <a:pt x="16347" y="217"/>
                  </a:lnTo>
                  <a:lnTo>
                    <a:pt x="16223" y="398"/>
                  </a:lnTo>
                  <a:lnTo>
                    <a:pt x="16099" y="687"/>
                  </a:lnTo>
                  <a:lnTo>
                    <a:pt x="15982" y="1049"/>
                  </a:lnTo>
                  <a:lnTo>
                    <a:pt x="15865" y="1483"/>
                  </a:lnTo>
                  <a:lnTo>
                    <a:pt x="15756" y="1953"/>
                  </a:lnTo>
                  <a:lnTo>
                    <a:pt x="15639" y="2532"/>
                  </a:lnTo>
                  <a:lnTo>
                    <a:pt x="15537" y="3110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1" y="5280"/>
                  </a:lnTo>
                  <a:lnTo>
                    <a:pt x="15136" y="6112"/>
                  </a:lnTo>
                  <a:lnTo>
                    <a:pt x="15041" y="6980"/>
                  </a:lnTo>
                  <a:lnTo>
                    <a:pt x="14954" y="7884"/>
                  </a:lnTo>
                  <a:lnTo>
                    <a:pt x="14859" y="8861"/>
                  </a:lnTo>
                  <a:lnTo>
                    <a:pt x="14778" y="9837"/>
                  </a:lnTo>
                  <a:lnTo>
                    <a:pt x="14691" y="10886"/>
                  </a:lnTo>
                  <a:lnTo>
                    <a:pt x="14611" y="11935"/>
                  </a:lnTo>
                  <a:lnTo>
                    <a:pt x="14530" y="13020"/>
                  </a:lnTo>
                  <a:lnTo>
                    <a:pt x="14385" y="15299"/>
                  </a:lnTo>
                  <a:lnTo>
                    <a:pt x="14246" y="17613"/>
                  </a:lnTo>
                  <a:lnTo>
                    <a:pt x="14115" y="20036"/>
                  </a:lnTo>
                  <a:lnTo>
                    <a:pt x="13991" y="22496"/>
                  </a:lnTo>
                  <a:lnTo>
                    <a:pt x="13881" y="24955"/>
                  </a:lnTo>
                  <a:lnTo>
                    <a:pt x="13779" y="27450"/>
                  </a:lnTo>
                  <a:lnTo>
                    <a:pt x="13684" y="29874"/>
                  </a:lnTo>
                  <a:lnTo>
                    <a:pt x="13597" y="32297"/>
                  </a:lnTo>
                  <a:lnTo>
                    <a:pt x="13517" y="34611"/>
                  </a:lnTo>
                  <a:lnTo>
                    <a:pt x="13451" y="36890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1" y="47306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55"/>
                  </a:lnTo>
                  <a:lnTo>
                    <a:pt x="12342" y="44557"/>
                  </a:lnTo>
                  <a:lnTo>
                    <a:pt x="12145" y="43400"/>
                  </a:lnTo>
                  <a:lnTo>
                    <a:pt x="11926" y="42134"/>
                  </a:lnTo>
                  <a:lnTo>
                    <a:pt x="11693" y="40832"/>
                  </a:lnTo>
                  <a:lnTo>
                    <a:pt x="11445" y="39494"/>
                  </a:lnTo>
                  <a:lnTo>
                    <a:pt x="11182" y="38083"/>
                  </a:lnTo>
                  <a:lnTo>
                    <a:pt x="10905" y="36673"/>
                  </a:lnTo>
                  <a:lnTo>
                    <a:pt x="10613" y="35262"/>
                  </a:lnTo>
                  <a:lnTo>
                    <a:pt x="10307" y="33888"/>
                  </a:lnTo>
                  <a:lnTo>
                    <a:pt x="9993" y="32478"/>
                  </a:lnTo>
                  <a:lnTo>
                    <a:pt x="9672" y="31139"/>
                  </a:lnTo>
                  <a:lnTo>
                    <a:pt x="9337" y="29874"/>
                  </a:lnTo>
                  <a:lnTo>
                    <a:pt x="8994" y="28644"/>
                  </a:lnTo>
                  <a:lnTo>
                    <a:pt x="8819" y="28029"/>
                  </a:lnTo>
                  <a:lnTo>
                    <a:pt x="8644" y="27487"/>
                  </a:lnTo>
                  <a:lnTo>
                    <a:pt x="8469" y="26944"/>
                  </a:lnTo>
                  <a:lnTo>
                    <a:pt x="8294" y="26402"/>
                  </a:lnTo>
                  <a:lnTo>
                    <a:pt x="8112" y="25931"/>
                  </a:lnTo>
                  <a:lnTo>
                    <a:pt x="7929" y="25461"/>
                  </a:lnTo>
                  <a:lnTo>
                    <a:pt x="7754" y="25027"/>
                  </a:lnTo>
                  <a:lnTo>
                    <a:pt x="7572" y="24629"/>
                  </a:lnTo>
                  <a:lnTo>
                    <a:pt x="7389" y="24268"/>
                  </a:lnTo>
                  <a:lnTo>
                    <a:pt x="7207" y="23906"/>
                  </a:lnTo>
                  <a:lnTo>
                    <a:pt x="7017" y="23617"/>
                  </a:lnTo>
                  <a:lnTo>
                    <a:pt x="6835" y="23364"/>
                  </a:lnTo>
                  <a:lnTo>
                    <a:pt x="6653" y="23147"/>
                  </a:lnTo>
                  <a:lnTo>
                    <a:pt x="6470" y="22966"/>
                  </a:lnTo>
                  <a:lnTo>
                    <a:pt x="6281" y="22821"/>
                  </a:lnTo>
                  <a:lnTo>
                    <a:pt x="6098" y="22749"/>
                  </a:lnTo>
                  <a:lnTo>
                    <a:pt x="5916" y="22676"/>
                  </a:lnTo>
                  <a:lnTo>
                    <a:pt x="5734" y="22676"/>
                  </a:lnTo>
                  <a:lnTo>
                    <a:pt x="5551" y="22749"/>
                  </a:lnTo>
                  <a:lnTo>
                    <a:pt x="5369" y="22857"/>
                  </a:lnTo>
                  <a:lnTo>
                    <a:pt x="5187" y="23002"/>
                  </a:lnTo>
                  <a:lnTo>
                    <a:pt x="5011" y="23219"/>
                  </a:lnTo>
                  <a:lnTo>
                    <a:pt x="4829" y="23508"/>
                  </a:lnTo>
                  <a:lnTo>
                    <a:pt x="4654" y="23834"/>
                  </a:lnTo>
                  <a:lnTo>
                    <a:pt x="4486" y="24232"/>
                  </a:lnTo>
                  <a:lnTo>
                    <a:pt x="4340" y="24629"/>
                  </a:lnTo>
                  <a:lnTo>
                    <a:pt x="4209" y="25100"/>
                  </a:lnTo>
                  <a:lnTo>
                    <a:pt x="4092" y="25606"/>
                  </a:lnTo>
                  <a:lnTo>
                    <a:pt x="4041" y="25895"/>
                  </a:lnTo>
                  <a:lnTo>
                    <a:pt x="3998" y="26148"/>
                  </a:lnTo>
                  <a:lnTo>
                    <a:pt x="3954" y="26438"/>
                  </a:lnTo>
                  <a:lnTo>
                    <a:pt x="3917" y="26727"/>
                  </a:lnTo>
                  <a:lnTo>
                    <a:pt x="3852" y="27342"/>
                  </a:lnTo>
                  <a:lnTo>
                    <a:pt x="3808" y="27993"/>
                  </a:lnTo>
                  <a:lnTo>
                    <a:pt x="3771" y="28680"/>
                  </a:lnTo>
                  <a:lnTo>
                    <a:pt x="3757" y="29367"/>
                  </a:lnTo>
                  <a:lnTo>
                    <a:pt x="3750" y="30091"/>
                  </a:lnTo>
                  <a:lnTo>
                    <a:pt x="3757" y="30850"/>
                  </a:lnTo>
                  <a:lnTo>
                    <a:pt x="3779" y="31646"/>
                  </a:lnTo>
                  <a:lnTo>
                    <a:pt x="3815" y="32478"/>
                  </a:lnTo>
                  <a:lnTo>
                    <a:pt x="3859" y="33309"/>
                  </a:lnTo>
                  <a:lnTo>
                    <a:pt x="3917" y="34141"/>
                  </a:lnTo>
                  <a:lnTo>
                    <a:pt x="3983" y="35009"/>
                  </a:lnTo>
                  <a:lnTo>
                    <a:pt x="4063" y="35913"/>
                  </a:lnTo>
                  <a:lnTo>
                    <a:pt x="4151" y="36817"/>
                  </a:lnTo>
                  <a:lnTo>
                    <a:pt x="4253" y="37722"/>
                  </a:lnTo>
                  <a:lnTo>
                    <a:pt x="4355" y="38662"/>
                  </a:lnTo>
                  <a:lnTo>
                    <a:pt x="4472" y="39602"/>
                  </a:lnTo>
                  <a:lnTo>
                    <a:pt x="4596" y="40543"/>
                  </a:lnTo>
                  <a:lnTo>
                    <a:pt x="4727" y="41519"/>
                  </a:lnTo>
                  <a:lnTo>
                    <a:pt x="4866" y="42496"/>
                  </a:lnTo>
                  <a:lnTo>
                    <a:pt x="5004" y="43436"/>
                  </a:lnTo>
                  <a:lnTo>
                    <a:pt x="5311" y="45425"/>
                  </a:lnTo>
                  <a:lnTo>
                    <a:pt x="5631" y="47378"/>
                  </a:lnTo>
                  <a:lnTo>
                    <a:pt x="5974" y="49295"/>
                  </a:lnTo>
                  <a:lnTo>
                    <a:pt x="6324" y="51248"/>
                  </a:lnTo>
                  <a:lnTo>
                    <a:pt x="6682" y="53128"/>
                  </a:lnTo>
                  <a:lnTo>
                    <a:pt x="7039" y="54973"/>
                  </a:lnTo>
                  <a:lnTo>
                    <a:pt x="7397" y="56745"/>
                  </a:lnTo>
                  <a:lnTo>
                    <a:pt x="7747" y="58445"/>
                  </a:lnTo>
                  <a:lnTo>
                    <a:pt x="8090" y="60072"/>
                  </a:lnTo>
                  <a:lnTo>
                    <a:pt x="8425" y="61591"/>
                  </a:lnTo>
                  <a:lnTo>
                    <a:pt x="8739" y="63038"/>
                  </a:lnTo>
                  <a:lnTo>
                    <a:pt x="9293" y="65497"/>
                  </a:lnTo>
                  <a:lnTo>
                    <a:pt x="9731" y="67378"/>
                  </a:lnTo>
                  <a:lnTo>
                    <a:pt x="10117" y="69005"/>
                  </a:lnTo>
                  <a:lnTo>
                    <a:pt x="10001" y="68933"/>
                  </a:lnTo>
                  <a:lnTo>
                    <a:pt x="9672" y="68716"/>
                  </a:lnTo>
                  <a:lnTo>
                    <a:pt x="9155" y="68427"/>
                  </a:lnTo>
                  <a:lnTo>
                    <a:pt x="8841" y="68318"/>
                  </a:lnTo>
                  <a:lnTo>
                    <a:pt x="8491" y="68174"/>
                  </a:lnTo>
                  <a:lnTo>
                    <a:pt x="8112" y="68065"/>
                  </a:lnTo>
                  <a:lnTo>
                    <a:pt x="7710" y="67993"/>
                  </a:lnTo>
                  <a:lnTo>
                    <a:pt x="7280" y="67957"/>
                  </a:lnTo>
                  <a:lnTo>
                    <a:pt x="6835" y="67957"/>
                  </a:lnTo>
                  <a:lnTo>
                    <a:pt x="6368" y="67993"/>
                  </a:lnTo>
                  <a:lnTo>
                    <a:pt x="5901" y="68101"/>
                  </a:lnTo>
                  <a:lnTo>
                    <a:pt x="5420" y="68282"/>
                  </a:lnTo>
                  <a:lnTo>
                    <a:pt x="4938" y="68535"/>
                  </a:lnTo>
                  <a:lnTo>
                    <a:pt x="4698" y="68716"/>
                  </a:lnTo>
                  <a:lnTo>
                    <a:pt x="4457" y="68897"/>
                  </a:lnTo>
                  <a:lnTo>
                    <a:pt x="4216" y="69078"/>
                  </a:lnTo>
                  <a:lnTo>
                    <a:pt x="3983" y="69331"/>
                  </a:lnTo>
                  <a:lnTo>
                    <a:pt x="3750" y="69584"/>
                  </a:lnTo>
                  <a:lnTo>
                    <a:pt x="3516" y="69873"/>
                  </a:lnTo>
                  <a:lnTo>
                    <a:pt x="3283" y="70163"/>
                  </a:lnTo>
                  <a:lnTo>
                    <a:pt x="3057" y="70488"/>
                  </a:lnTo>
                  <a:lnTo>
                    <a:pt x="2838" y="70886"/>
                  </a:lnTo>
                  <a:lnTo>
                    <a:pt x="2619" y="71284"/>
                  </a:lnTo>
                  <a:lnTo>
                    <a:pt x="2407" y="71682"/>
                  </a:lnTo>
                  <a:lnTo>
                    <a:pt x="2203" y="72152"/>
                  </a:lnTo>
                  <a:lnTo>
                    <a:pt x="2006" y="72658"/>
                  </a:lnTo>
                  <a:lnTo>
                    <a:pt x="1809" y="73201"/>
                  </a:lnTo>
                  <a:lnTo>
                    <a:pt x="1627" y="73743"/>
                  </a:lnTo>
                  <a:lnTo>
                    <a:pt x="1445" y="74358"/>
                  </a:lnTo>
                  <a:lnTo>
                    <a:pt x="1277" y="75009"/>
                  </a:lnTo>
                  <a:lnTo>
                    <a:pt x="1109" y="75660"/>
                  </a:lnTo>
                  <a:lnTo>
                    <a:pt x="956" y="76383"/>
                  </a:lnTo>
                  <a:lnTo>
                    <a:pt x="817" y="77143"/>
                  </a:lnTo>
                  <a:lnTo>
                    <a:pt x="679" y="77975"/>
                  </a:lnTo>
                  <a:lnTo>
                    <a:pt x="555" y="78807"/>
                  </a:lnTo>
                  <a:lnTo>
                    <a:pt x="445" y="79711"/>
                  </a:lnTo>
                  <a:lnTo>
                    <a:pt x="343" y="80651"/>
                  </a:lnTo>
                  <a:lnTo>
                    <a:pt x="256" y="81627"/>
                  </a:lnTo>
                  <a:lnTo>
                    <a:pt x="175" y="82640"/>
                  </a:lnTo>
                  <a:lnTo>
                    <a:pt x="117" y="83725"/>
                  </a:lnTo>
                  <a:lnTo>
                    <a:pt x="66" y="84846"/>
                  </a:lnTo>
                  <a:lnTo>
                    <a:pt x="29" y="86040"/>
                  </a:lnTo>
                  <a:lnTo>
                    <a:pt x="8" y="87269"/>
                  </a:lnTo>
                  <a:lnTo>
                    <a:pt x="0" y="88535"/>
                  </a:lnTo>
                  <a:lnTo>
                    <a:pt x="8" y="89873"/>
                  </a:lnTo>
                  <a:lnTo>
                    <a:pt x="22" y="90995"/>
                  </a:lnTo>
                  <a:lnTo>
                    <a:pt x="59" y="92080"/>
                  </a:lnTo>
                  <a:lnTo>
                    <a:pt x="110" y="93092"/>
                  </a:lnTo>
                  <a:lnTo>
                    <a:pt x="175" y="94033"/>
                  </a:lnTo>
                  <a:lnTo>
                    <a:pt x="256" y="94937"/>
                  </a:lnTo>
                  <a:lnTo>
                    <a:pt x="350" y="95769"/>
                  </a:lnTo>
                  <a:lnTo>
                    <a:pt x="453" y="96528"/>
                  </a:lnTo>
                  <a:lnTo>
                    <a:pt x="569" y="97251"/>
                  </a:lnTo>
                  <a:lnTo>
                    <a:pt x="701" y="97939"/>
                  </a:lnTo>
                  <a:lnTo>
                    <a:pt x="839" y="98553"/>
                  </a:lnTo>
                  <a:lnTo>
                    <a:pt x="992" y="99132"/>
                  </a:lnTo>
                  <a:lnTo>
                    <a:pt x="1153" y="99674"/>
                  </a:lnTo>
                  <a:lnTo>
                    <a:pt x="1328" y="100145"/>
                  </a:lnTo>
                  <a:lnTo>
                    <a:pt x="1503" y="100579"/>
                  </a:lnTo>
                  <a:lnTo>
                    <a:pt x="1693" y="100976"/>
                  </a:lnTo>
                  <a:lnTo>
                    <a:pt x="1889" y="101302"/>
                  </a:lnTo>
                  <a:lnTo>
                    <a:pt x="2101" y="101627"/>
                  </a:lnTo>
                  <a:lnTo>
                    <a:pt x="2313" y="101881"/>
                  </a:lnTo>
                  <a:lnTo>
                    <a:pt x="2531" y="102134"/>
                  </a:lnTo>
                  <a:lnTo>
                    <a:pt x="2758" y="102315"/>
                  </a:lnTo>
                  <a:lnTo>
                    <a:pt x="2984" y="102495"/>
                  </a:lnTo>
                  <a:lnTo>
                    <a:pt x="3224" y="102604"/>
                  </a:lnTo>
                  <a:lnTo>
                    <a:pt x="3465" y="102712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27" y="102749"/>
                  </a:lnTo>
                  <a:lnTo>
                    <a:pt x="4990" y="102676"/>
                  </a:lnTo>
                  <a:lnTo>
                    <a:pt x="5245" y="102568"/>
                  </a:lnTo>
                  <a:lnTo>
                    <a:pt x="5770" y="102315"/>
                  </a:lnTo>
                  <a:lnTo>
                    <a:pt x="6295" y="101989"/>
                  </a:lnTo>
                  <a:lnTo>
                    <a:pt x="6813" y="101627"/>
                  </a:lnTo>
                  <a:lnTo>
                    <a:pt x="7324" y="101193"/>
                  </a:lnTo>
                  <a:lnTo>
                    <a:pt x="7820" y="100723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1" y="99204"/>
                  </a:lnTo>
                  <a:lnTo>
                    <a:pt x="9600" y="98698"/>
                  </a:lnTo>
                  <a:lnTo>
                    <a:pt x="9972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3"/>
                  </a:lnTo>
                  <a:lnTo>
                    <a:pt x="11328" y="96203"/>
                  </a:lnTo>
                  <a:lnTo>
                    <a:pt x="11285" y="96709"/>
                  </a:lnTo>
                  <a:lnTo>
                    <a:pt x="11153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44" y="109367"/>
                  </a:lnTo>
                  <a:lnTo>
                    <a:pt x="10212" y="111465"/>
                  </a:lnTo>
                  <a:lnTo>
                    <a:pt x="10088" y="113671"/>
                  </a:lnTo>
                  <a:lnTo>
                    <a:pt x="9957" y="115949"/>
                  </a:lnTo>
                  <a:lnTo>
                    <a:pt x="9840" y="118264"/>
                  </a:lnTo>
                  <a:lnTo>
                    <a:pt x="9738" y="120651"/>
                  </a:lnTo>
                  <a:lnTo>
                    <a:pt x="9636" y="123038"/>
                  </a:lnTo>
                  <a:lnTo>
                    <a:pt x="9556" y="125389"/>
                  </a:lnTo>
                  <a:lnTo>
                    <a:pt x="9490" y="127776"/>
                  </a:lnTo>
                  <a:lnTo>
                    <a:pt x="9461" y="128969"/>
                  </a:lnTo>
                  <a:lnTo>
                    <a:pt x="9439" y="130126"/>
                  </a:lnTo>
                  <a:lnTo>
                    <a:pt x="9424" y="131284"/>
                  </a:lnTo>
                  <a:lnTo>
                    <a:pt x="9417" y="132441"/>
                  </a:lnTo>
                  <a:lnTo>
                    <a:pt x="9410" y="133562"/>
                  </a:lnTo>
                  <a:lnTo>
                    <a:pt x="9410" y="134683"/>
                  </a:lnTo>
                  <a:lnTo>
                    <a:pt x="9417" y="135768"/>
                  </a:lnTo>
                  <a:lnTo>
                    <a:pt x="9432" y="136853"/>
                  </a:lnTo>
                  <a:lnTo>
                    <a:pt x="9454" y="137902"/>
                  </a:lnTo>
                  <a:lnTo>
                    <a:pt x="9483" y="138915"/>
                  </a:lnTo>
                  <a:lnTo>
                    <a:pt x="9512" y="139928"/>
                  </a:lnTo>
                  <a:lnTo>
                    <a:pt x="9556" y="140868"/>
                  </a:lnTo>
                  <a:lnTo>
                    <a:pt x="9607" y="141808"/>
                  </a:lnTo>
                  <a:lnTo>
                    <a:pt x="9665" y="142712"/>
                  </a:lnTo>
                  <a:lnTo>
                    <a:pt x="9738" y="143617"/>
                  </a:lnTo>
                  <a:lnTo>
                    <a:pt x="9811" y="144448"/>
                  </a:lnTo>
                  <a:lnTo>
                    <a:pt x="9899" y="145244"/>
                  </a:lnTo>
                  <a:lnTo>
                    <a:pt x="9993" y="145967"/>
                  </a:lnTo>
                  <a:lnTo>
                    <a:pt x="10096" y="146691"/>
                  </a:lnTo>
                  <a:lnTo>
                    <a:pt x="10212" y="147378"/>
                  </a:lnTo>
                  <a:lnTo>
                    <a:pt x="10336" y="147993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74" y="149548"/>
                  </a:lnTo>
                  <a:lnTo>
                    <a:pt x="10942" y="149946"/>
                  </a:lnTo>
                  <a:lnTo>
                    <a:pt x="11124" y="150307"/>
                  </a:lnTo>
                  <a:lnTo>
                    <a:pt x="11321" y="150633"/>
                  </a:lnTo>
                  <a:lnTo>
                    <a:pt x="11518" y="150850"/>
                  </a:lnTo>
                  <a:lnTo>
                    <a:pt x="11708" y="150994"/>
                  </a:lnTo>
                  <a:lnTo>
                    <a:pt x="11897" y="151067"/>
                  </a:lnTo>
                  <a:lnTo>
                    <a:pt x="12080" y="151067"/>
                  </a:lnTo>
                  <a:lnTo>
                    <a:pt x="12262" y="150958"/>
                  </a:lnTo>
                  <a:lnTo>
                    <a:pt x="12437" y="150814"/>
                  </a:lnTo>
                  <a:lnTo>
                    <a:pt x="12612" y="150597"/>
                  </a:lnTo>
                  <a:lnTo>
                    <a:pt x="12780" y="150343"/>
                  </a:lnTo>
                  <a:lnTo>
                    <a:pt x="12948" y="149982"/>
                  </a:lnTo>
                  <a:lnTo>
                    <a:pt x="13108" y="149584"/>
                  </a:lnTo>
                  <a:lnTo>
                    <a:pt x="13269" y="149114"/>
                  </a:lnTo>
                  <a:lnTo>
                    <a:pt x="13422" y="148607"/>
                  </a:lnTo>
                  <a:lnTo>
                    <a:pt x="13575" y="148029"/>
                  </a:lnTo>
                  <a:lnTo>
                    <a:pt x="13721" y="147414"/>
                  </a:lnTo>
                  <a:lnTo>
                    <a:pt x="13867" y="146763"/>
                  </a:lnTo>
                  <a:lnTo>
                    <a:pt x="14013" y="146040"/>
                  </a:lnTo>
                  <a:lnTo>
                    <a:pt x="14151" y="145280"/>
                  </a:lnTo>
                  <a:lnTo>
                    <a:pt x="14282" y="144485"/>
                  </a:lnTo>
                  <a:lnTo>
                    <a:pt x="14414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76"/>
                  </a:lnTo>
                  <a:lnTo>
                    <a:pt x="14910" y="140000"/>
                  </a:lnTo>
                  <a:lnTo>
                    <a:pt x="15026" y="139023"/>
                  </a:lnTo>
                  <a:lnTo>
                    <a:pt x="15136" y="138011"/>
                  </a:lnTo>
                  <a:lnTo>
                    <a:pt x="15245" y="136998"/>
                  </a:lnTo>
                  <a:lnTo>
                    <a:pt x="15347" y="135949"/>
                  </a:lnTo>
                  <a:lnTo>
                    <a:pt x="15552" y="133815"/>
                  </a:lnTo>
                  <a:lnTo>
                    <a:pt x="15741" y="131645"/>
                  </a:lnTo>
                  <a:lnTo>
                    <a:pt x="15916" y="129439"/>
                  </a:lnTo>
                  <a:lnTo>
                    <a:pt x="16077" y="127233"/>
                  </a:lnTo>
                  <a:lnTo>
                    <a:pt x="16230" y="125063"/>
                  </a:lnTo>
                  <a:lnTo>
                    <a:pt x="16369" y="122929"/>
                  </a:lnTo>
                  <a:lnTo>
                    <a:pt x="16500" y="120832"/>
                  </a:lnTo>
                  <a:lnTo>
                    <a:pt x="16617" y="118806"/>
                  </a:lnTo>
                  <a:lnTo>
                    <a:pt x="16719" y="116926"/>
                  </a:lnTo>
                  <a:lnTo>
                    <a:pt x="16814" y="115117"/>
                  </a:lnTo>
                  <a:lnTo>
                    <a:pt x="16959" y="111971"/>
                  </a:lnTo>
                  <a:lnTo>
                    <a:pt x="17069" y="109512"/>
                  </a:lnTo>
                  <a:lnTo>
                    <a:pt x="17127" y="107920"/>
                  </a:lnTo>
                  <a:lnTo>
                    <a:pt x="17149" y="107342"/>
                  </a:lnTo>
                  <a:lnTo>
                    <a:pt x="17193" y="107884"/>
                  </a:lnTo>
                  <a:lnTo>
                    <a:pt x="17310" y="109331"/>
                  </a:lnTo>
                  <a:lnTo>
                    <a:pt x="17499" y="111537"/>
                  </a:lnTo>
                  <a:lnTo>
                    <a:pt x="17762" y="114430"/>
                  </a:lnTo>
                  <a:lnTo>
                    <a:pt x="17915" y="116058"/>
                  </a:lnTo>
                  <a:lnTo>
                    <a:pt x="18090" y="117758"/>
                  </a:lnTo>
                  <a:lnTo>
                    <a:pt x="18280" y="119602"/>
                  </a:lnTo>
                  <a:lnTo>
                    <a:pt x="18484" y="121483"/>
                  </a:lnTo>
                  <a:lnTo>
                    <a:pt x="18703" y="123400"/>
                  </a:lnTo>
                  <a:lnTo>
                    <a:pt x="18929" y="125353"/>
                  </a:lnTo>
                  <a:lnTo>
                    <a:pt x="19177" y="127306"/>
                  </a:lnTo>
                  <a:lnTo>
                    <a:pt x="19439" y="129259"/>
                  </a:lnTo>
                  <a:lnTo>
                    <a:pt x="19709" y="131211"/>
                  </a:lnTo>
                  <a:lnTo>
                    <a:pt x="19994" y="133092"/>
                  </a:lnTo>
                  <a:lnTo>
                    <a:pt x="20140" y="133996"/>
                  </a:lnTo>
                  <a:lnTo>
                    <a:pt x="20286" y="134900"/>
                  </a:lnTo>
                  <a:lnTo>
                    <a:pt x="20439" y="135805"/>
                  </a:lnTo>
                  <a:lnTo>
                    <a:pt x="20599" y="136673"/>
                  </a:lnTo>
                  <a:lnTo>
                    <a:pt x="20752" y="137504"/>
                  </a:lnTo>
                  <a:lnTo>
                    <a:pt x="20913" y="138300"/>
                  </a:lnTo>
                  <a:lnTo>
                    <a:pt x="21081" y="139060"/>
                  </a:lnTo>
                  <a:lnTo>
                    <a:pt x="21241" y="139819"/>
                  </a:lnTo>
                  <a:lnTo>
                    <a:pt x="21409" y="140542"/>
                  </a:lnTo>
                  <a:lnTo>
                    <a:pt x="21584" y="141193"/>
                  </a:lnTo>
                  <a:lnTo>
                    <a:pt x="21759" y="141844"/>
                  </a:lnTo>
                  <a:lnTo>
                    <a:pt x="21934" y="142423"/>
                  </a:lnTo>
                  <a:lnTo>
                    <a:pt x="22109" y="142966"/>
                  </a:lnTo>
                  <a:lnTo>
                    <a:pt x="22292" y="143472"/>
                  </a:lnTo>
                  <a:lnTo>
                    <a:pt x="22474" y="143942"/>
                  </a:lnTo>
                  <a:lnTo>
                    <a:pt x="22656" y="144340"/>
                  </a:lnTo>
                  <a:lnTo>
                    <a:pt x="22846" y="144702"/>
                  </a:lnTo>
                  <a:lnTo>
                    <a:pt x="23028" y="144991"/>
                  </a:lnTo>
                  <a:lnTo>
                    <a:pt x="23218" y="145208"/>
                  </a:lnTo>
                  <a:lnTo>
                    <a:pt x="23415" y="145389"/>
                  </a:lnTo>
                  <a:lnTo>
                    <a:pt x="23605" y="145533"/>
                  </a:lnTo>
                  <a:lnTo>
                    <a:pt x="23801" y="145570"/>
                  </a:lnTo>
                  <a:lnTo>
                    <a:pt x="23998" y="145570"/>
                  </a:lnTo>
                  <a:lnTo>
                    <a:pt x="24195" y="145461"/>
                  </a:lnTo>
                  <a:lnTo>
                    <a:pt x="24400" y="145316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84" y="143436"/>
                  </a:lnTo>
                  <a:lnTo>
                    <a:pt x="25552" y="142893"/>
                  </a:lnTo>
                  <a:lnTo>
                    <a:pt x="25698" y="142278"/>
                  </a:lnTo>
                  <a:lnTo>
                    <a:pt x="25829" y="141627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43" y="139457"/>
                  </a:lnTo>
                  <a:lnTo>
                    <a:pt x="26223" y="138626"/>
                  </a:lnTo>
                  <a:lnTo>
                    <a:pt x="26282" y="137794"/>
                  </a:lnTo>
                  <a:lnTo>
                    <a:pt x="26333" y="136890"/>
                  </a:lnTo>
                  <a:lnTo>
                    <a:pt x="26369" y="135985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13" y="133056"/>
                  </a:lnTo>
                  <a:lnTo>
                    <a:pt x="26406" y="132043"/>
                  </a:lnTo>
                  <a:lnTo>
                    <a:pt x="26391" y="130994"/>
                  </a:lnTo>
                  <a:lnTo>
                    <a:pt x="26362" y="129910"/>
                  </a:lnTo>
                  <a:lnTo>
                    <a:pt x="26325" y="128825"/>
                  </a:lnTo>
                  <a:lnTo>
                    <a:pt x="26282" y="127740"/>
                  </a:lnTo>
                  <a:lnTo>
                    <a:pt x="26230" y="126618"/>
                  </a:lnTo>
                  <a:lnTo>
                    <a:pt x="26165" y="125461"/>
                  </a:lnTo>
                  <a:lnTo>
                    <a:pt x="26099" y="124304"/>
                  </a:lnTo>
                  <a:lnTo>
                    <a:pt x="26019" y="123146"/>
                  </a:lnTo>
                  <a:lnTo>
                    <a:pt x="25939" y="121989"/>
                  </a:lnTo>
                  <a:lnTo>
                    <a:pt x="25851" y="120796"/>
                  </a:lnTo>
                  <a:lnTo>
                    <a:pt x="25756" y="119638"/>
                  </a:lnTo>
                  <a:lnTo>
                    <a:pt x="25654" y="118445"/>
                  </a:lnTo>
                  <a:lnTo>
                    <a:pt x="25443" y="116094"/>
                  </a:lnTo>
                  <a:lnTo>
                    <a:pt x="25209" y="113743"/>
                  </a:lnTo>
                  <a:lnTo>
                    <a:pt x="24961" y="111392"/>
                  </a:lnTo>
                  <a:lnTo>
                    <a:pt x="24713" y="109114"/>
                  </a:lnTo>
                  <a:lnTo>
                    <a:pt x="24451" y="106872"/>
                  </a:lnTo>
                  <a:lnTo>
                    <a:pt x="24188" y="104738"/>
                  </a:lnTo>
                  <a:lnTo>
                    <a:pt x="23933" y="102676"/>
                  </a:lnTo>
                  <a:lnTo>
                    <a:pt x="23670" y="100687"/>
                  </a:lnTo>
                  <a:lnTo>
                    <a:pt x="23422" y="98843"/>
                  </a:lnTo>
                  <a:lnTo>
                    <a:pt x="23189" y="97107"/>
                  </a:lnTo>
                  <a:lnTo>
                    <a:pt x="22758" y="94141"/>
                  </a:lnTo>
                  <a:lnTo>
                    <a:pt x="22423" y="91863"/>
                  </a:lnTo>
                  <a:lnTo>
                    <a:pt x="22197" y="90380"/>
                  </a:lnTo>
                  <a:lnTo>
                    <a:pt x="22116" y="89873"/>
                  </a:lnTo>
                  <a:lnTo>
                    <a:pt x="22226" y="90127"/>
                  </a:lnTo>
                  <a:lnTo>
                    <a:pt x="22532" y="90778"/>
                  </a:lnTo>
                  <a:lnTo>
                    <a:pt x="23014" y="91754"/>
                  </a:lnTo>
                  <a:lnTo>
                    <a:pt x="23305" y="92333"/>
                  </a:lnTo>
                  <a:lnTo>
                    <a:pt x="23634" y="92948"/>
                  </a:lnTo>
                  <a:lnTo>
                    <a:pt x="23991" y="93562"/>
                  </a:lnTo>
                  <a:lnTo>
                    <a:pt x="24378" y="94250"/>
                  </a:lnTo>
                  <a:lnTo>
                    <a:pt x="24786" y="94901"/>
                  </a:lnTo>
                  <a:lnTo>
                    <a:pt x="25217" y="95552"/>
                  </a:lnTo>
                  <a:lnTo>
                    <a:pt x="25662" y="96166"/>
                  </a:lnTo>
                  <a:lnTo>
                    <a:pt x="26121" y="96781"/>
                  </a:lnTo>
                  <a:lnTo>
                    <a:pt x="26595" y="97324"/>
                  </a:lnTo>
                  <a:lnTo>
                    <a:pt x="27077" y="97794"/>
                  </a:lnTo>
                  <a:lnTo>
                    <a:pt x="27558" y="98228"/>
                  </a:lnTo>
                  <a:lnTo>
                    <a:pt x="27799" y="98409"/>
                  </a:lnTo>
                  <a:lnTo>
                    <a:pt x="28039" y="98553"/>
                  </a:lnTo>
                  <a:lnTo>
                    <a:pt x="28280" y="98662"/>
                  </a:lnTo>
                  <a:lnTo>
                    <a:pt x="28521" y="98770"/>
                  </a:lnTo>
                  <a:lnTo>
                    <a:pt x="28762" y="98843"/>
                  </a:lnTo>
                  <a:lnTo>
                    <a:pt x="28995" y="98879"/>
                  </a:lnTo>
                  <a:lnTo>
                    <a:pt x="29228" y="98915"/>
                  </a:lnTo>
                  <a:lnTo>
                    <a:pt x="29462" y="98879"/>
                  </a:lnTo>
                  <a:lnTo>
                    <a:pt x="29695" y="98843"/>
                  </a:lnTo>
                  <a:lnTo>
                    <a:pt x="29921" y="98734"/>
                  </a:lnTo>
                  <a:lnTo>
                    <a:pt x="30140" y="98626"/>
                  </a:lnTo>
                  <a:lnTo>
                    <a:pt x="30359" y="98445"/>
                  </a:lnTo>
                  <a:lnTo>
                    <a:pt x="30571" y="98264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96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0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496" y="92875"/>
                  </a:lnTo>
                  <a:lnTo>
                    <a:pt x="32628" y="92080"/>
                  </a:lnTo>
                  <a:lnTo>
                    <a:pt x="32737" y="91212"/>
                  </a:lnTo>
                  <a:lnTo>
                    <a:pt x="32846" y="90271"/>
                  </a:lnTo>
                  <a:lnTo>
                    <a:pt x="32941" y="89259"/>
                  </a:lnTo>
                  <a:lnTo>
                    <a:pt x="33029" y="88210"/>
                  </a:lnTo>
                  <a:lnTo>
                    <a:pt x="33102" y="87089"/>
                  </a:lnTo>
                  <a:lnTo>
                    <a:pt x="33124" y="86546"/>
                  </a:lnTo>
                  <a:lnTo>
                    <a:pt x="33153" y="86040"/>
                  </a:lnTo>
                  <a:lnTo>
                    <a:pt x="33167" y="85533"/>
                  </a:lnTo>
                  <a:lnTo>
                    <a:pt x="33175" y="85027"/>
                  </a:lnTo>
                  <a:lnTo>
                    <a:pt x="33182" y="84521"/>
                  </a:lnTo>
                  <a:lnTo>
                    <a:pt x="33189" y="84051"/>
                  </a:lnTo>
                  <a:lnTo>
                    <a:pt x="33182" y="83580"/>
                  </a:lnTo>
                  <a:lnTo>
                    <a:pt x="33175" y="83110"/>
                  </a:lnTo>
                  <a:lnTo>
                    <a:pt x="33160" y="82640"/>
                  </a:lnTo>
                  <a:lnTo>
                    <a:pt x="33145" y="82170"/>
                  </a:lnTo>
                  <a:lnTo>
                    <a:pt x="33124" y="81736"/>
                  </a:lnTo>
                  <a:lnTo>
                    <a:pt x="33094" y="81302"/>
                  </a:lnTo>
                  <a:lnTo>
                    <a:pt x="33065" y="80868"/>
                  </a:lnTo>
                  <a:lnTo>
                    <a:pt x="33029" y="80434"/>
                  </a:lnTo>
                  <a:lnTo>
                    <a:pt x="32948" y="79602"/>
                  </a:lnTo>
                  <a:lnTo>
                    <a:pt x="32846" y="78807"/>
                  </a:lnTo>
                  <a:lnTo>
                    <a:pt x="32737" y="78011"/>
                  </a:lnTo>
                  <a:lnTo>
                    <a:pt x="32606" y="77288"/>
                  </a:lnTo>
                  <a:lnTo>
                    <a:pt x="32460" y="76564"/>
                  </a:lnTo>
                  <a:lnTo>
                    <a:pt x="32307" y="75841"/>
                  </a:lnTo>
                  <a:lnTo>
                    <a:pt x="32139" y="75190"/>
                  </a:lnTo>
                  <a:lnTo>
                    <a:pt x="31956" y="74539"/>
                  </a:lnTo>
                  <a:lnTo>
                    <a:pt x="31760" y="73888"/>
                  </a:lnTo>
                  <a:lnTo>
                    <a:pt x="31555" y="73309"/>
                  </a:lnTo>
                  <a:lnTo>
                    <a:pt x="31344" y="72731"/>
                  </a:lnTo>
                  <a:lnTo>
                    <a:pt x="31118" y="72152"/>
                  </a:lnTo>
                  <a:lnTo>
                    <a:pt x="30891" y="71646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47" y="70163"/>
                  </a:lnTo>
                  <a:lnTo>
                    <a:pt x="29885" y="69729"/>
                  </a:lnTo>
                  <a:lnTo>
                    <a:pt x="29622" y="69295"/>
                  </a:lnTo>
                  <a:lnTo>
                    <a:pt x="29352" y="68861"/>
                  </a:lnTo>
                  <a:lnTo>
                    <a:pt x="29083" y="68499"/>
                  </a:lnTo>
                  <a:lnTo>
                    <a:pt x="28805" y="68101"/>
                  </a:lnTo>
                  <a:lnTo>
                    <a:pt x="28244" y="67414"/>
                  </a:lnTo>
                  <a:lnTo>
                    <a:pt x="27682" y="66799"/>
                  </a:lnTo>
                  <a:lnTo>
                    <a:pt x="27113" y="66257"/>
                  </a:lnTo>
                  <a:lnTo>
                    <a:pt x="26559" y="65787"/>
                  </a:lnTo>
                  <a:lnTo>
                    <a:pt x="26012" y="65353"/>
                  </a:lnTo>
                  <a:lnTo>
                    <a:pt x="25486" y="64955"/>
                  </a:lnTo>
                  <a:lnTo>
                    <a:pt x="24983" y="64629"/>
                  </a:lnTo>
                  <a:lnTo>
                    <a:pt x="24502" y="64376"/>
                  </a:lnTo>
                  <a:lnTo>
                    <a:pt x="24057" y="64123"/>
                  </a:lnTo>
                  <a:lnTo>
                    <a:pt x="23656" y="63942"/>
                  </a:lnTo>
                  <a:lnTo>
                    <a:pt x="22992" y="63653"/>
                  </a:lnTo>
                  <a:lnTo>
                    <a:pt x="22547" y="63508"/>
                  </a:lnTo>
                  <a:lnTo>
                    <a:pt x="22364" y="63400"/>
                  </a:lnTo>
                  <a:lnTo>
                    <a:pt x="22496" y="63400"/>
                  </a:lnTo>
                  <a:lnTo>
                    <a:pt x="22576" y="63364"/>
                  </a:lnTo>
                  <a:lnTo>
                    <a:pt x="22664" y="63255"/>
                  </a:lnTo>
                  <a:lnTo>
                    <a:pt x="22758" y="63110"/>
                  </a:lnTo>
                  <a:lnTo>
                    <a:pt x="22868" y="62930"/>
                  </a:lnTo>
                  <a:lnTo>
                    <a:pt x="22977" y="62640"/>
                  </a:lnTo>
                  <a:lnTo>
                    <a:pt x="23094" y="62351"/>
                  </a:lnTo>
                  <a:lnTo>
                    <a:pt x="23218" y="61953"/>
                  </a:lnTo>
                  <a:lnTo>
                    <a:pt x="23349" y="61555"/>
                  </a:lnTo>
                  <a:lnTo>
                    <a:pt x="23481" y="61085"/>
                  </a:lnTo>
                  <a:lnTo>
                    <a:pt x="23626" y="60579"/>
                  </a:lnTo>
                  <a:lnTo>
                    <a:pt x="23918" y="59421"/>
                  </a:lnTo>
                  <a:lnTo>
                    <a:pt x="24232" y="58083"/>
                  </a:lnTo>
                  <a:lnTo>
                    <a:pt x="24553" y="56637"/>
                  </a:lnTo>
                  <a:lnTo>
                    <a:pt x="24881" y="55045"/>
                  </a:lnTo>
                  <a:lnTo>
                    <a:pt x="25217" y="53345"/>
                  </a:lnTo>
                  <a:lnTo>
                    <a:pt x="25552" y="51501"/>
                  </a:lnTo>
                  <a:lnTo>
                    <a:pt x="25888" y="49620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4"/>
                  </a:lnTo>
                  <a:lnTo>
                    <a:pt x="27150" y="41447"/>
                  </a:lnTo>
                  <a:lnTo>
                    <a:pt x="27288" y="40398"/>
                  </a:lnTo>
                  <a:lnTo>
                    <a:pt x="27427" y="39349"/>
                  </a:lnTo>
                  <a:lnTo>
                    <a:pt x="27558" y="38264"/>
                  </a:lnTo>
                  <a:lnTo>
                    <a:pt x="27682" y="37215"/>
                  </a:lnTo>
                  <a:lnTo>
                    <a:pt x="27799" y="36166"/>
                  </a:lnTo>
                  <a:lnTo>
                    <a:pt x="27915" y="35154"/>
                  </a:lnTo>
                  <a:lnTo>
                    <a:pt x="28018" y="34105"/>
                  </a:lnTo>
                  <a:lnTo>
                    <a:pt x="28112" y="33092"/>
                  </a:lnTo>
                  <a:lnTo>
                    <a:pt x="28207" y="32080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19" y="29114"/>
                  </a:lnTo>
                  <a:lnTo>
                    <a:pt x="28470" y="28174"/>
                  </a:lnTo>
                  <a:lnTo>
                    <a:pt x="28514" y="27270"/>
                  </a:lnTo>
                  <a:lnTo>
                    <a:pt x="28550" y="26365"/>
                  </a:lnTo>
                  <a:lnTo>
                    <a:pt x="28572" y="25461"/>
                  </a:lnTo>
                  <a:lnTo>
                    <a:pt x="28579" y="24629"/>
                  </a:lnTo>
                  <a:lnTo>
                    <a:pt x="28579" y="23798"/>
                  </a:lnTo>
                  <a:lnTo>
                    <a:pt x="28565" y="23002"/>
                  </a:lnTo>
                  <a:lnTo>
                    <a:pt x="28535" y="22242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75" y="20181"/>
                  </a:lnTo>
                  <a:lnTo>
                    <a:pt x="28295" y="19566"/>
                  </a:lnTo>
                  <a:lnTo>
                    <a:pt x="28200" y="19024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1" y="17577"/>
                  </a:lnTo>
                  <a:lnTo>
                    <a:pt x="27660" y="17179"/>
                  </a:lnTo>
                  <a:lnTo>
                    <a:pt x="27485" y="16854"/>
                  </a:lnTo>
                  <a:lnTo>
                    <a:pt x="27295" y="16601"/>
                  </a:lnTo>
                  <a:lnTo>
                    <a:pt x="27084" y="16347"/>
                  </a:lnTo>
                  <a:lnTo>
                    <a:pt x="26865" y="16203"/>
                  </a:lnTo>
                  <a:lnTo>
                    <a:pt x="26646" y="16094"/>
                  </a:lnTo>
                  <a:lnTo>
                    <a:pt x="26435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7"/>
                  </a:lnTo>
                  <a:lnTo>
                    <a:pt x="25428" y="16564"/>
                  </a:lnTo>
                  <a:lnTo>
                    <a:pt x="25231" y="16818"/>
                  </a:lnTo>
                  <a:lnTo>
                    <a:pt x="25041" y="17107"/>
                  </a:lnTo>
                  <a:lnTo>
                    <a:pt x="24859" y="17432"/>
                  </a:lnTo>
                  <a:lnTo>
                    <a:pt x="24677" y="17830"/>
                  </a:lnTo>
                  <a:lnTo>
                    <a:pt x="24494" y="18228"/>
                  </a:lnTo>
                  <a:lnTo>
                    <a:pt x="24319" y="18698"/>
                  </a:lnTo>
                  <a:lnTo>
                    <a:pt x="24144" y="19168"/>
                  </a:lnTo>
                  <a:lnTo>
                    <a:pt x="23977" y="19675"/>
                  </a:lnTo>
                  <a:lnTo>
                    <a:pt x="23809" y="20253"/>
                  </a:lnTo>
                  <a:lnTo>
                    <a:pt x="23641" y="20832"/>
                  </a:lnTo>
                  <a:lnTo>
                    <a:pt x="23481" y="21447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1" y="23400"/>
                  </a:lnTo>
                  <a:lnTo>
                    <a:pt x="22875" y="24123"/>
                  </a:lnTo>
                  <a:lnTo>
                    <a:pt x="22729" y="24846"/>
                  </a:lnTo>
                  <a:lnTo>
                    <a:pt x="22591" y="25570"/>
                  </a:lnTo>
                  <a:lnTo>
                    <a:pt x="22452" y="26329"/>
                  </a:lnTo>
                  <a:lnTo>
                    <a:pt x="22189" y="27884"/>
                  </a:lnTo>
                  <a:lnTo>
                    <a:pt x="21941" y="29476"/>
                  </a:lnTo>
                  <a:lnTo>
                    <a:pt x="21701" y="31103"/>
                  </a:lnTo>
                  <a:lnTo>
                    <a:pt x="21482" y="32731"/>
                  </a:lnTo>
                  <a:lnTo>
                    <a:pt x="21270" y="34358"/>
                  </a:lnTo>
                  <a:lnTo>
                    <a:pt x="21081" y="35949"/>
                  </a:lnTo>
                  <a:lnTo>
                    <a:pt x="20898" y="37541"/>
                  </a:lnTo>
                  <a:lnTo>
                    <a:pt x="20731" y="39096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91"/>
                  </a:lnTo>
                  <a:lnTo>
                    <a:pt x="20103" y="45606"/>
                  </a:lnTo>
                  <a:lnTo>
                    <a:pt x="19957" y="47378"/>
                  </a:lnTo>
                  <a:lnTo>
                    <a:pt x="19870" y="48535"/>
                  </a:lnTo>
                  <a:lnTo>
                    <a:pt x="19841" y="48969"/>
                  </a:lnTo>
                  <a:lnTo>
                    <a:pt x="19848" y="47161"/>
                  </a:lnTo>
                  <a:lnTo>
                    <a:pt x="19855" y="45100"/>
                  </a:lnTo>
                  <a:lnTo>
                    <a:pt x="19848" y="42423"/>
                  </a:lnTo>
                  <a:lnTo>
                    <a:pt x="19833" y="39204"/>
                  </a:lnTo>
                  <a:lnTo>
                    <a:pt x="19819" y="37396"/>
                  </a:lnTo>
                  <a:lnTo>
                    <a:pt x="19797" y="35552"/>
                  </a:lnTo>
                  <a:lnTo>
                    <a:pt x="19768" y="33599"/>
                  </a:lnTo>
                  <a:lnTo>
                    <a:pt x="19739" y="31610"/>
                  </a:lnTo>
                  <a:lnTo>
                    <a:pt x="19695" y="29548"/>
                  </a:lnTo>
                  <a:lnTo>
                    <a:pt x="19644" y="27450"/>
                  </a:lnTo>
                  <a:lnTo>
                    <a:pt x="19585" y="25353"/>
                  </a:lnTo>
                  <a:lnTo>
                    <a:pt x="19520" y="23255"/>
                  </a:lnTo>
                  <a:lnTo>
                    <a:pt x="19439" y="21121"/>
                  </a:lnTo>
                  <a:lnTo>
                    <a:pt x="19345" y="19060"/>
                  </a:lnTo>
                  <a:lnTo>
                    <a:pt x="19250" y="16998"/>
                  </a:lnTo>
                  <a:lnTo>
                    <a:pt x="19133" y="15009"/>
                  </a:lnTo>
                  <a:lnTo>
                    <a:pt x="19002" y="13056"/>
                  </a:lnTo>
                  <a:lnTo>
                    <a:pt x="18936" y="12116"/>
                  </a:lnTo>
                  <a:lnTo>
                    <a:pt x="18863" y="11176"/>
                  </a:lnTo>
                  <a:lnTo>
                    <a:pt x="18790" y="10271"/>
                  </a:lnTo>
                  <a:lnTo>
                    <a:pt x="18710" y="9403"/>
                  </a:lnTo>
                  <a:lnTo>
                    <a:pt x="18623" y="8572"/>
                  </a:lnTo>
                  <a:lnTo>
                    <a:pt x="18535" y="7740"/>
                  </a:lnTo>
                  <a:lnTo>
                    <a:pt x="18447" y="6944"/>
                  </a:lnTo>
                  <a:lnTo>
                    <a:pt x="18353" y="6185"/>
                  </a:lnTo>
                  <a:lnTo>
                    <a:pt x="18251" y="5461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2" y="3472"/>
                  </a:lnTo>
                  <a:lnTo>
                    <a:pt x="17806" y="2893"/>
                  </a:lnTo>
                  <a:lnTo>
                    <a:pt x="17689" y="2351"/>
                  </a:lnTo>
                  <a:lnTo>
                    <a:pt x="17558" y="1845"/>
                  </a:lnTo>
                  <a:lnTo>
                    <a:pt x="17426" y="1411"/>
                  </a:lnTo>
                  <a:lnTo>
                    <a:pt x="17295" y="977"/>
                  </a:lnTo>
                  <a:lnTo>
                    <a:pt x="17149" y="615"/>
                  </a:lnTo>
                  <a:lnTo>
                    <a:pt x="17011" y="326"/>
                  </a:lnTo>
                  <a:lnTo>
                    <a:pt x="16872" y="145"/>
                  </a:lnTo>
                  <a:lnTo>
                    <a:pt x="16733" y="36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 rot="10800000">
              <a:off x="5285884" y="-1380494"/>
              <a:ext cx="870591" cy="898144"/>
            </a:xfrm>
            <a:custGeom>
              <a:avLst/>
              <a:gdLst/>
              <a:ahLst/>
              <a:cxnLst/>
              <a:rect l="l" t="t" r="r" b="b"/>
              <a:pathLst>
                <a:path w="34218" h="156131" extrusionOk="0">
                  <a:moveTo>
                    <a:pt x="17215" y="5100"/>
                  </a:moveTo>
                  <a:lnTo>
                    <a:pt x="17295" y="5172"/>
                  </a:lnTo>
                  <a:lnTo>
                    <a:pt x="17368" y="5317"/>
                  </a:lnTo>
                  <a:lnTo>
                    <a:pt x="17448" y="5462"/>
                  </a:lnTo>
                  <a:lnTo>
                    <a:pt x="17558" y="5751"/>
                  </a:lnTo>
                  <a:lnTo>
                    <a:pt x="17660" y="6040"/>
                  </a:lnTo>
                  <a:lnTo>
                    <a:pt x="17755" y="6366"/>
                  </a:lnTo>
                  <a:lnTo>
                    <a:pt x="17849" y="6727"/>
                  </a:lnTo>
                  <a:lnTo>
                    <a:pt x="17944" y="7125"/>
                  </a:lnTo>
                  <a:lnTo>
                    <a:pt x="18032" y="7559"/>
                  </a:lnTo>
                  <a:lnTo>
                    <a:pt x="18119" y="8029"/>
                  </a:lnTo>
                  <a:lnTo>
                    <a:pt x="18207" y="8500"/>
                  </a:lnTo>
                  <a:lnTo>
                    <a:pt x="18287" y="9006"/>
                  </a:lnTo>
                  <a:lnTo>
                    <a:pt x="18367" y="9548"/>
                  </a:lnTo>
                  <a:lnTo>
                    <a:pt x="18448" y="10127"/>
                  </a:lnTo>
                  <a:lnTo>
                    <a:pt x="18521" y="10706"/>
                  </a:lnTo>
                  <a:lnTo>
                    <a:pt x="18593" y="11321"/>
                  </a:lnTo>
                  <a:lnTo>
                    <a:pt x="18659" y="11972"/>
                  </a:lnTo>
                  <a:lnTo>
                    <a:pt x="18790" y="13310"/>
                  </a:lnTo>
                  <a:lnTo>
                    <a:pt x="18914" y="14720"/>
                  </a:lnTo>
                  <a:lnTo>
                    <a:pt x="19024" y="16239"/>
                  </a:lnTo>
                  <a:lnTo>
                    <a:pt x="19133" y="17794"/>
                  </a:lnTo>
                  <a:lnTo>
                    <a:pt x="19228" y="19386"/>
                  </a:lnTo>
                  <a:lnTo>
                    <a:pt x="19316" y="21085"/>
                  </a:lnTo>
                  <a:lnTo>
                    <a:pt x="19396" y="22785"/>
                  </a:lnTo>
                  <a:lnTo>
                    <a:pt x="19469" y="24521"/>
                  </a:lnTo>
                  <a:lnTo>
                    <a:pt x="19534" y="26257"/>
                  </a:lnTo>
                  <a:lnTo>
                    <a:pt x="19593" y="28066"/>
                  </a:lnTo>
                  <a:lnTo>
                    <a:pt x="19644" y="29838"/>
                  </a:lnTo>
                  <a:lnTo>
                    <a:pt x="19688" y="31610"/>
                  </a:lnTo>
                  <a:lnTo>
                    <a:pt x="19724" y="33418"/>
                  </a:lnTo>
                  <a:lnTo>
                    <a:pt x="19761" y="35190"/>
                  </a:lnTo>
                  <a:lnTo>
                    <a:pt x="19790" y="36926"/>
                  </a:lnTo>
                  <a:lnTo>
                    <a:pt x="19812" y="38626"/>
                  </a:lnTo>
                  <a:lnTo>
                    <a:pt x="19833" y="40290"/>
                  </a:lnTo>
                  <a:lnTo>
                    <a:pt x="19855" y="43509"/>
                  </a:lnTo>
                  <a:lnTo>
                    <a:pt x="19863" y="46474"/>
                  </a:lnTo>
                  <a:lnTo>
                    <a:pt x="19855" y="49114"/>
                  </a:lnTo>
                  <a:lnTo>
                    <a:pt x="19848" y="51393"/>
                  </a:lnTo>
                  <a:lnTo>
                    <a:pt x="19848" y="51863"/>
                  </a:lnTo>
                  <a:lnTo>
                    <a:pt x="19870" y="52297"/>
                  </a:lnTo>
                  <a:lnTo>
                    <a:pt x="19906" y="52695"/>
                  </a:lnTo>
                  <a:lnTo>
                    <a:pt x="19957" y="53093"/>
                  </a:lnTo>
                  <a:lnTo>
                    <a:pt x="20016" y="53382"/>
                  </a:lnTo>
                  <a:lnTo>
                    <a:pt x="20089" y="53671"/>
                  </a:lnTo>
                  <a:lnTo>
                    <a:pt x="20169" y="53852"/>
                  </a:lnTo>
                  <a:lnTo>
                    <a:pt x="20264" y="53997"/>
                  </a:lnTo>
                  <a:lnTo>
                    <a:pt x="20308" y="54033"/>
                  </a:lnTo>
                  <a:lnTo>
                    <a:pt x="20351" y="54033"/>
                  </a:lnTo>
                  <a:lnTo>
                    <a:pt x="20446" y="53997"/>
                  </a:lnTo>
                  <a:lnTo>
                    <a:pt x="20534" y="53888"/>
                  </a:lnTo>
                  <a:lnTo>
                    <a:pt x="20614" y="53707"/>
                  </a:lnTo>
                  <a:lnTo>
                    <a:pt x="20687" y="53454"/>
                  </a:lnTo>
                  <a:lnTo>
                    <a:pt x="20753" y="53129"/>
                  </a:lnTo>
                  <a:lnTo>
                    <a:pt x="20804" y="52767"/>
                  </a:lnTo>
                  <a:lnTo>
                    <a:pt x="20847" y="52333"/>
                  </a:lnTo>
                  <a:lnTo>
                    <a:pt x="20877" y="51899"/>
                  </a:lnTo>
                  <a:lnTo>
                    <a:pt x="20964" y="50742"/>
                  </a:lnTo>
                  <a:lnTo>
                    <a:pt x="21110" y="49006"/>
                  </a:lnTo>
                  <a:lnTo>
                    <a:pt x="21307" y="46800"/>
                  </a:lnTo>
                  <a:lnTo>
                    <a:pt x="21424" y="45570"/>
                  </a:lnTo>
                  <a:lnTo>
                    <a:pt x="21555" y="44232"/>
                  </a:lnTo>
                  <a:lnTo>
                    <a:pt x="21701" y="42858"/>
                  </a:lnTo>
                  <a:lnTo>
                    <a:pt x="21854" y="41375"/>
                  </a:lnTo>
                  <a:lnTo>
                    <a:pt x="22022" y="39892"/>
                  </a:lnTo>
                  <a:lnTo>
                    <a:pt x="22204" y="38373"/>
                  </a:lnTo>
                  <a:lnTo>
                    <a:pt x="22401" y="36854"/>
                  </a:lnTo>
                  <a:lnTo>
                    <a:pt x="22605" y="35299"/>
                  </a:lnTo>
                  <a:lnTo>
                    <a:pt x="22831" y="33780"/>
                  </a:lnTo>
                  <a:lnTo>
                    <a:pt x="23058" y="32297"/>
                  </a:lnTo>
                  <a:lnTo>
                    <a:pt x="23306" y="30814"/>
                  </a:lnTo>
                  <a:lnTo>
                    <a:pt x="23561" y="29404"/>
                  </a:lnTo>
                  <a:lnTo>
                    <a:pt x="23692" y="28753"/>
                  </a:lnTo>
                  <a:lnTo>
                    <a:pt x="23823" y="28066"/>
                  </a:lnTo>
                  <a:lnTo>
                    <a:pt x="23962" y="27451"/>
                  </a:lnTo>
                  <a:lnTo>
                    <a:pt x="24108" y="26800"/>
                  </a:lnTo>
                  <a:lnTo>
                    <a:pt x="24247" y="26221"/>
                  </a:lnTo>
                  <a:lnTo>
                    <a:pt x="24392" y="25642"/>
                  </a:lnTo>
                  <a:lnTo>
                    <a:pt x="24546" y="25100"/>
                  </a:lnTo>
                  <a:lnTo>
                    <a:pt x="24699" y="24557"/>
                  </a:lnTo>
                  <a:lnTo>
                    <a:pt x="24852" y="24087"/>
                  </a:lnTo>
                  <a:lnTo>
                    <a:pt x="25012" y="23617"/>
                  </a:lnTo>
                  <a:lnTo>
                    <a:pt x="25173" y="23183"/>
                  </a:lnTo>
                  <a:lnTo>
                    <a:pt x="25333" y="22821"/>
                  </a:lnTo>
                  <a:lnTo>
                    <a:pt x="25501" y="22460"/>
                  </a:lnTo>
                  <a:lnTo>
                    <a:pt x="25669" y="22134"/>
                  </a:lnTo>
                  <a:lnTo>
                    <a:pt x="25844" y="21845"/>
                  </a:lnTo>
                  <a:lnTo>
                    <a:pt x="26019" y="21628"/>
                  </a:lnTo>
                  <a:lnTo>
                    <a:pt x="26194" y="21411"/>
                  </a:lnTo>
                  <a:lnTo>
                    <a:pt x="26376" y="21266"/>
                  </a:lnTo>
                  <a:lnTo>
                    <a:pt x="26559" y="21158"/>
                  </a:lnTo>
                  <a:lnTo>
                    <a:pt x="26741" y="21122"/>
                  </a:lnTo>
                  <a:lnTo>
                    <a:pt x="26931" y="21122"/>
                  </a:lnTo>
                  <a:lnTo>
                    <a:pt x="27120" y="21158"/>
                  </a:lnTo>
                  <a:lnTo>
                    <a:pt x="27317" y="21230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00"/>
                  </a:lnTo>
                  <a:lnTo>
                    <a:pt x="27908" y="21917"/>
                  </a:lnTo>
                  <a:lnTo>
                    <a:pt x="28018" y="22134"/>
                  </a:lnTo>
                  <a:lnTo>
                    <a:pt x="28120" y="22424"/>
                  </a:lnTo>
                  <a:lnTo>
                    <a:pt x="28207" y="22677"/>
                  </a:lnTo>
                  <a:lnTo>
                    <a:pt x="28288" y="23002"/>
                  </a:lnTo>
                  <a:lnTo>
                    <a:pt x="28360" y="23364"/>
                  </a:lnTo>
                  <a:lnTo>
                    <a:pt x="28419" y="23762"/>
                  </a:lnTo>
                  <a:lnTo>
                    <a:pt x="28470" y="24160"/>
                  </a:lnTo>
                  <a:lnTo>
                    <a:pt x="28514" y="24630"/>
                  </a:lnTo>
                  <a:lnTo>
                    <a:pt x="28543" y="25100"/>
                  </a:lnTo>
                  <a:lnTo>
                    <a:pt x="28565" y="25642"/>
                  </a:lnTo>
                  <a:lnTo>
                    <a:pt x="28579" y="26185"/>
                  </a:lnTo>
                  <a:lnTo>
                    <a:pt x="28587" y="26800"/>
                  </a:lnTo>
                  <a:lnTo>
                    <a:pt x="28579" y="27451"/>
                  </a:lnTo>
                  <a:lnTo>
                    <a:pt x="28572" y="28066"/>
                  </a:lnTo>
                  <a:lnTo>
                    <a:pt x="28550" y="28680"/>
                  </a:lnTo>
                  <a:lnTo>
                    <a:pt x="28528" y="29295"/>
                  </a:lnTo>
                  <a:lnTo>
                    <a:pt x="28499" y="29946"/>
                  </a:lnTo>
                  <a:lnTo>
                    <a:pt x="28470" y="30597"/>
                  </a:lnTo>
                  <a:lnTo>
                    <a:pt x="28426" y="31284"/>
                  </a:lnTo>
                  <a:lnTo>
                    <a:pt x="28331" y="32659"/>
                  </a:lnTo>
                  <a:lnTo>
                    <a:pt x="28222" y="34033"/>
                  </a:lnTo>
                  <a:lnTo>
                    <a:pt x="28083" y="35480"/>
                  </a:lnTo>
                  <a:lnTo>
                    <a:pt x="27937" y="36926"/>
                  </a:lnTo>
                  <a:lnTo>
                    <a:pt x="27770" y="38409"/>
                  </a:lnTo>
                  <a:lnTo>
                    <a:pt x="27595" y="39892"/>
                  </a:lnTo>
                  <a:lnTo>
                    <a:pt x="27398" y="41375"/>
                  </a:lnTo>
                  <a:lnTo>
                    <a:pt x="27201" y="42858"/>
                  </a:lnTo>
                  <a:lnTo>
                    <a:pt x="26989" y="44340"/>
                  </a:lnTo>
                  <a:lnTo>
                    <a:pt x="26770" y="45823"/>
                  </a:lnTo>
                  <a:lnTo>
                    <a:pt x="26544" y="47270"/>
                  </a:lnTo>
                  <a:lnTo>
                    <a:pt x="26311" y="48717"/>
                  </a:lnTo>
                  <a:lnTo>
                    <a:pt x="26077" y="50091"/>
                  </a:lnTo>
                  <a:lnTo>
                    <a:pt x="25837" y="51465"/>
                  </a:lnTo>
                  <a:lnTo>
                    <a:pt x="25596" y="52767"/>
                  </a:lnTo>
                  <a:lnTo>
                    <a:pt x="25363" y="54033"/>
                  </a:lnTo>
                  <a:lnTo>
                    <a:pt x="25129" y="55263"/>
                  </a:lnTo>
                  <a:lnTo>
                    <a:pt x="24896" y="56420"/>
                  </a:lnTo>
                  <a:lnTo>
                    <a:pt x="24670" y="57505"/>
                  </a:lnTo>
                  <a:lnTo>
                    <a:pt x="24451" y="58518"/>
                  </a:lnTo>
                  <a:lnTo>
                    <a:pt x="24239" y="59458"/>
                  </a:lnTo>
                  <a:lnTo>
                    <a:pt x="24035" y="60290"/>
                  </a:lnTo>
                  <a:lnTo>
                    <a:pt x="23845" y="61049"/>
                  </a:lnTo>
                  <a:lnTo>
                    <a:pt x="23670" y="61736"/>
                  </a:lnTo>
                  <a:lnTo>
                    <a:pt x="23503" y="62279"/>
                  </a:lnTo>
                  <a:lnTo>
                    <a:pt x="23357" y="62749"/>
                  </a:lnTo>
                  <a:lnTo>
                    <a:pt x="23218" y="63075"/>
                  </a:lnTo>
                  <a:lnTo>
                    <a:pt x="23109" y="63292"/>
                  </a:lnTo>
                  <a:lnTo>
                    <a:pt x="23058" y="63364"/>
                  </a:lnTo>
                  <a:lnTo>
                    <a:pt x="23014" y="63364"/>
                  </a:lnTo>
                  <a:lnTo>
                    <a:pt x="22919" y="63400"/>
                  </a:lnTo>
                  <a:lnTo>
                    <a:pt x="22831" y="63436"/>
                  </a:lnTo>
                  <a:lnTo>
                    <a:pt x="22751" y="63545"/>
                  </a:lnTo>
                  <a:lnTo>
                    <a:pt x="22686" y="63653"/>
                  </a:lnTo>
                  <a:lnTo>
                    <a:pt x="22620" y="63762"/>
                  </a:lnTo>
                  <a:lnTo>
                    <a:pt x="22569" y="63906"/>
                  </a:lnTo>
                  <a:lnTo>
                    <a:pt x="22525" y="64087"/>
                  </a:lnTo>
                  <a:lnTo>
                    <a:pt x="22489" y="64268"/>
                  </a:lnTo>
                  <a:lnTo>
                    <a:pt x="22459" y="64449"/>
                  </a:lnTo>
                  <a:lnTo>
                    <a:pt x="22430" y="64666"/>
                  </a:lnTo>
                  <a:lnTo>
                    <a:pt x="22408" y="64883"/>
                  </a:lnTo>
                  <a:lnTo>
                    <a:pt x="22394" y="65064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72" y="66293"/>
                  </a:lnTo>
                  <a:lnTo>
                    <a:pt x="22379" y="66691"/>
                  </a:lnTo>
                  <a:lnTo>
                    <a:pt x="22408" y="67017"/>
                  </a:lnTo>
                  <a:lnTo>
                    <a:pt x="22438" y="67306"/>
                  </a:lnTo>
                  <a:lnTo>
                    <a:pt x="22474" y="67559"/>
                  </a:lnTo>
                  <a:lnTo>
                    <a:pt x="22518" y="67776"/>
                  </a:lnTo>
                  <a:lnTo>
                    <a:pt x="22569" y="67957"/>
                  </a:lnTo>
                  <a:lnTo>
                    <a:pt x="22627" y="68102"/>
                  </a:lnTo>
                  <a:lnTo>
                    <a:pt x="22686" y="68246"/>
                  </a:lnTo>
                  <a:lnTo>
                    <a:pt x="22744" y="68319"/>
                  </a:lnTo>
                  <a:lnTo>
                    <a:pt x="22868" y="68463"/>
                  </a:lnTo>
                  <a:lnTo>
                    <a:pt x="22985" y="68536"/>
                  </a:lnTo>
                  <a:lnTo>
                    <a:pt x="23094" y="68572"/>
                  </a:lnTo>
                  <a:lnTo>
                    <a:pt x="23575" y="68789"/>
                  </a:lnTo>
                  <a:lnTo>
                    <a:pt x="24057" y="68970"/>
                  </a:lnTo>
                  <a:lnTo>
                    <a:pt x="24524" y="69223"/>
                  </a:lnTo>
                  <a:lnTo>
                    <a:pt x="24983" y="69440"/>
                  </a:lnTo>
                  <a:lnTo>
                    <a:pt x="25428" y="69693"/>
                  </a:lnTo>
                  <a:lnTo>
                    <a:pt x="25866" y="69982"/>
                  </a:lnTo>
                  <a:lnTo>
                    <a:pt x="26289" y="70272"/>
                  </a:lnTo>
                  <a:lnTo>
                    <a:pt x="26705" y="70597"/>
                  </a:lnTo>
                  <a:lnTo>
                    <a:pt x="27106" y="70923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51" y="72008"/>
                  </a:lnTo>
                  <a:lnTo>
                    <a:pt x="28608" y="72405"/>
                  </a:lnTo>
                  <a:lnTo>
                    <a:pt x="28951" y="72803"/>
                  </a:lnTo>
                  <a:lnTo>
                    <a:pt x="29287" y="73237"/>
                  </a:lnTo>
                  <a:lnTo>
                    <a:pt x="29608" y="73671"/>
                  </a:lnTo>
                  <a:lnTo>
                    <a:pt x="29914" y="74141"/>
                  </a:lnTo>
                  <a:lnTo>
                    <a:pt x="30206" y="74612"/>
                  </a:lnTo>
                  <a:lnTo>
                    <a:pt x="30490" y="75082"/>
                  </a:lnTo>
                  <a:lnTo>
                    <a:pt x="30760" y="75588"/>
                  </a:lnTo>
                  <a:lnTo>
                    <a:pt x="31016" y="76094"/>
                  </a:lnTo>
                  <a:lnTo>
                    <a:pt x="31264" y="76637"/>
                  </a:lnTo>
                  <a:lnTo>
                    <a:pt x="31490" y="77179"/>
                  </a:lnTo>
                  <a:lnTo>
                    <a:pt x="31709" y="77722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70" y="79458"/>
                  </a:lnTo>
                  <a:lnTo>
                    <a:pt x="32431" y="80073"/>
                  </a:lnTo>
                  <a:lnTo>
                    <a:pt x="32577" y="80688"/>
                  </a:lnTo>
                  <a:lnTo>
                    <a:pt x="32701" y="81302"/>
                  </a:lnTo>
                  <a:lnTo>
                    <a:pt x="32817" y="81953"/>
                  </a:lnTo>
                  <a:lnTo>
                    <a:pt x="32919" y="82604"/>
                  </a:lnTo>
                  <a:lnTo>
                    <a:pt x="33014" y="83328"/>
                  </a:lnTo>
                  <a:lnTo>
                    <a:pt x="33051" y="83689"/>
                  </a:lnTo>
                  <a:lnTo>
                    <a:pt x="33087" y="84087"/>
                  </a:lnTo>
                  <a:lnTo>
                    <a:pt x="33116" y="84449"/>
                  </a:lnTo>
                  <a:lnTo>
                    <a:pt x="33138" y="84810"/>
                  </a:lnTo>
                  <a:lnTo>
                    <a:pt x="33160" y="85208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9" y="87197"/>
                  </a:lnTo>
                  <a:lnTo>
                    <a:pt x="33182" y="87631"/>
                  </a:lnTo>
                  <a:lnTo>
                    <a:pt x="33167" y="88029"/>
                  </a:lnTo>
                  <a:lnTo>
                    <a:pt x="33124" y="88897"/>
                  </a:lnTo>
                  <a:lnTo>
                    <a:pt x="33087" y="89512"/>
                  </a:lnTo>
                  <a:lnTo>
                    <a:pt x="33043" y="90127"/>
                  </a:lnTo>
                  <a:lnTo>
                    <a:pt x="32992" y="90706"/>
                  </a:lnTo>
                  <a:lnTo>
                    <a:pt x="32941" y="91248"/>
                  </a:lnTo>
                  <a:lnTo>
                    <a:pt x="32890" y="91791"/>
                  </a:lnTo>
                  <a:lnTo>
                    <a:pt x="32832" y="92333"/>
                  </a:lnTo>
                  <a:lnTo>
                    <a:pt x="32766" y="92803"/>
                  </a:lnTo>
                  <a:lnTo>
                    <a:pt x="32701" y="93310"/>
                  </a:lnTo>
                  <a:lnTo>
                    <a:pt x="32628" y="93744"/>
                  </a:lnTo>
                  <a:lnTo>
                    <a:pt x="32547" y="94214"/>
                  </a:lnTo>
                  <a:lnTo>
                    <a:pt x="32467" y="94612"/>
                  </a:lnTo>
                  <a:lnTo>
                    <a:pt x="32380" y="95009"/>
                  </a:lnTo>
                  <a:lnTo>
                    <a:pt x="32292" y="95407"/>
                  </a:lnTo>
                  <a:lnTo>
                    <a:pt x="32197" y="95769"/>
                  </a:lnTo>
                  <a:lnTo>
                    <a:pt x="32095" y="96094"/>
                  </a:lnTo>
                  <a:lnTo>
                    <a:pt x="31993" y="96420"/>
                  </a:lnTo>
                  <a:lnTo>
                    <a:pt x="31884" y="96709"/>
                  </a:lnTo>
                  <a:lnTo>
                    <a:pt x="31774" y="96999"/>
                  </a:lnTo>
                  <a:lnTo>
                    <a:pt x="31658" y="97252"/>
                  </a:lnTo>
                  <a:lnTo>
                    <a:pt x="31541" y="97505"/>
                  </a:lnTo>
                  <a:lnTo>
                    <a:pt x="31409" y="97722"/>
                  </a:lnTo>
                  <a:lnTo>
                    <a:pt x="31285" y="97939"/>
                  </a:lnTo>
                  <a:lnTo>
                    <a:pt x="31147" y="98120"/>
                  </a:lnTo>
                  <a:lnTo>
                    <a:pt x="31008" y="98264"/>
                  </a:lnTo>
                  <a:lnTo>
                    <a:pt x="30862" y="98409"/>
                  </a:lnTo>
                  <a:lnTo>
                    <a:pt x="30717" y="98554"/>
                  </a:lnTo>
                  <a:lnTo>
                    <a:pt x="30563" y="98662"/>
                  </a:lnTo>
                  <a:lnTo>
                    <a:pt x="30410" y="98735"/>
                  </a:lnTo>
                  <a:lnTo>
                    <a:pt x="30082" y="98843"/>
                  </a:lnTo>
                  <a:lnTo>
                    <a:pt x="29732" y="98879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64" y="98662"/>
                  </a:lnTo>
                  <a:lnTo>
                    <a:pt x="28572" y="98518"/>
                  </a:lnTo>
                  <a:lnTo>
                    <a:pt x="28273" y="98337"/>
                  </a:lnTo>
                  <a:lnTo>
                    <a:pt x="27974" y="98084"/>
                  </a:lnTo>
                  <a:lnTo>
                    <a:pt x="27682" y="97830"/>
                  </a:lnTo>
                  <a:lnTo>
                    <a:pt x="27383" y="97541"/>
                  </a:lnTo>
                  <a:lnTo>
                    <a:pt x="27091" y="97216"/>
                  </a:lnTo>
                  <a:lnTo>
                    <a:pt x="26800" y="96854"/>
                  </a:lnTo>
                  <a:lnTo>
                    <a:pt x="26515" y="96492"/>
                  </a:lnTo>
                  <a:lnTo>
                    <a:pt x="26231" y="96131"/>
                  </a:lnTo>
                  <a:lnTo>
                    <a:pt x="25691" y="95335"/>
                  </a:lnTo>
                  <a:lnTo>
                    <a:pt x="25173" y="94539"/>
                  </a:lnTo>
                  <a:lnTo>
                    <a:pt x="24691" y="93707"/>
                  </a:lnTo>
                  <a:lnTo>
                    <a:pt x="24247" y="92912"/>
                  </a:lnTo>
                  <a:lnTo>
                    <a:pt x="23853" y="92188"/>
                  </a:lnTo>
                  <a:lnTo>
                    <a:pt x="23517" y="91501"/>
                  </a:lnTo>
                  <a:lnTo>
                    <a:pt x="23036" y="90489"/>
                  </a:lnTo>
                  <a:lnTo>
                    <a:pt x="22853" y="90091"/>
                  </a:lnTo>
                  <a:lnTo>
                    <a:pt x="22773" y="89946"/>
                  </a:lnTo>
                  <a:lnTo>
                    <a:pt x="22686" y="89874"/>
                  </a:lnTo>
                  <a:lnTo>
                    <a:pt x="22605" y="89874"/>
                  </a:lnTo>
                  <a:lnTo>
                    <a:pt x="22518" y="89946"/>
                  </a:lnTo>
                  <a:lnTo>
                    <a:pt x="22438" y="90055"/>
                  </a:lnTo>
                  <a:lnTo>
                    <a:pt x="22365" y="90235"/>
                  </a:lnTo>
                  <a:lnTo>
                    <a:pt x="22292" y="90525"/>
                  </a:lnTo>
                  <a:lnTo>
                    <a:pt x="22233" y="90814"/>
                  </a:lnTo>
                  <a:lnTo>
                    <a:pt x="22182" y="91176"/>
                  </a:lnTo>
                  <a:lnTo>
                    <a:pt x="22153" y="91574"/>
                  </a:lnTo>
                  <a:lnTo>
                    <a:pt x="22131" y="92008"/>
                  </a:lnTo>
                  <a:lnTo>
                    <a:pt x="22124" y="92405"/>
                  </a:lnTo>
                  <a:lnTo>
                    <a:pt x="22131" y="92839"/>
                  </a:lnTo>
                  <a:lnTo>
                    <a:pt x="22153" y="93237"/>
                  </a:lnTo>
                  <a:lnTo>
                    <a:pt x="22190" y="93635"/>
                  </a:lnTo>
                  <a:lnTo>
                    <a:pt x="22233" y="93997"/>
                  </a:lnTo>
                  <a:lnTo>
                    <a:pt x="22510" y="95769"/>
                  </a:lnTo>
                  <a:lnTo>
                    <a:pt x="22824" y="97867"/>
                  </a:lnTo>
                  <a:lnTo>
                    <a:pt x="23167" y="100254"/>
                  </a:lnTo>
                  <a:lnTo>
                    <a:pt x="23539" y="102894"/>
                  </a:lnTo>
                  <a:lnTo>
                    <a:pt x="23911" y="105751"/>
                  </a:lnTo>
                  <a:lnTo>
                    <a:pt x="24298" y="108789"/>
                  </a:lnTo>
                  <a:lnTo>
                    <a:pt x="24480" y="110344"/>
                  </a:lnTo>
                  <a:lnTo>
                    <a:pt x="24670" y="111935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18"/>
                  </a:lnTo>
                  <a:lnTo>
                    <a:pt x="25370" y="118445"/>
                  </a:lnTo>
                  <a:lnTo>
                    <a:pt x="25523" y="120109"/>
                  </a:lnTo>
                  <a:lnTo>
                    <a:pt x="25676" y="121736"/>
                  </a:lnTo>
                  <a:lnTo>
                    <a:pt x="25815" y="123364"/>
                  </a:lnTo>
                  <a:lnTo>
                    <a:pt x="25939" y="124955"/>
                  </a:lnTo>
                  <a:lnTo>
                    <a:pt x="26056" y="126546"/>
                  </a:lnTo>
                  <a:lnTo>
                    <a:pt x="26158" y="128102"/>
                  </a:lnTo>
                  <a:lnTo>
                    <a:pt x="26238" y="129621"/>
                  </a:lnTo>
                  <a:lnTo>
                    <a:pt x="26311" y="131103"/>
                  </a:lnTo>
                  <a:lnTo>
                    <a:pt x="26369" y="132550"/>
                  </a:lnTo>
                  <a:lnTo>
                    <a:pt x="26398" y="133960"/>
                  </a:lnTo>
                  <a:lnTo>
                    <a:pt x="26413" y="134648"/>
                  </a:lnTo>
                  <a:lnTo>
                    <a:pt x="26420" y="135299"/>
                  </a:lnTo>
                  <a:lnTo>
                    <a:pt x="26420" y="135950"/>
                  </a:lnTo>
                  <a:lnTo>
                    <a:pt x="26413" y="136601"/>
                  </a:lnTo>
                  <a:lnTo>
                    <a:pt x="26406" y="137215"/>
                  </a:lnTo>
                  <a:lnTo>
                    <a:pt x="26391" y="137830"/>
                  </a:lnTo>
                  <a:lnTo>
                    <a:pt x="26369" y="138409"/>
                  </a:lnTo>
                  <a:lnTo>
                    <a:pt x="26347" y="138988"/>
                  </a:lnTo>
                  <a:lnTo>
                    <a:pt x="26318" y="139458"/>
                  </a:lnTo>
                  <a:lnTo>
                    <a:pt x="26282" y="139928"/>
                  </a:lnTo>
                  <a:lnTo>
                    <a:pt x="26245" y="140362"/>
                  </a:lnTo>
                  <a:lnTo>
                    <a:pt x="26209" y="140796"/>
                  </a:lnTo>
                  <a:lnTo>
                    <a:pt x="26158" y="141230"/>
                  </a:lnTo>
                  <a:lnTo>
                    <a:pt x="26107" y="141592"/>
                  </a:lnTo>
                  <a:lnTo>
                    <a:pt x="26048" y="141989"/>
                  </a:lnTo>
                  <a:lnTo>
                    <a:pt x="25990" y="142351"/>
                  </a:lnTo>
                  <a:lnTo>
                    <a:pt x="25924" y="142677"/>
                  </a:lnTo>
                  <a:lnTo>
                    <a:pt x="25851" y="143002"/>
                  </a:lnTo>
                  <a:lnTo>
                    <a:pt x="25778" y="143291"/>
                  </a:lnTo>
                  <a:lnTo>
                    <a:pt x="25698" y="143581"/>
                  </a:lnTo>
                  <a:lnTo>
                    <a:pt x="25618" y="143870"/>
                  </a:lnTo>
                  <a:lnTo>
                    <a:pt x="25523" y="144123"/>
                  </a:lnTo>
                  <a:lnTo>
                    <a:pt x="25428" y="144340"/>
                  </a:lnTo>
                  <a:lnTo>
                    <a:pt x="25326" y="144557"/>
                  </a:lnTo>
                  <a:lnTo>
                    <a:pt x="25209" y="144810"/>
                  </a:lnTo>
                  <a:lnTo>
                    <a:pt x="25093" y="144991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35" y="145425"/>
                  </a:lnTo>
                  <a:lnTo>
                    <a:pt x="24611" y="145498"/>
                  </a:lnTo>
                  <a:lnTo>
                    <a:pt x="24495" y="145534"/>
                  </a:lnTo>
                  <a:lnTo>
                    <a:pt x="24239" y="145534"/>
                  </a:lnTo>
                  <a:lnTo>
                    <a:pt x="24108" y="145461"/>
                  </a:lnTo>
                  <a:lnTo>
                    <a:pt x="23977" y="145389"/>
                  </a:lnTo>
                  <a:lnTo>
                    <a:pt x="23845" y="145244"/>
                  </a:lnTo>
                  <a:lnTo>
                    <a:pt x="23714" y="145100"/>
                  </a:lnTo>
                  <a:lnTo>
                    <a:pt x="23583" y="144883"/>
                  </a:lnTo>
                  <a:lnTo>
                    <a:pt x="23451" y="144666"/>
                  </a:lnTo>
                  <a:lnTo>
                    <a:pt x="23320" y="144413"/>
                  </a:lnTo>
                  <a:lnTo>
                    <a:pt x="23189" y="144087"/>
                  </a:lnTo>
                  <a:lnTo>
                    <a:pt x="23065" y="143798"/>
                  </a:lnTo>
                  <a:lnTo>
                    <a:pt x="22934" y="143436"/>
                  </a:lnTo>
                  <a:lnTo>
                    <a:pt x="22810" y="143038"/>
                  </a:lnTo>
                  <a:lnTo>
                    <a:pt x="22678" y="142640"/>
                  </a:lnTo>
                  <a:lnTo>
                    <a:pt x="22554" y="142206"/>
                  </a:lnTo>
                  <a:lnTo>
                    <a:pt x="22430" y="141736"/>
                  </a:lnTo>
                  <a:lnTo>
                    <a:pt x="22306" y="141266"/>
                  </a:lnTo>
                  <a:lnTo>
                    <a:pt x="22066" y="140253"/>
                  </a:lnTo>
                  <a:lnTo>
                    <a:pt x="21825" y="139132"/>
                  </a:lnTo>
                  <a:lnTo>
                    <a:pt x="21584" y="137939"/>
                  </a:lnTo>
                  <a:lnTo>
                    <a:pt x="21358" y="136673"/>
                  </a:lnTo>
                  <a:lnTo>
                    <a:pt x="21132" y="135335"/>
                  </a:lnTo>
                  <a:lnTo>
                    <a:pt x="20906" y="133960"/>
                  </a:lnTo>
                  <a:lnTo>
                    <a:pt x="20694" y="132550"/>
                  </a:lnTo>
                  <a:lnTo>
                    <a:pt x="20483" y="131103"/>
                  </a:lnTo>
                  <a:lnTo>
                    <a:pt x="20278" y="129584"/>
                  </a:lnTo>
                  <a:lnTo>
                    <a:pt x="20081" y="128102"/>
                  </a:lnTo>
                  <a:lnTo>
                    <a:pt x="19892" y="126546"/>
                  </a:lnTo>
                  <a:lnTo>
                    <a:pt x="19702" y="125027"/>
                  </a:lnTo>
                  <a:lnTo>
                    <a:pt x="19527" y="123508"/>
                  </a:lnTo>
                  <a:lnTo>
                    <a:pt x="19359" y="121989"/>
                  </a:lnTo>
                  <a:lnTo>
                    <a:pt x="19199" y="120470"/>
                  </a:lnTo>
                  <a:lnTo>
                    <a:pt x="19046" y="118988"/>
                  </a:lnTo>
                  <a:lnTo>
                    <a:pt x="18900" y="117541"/>
                  </a:lnTo>
                  <a:lnTo>
                    <a:pt x="18769" y="116131"/>
                  </a:lnTo>
                  <a:lnTo>
                    <a:pt x="18521" y="113490"/>
                  </a:lnTo>
                  <a:lnTo>
                    <a:pt x="18316" y="111067"/>
                  </a:lnTo>
                  <a:lnTo>
                    <a:pt x="18149" y="109006"/>
                  </a:lnTo>
                  <a:lnTo>
                    <a:pt x="18112" y="108608"/>
                  </a:lnTo>
                  <a:lnTo>
                    <a:pt x="18068" y="108282"/>
                  </a:lnTo>
                  <a:lnTo>
                    <a:pt x="18010" y="107957"/>
                  </a:lnTo>
                  <a:lnTo>
                    <a:pt x="17952" y="107740"/>
                  </a:lnTo>
                  <a:lnTo>
                    <a:pt x="17879" y="107523"/>
                  </a:lnTo>
                  <a:lnTo>
                    <a:pt x="17798" y="107414"/>
                  </a:lnTo>
                  <a:lnTo>
                    <a:pt x="17711" y="107342"/>
                  </a:lnTo>
                  <a:lnTo>
                    <a:pt x="17623" y="107342"/>
                  </a:lnTo>
                  <a:lnTo>
                    <a:pt x="17536" y="107414"/>
                  </a:lnTo>
                  <a:lnTo>
                    <a:pt x="17456" y="107559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66" y="108319"/>
                  </a:lnTo>
                  <a:lnTo>
                    <a:pt x="17215" y="108680"/>
                  </a:lnTo>
                  <a:lnTo>
                    <a:pt x="17186" y="109042"/>
                  </a:lnTo>
                  <a:lnTo>
                    <a:pt x="17164" y="109440"/>
                  </a:lnTo>
                  <a:lnTo>
                    <a:pt x="17069" y="111827"/>
                  </a:lnTo>
                  <a:lnTo>
                    <a:pt x="16952" y="114575"/>
                  </a:lnTo>
                  <a:lnTo>
                    <a:pt x="16806" y="117577"/>
                  </a:lnTo>
                  <a:lnTo>
                    <a:pt x="16726" y="119205"/>
                  </a:lnTo>
                  <a:lnTo>
                    <a:pt x="16631" y="120832"/>
                  </a:lnTo>
                  <a:lnTo>
                    <a:pt x="16536" y="122532"/>
                  </a:lnTo>
                  <a:lnTo>
                    <a:pt x="16434" y="124232"/>
                  </a:lnTo>
                  <a:lnTo>
                    <a:pt x="16325" y="125968"/>
                  </a:lnTo>
                  <a:lnTo>
                    <a:pt x="16201" y="127704"/>
                  </a:lnTo>
                  <a:lnTo>
                    <a:pt x="16077" y="129440"/>
                  </a:lnTo>
                  <a:lnTo>
                    <a:pt x="15946" y="131176"/>
                  </a:lnTo>
                  <a:lnTo>
                    <a:pt x="15814" y="132912"/>
                  </a:lnTo>
                  <a:lnTo>
                    <a:pt x="15668" y="134575"/>
                  </a:lnTo>
                  <a:lnTo>
                    <a:pt x="15515" y="136239"/>
                  </a:lnTo>
                  <a:lnTo>
                    <a:pt x="15355" y="137866"/>
                  </a:lnTo>
                  <a:lnTo>
                    <a:pt x="15194" y="139422"/>
                  </a:lnTo>
                  <a:lnTo>
                    <a:pt x="15027" y="140941"/>
                  </a:lnTo>
                  <a:lnTo>
                    <a:pt x="14844" y="142387"/>
                  </a:lnTo>
                  <a:lnTo>
                    <a:pt x="14662" y="143725"/>
                  </a:lnTo>
                  <a:lnTo>
                    <a:pt x="14472" y="144991"/>
                  </a:lnTo>
                  <a:lnTo>
                    <a:pt x="14377" y="145606"/>
                  </a:lnTo>
                  <a:lnTo>
                    <a:pt x="14283" y="146185"/>
                  </a:lnTo>
                  <a:lnTo>
                    <a:pt x="14180" y="146727"/>
                  </a:lnTo>
                  <a:lnTo>
                    <a:pt x="14078" y="147234"/>
                  </a:lnTo>
                  <a:lnTo>
                    <a:pt x="13976" y="147740"/>
                  </a:lnTo>
                  <a:lnTo>
                    <a:pt x="13867" y="148210"/>
                  </a:lnTo>
                  <a:lnTo>
                    <a:pt x="13765" y="148644"/>
                  </a:lnTo>
                  <a:lnTo>
                    <a:pt x="13655" y="149042"/>
                  </a:lnTo>
                  <a:lnTo>
                    <a:pt x="13546" y="149403"/>
                  </a:lnTo>
                  <a:lnTo>
                    <a:pt x="13436" y="149729"/>
                  </a:lnTo>
                  <a:lnTo>
                    <a:pt x="13320" y="150018"/>
                  </a:lnTo>
                  <a:lnTo>
                    <a:pt x="13210" y="150308"/>
                  </a:lnTo>
                  <a:lnTo>
                    <a:pt x="13094" y="150525"/>
                  </a:lnTo>
                  <a:lnTo>
                    <a:pt x="12977" y="150705"/>
                  </a:lnTo>
                  <a:lnTo>
                    <a:pt x="12853" y="150850"/>
                  </a:lnTo>
                  <a:lnTo>
                    <a:pt x="12736" y="150959"/>
                  </a:lnTo>
                  <a:lnTo>
                    <a:pt x="12612" y="151031"/>
                  </a:lnTo>
                  <a:lnTo>
                    <a:pt x="12488" y="151031"/>
                  </a:lnTo>
                  <a:lnTo>
                    <a:pt x="12328" y="150995"/>
                  </a:lnTo>
                  <a:lnTo>
                    <a:pt x="12160" y="150886"/>
                  </a:lnTo>
                  <a:lnTo>
                    <a:pt x="11985" y="150705"/>
                  </a:lnTo>
                  <a:lnTo>
                    <a:pt x="11817" y="150452"/>
                  </a:lnTo>
                  <a:lnTo>
                    <a:pt x="11722" y="150271"/>
                  </a:lnTo>
                  <a:lnTo>
                    <a:pt x="11635" y="150054"/>
                  </a:lnTo>
                  <a:lnTo>
                    <a:pt x="11547" y="149874"/>
                  </a:lnTo>
                  <a:lnTo>
                    <a:pt x="11467" y="149620"/>
                  </a:lnTo>
                  <a:lnTo>
                    <a:pt x="11394" y="149367"/>
                  </a:lnTo>
                  <a:lnTo>
                    <a:pt x="11314" y="149114"/>
                  </a:lnTo>
                  <a:lnTo>
                    <a:pt x="11241" y="148825"/>
                  </a:lnTo>
                  <a:lnTo>
                    <a:pt x="11175" y="148499"/>
                  </a:lnTo>
                  <a:lnTo>
                    <a:pt x="11110" y="148174"/>
                  </a:lnTo>
                  <a:lnTo>
                    <a:pt x="11051" y="147812"/>
                  </a:lnTo>
                  <a:lnTo>
                    <a:pt x="10986" y="147451"/>
                  </a:lnTo>
                  <a:lnTo>
                    <a:pt x="10934" y="147053"/>
                  </a:lnTo>
                  <a:lnTo>
                    <a:pt x="10883" y="146655"/>
                  </a:lnTo>
                  <a:lnTo>
                    <a:pt x="10832" y="146221"/>
                  </a:lnTo>
                  <a:lnTo>
                    <a:pt x="10781" y="145751"/>
                  </a:lnTo>
                  <a:lnTo>
                    <a:pt x="10738" y="145281"/>
                  </a:lnTo>
                  <a:lnTo>
                    <a:pt x="10686" y="144630"/>
                  </a:lnTo>
                  <a:lnTo>
                    <a:pt x="10635" y="143942"/>
                  </a:lnTo>
                  <a:lnTo>
                    <a:pt x="10592" y="143255"/>
                  </a:lnTo>
                  <a:lnTo>
                    <a:pt x="10555" y="142496"/>
                  </a:lnTo>
                  <a:lnTo>
                    <a:pt x="10526" y="141772"/>
                  </a:lnTo>
                  <a:lnTo>
                    <a:pt x="10497" y="140977"/>
                  </a:lnTo>
                  <a:lnTo>
                    <a:pt x="10475" y="140181"/>
                  </a:lnTo>
                  <a:lnTo>
                    <a:pt x="10460" y="139385"/>
                  </a:lnTo>
                  <a:lnTo>
                    <a:pt x="10446" y="138554"/>
                  </a:lnTo>
                  <a:lnTo>
                    <a:pt x="10438" y="137722"/>
                  </a:lnTo>
                  <a:lnTo>
                    <a:pt x="10431" y="135986"/>
                  </a:lnTo>
                  <a:lnTo>
                    <a:pt x="10446" y="134214"/>
                  </a:lnTo>
                  <a:lnTo>
                    <a:pt x="10475" y="132405"/>
                  </a:lnTo>
                  <a:lnTo>
                    <a:pt x="10511" y="130561"/>
                  </a:lnTo>
                  <a:lnTo>
                    <a:pt x="10562" y="128680"/>
                  </a:lnTo>
                  <a:lnTo>
                    <a:pt x="10628" y="126800"/>
                  </a:lnTo>
                  <a:lnTo>
                    <a:pt x="10701" y="124883"/>
                  </a:lnTo>
                  <a:lnTo>
                    <a:pt x="10781" y="123002"/>
                  </a:lnTo>
                  <a:lnTo>
                    <a:pt x="10869" y="121121"/>
                  </a:lnTo>
                  <a:lnTo>
                    <a:pt x="10964" y="119277"/>
                  </a:lnTo>
                  <a:lnTo>
                    <a:pt x="11066" y="117469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9" y="110669"/>
                  </a:lnTo>
                  <a:lnTo>
                    <a:pt x="11693" y="107668"/>
                  </a:lnTo>
                  <a:lnTo>
                    <a:pt x="11890" y="105064"/>
                  </a:lnTo>
                  <a:lnTo>
                    <a:pt x="12058" y="102894"/>
                  </a:lnTo>
                  <a:lnTo>
                    <a:pt x="12189" y="101230"/>
                  </a:lnTo>
                  <a:lnTo>
                    <a:pt x="12313" y="99747"/>
                  </a:lnTo>
                  <a:lnTo>
                    <a:pt x="12342" y="99386"/>
                  </a:lnTo>
                  <a:lnTo>
                    <a:pt x="12357" y="99024"/>
                  </a:lnTo>
                  <a:lnTo>
                    <a:pt x="12357" y="98662"/>
                  </a:lnTo>
                  <a:lnTo>
                    <a:pt x="12350" y="98301"/>
                  </a:lnTo>
                  <a:lnTo>
                    <a:pt x="12335" y="97939"/>
                  </a:lnTo>
                  <a:lnTo>
                    <a:pt x="12306" y="97613"/>
                  </a:lnTo>
                  <a:lnTo>
                    <a:pt x="12269" y="97288"/>
                  </a:lnTo>
                  <a:lnTo>
                    <a:pt x="12226" y="96999"/>
                  </a:lnTo>
                  <a:lnTo>
                    <a:pt x="12167" y="96745"/>
                  </a:lnTo>
                  <a:lnTo>
                    <a:pt x="12109" y="96528"/>
                  </a:lnTo>
                  <a:lnTo>
                    <a:pt x="12043" y="96384"/>
                  </a:lnTo>
                  <a:lnTo>
                    <a:pt x="11970" y="96239"/>
                  </a:lnTo>
                  <a:lnTo>
                    <a:pt x="11897" y="96167"/>
                  </a:lnTo>
                  <a:lnTo>
                    <a:pt x="11824" y="96167"/>
                  </a:lnTo>
                  <a:lnTo>
                    <a:pt x="11751" y="96203"/>
                  </a:lnTo>
                  <a:lnTo>
                    <a:pt x="11679" y="96311"/>
                  </a:lnTo>
                  <a:lnTo>
                    <a:pt x="11496" y="96601"/>
                  </a:lnTo>
                  <a:lnTo>
                    <a:pt x="11007" y="97360"/>
                  </a:lnTo>
                  <a:lnTo>
                    <a:pt x="10665" y="97830"/>
                  </a:lnTo>
                  <a:lnTo>
                    <a:pt x="10263" y="98373"/>
                  </a:lnTo>
                  <a:lnTo>
                    <a:pt x="9811" y="98952"/>
                  </a:lnTo>
                  <a:lnTo>
                    <a:pt x="9322" y="99566"/>
                  </a:lnTo>
                  <a:lnTo>
                    <a:pt x="8790" y="100181"/>
                  </a:lnTo>
                  <a:lnTo>
                    <a:pt x="8236" y="100760"/>
                  </a:lnTo>
                  <a:lnTo>
                    <a:pt x="7652" y="101302"/>
                  </a:lnTo>
                  <a:lnTo>
                    <a:pt x="7061" y="101772"/>
                  </a:lnTo>
                  <a:lnTo>
                    <a:pt x="6762" y="101989"/>
                  </a:lnTo>
                  <a:lnTo>
                    <a:pt x="6456" y="102206"/>
                  </a:lnTo>
                  <a:lnTo>
                    <a:pt x="6149" y="102351"/>
                  </a:lnTo>
                  <a:lnTo>
                    <a:pt x="5850" y="102496"/>
                  </a:lnTo>
                  <a:lnTo>
                    <a:pt x="5544" y="102640"/>
                  </a:lnTo>
                  <a:lnTo>
                    <a:pt x="5245" y="102713"/>
                  </a:lnTo>
                  <a:lnTo>
                    <a:pt x="4946" y="102749"/>
                  </a:lnTo>
                  <a:lnTo>
                    <a:pt x="4654" y="102785"/>
                  </a:lnTo>
                  <a:lnTo>
                    <a:pt x="4340" y="102749"/>
                  </a:lnTo>
                  <a:lnTo>
                    <a:pt x="4041" y="102713"/>
                  </a:lnTo>
                  <a:lnTo>
                    <a:pt x="3757" y="102604"/>
                  </a:lnTo>
                  <a:lnTo>
                    <a:pt x="3494" y="102423"/>
                  </a:lnTo>
                  <a:lnTo>
                    <a:pt x="3254" y="102243"/>
                  </a:lnTo>
                  <a:lnTo>
                    <a:pt x="3028" y="102026"/>
                  </a:lnTo>
                  <a:lnTo>
                    <a:pt x="2816" y="101772"/>
                  </a:lnTo>
                  <a:lnTo>
                    <a:pt x="2619" y="101519"/>
                  </a:lnTo>
                  <a:lnTo>
                    <a:pt x="2437" y="101194"/>
                  </a:lnTo>
                  <a:lnTo>
                    <a:pt x="2269" y="100868"/>
                  </a:lnTo>
                  <a:lnTo>
                    <a:pt x="2116" y="100507"/>
                  </a:lnTo>
                  <a:lnTo>
                    <a:pt x="1977" y="100145"/>
                  </a:lnTo>
                  <a:lnTo>
                    <a:pt x="1853" y="99747"/>
                  </a:lnTo>
                  <a:lnTo>
                    <a:pt x="1736" y="99349"/>
                  </a:lnTo>
                  <a:lnTo>
                    <a:pt x="1634" y="98915"/>
                  </a:lnTo>
                  <a:lnTo>
                    <a:pt x="1547" y="98518"/>
                  </a:lnTo>
                  <a:lnTo>
                    <a:pt x="1459" y="98047"/>
                  </a:lnTo>
                  <a:lnTo>
                    <a:pt x="1394" y="97613"/>
                  </a:lnTo>
                  <a:lnTo>
                    <a:pt x="1328" y="97179"/>
                  </a:lnTo>
                  <a:lnTo>
                    <a:pt x="1270" y="96745"/>
                  </a:lnTo>
                  <a:lnTo>
                    <a:pt x="1226" y="96311"/>
                  </a:lnTo>
                  <a:lnTo>
                    <a:pt x="1182" y="95841"/>
                  </a:lnTo>
                  <a:lnTo>
                    <a:pt x="1153" y="95443"/>
                  </a:lnTo>
                  <a:lnTo>
                    <a:pt x="1124" y="95009"/>
                  </a:lnTo>
                  <a:lnTo>
                    <a:pt x="1080" y="94214"/>
                  </a:lnTo>
                  <a:lnTo>
                    <a:pt x="1058" y="93454"/>
                  </a:lnTo>
                  <a:lnTo>
                    <a:pt x="1043" y="92803"/>
                  </a:lnTo>
                  <a:lnTo>
                    <a:pt x="1036" y="92261"/>
                  </a:lnTo>
                  <a:lnTo>
                    <a:pt x="1029" y="91393"/>
                  </a:lnTo>
                  <a:lnTo>
                    <a:pt x="1029" y="90561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174"/>
                  </a:lnTo>
                  <a:lnTo>
                    <a:pt x="1102" y="87414"/>
                  </a:lnTo>
                  <a:lnTo>
                    <a:pt x="1138" y="86691"/>
                  </a:lnTo>
                  <a:lnTo>
                    <a:pt x="1182" y="86004"/>
                  </a:lnTo>
                  <a:lnTo>
                    <a:pt x="1233" y="85281"/>
                  </a:lnTo>
                  <a:lnTo>
                    <a:pt x="1291" y="84630"/>
                  </a:lnTo>
                  <a:lnTo>
                    <a:pt x="1357" y="83979"/>
                  </a:lnTo>
                  <a:lnTo>
                    <a:pt x="1430" y="83328"/>
                  </a:lnTo>
                  <a:lnTo>
                    <a:pt x="1503" y="82713"/>
                  </a:lnTo>
                  <a:lnTo>
                    <a:pt x="1591" y="82134"/>
                  </a:lnTo>
                  <a:lnTo>
                    <a:pt x="1685" y="81556"/>
                  </a:lnTo>
                  <a:lnTo>
                    <a:pt x="1787" y="81013"/>
                  </a:lnTo>
                  <a:lnTo>
                    <a:pt x="1911" y="80398"/>
                  </a:lnTo>
                  <a:lnTo>
                    <a:pt x="2035" y="79820"/>
                  </a:lnTo>
                  <a:lnTo>
                    <a:pt x="2174" y="79277"/>
                  </a:lnTo>
                  <a:lnTo>
                    <a:pt x="2320" y="78771"/>
                  </a:lnTo>
                  <a:lnTo>
                    <a:pt x="2466" y="78264"/>
                  </a:lnTo>
                  <a:lnTo>
                    <a:pt x="2619" y="77830"/>
                  </a:lnTo>
                  <a:lnTo>
                    <a:pt x="2779" y="77396"/>
                  </a:lnTo>
                  <a:lnTo>
                    <a:pt x="2947" y="76962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2" y="75877"/>
                  </a:lnTo>
                  <a:lnTo>
                    <a:pt x="3655" y="75588"/>
                  </a:lnTo>
                  <a:lnTo>
                    <a:pt x="3844" y="75299"/>
                  </a:lnTo>
                  <a:lnTo>
                    <a:pt x="4034" y="75009"/>
                  </a:lnTo>
                  <a:lnTo>
                    <a:pt x="4224" y="74756"/>
                  </a:lnTo>
                  <a:lnTo>
                    <a:pt x="4421" y="74539"/>
                  </a:lnTo>
                  <a:lnTo>
                    <a:pt x="4815" y="74141"/>
                  </a:lnTo>
                  <a:lnTo>
                    <a:pt x="5216" y="73816"/>
                  </a:lnTo>
                  <a:lnTo>
                    <a:pt x="5617" y="73563"/>
                  </a:lnTo>
                  <a:lnTo>
                    <a:pt x="6018" y="73346"/>
                  </a:lnTo>
                  <a:lnTo>
                    <a:pt x="6412" y="73201"/>
                  </a:lnTo>
                  <a:lnTo>
                    <a:pt x="6806" y="73093"/>
                  </a:lnTo>
                  <a:lnTo>
                    <a:pt x="7193" y="73056"/>
                  </a:lnTo>
                  <a:lnTo>
                    <a:pt x="7557" y="73020"/>
                  </a:lnTo>
                  <a:lnTo>
                    <a:pt x="7864" y="73020"/>
                  </a:lnTo>
                  <a:lnTo>
                    <a:pt x="8163" y="73056"/>
                  </a:lnTo>
                  <a:lnTo>
                    <a:pt x="8724" y="73201"/>
                  </a:lnTo>
                  <a:lnTo>
                    <a:pt x="9235" y="73346"/>
                  </a:lnTo>
                  <a:lnTo>
                    <a:pt x="9673" y="73527"/>
                  </a:lnTo>
                  <a:lnTo>
                    <a:pt x="10037" y="73707"/>
                  </a:lnTo>
                  <a:lnTo>
                    <a:pt x="10314" y="73888"/>
                  </a:lnTo>
                  <a:lnTo>
                    <a:pt x="10555" y="74069"/>
                  </a:lnTo>
                  <a:lnTo>
                    <a:pt x="10643" y="74069"/>
                  </a:lnTo>
                  <a:lnTo>
                    <a:pt x="10730" y="74033"/>
                  </a:lnTo>
                  <a:lnTo>
                    <a:pt x="10810" y="73924"/>
                  </a:lnTo>
                  <a:lnTo>
                    <a:pt x="10883" y="73780"/>
                  </a:lnTo>
                  <a:lnTo>
                    <a:pt x="10956" y="73563"/>
                  </a:lnTo>
                  <a:lnTo>
                    <a:pt x="11015" y="73273"/>
                  </a:lnTo>
                  <a:lnTo>
                    <a:pt x="11066" y="72948"/>
                  </a:lnTo>
                  <a:lnTo>
                    <a:pt x="11110" y="72586"/>
                  </a:lnTo>
                  <a:lnTo>
                    <a:pt x="11139" y="72188"/>
                  </a:lnTo>
                  <a:lnTo>
                    <a:pt x="11146" y="71754"/>
                  </a:lnTo>
                  <a:lnTo>
                    <a:pt x="11153" y="71357"/>
                  </a:lnTo>
                  <a:lnTo>
                    <a:pt x="11139" y="70959"/>
                  </a:lnTo>
                  <a:lnTo>
                    <a:pt x="11110" y="70561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64" y="69548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9" y="63002"/>
                  </a:lnTo>
                  <a:lnTo>
                    <a:pt x="8899" y="60507"/>
                  </a:lnTo>
                  <a:lnTo>
                    <a:pt x="8367" y="57939"/>
                  </a:lnTo>
                  <a:lnTo>
                    <a:pt x="7842" y="55299"/>
                  </a:lnTo>
                  <a:lnTo>
                    <a:pt x="7579" y="53961"/>
                  </a:lnTo>
                  <a:lnTo>
                    <a:pt x="7331" y="52622"/>
                  </a:lnTo>
                  <a:lnTo>
                    <a:pt x="7083" y="51284"/>
                  </a:lnTo>
                  <a:lnTo>
                    <a:pt x="6842" y="49946"/>
                  </a:lnTo>
                  <a:lnTo>
                    <a:pt x="6609" y="48608"/>
                  </a:lnTo>
                  <a:lnTo>
                    <a:pt x="6383" y="47306"/>
                  </a:lnTo>
                  <a:lnTo>
                    <a:pt x="6171" y="45968"/>
                  </a:lnTo>
                  <a:lnTo>
                    <a:pt x="5974" y="44702"/>
                  </a:lnTo>
                  <a:lnTo>
                    <a:pt x="5785" y="43400"/>
                  </a:lnTo>
                  <a:lnTo>
                    <a:pt x="5610" y="42170"/>
                  </a:lnTo>
                  <a:lnTo>
                    <a:pt x="5442" y="40941"/>
                  </a:lnTo>
                  <a:lnTo>
                    <a:pt x="5296" y="39747"/>
                  </a:lnTo>
                  <a:lnTo>
                    <a:pt x="5165" y="38590"/>
                  </a:lnTo>
                  <a:lnTo>
                    <a:pt x="5055" y="37469"/>
                  </a:lnTo>
                  <a:lnTo>
                    <a:pt x="4960" y="36420"/>
                  </a:lnTo>
                  <a:lnTo>
                    <a:pt x="4880" y="35371"/>
                  </a:lnTo>
                  <a:lnTo>
                    <a:pt x="4829" y="34395"/>
                  </a:lnTo>
                  <a:lnTo>
                    <a:pt x="4807" y="33925"/>
                  </a:lnTo>
                  <a:lnTo>
                    <a:pt x="4793" y="33491"/>
                  </a:lnTo>
                  <a:lnTo>
                    <a:pt x="4785" y="33057"/>
                  </a:lnTo>
                  <a:lnTo>
                    <a:pt x="4778" y="32623"/>
                  </a:lnTo>
                  <a:lnTo>
                    <a:pt x="4785" y="32189"/>
                  </a:lnTo>
                  <a:lnTo>
                    <a:pt x="4793" y="31791"/>
                  </a:lnTo>
                  <a:lnTo>
                    <a:pt x="4807" y="31429"/>
                  </a:lnTo>
                  <a:lnTo>
                    <a:pt x="4829" y="31067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41" y="29657"/>
                  </a:lnTo>
                  <a:lnTo>
                    <a:pt x="5092" y="29476"/>
                  </a:lnTo>
                  <a:lnTo>
                    <a:pt x="5150" y="29259"/>
                  </a:lnTo>
                  <a:lnTo>
                    <a:pt x="5216" y="29078"/>
                  </a:lnTo>
                  <a:lnTo>
                    <a:pt x="5289" y="28897"/>
                  </a:lnTo>
                  <a:lnTo>
                    <a:pt x="5369" y="28717"/>
                  </a:lnTo>
                  <a:lnTo>
                    <a:pt x="5486" y="28500"/>
                  </a:lnTo>
                  <a:lnTo>
                    <a:pt x="5602" y="28319"/>
                  </a:lnTo>
                  <a:lnTo>
                    <a:pt x="5726" y="28138"/>
                  </a:lnTo>
                  <a:lnTo>
                    <a:pt x="5850" y="27993"/>
                  </a:lnTo>
                  <a:lnTo>
                    <a:pt x="5974" y="27885"/>
                  </a:lnTo>
                  <a:lnTo>
                    <a:pt x="6106" y="27812"/>
                  </a:lnTo>
                  <a:lnTo>
                    <a:pt x="6230" y="27776"/>
                  </a:lnTo>
                  <a:lnTo>
                    <a:pt x="6514" y="27776"/>
                  </a:lnTo>
                  <a:lnTo>
                    <a:pt x="6660" y="27849"/>
                  </a:lnTo>
                  <a:lnTo>
                    <a:pt x="6813" y="27921"/>
                  </a:lnTo>
                  <a:lnTo>
                    <a:pt x="6966" y="28066"/>
                  </a:lnTo>
                  <a:lnTo>
                    <a:pt x="7112" y="28210"/>
                  </a:lnTo>
                  <a:lnTo>
                    <a:pt x="7265" y="28391"/>
                  </a:lnTo>
                  <a:lnTo>
                    <a:pt x="7419" y="28608"/>
                  </a:lnTo>
                  <a:lnTo>
                    <a:pt x="7572" y="28861"/>
                  </a:lnTo>
                  <a:lnTo>
                    <a:pt x="7725" y="29151"/>
                  </a:lnTo>
                  <a:lnTo>
                    <a:pt x="7878" y="29440"/>
                  </a:lnTo>
                  <a:lnTo>
                    <a:pt x="8024" y="29765"/>
                  </a:lnTo>
                  <a:lnTo>
                    <a:pt x="8177" y="30127"/>
                  </a:lnTo>
                  <a:lnTo>
                    <a:pt x="8476" y="30923"/>
                  </a:lnTo>
                  <a:lnTo>
                    <a:pt x="8775" y="31791"/>
                  </a:lnTo>
                  <a:lnTo>
                    <a:pt x="9074" y="32731"/>
                  </a:lnTo>
                  <a:lnTo>
                    <a:pt x="9366" y="33708"/>
                  </a:lnTo>
                  <a:lnTo>
                    <a:pt x="9651" y="34793"/>
                  </a:lnTo>
                  <a:lnTo>
                    <a:pt x="9928" y="35914"/>
                  </a:lnTo>
                  <a:lnTo>
                    <a:pt x="10205" y="37035"/>
                  </a:lnTo>
                  <a:lnTo>
                    <a:pt x="10468" y="38228"/>
                  </a:lnTo>
                  <a:lnTo>
                    <a:pt x="10730" y="39422"/>
                  </a:lnTo>
                  <a:lnTo>
                    <a:pt x="10978" y="40615"/>
                  </a:lnTo>
                  <a:lnTo>
                    <a:pt x="11219" y="41845"/>
                  </a:lnTo>
                  <a:lnTo>
                    <a:pt x="11452" y="43038"/>
                  </a:lnTo>
                  <a:lnTo>
                    <a:pt x="11671" y="44196"/>
                  </a:lnTo>
                  <a:lnTo>
                    <a:pt x="11883" y="45353"/>
                  </a:lnTo>
                  <a:lnTo>
                    <a:pt x="12262" y="47559"/>
                  </a:lnTo>
                  <a:lnTo>
                    <a:pt x="12590" y="49512"/>
                  </a:lnTo>
                  <a:lnTo>
                    <a:pt x="12860" y="51176"/>
                  </a:lnTo>
                  <a:lnTo>
                    <a:pt x="13057" y="52478"/>
                  </a:lnTo>
                  <a:lnTo>
                    <a:pt x="13232" y="53671"/>
                  </a:lnTo>
                  <a:lnTo>
                    <a:pt x="13269" y="53924"/>
                  </a:lnTo>
                  <a:lnTo>
                    <a:pt x="13312" y="54141"/>
                  </a:lnTo>
                  <a:lnTo>
                    <a:pt x="13363" y="54322"/>
                  </a:lnTo>
                  <a:lnTo>
                    <a:pt x="13415" y="54503"/>
                  </a:lnTo>
                  <a:lnTo>
                    <a:pt x="13473" y="54612"/>
                  </a:lnTo>
                  <a:lnTo>
                    <a:pt x="13531" y="54684"/>
                  </a:lnTo>
                  <a:lnTo>
                    <a:pt x="13590" y="54756"/>
                  </a:lnTo>
                  <a:lnTo>
                    <a:pt x="13721" y="54756"/>
                  </a:lnTo>
                  <a:lnTo>
                    <a:pt x="13787" y="54684"/>
                  </a:lnTo>
                  <a:lnTo>
                    <a:pt x="13859" y="54539"/>
                  </a:lnTo>
                  <a:lnTo>
                    <a:pt x="13932" y="54358"/>
                  </a:lnTo>
                  <a:lnTo>
                    <a:pt x="13991" y="54141"/>
                  </a:lnTo>
                  <a:lnTo>
                    <a:pt x="14049" y="53852"/>
                  </a:lnTo>
                  <a:lnTo>
                    <a:pt x="14093" y="53527"/>
                  </a:lnTo>
                  <a:lnTo>
                    <a:pt x="14129" y="53201"/>
                  </a:lnTo>
                  <a:lnTo>
                    <a:pt x="14151" y="52839"/>
                  </a:lnTo>
                  <a:lnTo>
                    <a:pt x="14166" y="52442"/>
                  </a:lnTo>
                  <a:lnTo>
                    <a:pt x="14239" y="48753"/>
                  </a:lnTo>
                  <a:lnTo>
                    <a:pt x="14326" y="44919"/>
                  </a:lnTo>
                  <a:lnTo>
                    <a:pt x="14436" y="40977"/>
                  </a:lnTo>
                  <a:lnTo>
                    <a:pt x="14560" y="36999"/>
                  </a:lnTo>
                  <a:lnTo>
                    <a:pt x="14698" y="32984"/>
                  </a:lnTo>
                  <a:lnTo>
                    <a:pt x="14779" y="31031"/>
                  </a:lnTo>
                  <a:lnTo>
                    <a:pt x="14859" y="29078"/>
                  </a:lnTo>
                  <a:lnTo>
                    <a:pt x="14946" y="27125"/>
                  </a:lnTo>
                  <a:lnTo>
                    <a:pt x="15034" y="25245"/>
                  </a:lnTo>
                  <a:lnTo>
                    <a:pt x="15121" y="23400"/>
                  </a:lnTo>
                  <a:lnTo>
                    <a:pt x="15216" y="21592"/>
                  </a:lnTo>
                  <a:lnTo>
                    <a:pt x="15318" y="19856"/>
                  </a:lnTo>
                  <a:lnTo>
                    <a:pt x="15420" y="18192"/>
                  </a:lnTo>
                  <a:lnTo>
                    <a:pt x="15523" y="16565"/>
                  </a:lnTo>
                  <a:lnTo>
                    <a:pt x="15632" y="15046"/>
                  </a:lnTo>
                  <a:lnTo>
                    <a:pt x="15749" y="13599"/>
                  </a:lnTo>
                  <a:lnTo>
                    <a:pt x="15858" y="12225"/>
                  </a:lnTo>
                  <a:lnTo>
                    <a:pt x="15975" y="10959"/>
                  </a:lnTo>
                  <a:lnTo>
                    <a:pt x="16099" y="9802"/>
                  </a:lnTo>
                  <a:lnTo>
                    <a:pt x="16223" y="8753"/>
                  </a:lnTo>
                  <a:lnTo>
                    <a:pt x="16347" y="7812"/>
                  </a:lnTo>
                  <a:lnTo>
                    <a:pt x="16412" y="7415"/>
                  </a:lnTo>
                  <a:lnTo>
                    <a:pt x="16471" y="7017"/>
                  </a:lnTo>
                  <a:lnTo>
                    <a:pt x="16536" y="6655"/>
                  </a:lnTo>
                  <a:lnTo>
                    <a:pt x="16602" y="6330"/>
                  </a:lnTo>
                  <a:lnTo>
                    <a:pt x="16668" y="6040"/>
                  </a:lnTo>
                  <a:lnTo>
                    <a:pt x="16733" y="5787"/>
                  </a:lnTo>
                  <a:lnTo>
                    <a:pt x="16799" y="5570"/>
                  </a:lnTo>
                  <a:lnTo>
                    <a:pt x="16872" y="5425"/>
                  </a:lnTo>
                  <a:lnTo>
                    <a:pt x="16938" y="5281"/>
                  </a:lnTo>
                  <a:lnTo>
                    <a:pt x="17003" y="5172"/>
                  </a:lnTo>
                  <a:lnTo>
                    <a:pt x="17076" y="5100"/>
                  </a:lnTo>
                  <a:close/>
                  <a:moveTo>
                    <a:pt x="17025" y="1"/>
                  </a:moveTo>
                  <a:lnTo>
                    <a:pt x="16916" y="73"/>
                  </a:lnTo>
                  <a:lnTo>
                    <a:pt x="16799" y="181"/>
                  </a:lnTo>
                  <a:lnTo>
                    <a:pt x="16690" y="326"/>
                  </a:lnTo>
                  <a:lnTo>
                    <a:pt x="16588" y="543"/>
                  </a:lnTo>
                  <a:lnTo>
                    <a:pt x="16478" y="760"/>
                  </a:lnTo>
                  <a:lnTo>
                    <a:pt x="16376" y="1013"/>
                  </a:lnTo>
                  <a:lnTo>
                    <a:pt x="16274" y="1339"/>
                  </a:lnTo>
                  <a:lnTo>
                    <a:pt x="16172" y="1664"/>
                  </a:lnTo>
                  <a:lnTo>
                    <a:pt x="16077" y="2062"/>
                  </a:lnTo>
                  <a:lnTo>
                    <a:pt x="15982" y="2460"/>
                  </a:lnTo>
                  <a:lnTo>
                    <a:pt x="15887" y="2930"/>
                  </a:lnTo>
                  <a:lnTo>
                    <a:pt x="15800" y="3400"/>
                  </a:lnTo>
                  <a:lnTo>
                    <a:pt x="15705" y="3907"/>
                  </a:lnTo>
                  <a:lnTo>
                    <a:pt x="15617" y="4449"/>
                  </a:lnTo>
                  <a:lnTo>
                    <a:pt x="15530" y="5028"/>
                  </a:lnTo>
                  <a:lnTo>
                    <a:pt x="15450" y="5606"/>
                  </a:lnTo>
                  <a:lnTo>
                    <a:pt x="15369" y="6221"/>
                  </a:lnTo>
                  <a:lnTo>
                    <a:pt x="15209" y="7559"/>
                  </a:lnTo>
                  <a:lnTo>
                    <a:pt x="15056" y="8970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7" y="13708"/>
                  </a:lnTo>
                  <a:lnTo>
                    <a:pt x="14516" y="15407"/>
                  </a:lnTo>
                  <a:lnTo>
                    <a:pt x="14399" y="17180"/>
                  </a:lnTo>
                  <a:lnTo>
                    <a:pt x="14290" y="18988"/>
                  </a:lnTo>
                  <a:lnTo>
                    <a:pt x="14188" y="20832"/>
                  </a:lnTo>
                  <a:lnTo>
                    <a:pt x="14086" y="22713"/>
                  </a:lnTo>
                  <a:lnTo>
                    <a:pt x="13991" y="24594"/>
                  </a:lnTo>
                  <a:lnTo>
                    <a:pt x="13903" y="26474"/>
                  </a:lnTo>
                  <a:lnTo>
                    <a:pt x="13823" y="28391"/>
                  </a:lnTo>
                  <a:lnTo>
                    <a:pt x="13743" y="30272"/>
                  </a:lnTo>
                  <a:lnTo>
                    <a:pt x="13670" y="32152"/>
                  </a:lnTo>
                  <a:lnTo>
                    <a:pt x="13546" y="35841"/>
                  </a:lnTo>
                  <a:lnTo>
                    <a:pt x="13436" y="39313"/>
                  </a:lnTo>
                  <a:lnTo>
                    <a:pt x="13349" y="42604"/>
                  </a:lnTo>
                  <a:lnTo>
                    <a:pt x="13276" y="45570"/>
                  </a:lnTo>
                  <a:lnTo>
                    <a:pt x="13006" y="43979"/>
                  </a:lnTo>
                  <a:lnTo>
                    <a:pt x="12707" y="42243"/>
                  </a:lnTo>
                  <a:lnTo>
                    <a:pt x="12371" y="40434"/>
                  </a:lnTo>
                  <a:lnTo>
                    <a:pt x="12014" y="38554"/>
                  </a:lnTo>
                  <a:lnTo>
                    <a:pt x="11627" y="36637"/>
                  </a:lnTo>
                  <a:lnTo>
                    <a:pt x="11430" y="35697"/>
                  </a:lnTo>
                  <a:lnTo>
                    <a:pt x="11226" y="34756"/>
                  </a:lnTo>
                  <a:lnTo>
                    <a:pt x="11015" y="33816"/>
                  </a:lnTo>
                  <a:lnTo>
                    <a:pt x="10796" y="32876"/>
                  </a:lnTo>
                  <a:lnTo>
                    <a:pt x="10577" y="31972"/>
                  </a:lnTo>
                  <a:lnTo>
                    <a:pt x="10351" y="31067"/>
                  </a:lnTo>
                  <a:lnTo>
                    <a:pt x="10118" y="30199"/>
                  </a:lnTo>
                  <a:lnTo>
                    <a:pt x="9884" y="29368"/>
                  </a:lnTo>
                  <a:lnTo>
                    <a:pt x="9643" y="28536"/>
                  </a:lnTo>
                  <a:lnTo>
                    <a:pt x="9403" y="27776"/>
                  </a:lnTo>
                  <a:lnTo>
                    <a:pt x="9162" y="27017"/>
                  </a:lnTo>
                  <a:lnTo>
                    <a:pt x="8914" y="26330"/>
                  </a:lnTo>
                  <a:lnTo>
                    <a:pt x="8666" y="25679"/>
                  </a:lnTo>
                  <a:lnTo>
                    <a:pt x="8418" y="25100"/>
                  </a:lnTo>
                  <a:lnTo>
                    <a:pt x="8163" y="24557"/>
                  </a:lnTo>
                  <a:lnTo>
                    <a:pt x="7907" y="24087"/>
                  </a:lnTo>
                  <a:lnTo>
                    <a:pt x="7652" y="23653"/>
                  </a:lnTo>
                  <a:lnTo>
                    <a:pt x="7397" y="23328"/>
                  </a:lnTo>
                  <a:lnTo>
                    <a:pt x="7134" y="23038"/>
                  </a:lnTo>
                  <a:lnTo>
                    <a:pt x="6879" y="22821"/>
                  </a:lnTo>
                  <a:lnTo>
                    <a:pt x="6616" y="22713"/>
                  </a:lnTo>
                  <a:lnTo>
                    <a:pt x="6361" y="22677"/>
                  </a:lnTo>
                  <a:lnTo>
                    <a:pt x="6179" y="22677"/>
                  </a:lnTo>
                  <a:lnTo>
                    <a:pt x="6004" y="22749"/>
                  </a:lnTo>
                  <a:lnTo>
                    <a:pt x="5829" y="22858"/>
                  </a:lnTo>
                  <a:lnTo>
                    <a:pt x="5653" y="23002"/>
                  </a:lnTo>
                  <a:lnTo>
                    <a:pt x="5478" y="23183"/>
                  </a:lnTo>
                  <a:lnTo>
                    <a:pt x="5311" y="23436"/>
                  </a:lnTo>
                  <a:lnTo>
                    <a:pt x="5143" y="23689"/>
                  </a:lnTo>
                  <a:lnTo>
                    <a:pt x="4975" y="24015"/>
                  </a:lnTo>
                  <a:lnTo>
                    <a:pt x="4822" y="24377"/>
                  </a:lnTo>
                  <a:lnTo>
                    <a:pt x="4676" y="24738"/>
                  </a:lnTo>
                  <a:lnTo>
                    <a:pt x="4545" y="25136"/>
                  </a:lnTo>
                  <a:lnTo>
                    <a:pt x="4428" y="25534"/>
                  </a:lnTo>
                  <a:lnTo>
                    <a:pt x="4326" y="26004"/>
                  </a:lnTo>
                  <a:lnTo>
                    <a:pt x="4231" y="26438"/>
                  </a:lnTo>
                  <a:lnTo>
                    <a:pt x="4144" y="26908"/>
                  </a:lnTo>
                  <a:lnTo>
                    <a:pt x="4071" y="27378"/>
                  </a:lnTo>
                  <a:lnTo>
                    <a:pt x="4012" y="27849"/>
                  </a:lnTo>
                  <a:lnTo>
                    <a:pt x="3954" y="28319"/>
                  </a:lnTo>
                  <a:lnTo>
                    <a:pt x="3910" y="28789"/>
                  </a:lnTo>
                  <a:lnTo>
                    <a:pt x="3866" y="29259"/>
                  </a:lnTo>
                  <a:lnTo>
                    <a:pt x="3837" y="29729"/>
                  </a:lnTo>
                  <a:lnTo>
                    <a:pt x="3808" y="30199"/>
                  </a:lnTo>
                  <a:lnTo>
                    <a:pt x="3793" y="30633"/>
                  </a:lnTo>
                  <a:lnTo>
                    <a:pt x="3772" y="31067"/>
                  </a:lnTo>
                  <a:lnTo>
                    <a:pt x="3764" y="31574"/>
                  </a:lnTo>
                  <a:lnTo>
                    <a:pt x="3757" y="32080"/>
                  </a:lnTo>
                  <a:lnTo>
                    <a:pt x="3757" y="32586"/>
                  </a:lnTo>
                  <a:lnTo>
                    <a:pt x="3757" y="33129"/>
                  </a:lnTo>
                  <a:lnTo>
                    <a:pt x="3772" y="33671"/>
                  </a:lnTo>
                  <a:lnTo>
                    <a:pt x="3786" y="34214"/>
                  </a:lnTo>
                  <a:lnTo>
                    <a:pt x="3801" y="34756"/>
                  </a:lnTo>
                  <a:lnTo>
                    <a:pt x="3830" y="35335"/>
                  </a:lnTo>
                  <a:lnTo>
                    <a:pt x="3888" y="36456"/>
                  </a:lnTo>
                  <a:lnTo>
                    <a:pt x="3976" y="37650"/>
                  </a:lnTo>
                  <a:lnTo>
                    <a:pt x="4071" y="38843"/>
                  </a:lnTo>
                  <a:lnTo>
                    <a:pt x="4187" y="40073"/>
                  </a:lnTo>
                  <a:lnTo>
                    <a:pt x="4311" y="41302"/>
                  </a:lnTo>
                  <a:lnTo>
                    <a:pt x="4457" y="42568"/>
                  </a:lnTo>
                  <a:lnTo>
                    <a:pt x="4610" y="43834"/>
                  </a:lnTo>
                  <a:lnTo>
                    <a:pt x="4778" y="45100"/>
                  </a:lnTo>
                  <a:lnTo>
                    <a:pt x="4953" y="46366"/>
                  </a:lnTo>
                  <a:lnTo>
                    <a:pt x="5143" y="47668"/>
                  </a:lnTo>
                  <a:lnTo>
                    <a:pt x="5340" y="48934"/>
                  </a:lnTo>
                  <a:lnTo>
                    <a:pt x="5544" y="50236"/>
                  </a:lnTo>
                  <a:lnTo>
                    <a:pt x="5756" y="51501"/>
                  </a:lnTo>
                  <a:lnTo>
                    <a:pt x="5974" y="52767"/>
                  </a:lnTo>
                  <a:lnTo>
                    <a:pt x="6193" y="54033"/>
                  </a:lnTo>
                  <a:lnTo>
                    <a:pt x="6419" y="55299"/>
                  </a:lnTo>
                  <a:lnTo>
                    <a:pt x="6879" y="57722"/>
                  </a:lnTo>
                  <a:lnTo>
                    <a:pt x="7338" y="60073"/>
                  </a:lnTo>
                  <a:lnTo>
                    <a:pt x="7798" y="62315"/>
                  </a:lnTo>
                  <a:lnTo>
                    <a:pt x="8243" y="64449"/>
                  </a:lnTo>
                  <a:lnTo>
                    <a:pt x="8666" y="66402"/>
                  </a:lnTo>
                  <a:lnTo>
                    <a:pt x="9060" y="68174"/>
                  </a:lnTo>
                  <a:lnTo>
                    <a:pt x="8630" y="68065"/>
                  </a:lnTo>
                  <a:lnTo>
                    <a:pt x="8170" y="67957"/>
                  </a:lnTo>
                  <a:lnTo>
                    <a:pt x="7674" y="67921"/>
                  </a:lnTo>
                  <a:lnTo>
                    <a:pt x="7156" y="67957"/>
                  </a:lnTo>
                  <a:lnTo>
                    <a:pt x="6616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463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1" y="69078"/>
                  </a:lnTo>
                  <a:lnTo>
                    <a:pt x="4384" y="69367"/>
                  </a:lnTo>
                  <a:lnTo>
                    <a:pt x="4107" y="69657"/>
                  </a:lnTo>
                  <a:lnTo>
                    <a:pt x="3837" y="70018"/>
                  </a:lnTo>
                  <a:lnTo>
                    <a:pt x="3567" y="70380"/>
                  </a:lnTo>
                  <a:lnTo>
                    <a:pt x="3297" y="70814"/>
                  </a:lnTo>
                  <a:lnTo>
                    <a:pt x="3042" y="71248"/>
                  </a:lnTo>
                  <a:lnTo>
                    <a:pt x="2787" y="71754"/>
                  </a:lnTo>
                  <a:lnTo>
                    <a:pt x="2539" y="72297"/>
                  </a:lnTo>
                  <a:lnTo>
                    <a:pt x="2298" y="72876"/>
                  </a:lnTo>
                  <a:lnTo>
                    <a:pt x="2065" y="73527"/>
                  </a:lnTo>
                  <a:lnTo>
                    <a:pt x="1839" y="74214"/>
                  </a:lnTo>
                  <a:lnTo>
                    <a:pt x="1627" y="74973"/>
                  </a:lnTo>
                  <a:lnTo>
                    <a:pt x="1415" y="75769"/>
                  </a:lnTo>
                  <a:lnTo>
                    <a:pt x="1226" y="76601"/>
                  </a:lnTo>
                  <a:lnTo>
                    <a:pt x="1043" y="77505"/>
                  </a:lnTo>
                  <a:lnTo>
                    <a:pt x="905" y="78264"/>
                  </a:lnTo>
                  <a:lnTo>
                    <a:pt x="781" y="79024"/>
                  </a:lnTo>
                  <a:lnTo>
                    <a:pt x="657" y="79856"/>
                  </a:lnTo>
                  <a:lnTo>
                    <a:pt x="555" y="80651"/>
                  </a:lnTo>
                  <a:lnTo>
                    <a:pt x="453" y="81519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9" y="84232"/>
                  </a:lnTo>
                  <a:lnTo>
                    <a:pt x="154" y="85208"/>
                  </a:lnTo>
                  <a:lnTo>
                    <a:pt x="110" y="86185"/>
                  </a:lnTo>
                  <a:lnTo>
                    <a:pt x="66" y="87197"/>
                  </a:lnTo>
                  <a:lnTo>
                    <a:pt x="37" y="88210"/>
                  </a:lnTo>
                  <a:lnTo>
                    <a:pt x="15" y="89259"/>
                  </a:lnTo>
                  <a:lnTo>
                    <a:pt x="0" y="90344"/>
                  </a:lnTo>
                  <a:lnTo>
                    <a:pt x="0" y="91429"/>
                  </a:lnTo>
                  <a:lnTo>
                    <a:pt x="8" y="92550"/>
                  </a:lnTo>
                  <a:lnTo>
                    <a:pt x="22" y="93201"/>
                  </a:lnTo>
                  <a:lnTo>
                    <a:pt x="37" y="93888"/>
                  </a:lnTo>
                  <a:lnTo>
                    <a:pt x="51" y="94539"/>
                  </a:lnTo>
                  <a:lnTo>
                    <a:pt x="81" y="95226"/>
                  </a:lnTo>
                  <a:lnTo>
                    <a:pt x="110" y="95877"/>
                  </a:lnTo>
                  <a:lnTo>
                    <a:pt x="154" y="96565"/>
                  </a:lnTo>
                  <a:lnTo>
                    <a:pt x="197" y="97216"/>
                  </a:lnTo>
                  <a:lnTo>
                    <a:pt x="248" y="97903"/>
                  </a:lnTo>
                  <a:lnTo>
                    <a:pt x="307" y="98554"/>
                  </a:lnTo>
                  <a:lnTo>
                    <a:pt x="380" y="99205"/>
                  </a:lnTo>
                  <a:lnTo>
                    <a:pt x="453" y="99856"/>
                  </a:lnTo>
                  <a:lnTo>
                    <a:pt x="540" y="100471"/>
                  </a:lnTo>
                  <a:lnTo>
                    <a:pt x="635" y="101085"/>
                  </a:lnTo>
                  <a:lnTo>
                    <a:pt x="737" y="101700"/>
                  </a:lnTo>
                  <a:lnTo>
                    <a:pt x="854" y="102279"/>
                  </a:lnTo>
                  <a:lnTo>
                    <a:pt x="978" y="102857"/>
                  </a:lnTo>
                  <a:lnTo>
                    <a:pt x="1109" y="103400"/>
                  </a:lnTo>
                  <a:lnTo>
                    <a:pt x="1255" y="103906"/>
                  </a:lnTo>
                  <a:lnTo>
                    <a:pt x="1415" y="104413"/>
                  </a:lnTo>
                  <a:lnTo>
                    <a:pt x="1583" y="104883"/>
                  </a:lnTo>
                  <a:lnTo>
                    <a:pt x="1766" y="105317"/>
                  </a:lnTo>
                  <a:lnTo>
                    <a:pt x="1955" y="105751"/>
                  </a:lnTo>
                  <a:lnTo>
                    <a:pt x="2159" y="106112"/>
                  </a:lnTo>
                  <a:lnTo>
                    <a:pt x="2378" y="106474"/>
                  </a:lnTo>
                  <a:lnTo>
                    <a:pt x="2612" y="106800"/>
                  </a:lnTo>
                  <a:lnTo>
                    <a:pt x="2860" y="107053"/>
                  </a:lnTo>
                  <a:lnTo>
                    <a:pt x="3122" y="107306"/>
                  </a:lnTo>
                  <a:lnTo>
                    <a:pt x="3400" y="107523"/>
                  </a:lnTo>
                  <a:lnTo>
                    <a:pt x="3691" y="107668"/>
                  </a:lnTo>
                  <a:lnTo>
                    <a:pt x="3998" y="107776"/>
                  </a:lnTo>
                  <a:lnTo>
                    <a:pt x="4319" y="107848"/>
                  </a:lnTo>
                  <a:lnTo>
                    <a:pt x="4654" y="107885"/>
                  </a:lnTo>
                  <a:lnTo>
                    <a:pt x="5092" y="107848"/>
                  </a:lnTo>
                  <a:lnTo>
                    <a:pt x="5529" y="107740"/>
                  </a:lnTo>
                  <a:lnTo>
                    <a:pt x="5967" y="107559"/>
                  </a:lnTo>
                  <a:lnTo>
                    <a:pt x="6412" y="107342"/>
                  </a:lnTo>
                  <a:lnTo>
                    <a:pt x="6850" y="107089"/>
                  </a:lnTo>
                  <a:lnTo>
                    <a:pt x="7287" y="106763"/>
                  </a:lnTo>
                  <a:lnTo>
                    <a:pt x="7718" y="106438"/>
                  </a:lnTo>
                  <a:lnTo>
                    <a:pt x="8141" y="106040"/>
                  </a:lnTo>
                  <a:lnTo>
                    <a:pt x="8549" y="105642"/>
                  </a:lnTo>
                  <a:lnTo>
                    <a:pt x="8950" y="105244"/>
                  </a:lnTo>
                  <a:lnTo>
                    <a:pt x="9337" y="104810"/>
                  </a:lnTo>
                  <a:lnTo>
                    <a:pt x="9702" y="104376"/>
                  </a:lnTo>
                  <a:lnTo>
                    <a:pt x="10380" y="103508"/>
                  </a:lnTo>
                  <a:lnTo>
                    <a:pt x="10964" y="102713"/>
                  </a:lnTo>
                  <a:lnTo>
                    <a:pt x="10810" y="104738"/>
                  </a:lnTo>
                  <a:lnTo>
                    <a:pt x="10650" y="106980"/>
                  </a:lnTo>
                  <a:lnTo>
                    <a:pt x="10482" y="109476"/>
                  </a:lnTo>
                  <a:lnTo>
                    <a:pt x="10307" y="112188"/>
                  </a:lnTo>
                  <a:lnTo>
                    <a:pt x="10139" y="115009"/>
                  </a:lnTo>
                  <a:lnTo>
                    <a:pt x="9972" y="117975"/>
                  </a:lnTo>
                  <a:lnTo>
                    <a:pt x="9899" y="119494"/>
                  </a:lnTo>
                  <a:lnTo>
                    <a:pt x="9826" y="121049"/>
                  </a:lnTo>
                  <a:lnTo>
                    <a:pt x="9753" y="122604"/>
                  </a:lnTo>
                  <a:lnTo>
                    <a:pt x="9687" y="124159"/>
                  </a:lnTo>
                  <a:lnTo>
                    <a:pt x="9629" y="125715"/>
                  </a:lnTo>
                  <a:lnTo>
                    <a:pt x="9578" y="127306"/>
                  </a:lnTo>
                  <a:lnTo>
                    <a:pt x="9527" y="128861"/>
                  </a:lnTo>
                  <a:lnTo>
                    <a:pt x="9490" y="130452"/>
                  </a:lnTo>
                  <a:lnTo>
                    <a:pt x="9461" y="132008"/>
                  </a:lnTo>
                  <a:lnTo>
                    <a:pt x="9439" y="133526"/>
                  </a:lnTo>
                  <a:lnTo>
                    <a:pt x="9425" y="135045"/>
                  </a:lnTo>
                  <a:lnTo>
                    <a:pt x="9417" y="136564"/>
                  </a:lnTo>
                  <a:lnTo>
                    <a:pt x="9425" y="138047"/>
                  </a:lnTo>
                  <a:lnTo>
                    <a:pt x="9439" y="139494"/>
                  </a:lnTo>
                  <a:lnTo>
                    <a:pt x="9468" y="140904"/>
                  </a:lnTo>
                  <a:lnTo>
                    <a:pt x="9505" y="142279"/>
                  </a:lnTo>
                  <a:lnTo>
                    <a:pt x="9556" y="143617"/>
                  </a:lnTo>
                  <a:lnTo>
                    <a:pt x="9622" y="144883"/>
                  </a:lnTo>
                  <a:lnTo>
                    <a:pt x="9702" y="146149"/>
                  </a:lnTo>
                  <a:lnTo>
                    <a:pt x="9746" y="146727"/>
                  </a:lnTo>
                  <a:lnTo>
                    <a:pt x="9797" y="147306"/>
                  </a:lnTo>
                  <a:lnTo>
                    <a:pt x="9862" y="148029"/>
                  </a:lnTo>
                  <a:lnTo>
                    <a:pt x="9935" y="148716"/>
                  </a:lnTo>
                  <a:lnTo>
                    <a:pt x="10008" y="149367"/>
                  </a:lnTo>
                  <a:lnTo>
                    <a:pt x="10096" y="150018"/>
                  </a:lnTo>
                  <a:lnTo>
                    <a:pt x="10183" y="150633"/>
                  </a:lnTo>
                  <a:lnTo>
                    <a:pt x="10271" y="151176"/>
                  </a:lnTo>
                  <a:lnTo>
                    <a:pt x="10373" y="151718"/>
                  </a:lnTo>
                  <a:lnTo>
                    <a:pt x="10475" y="152224"/>
                  </a:lnTo>
                  <a:lnTo>
                    <a:pt x="10577" y="152731"/>
                  </a:lnTo>
                  <a:lnTo>
                    <a:pt x="10694" y="153165"/>
                  </a:lnTo>
                  <a:lnTo>
                    <a:pt x="10810" y="153599"/>
                  </a:lnTo>
                  <a:lnTo>
                    <a:pt x="10934" y="153997"/>
                  </a:lnTo>
                  <a:lnTo>
                    <a:pt x="11058" y="154358"/>
                  </a:lnTo>
                  <a:lnTo>
                    <a:pt x="11190" y="154684"/>
                  </a:lnTo>
                  <a:lnTo>
                    <a:pt x="11328" y="154973"/>
                  </a:lnTo>
                  <a:lnTo>
                    <a:pt x="11474" y="155226"/>
                  </a:lnTo>
                  <a:lnTo>
                    <a:pt x="11598" y="155443"/>
                  </a:lnTo>
                  <a:lnTo>
                    <a:pt x="11730" y="155624"/>
                  </a:lnTo>
                  <a:lnTo>
                    <a:pt x="11854" y="155805"/>
                  </a:lnTo>
                  <a:lnTo>
                    <a:pt x="11985" y="155913"/>
                  </a:lnTo>
                  <a:lnTo>
                    <a:pt x="12109" y="156022"/>
                  </a:lnTo>
                  <a:lnTo>
                    <a:pt x="12240" y="156094"/>
                  </a:lnTo>
                  <a:lnTo>
                    <a:pt x="12364" y="156130"/>
                  </a:lnTo>
                  <a:lnTo>
                    <a:pt x="12634" y="156130"/>
                  </a:lnTo>
                  <a:lnTo>
                    <a:pt x="12773" y="156058"/>
                  </a:lnTo>
                  <a:lnTo>
                    <a:pt x="12911" y="155986"/>
                  </a:lnTo>
                  <a:lnTo>
                    <a:pt x="13050" y="155877"/>
                  </a:lnTo>
                  <a:lnTo>
                    <a:pt x="13181" y="155696"/>
                  </a:lnTo>
                  <a:lnTo>
                    <a:pt x="13320" y="155516"/>
                  </a:lnTo>
                  <a:lnTo>
                    <a:pt x="13451" y="155299"/>
                  </a:lnTo>
                  <a:lnTo>
                    <a:pt x="13575" y="155082"/>
                  </a:lnTo>
                  <a:lnTo>
                    <a:pt x="13699" y="154792"/>
                  </a:lnTo>
                  <a:lnTo>
                    <a:pt x="13823" y="154467"/>
                  </a:lnTo>
                  <a:lnTo>
                    <a:pt x="13947" y="154141"/>
                  </a:lnTo>
                  <a:lnTo>
                    <a:pt x="14071" y="153780"/>
                  </a:lnTo>
                  <a:lnTo>
                    <a:pt x="14188" y="153418"/>
                  </a:lnTo>
                  <a:lnTo>
                    <a:pt x="14304" y="152984"/>
                  </a:lnTo>
                  <a:lnTo>
                    <a:pt x="14421" y="152550"/>
                  </a:lnTo>
                  <a:lnTo>
                    <a:pt x="14531" y="152116"/>
                  </a:lnTo>
                  <a:lnTo>
                    <a:pt x="14640" y="151610"/>
                  </a:lnTo>
                  <a:lnTo>
                    <a:pt x="14749" y="151103"/>
                  </a:lnTo>
                  <a:lnTo>
                    <a:pt x="14961" y="150054"/>
                  </a:lnTo>
                  <a:lnTo>
                    <a:pt x="15165" y="148897"/>
                  </a:lnTo>
                  <a:lnTo>
                    <a:pt x="15362" y="147668"/>
                  </a:lnTo>
                  <a:lnTo>
                    <a:pt x="15544" y="146402"/>
                  </a:lnTo>
                  <a:lnTo>
                    <a:pt x="15727" y="145064"/>
                  </a:lnTo>
                  <a:lnTo>
                    <a:pt x="15902" y="143653"/>
                  </a:lnTo>
                  <a:lnTo>
                    <a:pt x="16070" y="142206"/>
                  </a:lnTo>
                  <a:lnTo>
                    <a:pt x="16230" y="140724"/>
                  </a:lnTo>
                  <a:lnTo>
                    <a:pt x="16383" y="139241"/>
                  </a:lnTo>
                  <a:lnTo>
                    <a:pt x="16529" y="137686"/>
                  </a:lnTo>
                  <a:lnTo>
                    <a:pt x="16668" y="136130"/>
                  </a:lnTo>
                  <a:lnTo>
                    <a:pt x="16799" y="134539"/>
                  </a:lnTo>
                  <a:lnTo>
                    <a:pt x="16923" y="132984"/>
                  </a:lnTo>
                  <a:lnTo>
                    <a:pt x="17047" y="131393"/>
                  </a:lnTo>
                  <a:lnTo>
                    <a:pt x="17156" y="129838"/>
                  </a:lnTo>
                  <a:lnTo>
                    <a:pt x="17266" y="128282"/>
                  </a:lnTo>
                  <a:lnTo>
                    <a:pt x="17361" y="126727"/>
                  </a:lnTo>
                  <a:lnTo>
                    <a:pt x="17543" y="123762"/>
                  </a:lnTo>
                  <a:lnTo>
                    <a:pt x="17704" y="120904"/>
                  </a:lnTo>
                  <a:lnTo>
                    <a:pt x="17835" y="118300"/>
                  </a:lnTo>
                  <a:lnTo>
                    <a:pt x="18054" y="120543"/>
                  </a:lnTo>
                  <a:lnTo>
                    <a:pt x="18309" y="123002"/>
                  </a:lnTo>
                  <a:lnTo>
                    <a:pt x="18586" y="125570"/>
                  </a:lnTo>
                  <a:lnTo>
                    <a:pt x="18732" y="126908"/>
                  </a:lnTo>
                  <a:lnTo>
                    <a:pt x="18893" y="128246"/>
                  </a:lnTo>
                  <a:lnTo>
                    <a:pt x="19053" y="129584"/>
                  </a:lnTo>
                  <a:lnTo>
                    <a:pt x="19221" y="130923"/>
                  </a:lnTo>
                  <a:lnTo>
                    <a:pt x="19403" y="132261"/>
                  </a:lnTo>
                  <a:lnTo>
                    <a:pt x="19585" y="133599"/>
                  </a:lnTo>
                  <a:lnTo>
                    <a:pt x="19768" y="134937"/>
                  </a:lnTo>
                  <a:lnTo>
                    <a:pt x="19965" y="136275"/>
                  </a:lnTo>
                  <a:lnTo>
                    <a:pt x="20169" y="137541"/>
                  </a:lnTo>
                  <a:lnTo>
                    <a:pt x="20373" y="138807"/>
                  </a:lnTo>
                  <a:lnTo>
                    <a:pt x="20585" y="140036"/>
                  </a:lnTo>
                  <a:lnTo>
                    <a:pt x="20804" y="141230"/>
                  </a:lnTo>
                  <a:lnTo>
                    <a:pt x="21030" y="142387"/>
                  </a:lnTo>
                  <a:lnTo>
                    <a:pt x="21256" y="143472"/>
                  </a:lnTo>
                  <a:lnTo>
                    <a:pt x="21489" y="144485"/>
                  </a:lnTo>
                  <a:lnTo>
                    <a:pt x="21730" y="145461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74" y="147993"/>
                  </a:lnTo>
                  <a:lnTo>
                    <a:pt x="22605" y="148318"/>
                  </a:lnTo>
                  <a:lnTo>
                    <a:pt x="22729" y="148644"/>
                  </a:lnTo>
                  <a:lnTo>
                    <a:pt x="22861" y="148969"/>
                  </a:lnTo>
                  <a:lnTo>
                    <a:pt x="22992" y="149259"/>
                  </a:lnTo>
                  <a:lnTo>
                    <a:pt x="23131" y="149512"/>
                  </a:lnTo>
                  <a:lnTo>
                    <a:pt x="23262" y="149729"/>
                  </a:lnTo>
                  <a:lnTo>
                    <a:pt x="23400" y="149946"/>
                  </a:lnTo>
                  <a:lnTo>
                    <a:pt x="23532" y="150127"/>
                  </a:lnTo>
                  <a:lnTo>
                    <a:pt x="23670" y="150271"/>
                  </a:lnTo>
                  <a:lnTo>
                    <a:pt x="23809" y="150416"/>
                  </a:lnTo>
                  <a:lnTo>
                    <a:pt x="23947" y="150525"/>
                  </a:lnTo>
                  <a:lnTo>
                    <a:pt x="24086" y="150597"/>
                  </a:lnTo>
                  <a:lnTo>
                    <a:pt x="24232" y="150633"/>
                  </a:lnTo>
                  <a:lnTo>
                    <a:pt x="24546" y="150633"/>
                  </a:lnTo>
                  <a:lnTo>
                    <a:pt x="24713" y="150561"/>
                  </a:lnTo>
                  <a:lnTo>
                    <a:pt x="24881" y="150452"/>
                  </a:lnTo>
                  <a:lnTo>
                    <a:pt x="25056" y="150308"/>
                  </a:lnTo>
                  <a:lnTo>
                    <a:pt x="25224" y="150127"/>
                  </a:lnTo>
                  <a:lnTo>
                    <a:pt x="25392" y="149874"/>
                  </a:lnTo>
                  <a:lnTo>
                    <a:pt x="25559" y="149584"/>
                  </a:lnTo>
                  <a:lnTo>
                    <a:pt x="25727" y="149259"/>
                  </a:lnTo>
                  <a:lnTo>
                    <a:pt x="25880" y="148933"/>
                  </a:lnTo>
                  <a:lnTo>
                    <a:pt x="26034" y="148535"/>
                  </a:lnTo>
                  <a:lnTo>
                    <a:pt x="26172" y="148138"/>
                  </a:lnTo>
                  <a:lnTo>
                    <a:pt x="26304" y="147704"/>
                  </a:lnTo>
                  <a:lnTo>
                    <a:pt x="26435" y="147234"/>
                  </a:lnTo>
                  <a:lnTo>
                    <a:pt x="26552" y="146763"/>
                  </a:lnTo>
                  <a:lnTo>
                    <a:pt x="26668" y="146221"/>
                  </a:lnTo>
                  <a:lnTo>
                    <a:pt x="26770" y="145678"/>
                  </a:lnTo>
                  <a:lnTo>
                    <a:pt x="26865" y="145100"/>
                  </a:lnTo>
                  <a:lnTo>
                    <a:pt x="26960" y="144485"/>
                  </a:lnTo>
                  <a:lnTo>
                    <a:pt x="27040" y="143870"/>
                  </a:lnTo>
                  <a:lnTo>
                    <a:pt x="27113" y="143183"/>
                  </a:lnTo>
                  <a:lnTo>
                    <a:pt x="27179" y="142496"/>
                  </a:lnTo>
                  <a:lnTo>
                    <a:pt x="27244" y="141772"/>
                  </a:lnTo>
                  <a:lnTo>
                    <a:pt x="27296" y="141013"/>
                  </a:lnTo>
                  <a:lnTo>
                    <a:pt x="27339" y="140253"/>
                  </a:lnTo>
                  <a:lnTo>
                    <a:pt x="27368" y="139675"/>
                  </a:lnTo>
                  <a:lnTo>
                    <a:pt x="27390" y="139096"/>
                  </a:lnTo>
                  <a:lnTo>
                    <a:pt x="27405" y="138517"/>
                  </a:lnTo>
                  <a:lnTo>
                    <a:pt x="27420" y="137903"/>
                  </a:lnTo>
                  <a:lnTo>
                    <a:pt x="27441" y="136673"/>
                  </a:lnTo>
                  <a:lnTo>
                    <a:pt x="27441" y="135407"/>
                  </a:lnTo>
                  <a:lnTo>
                    <a:pt x="27427" y="134105"/>
                  </a:lnTo>
                  <a:lnTo>
                    <a:pt x="27405" y="132767"/>
                  </a:lnTo>
                  <a:lnTo>
                    <a:pt x="27361" y="131429"/>
                  </a:lnTo>
                  <a:lnTo>
                    <a:pt x="27310" y="130055"/>
                  </a:lnTo>
                  <a:lnTo>
                    <a:pt x="27244" y="128680"/>
                  </a:lnTo>
                  <a:lnTo>
                    <a:pt x="27172" y="127270"/>
                  </a:lnTo>
                  <a:lnTo>
                    <a:pt x="27084" y="125823"/>
                  </a:lnTo>
                  <a:lnTo>
                    <a:pt x="26989" y="124413"/>
                  </a:lnTo>
                  <a:lnTo>
                    <a:pt x="26880" y="122966"/>
                  </a:lnTo>
                  <a:lnTo>
                    <a:pt x="26770" y="121519"/>
                  </a:lnTo>
                  <a:lnTo>
                    <a:pt x="26646" y="120073"/>
                  </a:lnTo>
                  <a:lnTo>
                    <a:pt x="26515" y="118626"/>
                  </a:lnTo>
                  <a:lnTo>
                    <a:pt x="26384" y="117179"/>
                  </a:lnTo>
                  <a:lnTo>
                    <a:pt x="26245" y="115733"/>
                  </a:lnTo>
                  <a:lnTo>
                    <a:pt x="26099" y="114322"/>
                  </a:lnTo>
                  <a:lnTo>
                    <a:pt x="25953" y="112912"/>
                  </a:lnTo>
                  <a:lnTo>
                    <a:pt x="25647" y="110163"/>
                  </a:lnTo>
                  <a:lnTo>
                    <a:pt x="25333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17"/>
                  </a:lnTo>
                  <a:lnTo>
                    <a:pt x="24123" y="98156"/>
                  </a:lnTo>
                  <a:lnTo>
                    <a:pt x="24123" y="98156"/>
                  </a:lnTo>
                  <a:lnTo>
                    <a:pt x="24706" y="99132"/>
                  </a:lnTo>
                  <a:lnTo>
                    <a:pt x="25020" y="99675"/>
                  </a:lnTo>
                  <a:lnTo>
                    <a:pt x="25341" y="100181"/>
                  </a:lnTo>
                  <a:lnTo>
                    <a:pt x="25676" y="100651"/>
                  </a:lnTo>
                  <a:lnTo>
                    <a:pt x="26026" y="101158"/>
                  </a:lnTo>
                  <a:lnTo>
                    <a:pt x="26384" y="101628"/>
                  </a:lnTo>
                  <a:lnTo>
                    <a:pt x="26741" y="102062"/>
                  </a:lnTo>
                  <a:lnTo>
                    <a:pt x="27113" y="102460"/>
                  </a:lnTo>
                  <a:lnTo>
                    <a:pt x="27485" y="102821"/>
                  </a:lnTo>
                  <a:lnTo>
                    <a:pt x="27857" y="103183"/>
                  </a:lnTo>
                  <a:lnTo>
                    <a:pt x="28236" y="103436"/>
                  </a:lnTo>
                  <a:lnTo>
                    <a:pt x="28616" y="103689"/>
                  </a:lnTo>
                  <a:lnTo>
                    <a:pt x="28988" y="103834"/>
                  </a:lnTo>
                  <a:lnTo>
                    <a:pt x="29367" y="103942"/>
                  </a:lnTo>
                  <a:lnTo>
                    <a:pt x="29732" y="103979"/>
                  </a:lnTo>
                  <a:lnTo>
                    <a:pt x="30009" y="103979"/>
                  </a:lnTo>
                  <a:lnTo>
                    <a:pt x="30272" y="103906"/>
                  </a:lnTo>
                  <a:lnTo>
                    <a:pt x="30520" y="103798"/>
                  </a:lnTo>
                  <a:lnTo>
                    <a:pt x="30760" y="103653"/>
                  </a:lnTo>
                  <a:lnTo>
                    <a:pt x="30986" y="103472"/>
                  </a:lnTo>
                  <a:lnTo>
                    <a:pt x="31213" y="103255"/>
                  </a:lnTo>
                  <a:lnTo>
                    <a:pt x="31417" y="103002"/>
                  </a:lnTo>
                  <a:lnTo>
                    <a:pt x="31621" y="102713"/>
                  </a:lnTo>
                  <a:lnTo>
                    <a:pt x="31811" y="102423"/>
                  </a:lnTo>
                  <a:lnTo>
                    <a:pt x="31993" y="102062"/>
                  </a:lnTo>
                  <a:lnTo>
                    <a:pt x="32168" y="101700"/>
                  </a:lnTo>
                  <a:lnTo>
                    <a:pt x="32329" y="101302"/>
                  </a:lnTo>
                  <a:lnTo>
                    <a:pt x="32482" y="100868"/>
                  </a:lnTo>
                  <a:lnTo>
                    <a:pt x="32635" y="100434"/>
                  </a:lnTo>
                  <a:lnTo>
                    <a:pt x="32774" y="99964"/>
                  </a:lnTo>
                  <a:lnTo>
                    <a:pt x="32905" y="99494"/>
                  </a:lnTo>
                  <a:lnTo>
                    <a:pt x="33022" y="98988"/>
                  </a:lnTo>
                  <a:lnTo>
                    <a:pt x="33138" y="98445"/>
                  </a:lnTo>
                  <a:lnTo>
                    <a:pt x="33248" y="97939"/>
                  </a:lnTo>
                  <a:lnTo>
                    <a:pt x="33350" y="97360"/>
                  </a:lnTo>
                  <a:lnTo>
                    <a:pt x="33445" y="96818"/>
                  </a:lnTo>
                  <a:lnTo>
                    <a:pt x="33532" y="96239"/>
                  </a:lnTo>
                  <a:lnTo>
                    <a:pt x="33620" y="95660"/>
                  </a:lnTo>
                  <a:lnTo>
                    <a:pt x="33693" y="95082"/>
                  </a:lnTo>
                  <a:lnTo>
                    <a:pt x="33766" y="94467"/>
                  </a:lnTo>
                  <a:lnTo>
                    <a:pt x="33831" y="93888"/>
                  </a:lnTo>
                  <a:lnTo>
                    <a:pt x="33890" y="93273"/>
                  </a:lnTo>
                  <a:lnTo>
                    <a:pt x="33941" y="92695"/>
                  </a:lnTo>
                  <a:lnTo>
                    <a:pt x="34035" y="91501"/>
                  </a:lnTo>
                  <a:lnTo>
                    <a:pt x="34116" y="90308"/>
                  </a:lnTo>
                  <a:lnTo>
                    <a:pt x="34152" y="89584"/>
                  </a:lnTo>
                  <a:lnTo>
                    <a:pt x="34181" y="88861"/>
                  </a:lnTo>
                  <a:lnTo>
                    <a:pt x="34203" y="88174"/>
                  </a:lnTo>
                  <a:lnTo>
                    <a:pt x="34218" y="87487"/>
                  </a:lnTo>
                  <a:lnTo>
                    <a:pt x="34218" y="86800"/>
                  </a:lnTo>
                  <a:lnTo>
                    <a:pt x="34218" y="86112"/>
                  </a:lnTo>
                  <a:lnTo>
                    <a:pt x="34210" y="85425"/>
                  </a:lnTo>
                  <a:lnTo>
                    <a:pt x="34189" y="84738"/>
                  </a:lnTo>
                  <a:lnTo>
                    <a:pt x="34167" y="84087"/>
                  </a:lnTo>
                  <a:lnTo>
                    <a:pt x="34130" y="83436"/>
                  </a:lnTo>
                  <a:lnTo>
                    <a:pt x="34086" y="82785"/>
                  </a:lnTo>
                  <a:lnTo>
                    <a:pt x="34035" y="82134"/>
                  </a:lnTo>
                  <a:lnTo>
                    <a:pt x="33984" y="81519"/>
                  </a:lnTo>
                  <a:lnTo>
                    <a:pt x="33919" y="80905"/>
                  </a:lnTo>
                  <a:lnTo>
                    <a:pt x="33846" y="80290"/>
                  </a:lnTo>
                  <a:lnTo>
                    <a:pt x="33758" y="79675"/>
                  </a:lnTo>
                  <a:lnTo>
                    <a:pt x="33627" y="78807"/>
                  </a:lnTo>
                  <a:lnTo>
                    <a:pt x="33481" y="77975"/>
                  </a:lnTo>
                  <a:lnTo>
                    <a:pt x="33313" y="77143"/>
                  </a:lnTo>
                  <a:lnTo>
                    <a:pt x="33138" y="76384"/>
                  </a:lnTo>
                  <a:lnTo>
                    <a:pt x="32949" y="75624"/>
                  </a:lnTo>
                  <a:lnTo>
                    <a:pt x="32744" y="74901"/>
                  </a:lnTo>
                  <a:lnTo>
                    <a:pt x="32526" y="74178"/>
                  </a:lnTo>
                  <a:lnTo>
                    <a:pt x="32292" y="73527"/>
                  </a:lnTo>
                  <a:lnTo>
                    <a:pt x="32051" y="72876"/>
                  </a:lnTo>
                  <a:lnTo>
                    <a:pt x="31796" y="72261"/>
                  </a:lnTo>
                  <a:lnTo>
                    <a:pt x="31533" y="71646"/>
                  </a:lnTo>
                  <a:lnTo>
                    <a:pt x="31264" y="71103"/>
                  </a:lnTo>
                  <a:lnTo>
                    <a:pt x="30979" y="70561"/>
                  </a:lnTo>
                  <a:lnTo>
                    <a:pt x="30695" y="70018"/>
                  </a:lnTo>
                  <a:lnTo>
                    <a:pt x="30396" y="69548"/>
                  </a:lnTo>
                  <a:lnTo>
                    <a:pt x="30089" y="69042"/>
                  </a:lnTo>
                  <a:lnTo>
                    <a:pt x="29776" y="68608"/>
                  </a:lnTo>
                  <a:lnTo>
                    <a:pt x="29455" y="68174"/>
                  </a:lnTo>
                  <a:lnTo>
                    <a:pt x="29126" y="67776"/>
                  </a:lnTo>
                  <a:lnTo>
                    <a:pt x="28798" y="67378"/>
                  </a:lnTo>
                  <a:lnTo>
                    <a:pt x="28463" y="67017"/>
                  </a:lnTo>
                  <a:lnTo>
                    <a:pt x="28127" y="66655"/>
                  </a:lnTo>
                  <a:lnTo>
                    <a:pt x="27441" y="66040"/>
                  </a:lnTo>
                  <a:lnTo>
                    <a:pt x="26741" y="65462"/>
                  </a:lnTo>
                  <a:lnTo>
                    <a:pt x="26041" y="64955"/>
                  </a:lnTo>
                  <a:lnTo>
                    <a:pt x="25341" y="64521"/>
                  </a:lnTo>
                  <a:lnTo>
                    <a:pt x="24648" y="64160"/>
                  </a:lnTo>
                  <a:lnTo>
                    <a:pt x="24845" y="63364"/>
                  </a:lnTo>
                  <a:lnTo>
                    <a:pt x="25042" y="62568"/>
                  </a:lnTo>
                  <a:lnTo>
                    <a:pt x="25239" y="61700"/>
                  </a:lnTo>
                  <a:lnTo>
                    <a:pt x="25443" y="60796"/>
                  </a:lnTo>
                  <a:lnTo>
                    <a:pt x="25640" y="59820"/>
                  </a:lnTo>
                  <a:lnTo>
                    <a:pt x="25844" y="58843"/>
                  </a:lnTo>
                  <a:lnTo>
                    <a:pt x="26048" y="57830"/>
                  </a:lnTo>
                  <a:lnTo>
                    <a:pt x="26252" y="56745"/>
                  </a:lnTo>
                  <a:lnTo>
                    <a:pt x="26457" y="55660"/>
                  </a:lnTo>
                  <a:lnTo>
                    <a:pt x="26661" y="54539"/>
                  </a:lnTo>
                  <a:lnTo>
                    <a:pt x="26865" y="53382"/>
                  </a:lnTo>
                  <a:lnTo>
                    <a:pt x="27062" y="52225"/>
                  </a:lnTo>
                  <a:lnTo>
                    <a:pt x="27252" y="51031"/>
                  </a:lnTo>
                  <a:lnTo>
                    <a:pt x="27449" y="49838"/>
                  </a:lnTo>
                  <a:lnTo>
                    <a:pt x="27631" y="48608"/>
                  </a:lnTo>
                  <a:lnTo>
                    <a:pt x="27813" y="47378"/>
                  </a:lnTo>
                  <a:lnTo>
                    <a:pt x="27988" y="46113"/>
                  </a:lnTo>
                  <a:lnTo>
                    <a:pt x="28164" y="44883"/>
                  </a:lnTo>
                  <a:lnTo>
                    <a:pt x="28324" y="43617"/>
                  </a:lnTo>
                  <a:lnTo>
                    <a:pt x="28484" y="42351"/>
                  </a:lnTo>
                  <a:lnTo>
                    <a:pt x="28630" y="41122"/>
                  </a:lnTo>
                  <a:lnTo>
                    <a:pt x="28776" y="39856"/>
                  </a:lnTo>
                  <a:lnTo>
                    <a:pt x="28908" y="38626"/>
                  </a:lnTo>
                  <a:lnTo>
                    <a:pt x="29032" y="37396"/>
                  </a:lnTo>
                  <a:lnTo>
                    <a:pt x="29141" y="36167"/>
                  </a:lnTo>
                  <a:lnTo>
                    <a:pt x="29243" y="34973"/>
                  </a:lnTo>
                  <a:lnTo>
                    <a:pt x="29331" y="33780"/>
                  </a:lnTo>
                  <a:lnTo>
                    <a:pt x="29411" y="32623"/>
                  </a:lnTo>
                  <a:lnTo>
                    <a:pt x="29477" y="31465"/>
                  </a:lnTo>
                  <a:lnTo>
                    <a:pt x="29535" y="30344"/>
                  </a:lnTo>
                  <a:lnTo>
                    <a:pt x="29571" y="29259"/>
                  </a:lnTo>
                  <a:lnTo>
                    <a:pt x="29601" y="28210"/>
                  </a:lnTo>
                  <a:lnTo>
                    <a:pt x="29608" y="27595"/>
                  </a:lnTo>
                  <a:lnTo>
                    <a:pt x="29615" y="27017"/>
                  </a:lnTo>
                  <a:lnTo>
                    <a:pt x="29608" y="26474"/>
                  </a:lnTo>
                  <a:lnTo>
                    <a:pt x="29608" y="25896"/>
                  </a:lnTo>
                  <a:lnTo>
                    <a:pt x="29593" y="25353"/>
                  </a:lnTo>
                  <a:lnTo>
                    <a:pt x="29579" y="24847"/>
                  </a:lnTo>
                  <a:lnTo>
                    <a:pt x="29564" y="24304"/>
                  </a:lnTo>
                  <a:lnTo>
                    <a:pt x="29542" y="23834"/>
                  </a:lnTo>
                  <a:lnTo>
                    <a:pt x="29513" y="23328"/>
                  </a:lnTo>
                  <a:lnTo>
                    <a:pt x="29477" y="22858"/>
                  </a:lnTo>
                  <a:lnTo>
                    <a:pt x="29440" y="22387"/>
                  </a:lnTo>
                  <a:lnTo>
                    <a:pt x="29404" y="21953"/>
                  </a:lnTo>
                  <a:lnTo>
                    <a:pt x="29353" y="21519"/>
                  </a:lnTo>
                  <a:lnTo>
                    <a:pt x="29309" y="21122"/>
                  </a:lnTo>
                  <a:lnTo>
                    <a:pt x="29250" y="20724"/>
                  </a:lnTo>
                  <a:lnTo>
                    <a:pt x="29192" y="20326"/>
                  </a:lnTo>
                  <a:lnTo>
                    <a:pt x="29134" y="19964"/>
                  </a:lnTo>
                  <a:lnTo>
                    <a:pt x="29061" y="19603"/>
                  </a:lnTo>
                  <a:lnTo>
                    <a:pt x="28995" y="19277"/>
                  </a:lnTo>
                  <a:lnTo>
                    <a:pt x="28915" y="18952"/>
                  </a:lnTo>
                  <a:lnTo>
                    <a:pt x="28835" y="18662"/>
                  </a:lnTo>
                  <a:lnTo>
                    <a:pt x="28754" y="18373"/>
                  </a:lnTo>
                  <a:lnTo>
                    <a:pt x="28667" y="18084"/>
                  </a:lnTo>
                  <a:lnTo>
                    <a:pt x="28572" y="17831"/>
                  </a:lnTo>
                  <a:lnTo>
                    <a:pt x="28477" y="17577"/>
                  </a:lnTo>
                  <a:lnTo>
                    <a:pt x="28375" y="17360"/>
                  </a:lnTo>
                  <a:lnTo>
                    <a:pt x="28273" y="17180"/>
                  </a:lnTo>
                  <a:lnTo>
                    <a:pt x="28164" y="16963"/>
                  </a:lnTo>
                  <a:lnTo>
                    <a:pt x="28054" y="16782"/>
                  </a:lnTo>
                  <a:lnTo>
                    <a:pt x="27937" y="16637"/>
                  </a:lnTo>
                  <a:lnTo>
                    <a:pt x="27689" y="16384"/>
                  </a:lnTo>
                  <a:lnTo>
                    <a:pt x="27536" y="16239"/>
                  </a:lnTo>
                  <a:lnTo>
                    <a:pt x="27383" y="16167"/>
                  </a:lnTo>
                  <a:lnTo>
                    <a:pt x="27230" y="16095"/>
                  </a:lnTo>
                  <a:lnTo>
                    <a:pt x="27077" y="16022"/>
                  </a:lnTo>
                  <a:lnTo>
                    <a:pt x="26639" y="16022"/>
                  </a:lnTo>
                  <a:lnTo>
                    <a:pt x="26493" y="16058"/>
                  </a:lnTo>
                  <a:lnTo>
                    <a:pt x="26347" y="16131"/>
                  </a:lnTo>
                  <a:lnTo>
                    <a:pt x="26209" y="16239"/>
                  </a:lnTo>
                  <a:lnTo>
                    <a:pt x="26070" y="16348"/>
                  </a:lnTo>
                  <a:lnTo>
                    <a:pt x="25932" y="16492"/>
                  </a:lnTo>
                  <a:lnTo>
                    <a:pt x="25654" y="16818"/>
                  </a:lnTo>
                  <a:lnTo>
                    <a:pt x="25392" y="17216"/>
                  </a:lnTo>
                  <a:lnTo>
                    <a:pt x="25129" y="17686"/>
                  </a:lnTo>
                  <a:lnTo>
                    <a:pt x="24874" y="18228"/>
                  </a:lnTo>
                  <a:lnTo>
                    <a:pt x="24626" y="18843"/>
                  </a:lnTo>
                  <a:lnTo>
                    <a:pt x="24385" y="19530"/>
                  </a:lnTo>
                  <a:lnTo>
                    <a:pt x="24152" y="20254"/>
                  </a:lnTo>
                  <a:lnTo>
                    <a:pt x="23918" y="21049"/>
                  </a:lnTo>
                  <a:lnTo>
                    <a:pt x="23699" y="21881"/>
                  </a:lnTo>
                  <a:lnTo>
                    <a:pt x="23481" y="22785"/>
                  </a:lnTo>
                  <a:lnTo>
                    <a:pt x="23269" y="23689"/>
                  </a:lnTo>
                  <a:lnTo>
                    <a:pt x="23065" y="24666"/>
                  </a:lnTo>
                  <a:lnTo>
                    <a:pt x="22868" y="25642"/>
                  </a:lnTo>
                  <a:lnTo>
                    <a:pt x="22671" y="26691"/>
                  </a:lnTo>
                  <a:lnTo>
                    <a:pt x="22489" y="27740"/>
                  </a:lnTo>
                  <a:lnTo>
                    <a:pt x="22306" y="28789"/>
                  </a:lnTo>
                  <a:lnTo>
                    <a:pt x="22131" y="29874"/>
                  </a:lnTo>
                  <a:lnTo>
                    <a:pt x="21971" y="30995"/>
                  </a:lnTo>
                  <a:lnTo>
                    <a:pt x="21810" y="32080"/>
                  </a:lnTo>
                  <a:lnTo>
                    <a:pt x="21650" y="33201"/>
                  </a:lnTo>
                  <a:lnTo>
                    <a:pt x="21504" y="34322"/>
                  </a:lnTo>
                  <a:lnTo>
                    <a:pt x="21365" y="35407"/>
                  </a:lnTo>
                  <a:lnTo>
                    <a:pt x="21227" y="36529"/>
                  </a:lnTo>
                  <a:lnTo>
                    <a:pt x="21095" y="37613"/>
                  </a:lnTo>
                  <a:lnTo>
                    <a:pt x="20862" y="39747"/>
                  </a:lnTo>
                  <a:lnTo>
                    <a:pt x="20833" y="37143"/>
                  </a:lnTo>
                  <a:lnTo>
                    <a:pt x="20789" y="34431"/>
                  </a:lnTo>
                  <a:lnTo>
                    <a:pt x="20731" y="31646"/>
                  </a:lnTo>
                  <a:lnTo>
                    <a:pt x="20665" y="28753"/>
                  </a:lnTo>
                  <a:lnTo>
                    <a:pt x="20621" y="27306"/>
                  </a:lnTo>
                  <a:lnTo>
                    <a:pt x="20570" y="25859"/>
                  </a:lnTo>
                  <a:lnTo>
                    <a:pt x="20519" y="24377"/>
                  </a:lnTo>
                  <a:lnTo>
                    <a:pt x="20461" y="22930"/>
                  </a:lnTo>
                  <a:lnTo>
                    <a:pt x="20402" y="21483"/>
                  </a:lnTo>
                  <a:lnTo>
                    <a:pt x="20330" y="20073"/>
                  </a:lnTo>
                  <a:lnTo>
                    <a:pt x="20257" y="18662"/>
                  </a:lnTo>
                  <a:lnTo>
                    <a:pt x="20176" y="17252"/>
                  </a:lnTo>
                  <a:lnTo>
                    <a:pt x="20089" y="15878"/>
                  </a:lnTo>
                  <a:lnTo>
                    <a:pt x="20001" y="14539"/>
                  </a:lnTo>
                  <a:lnTo>
                    <a:pt x="19899" y="13237"/>
                  </a:lnTo>
                  <a:lnTo>
                    <a:pt x="19790" y="11935"/>
                  </a:lnTo>
                  <a:lnTo>
                    <a:pt x="19680" y="10706"/>
                  </a:lnTo>
                  <a:lnTo>
                    <a:pt x="19556" y="9512"/>
                  </a:lnTo>
                  <a:lnTo>
                    <a:pt x="19432" y="8355"/>
                  </a:lnTo>
                  <a:lnTo>
                    <a:pt x="19294" y="7270"/>
                  </a:lnTo>
                  <a:lnTo>
                    <a:pt x="19148" y="6221"/>
                  </a:lnTo>
                  <a:lnTo>
                    <a:pt x="18995" y="5245"/>
                  </a:lnTo>
                  <a:lnTo>
                    <a:pt x="18834" y="4341"/>
                  </a:lnTo>
                  <a:lnTo>
                    <a:pt x="18659" y="3509"/>
                  </a:lnTo>
                  <a:lnTo>
                    <a:pt x="18484" y="2713"/>
                  </a:lnTo>
                  <a:lnTo>
                    <a:pt x="18389" y="2351"/>
                  </a:lnTo>
                  <a:lnTo>
                    <a:pt x="18294" y="2026"/>
                  </a:lnTo>
                  <a:lnTo>
                    <a:pt x="18192" y="1700"/>
                  </a:lnTo>
                  <a:lnTo>
                    <a:pt x="18097" y="1375"/>
                  </a:lnTo>
                  <a:lnTo>
                    <a:pt x="17995" y="1122"/>
                  </a:lnTo>
                  <a:lnTo>
                    <a:pt x="17886" y="869"/>
                  </a:lnTo>
                  <a:lnTo>
                    <a:pt x="17791" y="652"/>
                  </a:lnTo>
                  <a:lnTo>
                    <a:pt x="17704" y="471"/>
                  </a:lnTo>
                  <a:lnTo>
                    <a:pt x="17609" y="326"/>
                  </a:lnTo>
                  <a:lnTo>
                    <a:pt x="17514" y="218"/>
                  </a:lnTo>
                  <a:lnTo>
                    <a:pt x="17419" y="109"/>
                  </a:lnTo>
                  <a:lnTo>
                    <a:pt x="17332" y="37"/>
                  </a:lnTo>
                  <a:lnTo>
                    <a:pt x="1723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 rot="10800000">
              <a:off x="5823157" y="-856613"/>
              <a:ext cx="103017" cy="138146"/>
            </a:xfrm>
            <a:custGeom>
              <a:avLst/>
              <a:gdLst/>
              <a:ahLst/>
              <a:cxnLst/>
              <a:rect l="l" t="t" r="r" b="b"/>
              <a:pathLst>
                <a:path w="4049" h="24015" extrusionOk="0">
                  <a:moveTo>
                    <a:pt x="518" y="0"/>
                  </a:moveTo>
                  <a:lnTo>
                    <a:pt x="431" y="36"/>
                  </a:lnTo>
                  <a:lnTo>
                    <a:pt x="351" y="145"/>
                  </a:lnTo>
                  <a:lnTo>
                    <a:pt x="270" y="326"/>
                  </a:lnTo>
                  <a:lnTo>
                    <a:pt x="198" y="543"/>
                  </a:lnTo>
                  <a:lnTo>
                    <a:pt x="161" y="724"/>
                  </a:lnTo>
                  <a:lnTo>
                    <a:pt x="125" y="904"/>
                  </a:lnTo>
                  <a:lnTo>
                    <a:pt x="95" y="1121"/>
                  </a:lnTo>
                  <a:lnTo>
                    <a:pt x="66" y="1338"/>
                  </a:lnTo>
                  <a:lnTo>
                    <a:pt x="44" y="1555"/>
                  </a:lnTo>
                  <a:lnTo>
                    <a:pt x="30" y="1772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8" y="2749"/>
                  </a:lnTo>
                  <a:lnTo>
                    <a:pt x="15" y="3002"/>
                  </a:lnTo>
                  <a:lnTo>
                    <a:pt x="22" y="3219"/>
                  </a:lnTo>
                  <a:lnTo>
                    <a:pt x="37" y="3472"/>
                  </a:lnTo>
                  <a:lnTo>
                    <a:pt x="59" y="3689"/>
                  </a:lnTo>
                  <a:lnTo>
                    <a:pt x="88" y="3906"/>
                  </a:lnTo>
                  <a:lnTo>
                    <a:pt x="117" y="4123"/>
                  </a:lnTo>
                  <a:lnTo>
                    <a:pt x="3130" y="23038"/>
                  </a:lnTo>
                  <a:lnTo>
                    <a:pt x="3166" y="23219"/>
                  </a:lnTo>
                  <a:lnTo>
                    <a:pt x="3203" y="23400"/>
                  </a:lnTo>
                  <a:lnTo>
                    <a:pt x="3247" y="23545"/>
                  </a:lnTo>
                  <a:lnTo>
                    <a:pt x="3283" y="23689"/>
                  </a:lnTo>
                  <a:lnTo>
                    <a:pt x="3334" y="23798"/>
                  </a:lnTo>
                  <a:lnTo>
                    <a:pt x="3378" y="23870"/>
                  </a:lnTo>
                  <a:lnTo>
                    <a:pt x="3429" y="23942"/>
                  </a:lnTo>
                  <a:lnTo>
                    <a:pt x="3473" y="23979"/>
                  </a:lnTo>
                  <a:lnTo>
                    <a:pt x="3524" y="24015"/>
                  </a:lnTo>
                  <a:lnTo>
                    <a:pt x="3575" y="23979"/>
                  </a:lnTo>
                  <a:lnTo>
                    <a:pt x="3626" y="23942"/>
                  </a:lnTo>
                  <a:lnTo>
                    <a:pt x="3670" y="23906"/>
                  </a:lnTo>
                  <a:lnTo>
                    <a:pt x="3721" y="23834"/>
                  </a:lnTo>
                  <a:lnTo>
                    <a:pt x="3764" y="23725"/>
                  </a:lnTo>
                  <a:lnTo>
                    <a:pt x="3808" y="23617"/>
                  </a:lnTo>
                  <a:lnTo>
                    <a:pt x="3852" y="23436"/>
                  </a:lnTo>
                  <a:lnTo>
                    <a:pt x="3888" y="23291"/>
                  </a:lnTo>
                  <a:lnTo>
                    <a:pt x="3925" y="23074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6"/>
                  </a:lnTo>
                  <a:lnTo>
                    <a:pt x="4034" y="21989"/>
                  </a:lnTo>
                  <a:lnTo>
                    <a:pt x="4042" y="21736"/>
                  </a:lnTo>
                  <a:lnTo>
                    <a:pt x="4049" y="21519"/>
                  </a:lnTo>
                  <a:lnTo>
                    <a:pt x="4049" y="21266"/>
                  </a:lnTo>
                  <a:lnTo>
                    <a:pt x="4042" y="21013"/>
                  </a:lnTo>
                  <a:lnTo>
                    <a:pt x="4027" y="20760"/>
                  </a:lnTo>
                  <a:lnTo>
                    <a:pt x="4012" y="20543"/>
                  </a:lnTo>
                  <a:lnTo>
                    <a:pt x="3991" y="20290"/>
                  </a:lnTo>
                  <a:lnTo>
                    <a:pt x="3969" y="20073"/>
                  </a:lnTo>
                  <a:lnTo>
                    <a:pt x="3939" y="19856"/>
                  </a:lnTo>
                  <a:lnTo>
                    <a:pt x="920" y="977"/>
                  </a:lnTo>
                  <a:lnTo>
                    <a:pt x="883" y="760"/>
                  </a:lnTo>
                  <a:lnTo>
                    <a:pt x="839" y="543"/>
                  </a:lnTo>
                  <a:lnTo>
                    <a:pt x="788" y="398"/>
                  </a:lnTo>
                  <a:lnTo>
                    <a:pt x="737" y="253"/>
                  </a:lnTo>
                  <a:lnTo>
                    <a:pt x="686" y="145"/>
                  </a:lnTo>
                  <a:lnTo>
                    <a:pt x="628" y="73"/>
                  </a:lnTo>
                  <a:lnTo>
                    <a:pt x="577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 rot="10800000">
              <a:off x="5834477" y="-1014294"/>
              <a:ext cx="181151" cy="65331"/>
            </a:xfrm>
            <a:custGeom>
              <a:avLst/>
              <a:gdLst/>
              <a:ahLst/>
              <a:cxnLst/>
              <a:rect l="l" t="t" r="r" b="b"/>
              <a:pathLst>
                <a:path w="7120" h="11357" extrusionOk="0">
                  <a:moveTo>
                    <a:pt x="6609" y="1"/>
                  </a:moveTo>
                  <a:lnTo>
                    <a:pt x="6558" y="37"/>
                  </a:lnTo>
                  <a:lnTo>
                    <a:pt x="6507" y="73"/>
                  </a:lnTo>
                  <a:lnTo>
                    <a:pt x="409" y="6293"/>
                  </a:lnTo>
                  <a:lnTo>
                    <a:pt x="358" y="6366"/>
                  </a:lnTo>
                  <a:lnTo>
                    <a:pt x="314" y="6438"/>
                  </a:lnTo>
                  <a:lnTo>
                    <a:pt x="263" y="6547"/>
                  </a:lnTo>
                  <a:lnTo>
                    <a:pt x="227" y="6691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7" y="7198"/>
                  </a:lnTo>
                  <a:lnTo>
                    <a:pt x="88" y="7378"/>
                  </a:lnTo>
                  <a:lnTo>
                    <a:pt x="59" y="7595"/>
                  </a:lnTo>
                  <a:lnTo>
                    <a:pt x="37" y="7812"/>
                  </a:lnTo>
                  <a:lnTo>
                    <a:pt x="23" y="8066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15" y="9295"/>
                  </a:lnTo>
                  <a:lnTo>
                    <a:pt x="23" y="9548"/>
                  </a:lnTo>
                  <a:lnTo>
                    <a:pt x="44" y="9802"/>
                  </a:lnTo>
                  <a:lnTo>
                    <a:pt x="66" y="10019"/>
                  </a:lnTo>
                  <a:lnTo>
                    <a:pt x="96" y="10236"/>
                  </a:lnTo>
                  <a:lnTo>
                    <a:pt x="125" y="10453"/>
                  </a:lnTo>
                  <a:lnTo>
                    <a:pt x="154" y="10633"/>
                  </a:lnTo>
                  <a:lnTo>
                    <a:pt x="198" y="10778"/>
                  </a:lnTo>
                  <a:lnTo>
                    <a:pt x="234" y="10923"/>
                  </a:lnTo>
                  <a:lnTo>
                    <a:pt x="278" y="11067"/>
                  </a:lnTo>
                  <a:lnTo>
                    <a:pt x="322" y="11140"/>
                  </a:lnTo>
                  <a:lnTo>
                    <a:pt x="365" y="11248"/>
                  </a:lnTo>
                  <a:lnTo>
                    <a:pt x="417" y="11284"/>
                  </a:lnTo>
                  <a:lnTo>
                    <a:pt x="468" y="11321"/>
                  </a:lnTo>
                  <a:lnTo>
                    <a:pt x="519" y="11357"/>
                  </a:lnTo>
                  <a:lnTo>
                    <a:pt x="570" y="11321"/>
                  </a:lnTo>
                  <a:lnTo>
                    <a:pt x="621" y="11284"/>
                  </a:lnTo>
                  <a:lnTo>
                    <a:pt x="6711" y="5064"/>
                  </a:lnTo>
                  <a:lnTo>
                    <a:pt x="6763" y="4991"/>
                  </a:lnTo>
                  <a:lnTo>
                    <a:pt x="6814" y="4919"/>
                  </a:lnTo>
                  <a:lnTo>
                    <a:pt x="6857" y="4774"/>
                  </a:lnTo>
                  <a:lnTo>
                    <a:pt x="6901" y="4666"/>
                  </a:lnTo>
                  <a:lnTo>
                    <a:pt x="6938" y="4521"/>
                  </a:lnTo>
                  <a:lnTo>
                    <a:pt x="6974" y="4340"/>
                  </a:lnTo>
                  <a:lnTo>
                    <a:pt x="7011" y="4160"/>
                  </a:lnTo>
                  <a:lnTo>
                    <a:pt x="7040" y="3979"/>
                  </a:lnTo>
                  <a:lnTo>
                    <a:pt x="7062" y="3762"/>
                  </a:lnTo>
                  <a:lnTo>
                    <a:pt x="7083" y="3545"/>
                  </a:lnTo>
                  <a:lnTo>
                    <a:pt x="7105" y="3292"/>
                  </a:lnTo>
                  <a:lnTo>
                    <a:pt x="7113" y="3075"/>
                  </a:lnTo>
                  <a:lnTo>
                    <a:pt x="7120" y="2821"/>
                  </a:lnTo>
                  <a:lnTo>
                    <a:pt x="7120" y="2568"/>
                  </a:lnTo>
                  <a:lnTo>
                    <a:pt x="7120" y="2315"/>
                  </a:lnTo>
                  <a:lnTo>
                    <a:pt x="7113" y="2062"/>
                  </a:lnTo>
                  <a:lnTo>
                    <a:pt x="7083" y="1628"/>
                  </a:lnTo>
                  <a:lnTo>
                    <a:pt x="7047" y="1230"/>
                  </a:lnTo>
                  <a:lnTo>
                    <a:pt x="6996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84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 rot="10800000">
              <a:off x="5762453" y="-1200490"/>
              <a:ext cx="59790" cy="159994"/>
            </a:xfrm>
            <a:custGeom>
              <a:avLst/>
              <a:gdLst/>
              <a:ahLst/>
              <a:cxnLst/>
              <a:rect l="l" t="t" r="r" b="b"/>
              <a:pathLst>
                <a:path w="2350" h="27813" extrusionOk="0">
                  <a:moveTo>
                    <a:pt x="1839" y="1"/>
                  </a:moveTo>
                  <a:lnTo>
                    <a:pt x="1751" y="37"/>
                  </a:lnTo>
                  <a:lnTo>
                    <a:pt x="1671" y="109"/>
                  </a:lnTo>
                  <a:lnTo>
                    <a:pt x="1598" y="290"/>
                  </a:lnTo>
                  <a:lnTo>
                    <a:pt x="1532" y="507"/>
                  </a:lnTo>
                  <a:lnTo>
                    <a:pt x="1467" y="760"/>
                  </a:lnTo>
                  <a:lnTo>
                    <a:pt x="1415" y="1086"/>
                  </a:lnTo>
                  <a:lnTo>
                    <a:pt x="1372" y="1447"/>
                  </a:lnTo>
                  <a:lnTo>
                    <a:pt x="1343" y="1845"/>
                  </a:lnTo>
                  <a:lnTo>
                    <a:pt x="22" y="24558"/>
                  </a:lnTo>
                  <a:lnTo>
                    <a:pt x="8" y="24811"/>
                  </a:lnTo>
                  <a:lnTo>
                    <a:pt x="0" y="25064"/>
                  </a:lnTo>
                  <a:lnTo>
                    <a:pt x="0" y="25317"/>
                  </a:lnTo>
                  <a:lnTo>
                    <a:pt x="8" y="25570"/>
                  </a:lnTo>
                  <a:lnTo>
                    <a:pt x="15" y="25823"/>
                  </a:lnTo>
                  <a:lnTo>
                    <a:pt x="30" y="26077"/>
                  </a:lnTo>
                  <a:lnTo>
                    <a:pt x="44" y="26294"/>
                  </a:lnTo>
                  <a:lnTo>
                    <a:pt x="66" y="26511"/>
                  </a:lnTo>
                  <a:lnTo>
                    <a:pt x="95" y="26728"/>
                  </a:lnTo>
                  <a:lnTo>
                    <a:pt x="124" y="26908"/>
                  </a:lnTo>
                  <a:lnTo>
                    <a:pt x="154" y="27089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23"/>
                  </a:lnTo>
                  <a:lnTo>
                    <a:pt x="321" y="27632"/>
                  </a:lnTo>
                  <a:lnTo>
                    <a:pt x="372" y="27740"/>
                  </a:lnTo>
                  <a:lnTo>
                    <a:pt x="423" y="27776"/>
                  </a:lnTo>
                  <a:lnTo>
                    <a:pt x="474" y="27813"/>
                  </a:lnTo>
                  <a:lnTo>
                    <a:pt x="577" y="27813"/>
                  </a:lnTo>
                  <a:lnTo>
                    <a:pt x="628" y="27776"/>
                  </a:lnTo>
                  <a:lnTo>
                    <a:pt x="679" y="27704"/>
                  </a:lnTo>
                  <a:lnTo>
                    <a:pt x="722" y="27596"/>
                  </a:lnTo>
                  <a:lnTo>
                    <a:pt x="766" y="27487"/>
                  </a:lnTo>
                  <a:lnTo>
                    <a:pt x="810" y="27379"/>
                  </a:lnTo>
                  <a:lnTo>
                    <a:pt x="846" y="27234"/>
                  </a:lnTo>
                  <a:lnTo>
                    <a:pt x="883" y="27053"/>
                  </a:lnTo>
                  <a:lnTo>
                    <a:pt x="919" y="26872"/>
                  </a:lnTo>
                  <a:lnTo>
                    <a:pt x="949" y="26691"/>
                  </a:lnTo>
                  <a:lnTo>
                    <a:pt x="970" y="26474"/>
                  </a:lnTo>
                  <a:lnTo>
                    <a:pt x="992" y="26221"/>
                  </a:lnTo>
                  <a:lnTo>
                    <a:pt x="1007" y="25968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9" y="2749"/>
                  </a:lnTo>
                  <a:lnTo>
                    <a:pt x="2349" y="2496"/>
                  </a:lnTo>
                  <a:lnTo>
                    <a:pt x="2349" y="2243"/>
                  </a:lnTo>
                  <a:lnTo>
                    <a:pt x="2335" y="1990"/>
                  </a:lnTo>
                  <a:lnTo>
                    <a:pt x="2327" y="1737"/>
                  </a:lnTo>
                  <a:lnTo>
                    <a:pt x="2305" y="1520"/>
                  </a:lnTo>
                  <a:lnTo>
                    <a:pt x="2283" y="1303"/>
                  </a:lnTo>
                  <a:lnTo>
                    <a:pt x="2262" y="1086"/>
                  </a:lnTo>
                  <a:lnTo>
                    <a:pt x="2232" y="905"/>
                  </a:lnTo>
                  <a:lnTo>
                    <a:pt x="2196" y="724"/>
                  </a:lnTo>
                  <a:lnTo>
                    <a:pt x="2159" y="543"/>
                  </a:lnTo>
                  <a:lnTo>
                    <a:pt x="2116" y="399"/>
                  </a:lnTo>
                  <a:lnTo>
                    <a:pt x="2072" y="290"/>
                  </a:lnTo>
                  <a:lnTo>
                    <a:pt x="2028" y="182"/>
                  </a:lnTo>
                  <a:lnTo>
                    <a:pt x="1977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 rot="10800000">
              <a:off x="5572248" y="-1186345"/>
              <a:ext cx="86861" cy="156664"/>
            </a:xfrm>
            <a:custGeom>
              <a:avLst/>
              <a:gdLst/>
              <a:ahLst/>
              <a:cxnLst/>
              <a:rect l="l" t="t" r="r" b="b"/>
              <a:pathLst>
                <a:path w="3414" h="27234" extrusionOk="0">
                  <a:moveTo>
                    <a:pt x="452" y="0"/>
                  </a:moveTo>
                  <a:lnTo>
                    <a:pt x="387" y="72"/>
                  </a:lnTo>
                  <a:lnTo>
                    <a:pt x="328" y="181"/>
                  </a:lnTo>
                  <a:lnTo>
                    <a:pt x="270" y="289"/>
                  </a:lnTo>
                  <a:lnTo>
                    <a:pt x="226" y="434"/>
                  </a:lnTo>
                  <a:lnTo>
                    <a:pt x="182" y="579"/>
                  </a:lnTo>
                  <a:lnTo>
                    <a:pt x="146" y="760"/>
                  </a:lnTo>
                  <a:lnTo>
                    <a:pt x="109" y="940"/>
                  </a:lnTo>
                  <a:lnTo>
                    <a:pt x="80" y="1157"/>
                  </a:lnTo>
                  <a:lnTo>
                    <a:pt x="58" y="1338"/>
                  </a:lnTo>
                  <a:lnTo>
                    <a:pt x="36" y="1591"/>
                  </a:lnTo>
                  <a:lnTo>
                    <a:pt x="22" y="1808"/>
                  </a:lnTo>
                  <a:lnTo>
                    <a:pt x="7" y="2062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85"/>
                  </a:lnTo>
                  <a:lnTo>
                    <a:pt x="7" y="3038"/>
                  </a:lnTo>
                  <a:lnTo>
                    <a:pt x="22" y="3255"/>
                  </a:lnTo>
                  <a:lnTo>
                    <a:pt x="36" y="3508"/>
                  </a:lnTo>
                  <a:lnTo>
                    <a:pt x="58" y="3761"/>
                  </a:lnTo>
                  <a:lnTo>
                    <a:pt x="2444" y="25859"/>
                  </a:lnTo>
                  <a:lnTo>
                    <a:pt x="2473" y="26076"/>
                  </a:lnTo>
                  <a:lnTo>
                    <a:pt x="2502" y="26293"/>
                  </a:lnTo>
                  <a:lnTo>
                    <a:pt x="2538" y="26474"/>
                  </a:lnTo>
                  <a:lnTo>
                    <a:pt x="2575" y="26655"/>
                  </a:lnTo>
                  <a:lnTo>
                    <a:pt x="2619" y="26799"/>
                  </a:lnTo>
                  <a:lnTo>
                    <a:pt x="2662" y="26908"/>
                  </a:lnTo>
                  <a:lnTo>
                    <a:pt x="2706" y="27016"/>
                  </a:lnTo>
                  <a:lnTo>
                    <a:pt x="2750" y="27125"/>
                  </a:lnTo>
                  <a:lnTo>
                    <a:pt x="2801" y="27161"/>
                  </a:lnTo>
                  <a:lnTo>
                    <a:pt x="2845" y="27197"/>
                  </a:lnTo>
                  <a:lnTo>
                    <a:pt x="2896" y="27233"/>
                  </a:lnTo>
                  <a:lnTo>
                    <a:pt x="2947" y="27197"/>
                  </a:lnTo>
                  <a:lnTo>
                    <a:pt x="2998" y="27161"/>
                  </a:lnTo>
                  <a:lnTo>
                    <a:pt x="3049" y="27125"/>
                  </a:lnTo>
                  <a:lnTo>
                    <a:pt x="3093" y="27016"/>
                  </a:lnTo>
                  <a:lnTo>
                    <a:pt x="3144" y="26908"/>
                  </a:lnTo>
                  <a:lnTo>
                    <a:pt x="3188" y="26763"/>
                  </a:lnTo>
                  <a:lnTo>
                    <a:pt x="3231" y="26618"/>
                  </a:lnTo>
                  <a:lnTo>
                    <a:pt x="3268" y="26438"/>
                  </a:lnTo>
                  <a:lnTo>
                    <a:pt x="3297" y="26257"/>
                  </a:lnTo>
                  <a:lnTo>
                    <a:pt x="3326" y="26076"/>
                  </a:lnTo>
                  <a:lnTo>
                    <a:pt x="3355" y="25859"/>
                  </a:lnTo>
                  <a:lnTo>
                    <a:pt x="3377" y="25642"/>
                  </a:lnTo>
                  <a:lnTo>
                    <a:pt x="3392" y="25389"/>
                  </a:lnTo>
                  <a:lnTo>
                    <a:pt x="3406" y="25172"/>
                  </a:lnTo>
                  <a:lnTo>
                    <a:pt x="3414" y="24919"/>
                  </a:lnTo>
                  <a:lnTo>
                    <a:pt x="3414" y="24665"/>
                  </a:lnTo>
                  <a:lnTo>
                    <a:pt x="3414" y="24448"/>
                  </a:lnTo>
                  <a:lnTo>
                    <a:pt x="3406" y="24195"/>
                  </a:lnTo>
                  <a:lnTo>
                    <a:pt x="3392" y="23942"/>
                  </a:lnTo>
                  <a:lnTo>
                    <a:pt x="3377" y="23689"/>
                  </a:lnTo>
                  <a:lnTo>
                    <a:pt x="3355" y="23472"/>
                  </a:lnTo>
                  <a:lnTo>
                    <a:pt x="963" y="1338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181"/>
                  </a:lnTo>
                  <a:lnTo>
                    <a:pt x="649" y="72"/>
                  </a:lnTo>
                  <a:lnTo>
                    <a:pt x="584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 rot="10800000">
              <a:off x="5425268" y="-978303"/>
              <a:ext cx="195449" cy="55966"/>
            </a:xfrm>
            <a:custGeom>
              <a:avLst/>
              <a:gdLst/>
              <a:ahLst/>
              <a:cxnLst/>
              <a:rect l="l" t="t" r="r" b="b"/>
              <a:pathLst>
                <a:path w="7682" h="9729" extrusionOk="0">
                  <a:moveTo>
                    <a:pt x="512" y="0"/>
                  </a:moveTo>
                  <a:lnTo>
                    <a:pt x="417" y="36"/>
                  </a:lnTo>
                  <a:lnTo>
                    <a:pt x="329" y="181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0" y="941"/>
                  </a:lnTo>
                  <a:lnTo>
                    <a:pt x="59" y="1302"/>
                  </a:lnTo>
                  <a:lnTo>
                    <a:pt x="23" y="1736"/>
                  </a:lnTo>
                  <a:lnTo>
                    <a:pt x="8" y="1953"/>
                  </a:lnTo>
                  <a:lnTo>
                    <a:pt x="1" y="2206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1" y="2966"/>
                  </a:lnTo>
                  <a:lnTo>
                    <a:pt x="16" y="3219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2" y="4268"/>
                  </a:lnTo>
                  <a:lnTo>
                    <a:pt x="169" y="4449"/>
                  </a:lnTo>
                  <a:lnTo>
                    <a:pt x="205" y="4593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36" y="4955"/>
                  </a:lnTo>
                  <a:lnTo>
                    <a:pt x="388" y="5027"/>
                  </a:lnTo>
                  <a:lnTo>
                    <a:pt x="439" y="5064"/>
                  </a:lnTo>
                  <a:lnTo>
                    <a:pt x="7098" y="9729"/>
                  </a:lnTo>
                  <a:lnTo>
                    <a:pt x="7200" y="9729"/>
                  </a:lnTo>
                  <a:lnTo>
                    <a:pt x="7251" y="9693"/>
                  </a:lnTo>
                  <a:lnTo>
                    <a:pt x="7302" y="9657"/>
                  </a:lnTo>
                  <a:lnTo>
                    <a:pt x="7346" y="9584"/>
                  </a:lnTo>
                  <a:lnTo>
                    <a:pt x="7397" y="9476"/>
                  </a:lnTo>
                  <a:lnTo>
                    <a:pt x="7441" y="9367"/>
                  </a:lnTo>
                  <a:lnTo>
                    <a:pt x="7478" y="9223"/>
                  </a:lnTo>
                  <a:lnTo>
                    <a:pt x="7521" y="9078"/>
                  </a:lnTo>
                  <a:lnTo>
                    <a:pt x="7550" y="8897"/>
                  </a:lnTo>
                  <a:lnTo>
                    <a:pt x="7587" y="8716"/>
                  </a:lnTo>
                  <a:lnTo>
                    <a:pt x="7616" y="8499"/>
                  </a:lnTo>
                  <a:lnTo>
                    <a:pt x="7638" y="8282"/>
                  </a:lnTo>
                  <a:lnTo>
                    <a:pt x="7653" y="8029"/>
                  </a:lnTo>
                  <a:lnTo>
                    <a:pt x="7667" y="7812"/>
                  </a:lnTo>
                  <a:lnTo>
                    <a:pt x="7682" y="7559"/>
                  </a:lnTo>
                  <a:lnTo>
                    <a:pt x="7682" y="7270"/>
                  </a:lnTo>
                  <a:lnTo>
                    <a:pt x="7682" y="7017"/>
                  </a:lnTo>
                  <a:lnTo>
                    <a:pt x="7682" y="6763"/>
                  </a:lnTo>
                  <a:lnTo>
                    <a:pt x="7667" y="6546"/>
                  </a:lnTo>
                  <a:lnTo>
                    <a:pt x="7653" y="6293"/>
                  </a:lnTo>
                  <a:lnTo>
                    <a:pt x="7631" y="6076"/>
                  </a:lnTo>
                  <a:lnTo>
                    <a:pt x="7609" y="5859"/>
                  </a:lnTo>
                  <a:lnTo>
                    <a:pt x="7580" y="5642"/>
                  </a:lnTo>
                  <a:lnTo>
                    <a:pt x="7550" y="5461"/>
                  </a:lnTo>
                  <a:lnTo>
                    <a:pt x="7514" y="5281"/>
                  </a:lnTo>
                  <a:lnTo>
                    <a:pt x="7478" y="5136"/>
                  </a:lnTo>
                  <a:lnTo>
                    <a:pt x="7434" y="4991"/>
                  </a:lnTo>
                  <a:lnTo>
                    <a:pt x="7390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3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 rot="10800000">
              <a:off x="5524926" y="-845798"/>
              <a:ext cx="103755" cy="127332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0"/>
                  </a:moveTo>
                  <a:lnTo>
                    <a:pt x="3458" y="73"/>
                  </a:lnTo>
                  <a:lnTo>
                    <a:pt x="3407" y="109"/>
                  </a:lnTo>
                  <a:lnTo>
                    <a:pt x="3356" y="217"/>
                  </a:lnTo>
                  <a:lnTo>
                    <a:pt x="3305" y="326"/>
                  </a:lnTo>
                  <a:lnTo>
                    <a:pt x="3261" y="470"/>
                  </a:lnTo>
                  <a:lnTo>
                    <a:pt x="3217" y="651"/>
                  </a:lnTo>
                  <a:lnTo>
                    <a:pt x="3173" y="868"/>
                  </a:lnTo>
                  <a:lnTo>
                    <a:pt x="124" y="17903"/>
                  </a:lnTo>
                  <a:lnTo>
                    <a:pt x="95" y="18083"/>
                  </a:lnTo>
                  <a:lnTo>
                    <a:pt x="66" y="18300"/>
                  </a:lnTo>
                  <a:lnTo>
                    <a:pt x="44" y="18517"/>
                  </a:lnTo>
                  <a:lnTo>
                    <a:pt x="22" y="18771"/>
                  </a:lnTo>
                  <a:lnTo>
                    <a:pt x="8" y="18988"/>
                  </a:lnTo>
                  <a:lnTo>
                    <a:pt x="0" y="19241"/>
                  </a:lnTo>
                  <a:lnTo>
                    <a:pt x="0" y="19494"/>
                  </a:lnTo>
                  <a:lnTo>
                    <a:pt x="0" y="19747"/>
                  </a:lnTo>
                  <a:lnTo>
                    <a:pt x="0" y="19964"/>
                  </a:lnTo>
                  <a:lnTo>
                    <a:pt x="15" y="20217"/>
                  </a:lnTo>
                  <a:lnTo>
                    <a:pt x="29" y="20434"/>
                  </a:lnTo>
                  <a:lnTo>
                    <a:pt x="44" y="20687"/>
                  </a:lnTo>
                  <a:lnTo>
                    <a:pt x="73" y="20904"/>
                  </a:lnTo>
                  <a:lnTo>
                    <a:pt x="95" y="21121"/>
                  </a:lnTo>
                  <a:lnTo>
                    <a:pt x="132" y="21302"/>
                  </a:lnTo>
                  <a:lnTo>
                    <a:pt x="168" y="21483"/>
                  </a:lnTo>
                  <a:lnTo>
                    <a:pt x="212" y="21664"/>
                  </a:lnTo>
                  <a:lnTo>
                    <a:pt x="256" y="21772"/>
                  </a:lnTo>
                  <a:lnTo>
                    <a:pt x="299" y="21917"/>
                  </a:lnTo>
                  <a:lnTo>
                    <a:pt x="343" y="21989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89" y="22134"/>
                  </a:lnTo>
                  <a:lnTo>
                    <a:pt x="540" y="22134"/>
                  </a:lnTo>
                  <a:lnTo>
                    <a:pt x="591" y="22098"/>
                  </a:lnTo>
                  <a:lnTo>
                    <a:pt x="642" y="22062"/>
                  </a:lnTo>
                  <a:lnTo>
                    <a:pt x="686" y="21989"/>
                  </a:lnTo>
                  <a:lnTo>
                    <a:pt x="730" y="21881"/>
                  </a:lnTo>
                  <a:lnTo>
                    <a:pt x="773" y="21772"/>
                  </a:lnTo>
                  <a:lnTo>
                    <a:pt x="817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76" y="4051"/>
                  </a:lnTo>
                  <a:lnTo>
                    <a:pt x="4005" y="3834"/>
                  </a:lnTo>
                  <a:lnTo>
                    <a:pt x="4027" y="3617"/>
                  </a:lnTo>
                  <a:lnTo>
                    <a:pt x="4049" y="3364"/>
                  </a:lnTo>
                  <a:lnTo>
                    <a:pt x="4063" y="3147"/>
                  </a:lnTo>
                  <a:lnTo>
                    <a:pt x="4070" y="2894"/>
                  </a:lnTo>
                  <a:lnTo>
                    <a:pt x="4078" y="2640"/>
                  </a:lnTo>
                  <a:lnTo>
                    <a:pt x="4070" y="2387"/>
                  </a:lnTo>
                  <a:lnTo>
                    <a:pt x="4070" y="2170"/>
                  </a:lnTo>
                  <a:lnTo>
                    <a:pt x="4056" y="1917"/>
                  </a:lnTo>
                  <a:lnTo>
                    <a:pt x="4041" y="1700"/>
                  </a:lnTo>
                  <a:lnTo>
                    <a:pt x="4027" y="1447"/>
                  </a:lnTo>
                  <a:lnTo>
                    <a:pt x="3998" y="1230"/>
                  </a:lnTo>
                  <a:lnTo>
                    <a:pt x="3976" y="1013"/>
                  </a:lnTo>
                  <a:lnTo>
                    <a:pt x="3939" y="832"/>
                  </a:lnTo>
                  <a:lnTo>
                    <a:pt x="3903" y="651"/>
                  </a:lnTo>
                  <a:lnTo>
                    <a:pt x="3866" y="507"/>
                  </a:lnTo>
                  <a:lnTo>
                    <a:pt x="3822" y="362"/>
                  </a:lnTo>
                  <a:lnTo>
                    <a:pt x="3742" y="181"/>
                  </a:lnTo>
                  <a:lnTo>
                    <a:pt x="3655" y="3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 rot="10800000">
              <a:off x="5708084" y="-811680"/>
              <a:ext cx="37324" cy="167271"/>
            </a:xfrm>
            <a:custGeom>
              <a:avLst/>
              <a:gdLst/>
              <a:ahLst/>
              <a:cxnLst/>
              <a:rect l="l" t="t" r="r" b="b"/>
              <a:pathLst>
                <a:path w="1467" h="29078" extrusionOk="0">
                  <a:moveTo>
                    <a:pt x="905" y="0"/>
                  </a:moveTo>
                  <a:lnTo>
                    <a:pt x="854" y="36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79" y="398"/>
                  </a:lnTo>
                  <a:lnTo>
                    <a:pt x="606" y="651"/>
                  </a:lnTo>
                  <a:lnTo>
                    <a:pt x="547" y="1013"/>
                  </a:lnTo>
                  <a:lnTo>
                    <a:pt x="496" y="1411"/>
                  </a:lnTo>
                  <a:lnTo>
                    <a:pt x="474" y="1628"/>
                  </a:lnTo>
                  <a:lnTo>
                    <a:pt x="460" y="1845"/>
                  </a:lnTo>
                  <a:lnTo>
                    <a:pt x="445" y="2062"/>
                  </a:lnTo>
                  <a:lnTo>
                    <a:pt x="438" y="2315"/>
                  </a:lnTo>
                  <a:lnTo>
                    <a:pt x="0" y="26293"/>
                  </a:lnTo>
                  <a:lnTo>
                    <a:pt x="0" y="26582"/>
                  </a:lnTo>
                  <a:lnTo>
                    <a:pt x="0" y="26835"/>
                  </a:lnTo>
                  <a:lnTo>
                    <a:pt x="7" y="27089"/>
                  </a:lnTo>
                  <a:lnTo>
                    <a:pt x="22" y="27306"/>
                  </a:lnTo>
                  <a:lnTo>
                    <a:pt x="37" y="27559"/>
                  </a:lnTo>
                  <a:lnTo>
                    <a:pt x="59" y="27776"/>
                  </a:lnTo>
                  <a:lnTo>
                    <a:pt x="88" y="27993"/>
                  </a:lnTo>
                  <a:lnTo>
                    <a:pt x="117" y="28174"/>
                  </a:lnTo>
                  <a:lnTo>
                    <a:pt x="153" y="28354"/>
                  </a:lnTo>
                  <a:lnTo>
                    <a:pt x="190" y="28499"/>
                  </a:lnTo>
                  <a:lnTo>
                    <a:pt x="226" y="28680"/>
                  </a:lnTo>
                  <a:lnTo>
                    <a:pt x="270" y="28788"/>
                  </a:lnTo>
                  <a:lnTo>
                    <a:pt x="314" y="28897"/>
                  </a:lnTo>
                  <a:lnTo>
                    <a:pt x="365" y="28969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69" y="29078"/>
                  </a:lnTo>
                  <a:lnTo>
                    <a:pt x="620" y="29042"/>
                  </a:lnTo>
                  <a:lnTo>
                    <a:pt x="671" y="28969"/>
                  </a:lnTo>
                  <a:lnTo>
                    <a:pt x="715" y="28897"/>
                  </a:lnTo>
                  <a:lnTo>
                    <a:pt x="766" y="28788"/>
                  </a:lnTo>
                  <a:lnTo>
                    <a:pt x="803" y="28644"/>
                  </a:lnTo>
                  <a:lnTo>
                    <a:pt x="846" y="28499"/>
                  </a:lnTo>
                  <a:lnTo>
                    <a:pt x="883" y="28354"/>
                  </a:lnTo>
                  <a:lnTo>
                    <a:pt x="912" y="28174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85" y="27523"/>
                  </a:lnTo>
                  <a:lnTo>
                    <a:pt x="1007" y="27269"/>
                  </a:lnTo>
                  <a:lnTo>
                    <a:pt x="1014" y="27016"/>
                  </a:lnTo>
                  <a:lnTo>
                    <a:pt x="1021" y="26763"/>
                  </a:lnTo>
                  <a:lnTo>
                    <a:pt x="1466" y="2785"/>
                  </a:lnTo>
                  <a:lnTo>
                    <a:pt x="1466" y="2532"/>
                  </a:lnTo>
                  <a:lnTo>
                    <a:pt x="1466" y="2279"/>
                  </a:lnTo>
                  <a:lnTo>
                    <a:pt x="1459" y="2025"/>
                  </a:lnTo>
                  <a:lnTo>
                    <a:pt x="1444" y="1772"/>
                  </a:lnTo>
                  <a:lnTo>
                    <a:pt x="1423" y="1555"/>
                  </a:lnTo>
                  <a:lnTo>
                    <a:pt x="1401" y="1338"/>
                  </a:lnTo>
                  <a:lnTo>
                    <a:pt x="1379" y="1121"/>
                  </a:lnTo>
                  <a:lnTo>
                    <a:pt x="1350" y="940"/>
                  </a:lnTo>
                  <a:lnTo>
                    <a:pt x="1313" y="760"/>
                  </a:lnTo>
                  <a:lnTo>
                    <a:pt x="1277" y="579"/>
                  </a:lnTo>
                  <a:lnTo>
                    <a:pt x="1240" y="434"/>
                  </a:lnTo>
                  <a:lnTo>
                    <a:pt x="1196" y="289"/>
                  </a:lnTo>
                  <a:lnTo>
                    <a:pt x="1153" y="181"/>
                  </a:lnTo>
                  <a:lnTo>
                    <a:pt x="1102" y="109"/>
                  </a:lnTo>
                  <a:lnTo>
                    <a:pt x="1051" y="3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 rot="10800000">
              <a:off x="5569089" y="-1108138"/>
              <a:ext cx="315334" cy="353474"/>
            </a:xfrm>
            <a:custGeom>
              <a:avLst/>
              <a:gdLst/>
              <a:ahLst/>
              <a:cxnLst/>
              <a:rect l="l" t="t" r="r" b="b"/>
              <a:pathLst>
                <a:path w="12394" h="61447" extrusionOk="0">
                  <a:moveTo>
                    <a:pt x="6194" y="0"/>
                  </a:moveTo>
                  <a:lnTo>
                    <a:pt x="5880" y="36"/>
                  </a:lnTo>
                  <a:lnTo>
                    <a:pt x="5566" y="181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55" y="1375"/>
                  </a:lnTo>
                  <a:lnTo>
                    <a:pt x="4064" y="1881"/>
                  </a:lnTo>
                  <a:lnTo>
                    <a:pt x="3787" y="2423"/>
                  </a:lnTo>
                  <a:lnTo>
                    <a:pt x="3509" y="3038"/>
                  </a:lnTo>
                  <a:lnTo>
                    <a:pt x="3247" y="3725"/>
                  </a:lnTo>
                  <a:lnTo>
                    <a:pt x="2984" y="4449"/>
                  </a:lnTo>
                  <a:lnTo>
                    <a:pt x="2736" y="5244"/>
                  </a:lnTo>
                  <a:lnTo>
                    <a:pt x="2488" y="6112"/>
                  </a:lnTo>
                  <a:lnTo>
                    <a:pt x="2255" y="7016"/>
                  </a:lnTo>
                  <a:lnTo>
                    <a:pt x="2029" y="7993"/>
                  </a:lnTo>
                  <a:lnTo>
                    <a:pt x="1817" y="9006"/>
                  </a:lnTo>
                  <a:lnTo>
                    <a:pt x="1613" y="10054"/>
                  </a:lnTo>
                  <a:lnTo>
                    <a:pt x="1416" y="11176"/>
                  </a:lnTo>
                  <a:lnTo>
                    <a:pt x="1234" y="12333"/>
                  </a:lnTo>
                  <a:lnTo>
                    <a:pt x="1058" y="13563"/>
                  </a:lnTo>
                  <a:lnTo>
                    <a:pt x="898" y="14792"/>
                  </a:lnTo>
                  <a:lnTo>
                    <a:pt x="752" y="16094"/>
                  </a:lnTo>
                  <a:lnTo>
                    <a:pt x="613" y="17396"/>
                  </a:lnTo>
                  <a:lnTo>
                    <a:pt x="489" y="18771"/>
                  </a:lnTo>
                  <a:lnTo>
                    <a:pt x="380" y="20181"/>
                  </a:lnTo>
                  <a:lnTo>
                    <a:pt x="278" y="21591"/>
                  </a:lnTo>
                  <a:lnTo>
                    <a:pt x="198" y="23038"/>
                  </a:lnTo>
                  <a:lnTo>
                    <a:pt x="125" y="24521"/>
                  </a:lnTo>
                  <a:lnTo>
                    <a:pt x="74" y="26040"/>
                  </a:lnTo>
                  <a:lnTo>
                    <a:pt x="30" y="27595"/>
                  </a:lnTo>
                  <a:lnTo>
                    <a:pt x="8" y="29150"/>
                  </a:lnTo>
                  <a:lnTo>
                    <a:pt x="1" y="30742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74" y="35407"/>
                  </a:lnTo>
                  <a:lnTo>
                    <a:pt x="125" y="36926"/>
                  </a:lnTo>
                  <a:lnTo>
                    <a:pt x="198" y="38409"/>
                  </a:lnTo>
                  <a:lnTo>
                    <a:pt x="278" y="39855"/>
                  </a:lnTo>
                  <a:lnTo>
                    <a:pt x="380" y="41302"/>
                  </a:lnTo>
                  <a:lnTo>
                    <a:pt x="489" y="42676"/>
                  </a:lnTo>
                  <a:lnTo>
                    <a:pt x="613" y="44051"/>
                  </a:lnTo>
                  <a:lnTo>
                    <a:pt x="752" y="45353"/>
                  </a:lnTo>
                  <a:lnTo>
                    <a:pt x="898" y="46655"/>
                  </a:lnTo>
                  <a:lnTo>
                    <a:pt x="1058" y="47884"/>
                  </a:lnTo>
                  <a:lnTo>
                    <a:pt x="1234" y="49114"/>
                  </a:lnTo>
                  <a:lnTo>
                    <a:pt x="1416" y="50271"/>
                  </a:lnTo>
                  <a:lnTo>
                    <a:pt x="1613" y="51393"/>
                  </a:lnTo>
                  <a:lnTo>
                    <a:pt x="1817" y="52441"/>
                  </a:lnTo>
                  <a:lnTo>
                    <a:pt x="2029" y="53454"/>
                  </a:lnTo>
                  <a:lnTo>
                    <a:pt x="2255" y="54430"/>
                  </a:lnTo>
                  <a:lnTo>
                    <a:pt x="2488" y="55335"/>
                  </a:lnTo>
                  <a:lnTo>
                    <a:pt x="2736" y="56203"/>
                  </a:lnTo>
                  <a:lnTo>
                    <a:pt x="2984" y="56998"/>
                  </a:lnTo>
                  <a:lnTo>
                    <a:pt x="3247" y="57722"/>
                  </a:lnTo>
                  <a:lnTo>
                    <a:pt x="3509" y="58409"/>
                  </a:lnTo>
                  <a:lnTo>
                    <a:pt x="3787" y="59024"/>
                  </a:lnTo>
                  <a:lnTo>
                    <a:pt x="4064" y="59566"/>
                  </a:lnTo>
                  <a:lnTo>
                    <a:pt x="4355" y="60072"/>
                  </a:lnTo>
                  <a:lnTo>
                    <a:pt x="4647" y="60470"/>
                  </a:lnTo>
                  <a:lnTo>
                    <a:pt x="4946" y="60832"/>
                  </a:lnTo>
                  <a:lnTo>
                    <a:pt x="5253" y="61085"/>
                  </a:lnTo>
                  <a:lnTo>
                    <a:pt x="5566" y="61266"/>
                  </a:lnTo>
                  <a:lnTo>
                    <a:pt x="5880" y="61411"/>
                  </a:lnTo>
                  <a:lnTo>
                    <a:pt x="6194" y="61447"/>
                  </a:lnTo>
                  <a:lnTo>
                    <a:pt x="6515" y="61411"/>
                  </a:lnTo>
                  <a:lnTo>
                    <a:pt x="6828" y="61266"/>
                  </a:lnTo>
                  <a:lnTo>
                    <a:pt x="7142" y="61085"/>
                  </a:lnTo>
                  <a:lnTo>
                    <a:pt x="7448" y="60832"/>
                  </a:lnTo>
                  <a:lnTo>
                    <a:pt x="7747" y="60470"/>
                  </a:lnTo>
                  <a:lnTo>
                    <a:pt x="8039" y="60072"/>
                  </a:lnTo>
                  <a:lnTo>
                    <a:pt x="8324" y="59566"/>
                  </a:lnTo>
                  <a:lnTo>
                    <a:pt x="8608" y="59024"/>
                  </a:lnTo>
                  <a:lnTo>
                    <a:pt x="8885" y="58409"/>
                  </a:lnTo>
                  <a:lnTo>
                    <a:pt x="9148" y="57722"/>
                  </a:lnTo>
                  <a:lnTo>
                    <a:pt x="9410" y="56998"/>
                  </a:lnTo>
                  <a:lnTo>
                    <a:pt x="9658" y="56203"/>
                  </a:lnTo>
                  <a:lnTo>
                    <a:pt x="9906" y="55335"/>
                  </a:lnTo>
                  <a:lnTo>
                    <a:pt x="10140" y="54430"/>
                  </a:lnTo>
                  <a:lnTo>
                    <a:pt x="10359" y="53454"/>
                  </a:lnTo>
                  <a:lnTo>
                    <a:pt x="10577" y="52441"/>
                  </a:lnTo>
                  <a:lnTo>
                    <a:pt x="10782" y="51393"/>
                  </a:lnTo>
                  <a:lnTo>
                    <a:pt x="10979" y="50271"/>
                  </a:lnTo>
                  <a:lnTo>
                    <a:pt x="11161" y="49114"/>
                  </a:lnTo>
                  <a:lnTo>
                    <a:pt x="11336" y="47884"/>
                  </a:lnTo>
                  <a:lnTo>
                    <a:pt x="11497" y="46655"/>
                  </a:lnTo>
                  <a:lnTo>
                    <a:pt x="11642" y="45353"/>
                  </a:lnTo>
                  <a:lnTo>
                    <a:pt x="11781" y="44051"/>
                  </a:lnTo>
                  <a:lnTo>
                    <a:pt x="11905" y="42676"/>
                  </a:lnTo>
                  <a:lnTo>
                    <a:pt x="12014" y="41302"/>
                  </a:lnTo>
                  <a:lnTo>
                    <a:pt x="12117" y="39855"/>
                  </a:lnTo>
                  <a:lnTo>
                    <a:pt x="12197" y="38409"/>
                  </a:lnTo>
                  <a:lnTo>
                    <a:pt x="12262" y="36926"/>
                  </a:lnTo>
                  <a:lnTo>
                    <a:pt x="12321" y="35407"/>
                  </a:lnTo>
                  <a:lnTo>
                    <a:pt x="12357" y="33852"/>
                  </a:lnTo>
                  <a:lnTo>
                    <a:pt x="12386" y="32297"/>
                  </a:lnTo>
                  <a:lnTo>
                    <a:pt x="12394" y="30742"/>
                  </a:lnTo>
                  <a:lnTo>
                    <a:pt x="12386" y="29150"/>
                  </a:lnTo>
                  <a:lnTo>
                    <a:pt x="12357" y="27595"/>
                  </a:lnTo>
                  <a:lnTo>
                    <a:pt x="12321" y="26040"/>
                  </a:lnTo>
                  <a:lnTo>
                    <a:pt x="12262" y="24521"/>
                  </a:lnTo>
                  <a:lnTo>
                    <a:pt x="12197" y="23038"/>
                  </a:lnTo>
                  <a:lnTo>
                    <a:pt x="12117" y="21591"/>
                  </a:lnTo>
                  <a:lnTo>
                    <a:pt x="12014" y="20181"/>
                  </a:lnTo>
                  <a:lnTo>
                    <a:pt x="11905" y="18771"/>
                  </a:lnTo>
                  <a:lnTo>
                    <a:pt x="11781" y="17396"/>
                  </a:lnTo>
                  <a:lnTo>
                    <a:pt x="11642" y="16094"/>
                  </a:lnTo>
                  <a:lnTo>
                    <a:pt x="11497" y="14792"/>
                  </a:lnTo>
                  <a:lnTo>
                    <a:pt x="11336" y="13563"/>
                  </a:lnTo>
                  <a:lnTo>
                    <a:pt x="11161" y="12333"/>
                  </a:lnTo>
                  <a:lnTo>
                    <a:pt x="10979" y="11176"/>
                  </a:lnTo>
                  <a:lnTo>
                    <a:pt x="10782" y="10054"/>
                  </a:lnTo>
                  <a:lnTo>
                    <a:pt x="10577" y="9006"/>
                  </a:lnTo>
                  <a:lnTo>
                    <a:pt x="10359" y="7993"/>
                  </a:lnTo>
                  <a:lnTo>
                    <a:pt x="10140" y="7016"/>
                  </a:lnTo>
                  <a:lnTo>
                    <a:pt x="9906" y="6112"/>
                  </a:lnTo>
                  <a:lnTo>
                    <a:pt x="9658" y="5244"/>
                  </a:lnTo>
                  <a:lnTo>
                    <a:pt x="9410" y="4449"/>
                  </a:lnTo>
                  <a:lnTo>
                    <a:pt x="9148" y="3725"/>
                  </a:lnTo>
                  <a:lnTo>
                    <a:pt x="8885" y="3038"/>
                  </a:lnTo>
                  <a:lnTo>
                    <a:pt x="8608" y="2423"/>
                  </a:lnTo>
                  <a:lnTo>
                    <a:pt x="8324" y="1881"/>
                  </a:lnTo>
                  <a:lnTo>
                    <a:pt x="8039" y="1375"/>
                  </a:lnTo>
                  <a:lnTo>
                    <a:pt x="7747" y="977"/>
                  </a:lnTo>
                  <a:lnTo>
                    <a:pt x="7448" y="615"/>
                  </a:lnTo>
                  <a:lnTo>
                    <a:pt x="7142" y="362"/>
                  </a:lnTo>
                  <a:lnTo>
                    <a:pt x="6828" y="181"/>
                  </a:lnTo>
                  <a:lnTo>
                    <a:pt x="6515" y="36"/>
                  </a:lnTo>
                  <a:lnTo>
                    <a:pt x="6194" y="0"/>
                  </a:ln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1" r:id="rId7"/>
    <p:sldLayoutId id="2147483673" r:id="rId8"/>
    <p:sldLayoutId id="2147483675" r:id="rId9"/>
    <p:sldLayoutId id="2147483676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7"/>
          <p:cNvSpPr/>
          <p:nvPr/>
        </p:nvSpPr>
        <p:spPr>
          <a:xfrm>
            <a:off x="141375" y="4545875"/>
            <a:ext cx="3555300" cy="331800"/>
          </a:xfrm>
          <a:prstGeom prst="ellipse">
            <a:avLst/>
          </a:prstGeom>
          <a:solidFill>
            <a:srgbClr val="E8E0D1">
              <a:alpha val="31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7"/>
          <p:cNvSpPr txBox="1">
            <a:spLocks noGrp="1"/>
          </p:cNvSpPr>
          <p:nvPr>
            <p:ph type="ctrTitle"/>
          </p:nvPr>
        </p:nvSpPr>
        <p:spPr>
          <a:xfrm>
            <a:off x="2901275" y="941850"/>
            <a:ext cx="5522700" cy="16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RECURSOS ENERGÉTICOS</a:t>
            </a:r>
            <a:endParaRPr dirty="0"/>
          </a:p>
        </p:txBody>
      </p:sp>
      <p:sp>
        <p:nvSpPr>
          <p:cNvPr id="553" name="Google Shape;553;p37"/>
          <p:cNvSpPr txBox="1">
            <a:spLocks noGrp="1"/>
          </p:cNvSpPr>
          <p:nvPr>
            <p:ph type="subTitle" idx="1"/>
          </p:nvPr>
        </p:nvSpPr>
        <p:spPr>
          <a:xfrm>
            <a:off x="3650800" y="2612425"/>
            <a:ext cx="477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TECNOLOGÍA 2º MEDIO</a:t>
            </a:r>
            <a:endParaRPr dirty="0"/>
          </a:p>
        </p:txBody>
      </p:sp>
      <p:grpSp>
        <p:nvGrpSpPr>
          <p:cNvPr id="554" name="Google Shape;554;p37"/>
          <p:cNvGrpSpPr/>
          <p:nvPr/>
        </p:nvGrpSpPr>
        <p:grpSpPr>
          <a:xfrm rot="10800000">
            <a:off x="1" y="2246482"/>
            <a:ext cx="4009925" cy="2598944"/>
            <a:chOff x="-11712650" y="238125"/>
            <a:chExt cx="12081725" cy="5238750"/>
          </a:xfrm>
        </p:grpSpPr>
        <p:sp>
          <p:nvSpPr>
            <p:cNvPr id="555" name="Google Shape;555;p37"/>
            <p:cNvSpPr/>
            <p:nvPr/>
          </p:nvSpPr>
          <p:spPr>
            <a:xfrm>
              <a:off x="-10484900" y="2840025"/>
              <a:ext cx="2450925" cy="2499725"/>
            </a:xfrm>
            <a:custGeom>
              <a:avLst/>
              <a:gdLst/>
              <a:ahLst/>
              <a:cxnLst/>
              <a:rect l="l" t="t" r="r" b="b"/>
              <a:pathLst>
                <a:path w="98037" h="99989" extrusionOk="0">
                  <a:moveTo>
                    <a:pt x="30904" y="0"/>
                  </a:moveTo>
                  <a:lnTo>
                    <a:pt x="29897" y="185"/>
                  </a:lnTo>
                  <a:lnTo>
                    <a:pt x="28902" y="376"/>
                  </a:lnTo>
                  <a:lnTo>
                    <a:pt x="27930" y="574"/>
                  </a:lnTo>
                  <a:lnTo>
                    <a:pt x="26969" y="785"/>
                  </a:lnTo>
                  <a:lnTo>
                    <a:pt x="26043" y="1002"/>
                  </a:lnTo>
                  <a:lnTo>
                    <a:pt x="25117" y="1226"/>
                  </a:lnTo>
                  <a:lnTo>
                    <a:pt x="24226" y="1464"/>
                  </a:lnTo>
                  <a:lnTo>
                    <a:pt x="23346" y="1708"/>
                  </a:lnTo>
                  <a:lnTo>
                    <a:pt x="22478" y="1965"/>
                  </a:lnTo>
                  <a:lnTo>
                    <a:pt x="21645" y="2222"/>
                  </a:lnTo>
                  <a:lnTo>
                    <a:pt x="20811" y="2492"/>
                  </a:lnTo>
                  <a:lnTo>
                    <a:pt x="20013" y="2776"/>
                  </a:lnTo>
                  <a:lnTo>
                    <a:pt x="19214" y="3059"/>
                  </a:lnTo>
                  <a:lnTo>
                    <a:pt x="18450" y="3356"/>
                  </a:lnTo>
                  <a:lnTo>
                    <a:pt x="17698" y="3659"/>
                  </a:lnTo>
                  <a:lnTo>
                    <a:pt x="16957" y="3969"/>
                  </a:lnTo>
                  <a:lnTo>
                    <a:pt x="16240" y="4292"/>
                  </a:lnTo>
                  <a:lnTo>
                    <a:pt x="15534" y="4622"/>
                  </a:lnTo>
                  <a:lnTo>
                    <a:pt x="14851" y="4958"/>
                  </a:lnTo>
                  <a:lnTo>
                    <a:pt x="14191" y="5301"/>
                  </a:lnTo>
                  <a:lnTo>
                    <a:pt x="13543" y="5650"/>
                  </a:lnTo>
                  <a:lnTo>
                    <a:pt x="12906" y="6006"/>
                  </a:lnTo>
                  <a:lnTo>
                    <a:pt x="12293" y="6369"/>
                  </a:lnTo>
                  <a:lnTo>
                    <a:pt x="11691" y="6745"/>
                  </a:lnTo>
                  <a:lnTo>
                    <a:pt x="11101" y="7121"/>
                  </a:lnTo>
                  <a:lnTo>
                    <a:pt x="10533" y="7510"/>
                  </a:lnTo>
                  <a:lnTo>
                    <a:pt x="9989" y="7905"/>
                  </a:lnTo>
                  <a:lnTo>
                    <a:pt x="9457" y="8307"/>
                  </a:lnTo>
                  <a:lnTo>
                    <a:pt x="8936" y="8709"/>
                  </a:lnTo>
                  <a:lnTo>
                    <a:pt x="8427" y="9125"/>
                  </a:lnTo>
                  <a:lnTo>
                    <a:pt x="7941" y="9547"/>
                  </a:lnTo>
                  <a:lnTo>
                    <a:pt x="7478" y="9975"/>
                  </a:lnTo>
                  <a:lnTo>
                    <a:pt x="7015" y="10404"/>
                  </a:lnTo>
                  <a:lnTo>
                    <a:pt x="6575" y="10846"/>
                  </a:lnTo>
                  <a:lnTo>
                    <a:pt x="6158" y="11294"/>
                  </a:lnTo>
                  <a:lnTo>
                    <a:pt x="5742" y="11742"/>
                  </a:lnTo>
                  <a:lnTo>
                    <a:pt x="5348" y="12204"/>
                  </a:lnTo>
                  <a:lnTo>
                    <a:pt x="4966" y="12665"/>
                  </a:lnTo>
                  <a:lnTo>
                    <a:pt x="4607" y="13133"/>
                  </a:lnTo>
                  <a:lnTo>
                    <a:pt x="4260" y="13615"/>
                  </a:lnTo>
                  <a:lnTo>
                    <a:pt x="3924" y="14089"/>
                  </a:lnTo>
                  <a:lnTo>
                    <a:pt x="3600" y="14577"/>
                  </a:lnTo>
                  <a:lnTo>
                    <a:pt x="3299" y="15072"/>
                  </a:lnTo>
                  <a:lnTo>
                    <a:pt x="3010" y="15566"/>
                  </a:lnTo>
                  <a:lnTo>
                    <a:pt x="2732" y="16074"/>
                  </a:lnTo>
                  <a:lnTo>
                    <a:pt x="2466" y="16581"/>
                  </a:lnTo>
                  <a:lnTo>
                    <a:pt x="2211" y="17089"/>
                  </a:lnTo>
                  <a:lnTo>
                    <a:pt x="1980" y="17610"/>
                  </a:lnTo>
                  <a:lnTo>
                    <a:pt x="1760" y="18131"/>
                  </a:lnTo>
                  <a:lnTo>
                    <a:pt x="1552" y="18658"/>
                  </a:lnTo>
                  <a:lnTo>
                    <a:pt x="1355" y="19192"/>
                  </a:lnTo>
                  <a:lnTo>
                    <a:pt x="1170" y="19726"/>
                  </a:lnTo>
                  <a:lnTo>
                    <a:pt x="1008" y="20267"/>
                  </a:lnTo>
                  <a:lnTo>
                    <a:pt x="857" y="20814"/>
                  </a:lnTo>
                  <a:lnTo>
                    <a:pt x="707" y="21361"/>
                  </a:lnTo>
                  <a:lnTo>
                    <a:pt x="579" y="21915"/>
                  </a:lnTo>
                  <a:lnTo>
                    <a:pt x="464" y="22469"/>
                  </a:lnTo>
                  <a:lnTo>
                    <a:pt x="359" y="23036"/>
                  </a:lnTo>
                  <a:lnTo>
                    <a:pt x="267" y="23596"/>
                  </a:lnTo>
                  <a:lnTo>
                    <a:pt x="197" y="24170"/>
                  </a:lnTo>
                  <a:lnTo>
                    <a:pt x="128" y="24743"/>
                  </a:lnTo>
                  <a:lnTo>
                    <a:pt x="70" y="25317"/>
                  </a:lnTo>
                  <a:lnTo>
                    <a:pt x="35" y="25897"/>
                  </a:lnTo>
                  <a:lnTo>
                    <a:pt x="1" y="26477"/>
                  </a:lnTo>
                  <a:lnTo>
                    <a:pt x="730" y="27097"/>
                  </a:lnTo>
                  <a:lnTo>
                    <a:pt x="1471" y="27704"/>
                  </a:lnTo>
                  <a:lnTo>
                    <a:pt x="2211" y="28304"/>
                  </a:lnTo>
                  <a:lnTo>
                    <a:pt x="2952" y="28890"/>
                  </a:lnTo>
                  <a:lnTo>
                    <a:pt x="4410" y="30038"/>
                  </a:lnTo>
                  <a:lnTo>
                    <a:pt x="5799" y="31132"/>
                  </a:lnTo>
                  <a:lnTo>
                    <a:pt x="6459" y="31666"/>
                  </a:lnTo>
                  <a:lnTo>
                    <a:pt x="7096" y="32180"/>
                  </a:lnTo>
                  <a:lnTo>
                    <a:pt x="7686" y="32675"/>
                  </a:lnTo>
                  <a:lnTo>
                    <a:pt x="8230" y="33163"/>
                  </a:lnTo>
                  <a:lnTo>
                    <a:pt x="8739" y="33631"/>
                  </a:lnTo>
                  <a:lnTo>
                    <a:pt x="8971" y="33855"/>
                  </a:lnTo>
                  <a:lnTo>
                    <a:pt x="9191" y="34079"/>
                  </a:lnTo>
                  <a:lnTo>
                    <a:pt x="9399" y="34297"/>
                  </a:lnTo>
                  <a:lnTo>
                    <a:pt x="9584" y="34508"/>
                  </a:lnTo>
                  <a:lnTo>
                    <a:pt x="9769" y="34719"/>
                  </a:lnTo>
                  <a:lnTo>
                    <a:pt x="9920" y="34923"/>
                  </a:lnTo>
                  <a:lnTo>
                    <a:pt x="10070" y="35121"/>
                  </a:lnTo>
                  <a:lnTo>
                    <a:pt x="10198" y="35319"/>
                  </a:lnTo>
                  <a:lnTo>
                    <a:pt x="10302" y="35510"/>
                  </a:lnTo>
                  <a:lnTo>
                    <a:pt x="10394" y="35694"/>
                  </a:lnTo>
                  <a:lnTo>
                    <a:pt x="10464" y="35872"/>
                  </a:lnTo>
                  <a:lnTo>
                    <a:pt x="10522" y="36044"/>
                  </a:lnTo>
                  <a:lnTo>
                    <a:pt x="10545" y="36215"/>
                  </a:lnTo>
                  <a:lnTo>
                    <a:pt x="10557" y="36373"/>
                  </a:lnTo>
                  <a:lnTo>
                    <a:pt x="10545" y="36532"/>
                  </a:lnTo>
                  <a:lnTo>
                    <a:pt x="10522" y="36683"/>
                  </a:lnTo>
                  <a:lnTo>
                    <a:pt x="10464" y="36828"/>
                  </a:lnTo>
                  <a:lnTo>
                    <a:pt x="10383" y="36973"/>
                  </a:lnTo>
                  <a:lnTo>
                    <a:pt x="10279" y="37105"/>
                  </a:lnTo>
                  <a:lnTo>
                    <a:pt x="10151" y="37237"/>
                  </a:lnTo>
                  <a:lnTo>
                    <a:pt x="10001" y="37356"/>
                  </a:lnTo>
                  <a:lnTo>
                    <a:pt x="9827" y="37474"/>
                  </a:lnTo>
                  <a:lnTo>
                    <a:pt x="9619" y="37580"/>
                  </a:lnTo>
                  <a:lnTo>
                    <a:pt x="9387" y="37685"/>
                  </a:lnTo>
                  <a:lnTo>
                    <a:pt x="9133" y="37784"/>
                  </a:lnTo>
                  <a:lnTo>
                    <a:pt x="8843" y="37870"/>
                  </a:lnTo>
                  <a:lnTo>
                    <a:pt x="8519" y="37956"/>
                  </a:lnTo>
                  <a:lnTo>
                    <a:pt x="8184" y="38028"/>
                  </a:lnTo>
                  <a:lnTo>
                    <a:pt x="7802" y="38101"/>
                  </a:lnTo>
                  <a:lnTo>
                    <a:pt x="7397" y="38167"/>
                  </a:lnTo>
                  <a:lnTo>
                    <a:pt x="6957" y="38219"/>
                  </a:lnTo>
                  <a:lnTo>
                    <a:pt x="6482" y="38266"/>
                  </a:lnTo>
                  <a:lnTo>
                    <a:pt x="5985" y="38312"/>
                  </a:lnTo>
                  <a:lnTo>
                    <a:pt x="5452" y="38345"/>
                  </a:lnTo>
                  <a:lnTo>
                    <a:pt x="4873" y="38371"/>
                  </a:lnTo>
                  <a:lnTo>
                    <a:pt x="4272" y="38391"/>
                  </a:lnTo>
                  <a:lnTo>
                    <a:pt x="3635" y="38404"/>
                  </a:lnTo>
                  <a:lnTo>
                    <a:pt x="2628" y="38404"/>
                  </a:lnTo>
                  <a:lnTo>
                    <a:pt x="2304" y="38391"/>
                  </a:lnTo>
                  <a:lnTo>
                    <a:pt x="1968" y="38371"/>
                  </a:lnTo>
                  <a:lnTo>
                    <a:pt x="1644" y="38345"/>
                  </a:lnTo>
                  <a:lnTo>
                    <a:pt x="1818" y="38918"/>
                  </a:lnTo>
                  <a:lnTo>
                    <a:pt x="2003" y="39492"/>
                  </a:lnTo>
                  <a:lnTo>
                    <a:pt x="2188" y="40072"/>
                  </a:lnTo>
                  <a:lnTo>
                    <a:pt x="2385" y="40646"/>
                  </a:lnTo>
                  <a:lnTo>
                    <a:pt x="2593" y="41226"/>
                  </a:lnTo>
                  <a:lnTo>
                    <a:pt x="2802" y="41806"/>
                  </a:lnTo>
                  <a:lnTo>
                    <a:pt x="3022" y="42380"/>
                  </a:lnTo>
                  <a:lnTo>
                    <a:pt x="3253" y="42960"/>
                  </a:lnTo>
                  <a:lnTo>
                    <a:pt x="3728" y="44127"/>
                  </a:lnTo>
                  <a:lnTo>
                    <a:pt x="4225" y="45287"/>
                  </a:lnTo>
                  <a:lnTo>
                    <a:pt x="4758" y="46454"/>
                  </a:lnTo>
                  <a:lnTo>
                    <a:pt x="5313" y="47621"/>
                  </a:lnTo>
                  <a:lnTo>
                    <a:pt x="5904" y="48781"/>
                  </a:lnTo>
                  <a:lnTo>
                    <a:pt x="6505" y="49948"/>
                  </a:lnTo>
                  <a:lnTo>
                    <a:pt x="7142" y="51109"/>
                  </a:lnTo>
                  <a:lnTo>
                    <a:pt x="7802" y="52276"/>
                  </a:lnTo>
                  <a:lnTo>
                    <a:pt x="8485" y="53429"/>
                  </a:lnTo>
                  <a:lnTo>
                    <a:pt x="9191" y="54590"/>
                  </a:lnTo>
                  <a:lnTo>
                    <a:pt x="9920" y="55743"/>
                  </a:lnTo>
                  <a:lnTo>
                    <a:pt x="10672" y="56891"/>
                  </a:lnTo>
                  <a:lnTo>
                    <a:pt x="11436" y="58031"/>
                  </a:lnTo>
                  <a:lnTo>
                    <a:pt x="12235" y="59172"/>
                  </a:lnTo>
                  <a:lnTo>
                    <a:pt x="13045" y="60306"/>
                  </a:lnTo>
                  <a:lnTo>
                    <a:pt x="13867" y="61433"/>
                  </a:lnTo>
                  <a:lnTo>
                    <a:pt x="14712" y="62554"/>
                  </a:lnTo>
                  <a:lnTo>
                    <a:pt x="15580" y="63662"/>
                  </a:lnTo>
                  <a:lnTo>
                    <a:pt x="16459" y="64769"/>
                  </a:lnTo>
                  <a:lnTo>
                    <a:pt x="17351" y="65864"/>
                  </a:lnTo>
                  <a:lnTo>
                    <a:pt x="18265" y="66945"/>
                  </a:lnTo>
                  <a:lnTo>
                    <a:pt x="19191" y="68020"/>
                  </a:lnTo>
                  <a:lnTo>
                    <a:pt x="20129" y="69088"/>
                  </a:lnTo>
                  <a:lnTo>
                    <a:pt x="21089" y="70142"/>
                  </a:lnTo>
                  <a:lnTo>
                    <a:pt x="22050" y="71184"/>
                  </a:lnTo>
                  <a:lnTo>
                    <a:pt x="23034" y="72213"/>
                  </a:lnTo>
                  <a:lnTo>
                    <a:pt x="24018" y="73228"/>
                  </a:lnTo>
                  <a:lnTo>
                    <a:pt x="25013" y="74230"/>
                  </a:lnTo>
                  <a:lnTo>
                    <a:pt x="26032" y="75219"/>
                  </a:lnTo>
                  <a:lnTo>
                    <a:pt x="27050" y="76195"/>
                  </a:lnTo>
                  <a:lnTo>
                    <a:pt x="28069" y="77157"/>
                  </a:lnTo>
                  <a:lnTo>
                    <a:pt x="29110" y="78100"/>
                  </a:lnTo>
                  <a:lnTo>
                    <a:pt x="30140" y="79023"/>
                  </a:lnTo>
                  <a:lnTo>
                    <a:pt x="31194" y="79933"/>
                  </a:lnTo>
                  <a:lnTo>
                    <a:pt x="32247" y="80830"/>
                  </a:lnTo>
                  <a:lnTo>
                    <a:pt x="33300" y="81700"/>
                  </a:lnTo>
                  <a:lnTo>
                    <a:pt x="34365" y="82557"/>
                  </a:lnTo>
                  <a:lnTo>
                    <a:pt x="35430" y="83394"/>
                  </a:lnTo>
                  <a:lnTo>
                    <a:pt x="36495" y="84212"/>
                  </a:lnTo>
                  <a:lnTo>
                    <a:pt x="37560" y="85010"/>
                  </a:lnTo>
                  <a:lnTo>
                    <a:pt x="38636" y="85781"/>
                  </a:lnTo>
                  <a:lnTo>
                    <a:pt x="39713" y="86539"/>
                  </a:lnTo>
                  <a:lnTo>
                    <a:pt x="40777" y="87264"/>
                  </a:lnTo>
                  <a:lnTo>
                    <a:pt x="41854" y="87976"/>
                  </a:lnTo>
                  <a:lnTo>
                    <a:pt x="42919" y="88662"/>
                  </a:lnTo>
                  <a:lnTo>
                    <a:pt x="43984" y="89321"/>
                  </a:lnTo>
                  <a:lnTo>
                    <a:pt x="44516" y="89644"/>
                  </a:lnTo>
                  <a:lnTo>
                    <a:pt x="45048" y="89961"/>
                  </a:lnTo>
                  <a:lnTo>
                    <a:pt x="45581" y="90264"/>
                  </a:lnTo>
                  <a:lnTo>
                    <a:pt x="46113" y="90567"/>
                  </a:lnTo>
                  <a:lnTo>
                    <a:pt x="46646" y="90864"/>
                  </a:lnTo>
                  <a:lnTo>
                    <a:pt x="47166" y="91154"/>
                  </a:lnTo>
                  <a:lnTo>
                    <a:pt x="47699" y="91438"/>
                  </a:lnTo>
                  <a:lnTo>
                    <a:pt x="48220" y="91715"/>
                  </a:lnTo>
                  <a:lnTo>
                    <a:pt x="48741" y="91985"/>
                  </a:lnTo>
                  <a:lnTo>
                    <a:pt x="49261" y="92249"/>
                  </a:lnTo>
                  <a:lnTo>
                    <a:pt x="49782" y="92506"/>
                  </a:lnTo>
                  <a:lnTo>
                    <a:pt x="50303" y="92750"/>
                  </a:lnTo>
                  <a:lnTo>
                    <a:pt x="50824" y="92994"/>
                  </a:lnTo>
                  <a:lnTo>
                    <a:pt x="51333" y="93231"/>
                  </a:lnTo>
                  <a:lnTo>
                    <a:pt x="51854" y="93455"/>
                  </a:lnTo>
                  <a:lnTo>
                    <a:pt x="52363" y="93679"/>
                  </a:lnTo>
                  <a:lnTo>
                    <a:pt x="52873" y="93890"/>
                  </a:lnTo>
                  <a:lnTo>
                    <a:pt x="53382" y="94095"/>
                  </a:lnTo>
                  <a:lnTo>
                    <a:pt x="53880" y="94292"/>
                  </a:lnTo>
                  <a:lnTo>
                    <a:pt x="54389" y="94484"/>
                  </a:lnTo>
                  <a:lnTo>
                    <a:pt x="54887" y="94668"/>
                  </a:lnTo>
                  <a:lnTo>
                    <a:pt x="55384" y="94846"/>
                  </a:lnTo>
                  <a:lnTo>
                    <a:pt x="55882" y="95011"/>
                  </a:lnTo>
                  <a:lnTo>
                    <a:pt x="56368" y="95169"/>
                  </a:lnTo>
                  <a:lnTo>
                    <a:pt x="56866" y="95327"/>
                  </a:lnTo>
                  <a:lnTo>
                    <a:pt x="57352" y="95466"/>
                  </a:lnTo>
                  <a:lnTo>
                    <a:pt x="57838" y="95604"/>
                  </a:lnTo>
                  <a:lnTo>
                    <a:pt x="58313" y="95730"/>
                  </a:lnTo>
                  <a:lnTo>
                    <a:pt x="59158" y="95947"/>
                  </a:lnTo>
                  <a:lnTo>
                    <a:pt x="60003" y="96158"/>
                  </a:lnTo>
                  <a:lnTo>
                    <a:pt x="60836" y="96363"/>
                  </a:lnTo>
                  <a:lnTo>
                    <a:pt x="61658" y="96560"/>
                  </a:lnTo>
                  <a:lnTo>
                    <a:pt x="62479" y="96752"/>
                  </a:lnTo>
                  <a:lnTo>
                    <a:pt x="63290" y="96936"/>
                  </a:lnTo>
                  <a:lnTo>
                    <a:pt x="64100" y="97114"/>
                  </a:lnTo>
                  <a:lnTo>
                    <a:pt x="64887" y="97286"/>
                  </a:lnTo>
                  <a:lnTo>
                    <a:pt x="65686" y="97450"/>
                  </a:lnTo>
                  <a:lnTo>
                    <a:pt x="66461" y="97609"/>
                  </a:lnTo>
                  <a:lnTo>
                    <a:pt x="67237" y="97767"/>
                  </a:lnTo>
                  <a:lnTo>
                    <a:pt x="68000" y="97912"/>
                  </a:lnTo>
                  <a:lnTo>
                    <a:pt x="68764" y="98050"/>
                  </a:lnTo>
                  <a:lnTo>
                    <a:pt x="69517" y="98189"/>
                  </a:lnTo>
                  <a:lnTo>
                    <a:pt x="70257" y="98321"/>
                  </a:lnTo>
                  <a:lnTo>
                    <a:pt x="70998" y="98446"/>
                  </a:lnTo>
                  <a:lnTo>
                    <a:pt x="71727" y="98565"/>
                  </a:lnTo>
                  <a:lnTo>
                    <a:pt x="72457" y="98677"/>
                  </a:lnTo>
                  <a:lnTo>
                    <a:pt x="73163" y="98782"/>
                  </a:lnTo>
                  <a:lnTo>
                    <a:pt x="73880" y="98888"/>
                  </a:lnTo>
                  <a:lnTo>
                    <a:pt x="74575" y="98987"/>
                  </a:lnTo>
                  <a:lnTo>
                    <a:pt x="75269" y="99079"/>
                  </a:lnTo>
                  <a:lnTo>
                    <a:pt x="75964" y="99165"/>
                  </a:lnTo>
                  <a:lnTo>
                    <a:pt x="76635" y="99250"/>
                  </a:lnTo>
                  <a:lnTo>
                    <a:pt x="77978" y="99402"/>
                  </a:lnTo>
                  <a:lnTo>
                    <a:pt x="79286" y="99534"/>
                  </a:lnTo>
                  <a:lnTo>
                    <a:pt x="80570" y="99646"/>
                  </a:lnTo>
                  <a:lnTo>
                    <a:pt x="81820" y="99745"/>
                  </a:lnTo>
                  <a:lnTo>
                    <a:pt x="83047" y="99824"/>
                  </a:lnTo>
                  <a:lnTo>
                    <a:pt x="84239" y="99883"/>
                  </a:lnTo>
                  <a:lnTo>
                    <a:pt x="85408" y="99936"/>
                  </a:lnTo>
                  <a:lnTo>
                    <a:pt x="86543" y="99969"/>
                  </a:lnTo>
                  <a:lnTo>
                    <a:pt x="87654" y="99982"/>
                  </a:lnTo>
                  <a:lnTo>
                    <a:pt x="88730" y="99989"/>
                  </a:lnTo>
                  <a:lnTo>
                    <a:pt x="89784" y="99982"/>
                  </a:lnTo>
                  <a:lnTo>
                    <a:pt x="90814" y="99962"/>
                  </a:lnTo>
                  <a:lnTo>
                    <a:pt x="91809" y="99929"/>
                  </a:lnTo>
                  <a:lnTo>
                    <a:pt x="92781" y="99883"/>
                  </a:lnTo>
                  <a:lnTo>
                    <a:pt x="93730" y="99830"/>
                  </a:lnTo>
                  <a:lnTo>
                    <a:pt x="94645" y="99765"/>
                  </a:lnTo>
                  <a:lnTo>
                    <a:pt x="95536" y="99692"/>
                  </a:lnTo>
                  <a:lnTo>
                    <a:pt x="96393" y="99613"/>
                  </a:lnTo>
                  <a:lnTo>
                    <a:pt x="97226" y="99521"/>
                  </a:lnTo>
                  <a:lnTo>
                    <a:pt x="98036" y="99428"/>
                  </a:lnTo>
                  <a:lnTo>
                    <a:pt x="96404" y="98947"/>
                  </a:lnTo>
                  <a:lnTo>
                    <a:pt x="94795" y="98466"/>
                  </a:lnTo>
                  <a:lnTo>
                    <a:pt x="93210" y="97971"/>
                  </a:lnTo>
                  <a:lnTo>
                    <a:pt x="91647" y="97464"/>
                  </a:lnTo>
                  <a:lnTo>
                    <a:pt x="90119" y="96949"/>
                  </a:lnTo>
                  <a:lnTo>
                    <a:pt x="88603" y="96428"/>
                  </a:lnTo>
                  <a:lnTo>
                    <a:pt x="87121" y="95901"/>
                  </a:lnTo>
                  <a:lnTo>
                    <a:pt x="85663" y="95360"/>
                  </a:lnTo>
                  <a:lnTo>
                    <a:pt x="84228" y="94813"/>
                  </a:lnTo>
                  <a:lnTo>
                    <a:pt x="82827" y="94253"/>
                  </a:lnTo>
                  <a:lnTo>
                    <a:pt x="81438" y="93686"/>
                  </a:lnTo>
                  <a:lnTo>
                    <a:pt x="80073" y="93112"/>
                  </a:lnTo>
                  <a:lnTo>
                    <a:pt x="78730" y="92532"/>
                  </a:lnTo>
                  <a:lnTo>
                    <a:pt x="77422" y="91945"/>
                  </a:lnTo>
                  <a:lnTo>
                    <a:pt x="76126" y="91345"/>
                  </a:lnTo>
                  <a:lnTo>
                    <a:pt x="74853" y="90739"/>
                  </a:lnTo>
                  <a:lnTo>
                    <a:pt x="73614" y="90126"/>
                  </a:lnTo>
                  <a:lnTo>
                    <a:pt x="72387" y="89506"/>
                  </a:lnTo>
                  <a:lnTo>
                    <a:pt x="71183" y="88873"/>
                  </a:lnTo>
                  <a:lnTo>
                    <a:pt x="70003" y="88240"/>
                  </a:lnTo>
                  <a:lnTo>
                    <a:pt x="68845" y="87594"/>
                  </a:lnTo>
                  <a:lnTo>
                    <a:pt x="67711" y="86948"/>
                  </a:lnTo>
                  <a:lnTo>
                    <a:pt x="66600" y="86289"/>
                  </a:lnTo>
                  <a:lnTo>
                    <a:pt x="65500" y="85623"/>
                  </a:lnTo>
                  <a:lnTo>
                    <a:pt x="64436" y="84950"/>
                  </a:lnTo>
                  <a:lnTo>
                    <a:pt x="63382" y="84271"/>
                  </a:lnTo>
                  <a:lnTo>
                    <a:pt x="62352" y="83592"/>
                  </a:lnTo>
                  <a:lnTo>
                    <a:pt x="61345" y="82900"/>
                  </a:lnTo>
                  <a:lnTo>
                    <a:pt x="60350" y="82201"/>
                  </a:lnTo>
                  <a:lnTo>
                    <a:pt x="59389" y="81495"/>
                  </a:lnTo>
                  <a:lnTo>
                    <a:pt x="58440" y="80783"/>
                  </a:lnTo>
                  <a:lnTo>
                    <a:pt x="57514" y="80071"/>
                  </a:lnTo>
                  <a:lnTo>
                    <a:pt x="56600" y="79346"/>
                  </a:lnTo>
                  <a:lnTo>
                    <a:pt x="55708" y="78621"/>
                  </a:lnTo>
                  <a:lnTo>
                    <a:pt x="54840" y="77883"/>
                  </a:lnTo>
                  <a:lnTo>
                    <a:pt x="53995" y="77144"/>
                  </a:lnTo>
                  <a:lnTo>
                    <a:pt x="53162" y="76399"/>
                  </a:lnTo>
                  <a:lnTo>
                    <a:pt x="52340" y="75648"/>
                  </a:lnTo>
                  <a:lnTo>
                    <a:pt x="51553" y="74896"/>
                  </a:lnTo>
                  <a:lnTo>
                    <a:pt x="50766" y="74131"/>
                  </a:lnTo>
                  <a:lnTo>
                    <a:pt x="50014" y="73366"/>
                  </a:lnTo>
                  <a:lnTo>
                    <a:pt x="49273" y="72595"/>
                  </a:lnTo>
                  <a:lnTo>
                    <a:pt x="48544" y="71817"/>
                  </a:lnTo>
                  <a:lnTo>
                    <a:pt x="47838" y="71039"/>
                  </a:lnTo>
                  <a:lnTo>
                    <a:pt x="47155" y="70255"/>
                  </a:lnTo>
                  <a:lnTo>
                    <a:pt x="46484" y="69463"/>
                  </a:lnTo>
                  <a:lnTo>
                    <a:pt x="45824" y="68672"/>
                  </a:lnTo>
                  <a:lnTo>
                    <a:pt x="45187" y="67874"/>
                  </a:lnTo>
                  <a:lnTo>
                    <a:pt x="44574" y="67070"/>
                  </a:lnTo>
                  <a:lnTo>
                    <a:pt x="43960" y="66266"/>
                  </a:lnTo>
                  <a:lnTo>
                    <a:pt x="43370" y="65455"/>
                  </a:lnTo>
                  <a:lnTo>
                    <a:pt x="42803" y="64637"/>
                  </a:lnTo>
                  <a:lnTo>
                    <a:pt x="42247" y="63820"/>
                  </a:lnTo>
                  <a:lnTo>
                    <a:pt x="41703" y="62996"/>
                  </a:lnTo>
                  <a:lnTo>
                    <a:pt x="41171" y="62172"/>
                  </a:lnTo>
                  <a:lnTo>
                    <a:pt x="40662" y="61341"/>
                  </a:lnTo>
                  <a:lnTo>
                    <a:pt x="40164" y="60510"/>
                  </a:lnTo>
                  <a:lnTo>
                    <a:pt x="39689" y="59679"/>
                  </a:lnTo>
                  <a:lnTo>
                    <a:pt x="39215" y="58842"/>
                  </a:lnTo>
                  <a:lnTo>
                    <a:pt x="38763" y="57998"/>
                  </a:lnTo>
                  <a:lnTo>
                    <a:pt x="38324" y="57154"/>
                  </a:lnTo>
                  <a:lnTo>
                    <a:pt x="37907" y="56310"/>
                  </a:lnTo>
                  <a:lnTo>
                    <a:pt x="37490" y="55460"/>
                  </a:lnTo>
                  <a:lnTo>
                    <a:pt x="37097" y="54609"/>
                  </a:lnTo>
                  <a:lnTo>
                    <a:pt x="36715" y="53752"/>
                  </a:lnTo>
                  <a:lnTo>
                    <a:pt x="36344" y="52895"/>
                  </a:lnTo>
                  <a:lnTo>
                    <a:pt x="35986" y="52038"/>
                  </a:lnTo>
                  <a:lnTo>
                    <a:pt x="35638" y="51175"/>
                  </a:lnTo>
                  <a:lnTo>
                    <a:pt x="35303" y="50311"/>
                  </a:lnTo>
                  <a:lnTo>
                    <a:pt x="34990" y="49447"/>
                  </a:lnTo>
                  <a:lnTo>
                    <a:pt x="34678" y="48584"/>
                  </a:lnTo>
                  <a:lnTo>
                    <a:pt x="34377" y="47713"/>
                  </a:lnTo>
                  <a:lnTo>
                    <a:pt x="34099" y="46843"/>
                  </a:lnTo>
                  <a:lnTo>
                    <a:pt x="33821" y="45973"/>
                  </a:lnTo>
                  <a:lnTo>
                    <a:pt x="33567" y="45102"/>
                  </a:lnTo>
                  <a:lnTo>
                    <a:pt x="33312" y="44232"/>
                  </a:lnTo>
                  <a:lnTo>
                    <a:pt x="33080" y="43355"/>
                  </a:lnTo>
                  <a:lnTo>
                    <a:pt x="32849" y="42478"/>
                  </a:lnTo>
                  <a:lnTo>
                    <a:pt x="32629" y="41608"/>
                  </a:lnTo>
                  <a:lnTo>
                    <a:pt x="32421" y="40731"/>
                  </a:lnTo>
                  <a:lnTo>
                    <a:pt x="32224" y="39854"/>
                  </a:lnTo>
                  <a:lnTo>
                    <a:pt x="32039" y="38971"/>
                  </a:lnTo>
                  <a:lnTo>
                    <a:pt x="31865" y="38094"/>
                  </a:lnTo>
                  <a:lnTo>
                    <a:pt x="31691" y="37217"/>
                  </a:lnTo>
                  <a:lnTo>
                    <a:pt x="31541" y="36340"/>
                  </a:lnTo>
                  <a:lnTo>
                    <a:pt x="31391" y="35464"/>
                  </a:lnTo>
                  <a:lnTo>
                    <a:pt x="31252" y="34580"/>
                  </a:lnTo>
                  <a:lnTo>
                    <a:pt x="31113" y="33703"/>
                  </a:lnTo>
                  <a:lnTo>
                    <a:pt x="30997" y="32826"/>
                  </a:lnTo>
                  <a:lnTo>
                    <a:pt x="30881" y="31950"/>
                  </a:lnTo>
                  <a:lnTo>
                    <a:pt x="30777" y="31073"/>
                  </a:lnTo>
                  <a:lnTo>
                    <a:pt x="30684" y="30196"/>
                  </a:lnTo>
                  <a:lnTo>
                    <a:pt x="30592" y="29319"/>
                  </a:lnTo>
                  <a:lnTo>
                    <a:pt x="30511" y="28442"/>
                  </a:lnTo>
                  <a:lnTo>
                    <a:pt x="30430" y="27572"/>
                  </a:lnTo>
                  <a:lnTo>
                    <a:pt x="30372" y="26695"/>
                  </a:lnTo>
                  <a:lnTo>
                    <a:pt x="30256" y="24954"/>
                  </a:lnTo>
                  <a:lnTo>
                    <a:pt x="30164" y="23220"/>
                  </a:lnTo>
                  <a:lnTo>
                    <a:pt x="30106" y="21487"/>
                  </a:lnTo>
                  <a:lnTo>
                    <a:pt x="30071" y="19766"/>
                  </a:lnTo>
                  <a:lnTo>
                    <a:pt x="30059" y="18052"/>
                  </a:lnTo>
                  <a:lnTo>
                    <a:pt x="30059" y="16351"/>
                  </a:lnTo>
                  <a:lnTo>
                    <a:pt x="30083" y="14656"/>
                  </a:lnTo>
                  <a:lnTo>
                    <a:pt x="30129" y="12968"/>
                  </a:lnTo>
                  <a:lnTo>
                    <a:pt x="30187" y="11300"/>
                  </a:lnTo>
                  <a:lnTo>
                    <a:pt x="30256" y="9639"/>
                  </a:lnTo>
                  <a:lnTo>
                    <a:pt x="30349" y="7991"/>
                  </a:lnTo>
                  <a:lnTo>
                    <a:pt x="30441" y="6362"/>
                  </a:lnTo>
                  <a:lnTo>
                    <a:pt x="30546" y="4747"/>
                  </a:lnTo>
                  <a:lnTo>
                    <a:pt x="30661" y="3145"/>
                  </a:lnTo>
                  <a:lnTo>
                    <a:pt x="30904" y="0"/>
                  </a:lnTo>
                  <a:close/>
                </a:path>
              </a:pathLst>
            </a:custGeom>
            <a:solidFill>
              <a:srgbClr val="D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-11712650" y="251950"/>
              <a:ext cx="11439900" cy="5224925"/>
            </a:xfrm>
            <a:custGeom>
              <a:avLst/>
              <a:gdLst/>
              <a:ahLst/>
              <a:cxnLst/>
              <a:rect l="l" t="t" r="r" b="b"/>
              <a:pathLst>
                <a:path w="457596" h="208997" extrusionOk="0">
                  <a:moveTo>
                    <a:pt x="141208" y="1"/>
                  </a:moveTo>
                  <a:lnTo>
                    <a:pt x="102666" y="9950"/>
                  </a:lnTo>
                  <a:lnTo>
                    <a:pt x="102492" y="10193"/>
                  </a:lnTo>
                  <a:lnTo>
                    <a:pt x="102307" y="10451"/>
                  </a:lnTo>
                  <a:lnTo>
                    <a:pt x="102145" y="10701"/>
                  </a:lnTo>
                  <a:lnTo>
                    <a:pt x="101983" y="10958"/>
                  </a:lnTo>
                  <a:lnTo>
                    <a:pt x="101832" y="11222"/>
                  </a:lnTo>
                  <a:lnTo>
                    <a:pt x="101693" y="11486"/>
                  </a:lnTo>
                  <a:lnTo>
                    <a:pt x="101554" y="11756"/>
                  </a:lnTo>
                  <a:lnTo>
                    <a:pt x="101439" y="12026"/>
                  </a:lnTo>
                  <a:lnTo>
                    <a:pt x="101311" y="12303"/>
                  </a:lnTo>
                  <a:lnTo>
                    <a:pt x="101207" y="12580"/>
                  </a:lnTo>
                  <a:lnTo>
                    <a:pt x="101103" y="12864"/>
                  </a:lnTo>
                  <a:lnTo>
                    <a:pt x="101010" y="13147"/>
                  </a:lnTo>
                  <a:lnTo>
                    <a:pt x="100918" y="13437"/>
                  </a:lnTo>
                  <a:lnTo>
                    <a:pt x="100837" y="13727"/>
                  </a:lnTo>
                  <a:lnTo>
                    <a:pt x="100767" y="14024"/>
                  </a:lnTo>
                  <a:lnTo>
                    <a:pt x="100698" y="14321"/>
                  </a:lnTo>
                  <a:lnTo>
                    <a:pt x="100640" y="14617"/>
                  </a:lnTo>
                  <a:lnTo>
                    <a:pt x="100594" y="14921"/>
                  </a:lnTo>
                  <a:lnTo>
                    <a:pt x="100547" y="15230"/>
                  </a:lnTo>
                  <a:lnTo>
                    <a:pt x="100513" y="15540"/>
                  </a:lnTo>
                  <a:lnTo>
                    <a:pt x="100490" y="15850"/>
                  </a:lnTo>
                  <a:lnTo>
                    <a:pt x="100466" y="16167"/>
                  </a:lnTo>
                  <a:lnTo>
                    <a:pt x="100455" y="16483"/>
                  </a:lnTo>
                  <a:lnTo>
                    <a:pt x="100443" y="16806"/>
                  </a:lnTo>
                  <a:lnTo>
                    <a:pt x="100455" y="17452"/>
                  </a:lnTo>
                  <a:lnTo>
                    <a:pt x="100478" y="18118"/>
                  </a:lnTo>
                  <a:lnTo>
                    <a:pt x="100536" y="18784"/>
                  </a:lnTo>
                  <a:lnTo>
                    <a:pt x="100628" y="19463"/>
                  </a:lnTo>
                  <a:lnTo>
                    <a:pt x="100733" y="20155"/>
                  </a:lnTo>
                  <a:lnTo>
                    <a:pt x="100872" y="20854"/>
                  </a:lnTo>
                  <a:lnTo>
                    <a:pt x="101034" y="21566"/>
                  </a:lnTo>
                  <a:lnTo>
                    <a:pt x="101219" y="22278"/>
                  </a:lnTo>
                  <a:lnTo>
                    <a:pt x="101427" y="23010"/>
                  </a:lnTo>
                  <a:lnTo>
                    <a:pt x="101659" y="23742"/>
                  </a:lnTo>
                  <a:lnTo>
                    <a:pt x="101913" y="24480"/>
                  </a:lnTo>
                  <a:lnTo>
                    <a:pt x="102179" y="25232"/>
                  </a:lnTo>
                  <a:lnTo>
                    <a:pt x="102480" y="25990"/>
                  </a:lnTo>
                  <a:lnTo>
                    <a:pt x="102793" y="26755"/>
                  </a:lnTo>
                  <a:lnTo>
                    <a:pt x="103140" y="27520"/>
                  </a:lnTo>
                  <a:lnTo>
                    <a:pt x="103499" y="28298"/>
                  </a:lnTo>
                  <a:lnTo>
                    <a:pt x="103869" y="29082"/>
                  </a:lnTo>
                  <a:lnTo>
                    <a:pt x="104263" y="29867"/>
                  </a:lnTo>
                  <a:lnTo>
                    <a:pt x="104680" y="30658"/>
                  </a:lnTo>
                  <a:lnTo>
                    <a:pt x="105119" y="31456"/>
                  </a:lnTo>
                  <a:lnTo>
                    <a:pt x="105119" y="31456"/>
                  </a:lnTo>
                  <a:lnTo>
                    <a:pt x="104112" y="31291"/>
                  </a:lnTo>
                  <a:lnTo>
                    <a:pt x="103094" y="31133"/>
                  </a:lnTo>
                  <a:lnTo>
                    <a:pt x="102075" y="30981"/>
                  </a:lnTo>
                  <a:lnTo>
                    <a:pt x="101057" y="30843"/>
                  </a:lnTo>
                  <a:lnTo>
                    <a:pt x="100027" y="30704"/>
                  </a:lnTo>
                  <a:lnTo>
                    <a:pt x="98985" y="30579"/>
                  </a:lnTo>
                  <a:lnTo>
                    <a:pt x="97943" y="30454"/>
                  </a:lnTo>
                  <a:lnTo>
                    <a:pt x="96902" y="30342"/>
                  </a:lnTo>
                  <a:lnTo>
                    <a:pt x="95837" y="30236"/>
                  </a:lnTo>
                  <a:lnTo>
                    <a:pt x="94783" y="30137"/>
                  </a:lnTo>
                  <a:lnTo>
                    <a:pt x="93719" y="30045"/>
                  </a:lnTo>
                  <a:lnTo>
                    <a:pt x="92642" y="29966"/>
                  </a:lnTo>
                  <a:lnTo>
                    <a:pt x="91566" y="29893"/>
                  </a:lnTo>
                  <a:lnTo>
                    <a:pt x="90478" y="29821"/>
                  </a:lnTo>
                  <a:lnTo>
                    <a:pt x="89390" y="29768"/>
                  </a:lnTo>
                  <a:lnTo>
                    <a:pt x="88290" y="29715"/>
                  </a:lnTo>
                  <a:lnTo>
                    <a:pt x="87191" y="29669"/>
                  </a:lnTo>
                  <a:lnTo>
                    <a:pt x="86079" y="29636"/>
                  </a:lnTo>
                  <a:lnTo>
                    <a:pt x="84957" y="29610"/>
                  </a:lnTo>
                  <a:lnTo>
                    <a:pt x="83834" y="29597"/>
                  </a:lnTo>
                  <a:lnTo>
                    <a:pt x="82711" y="29590"/>
                  </a:lnTo>
                  <a:lnTo>
                    <a:pt x="81577" y="29590"/>
                  </a:lnTo>
                  <a:lnTo>
                    <a:pt x="80431" y="29597"/>
                  </a:lnTo>
                  <a:lnTo>
                    <a:pt x="79285" y="29610"/>
                  </a:lnTo>
                  <a:lnTo>
                    <a:pt x="78128" y="29636"/>
                  </a:lnTo>
                  <a:lnTo>
                    <a:pt x="76970" y="29676"/>
                  </a:lnTo>
                  <a:lnTo>
                    <a:pt x="75801" y="29715"/>
                  </a:lnTo>
                  <a:lnTo>
                    <a:pt x="74632" y="29768"/>
                  </a:lnTo>
                  <a:lnTo>
                    <a:pt x="73452" y="29834"/>
                  </a:lnTo>
                  <a:lnTo>
                    <a:pt x="72260" y="29900"/>
                  </a:lnTo>
                  <a:lnTo>
                    <a:pt x="71067" y="29979"/>
                  </a:lnTo>
                  <a:lnTo>
                    <a:pt x="69864" y="30071"/>
                  </a:lnTo>
                  <a:lnTo>
                    <a:pt x="68660" y="30170"/>
                  </a:lnTo>
                  <a:lnTo>
                    <a:pt x="67445" y="30276"/>
                  </a:lnTo>
                  <a:lnTo>
                    <a:pt x="66229" y="30394"/>
                  </a:lnTo>
                  <a:lnTo>
                    <a:pt x="65002" y="30520"/>
                  </a:lnTo>
                  <a:lnTo>
                    <a:pt x="63775" y="30658"/>
                  </a:lnTo>
                  <a:lnTo>
                    <a:pt x="62537" y="30803"/>
                  </a:lnTo>
                  <a:lnTo>
                    <a:pt x="61287" y="30961"/>
                  </a:lnTo>
                  <a:lnTo>
                    <a:pt x="60037" y="31126"/>
                  </a:lnTo>
                  <a:lnTo>
                    <a:pt x="58775" y="31304"/>
                  </a:lnTo>
                  <a:lnTo>
                    <a:pt x="57514" y="31489"/>
                  </a:lnTo>
                  <a:lnTo>
                    <a:pt x="56240" y="31680"/>
                  </a:lnTo>
                  <a:lnTo>
                    <a:pt x="54967" y="31891"/>
                  </a:lnTo>
                  <a:lnTo>
                    <a:pt x="53683" y="32102"/>
                  </a:lnTo>
                  <a:lnTo>
                    <a:pt x="52386" y="32333"/>
                  </a:lnTo>
                  <a:lnTo>
                    <a:pt x="51090" y="32570"/>
                  </a:lnTo>
                  <a:lnTo>
                    <a:pt x="49782" y="32814"/>
                  </a:lnTo>
                  <a:lnTo>
                    <a:pt x="48462" y="33071"/>
                  </a:lnTo>
                  <a:lnTo>
                    <a:pt x="47143" y="33335"/>
                  </a:lnTo>
                  <a:lnTo>
                    <a:pt x="45823" y="33618"/>
                  </a:lnTo>
                  <a:lnTo>
                    <a:pt x="44492" y="33902"/>
                  </a:lnTo>
                  <a:lnTo>
                    <a:pt x="43150" y="34205"/>
                  </a:lnTo>
                  <a:lnTo>
                    <a:pt x="41807" y="34515"/>
                  </a:lnTo>
                  <a:lnTo>
                    <a:pt x="40453" y="34838"/>
                  </a:lnTo>
                  <a:lnTo>
                    <a:pt x="39087" y="35168"/>
                  </a:lnTo>
                  <a:lnTo>
                    <a:pt x="37721" y="35510"/>
                  </a:lnTo>
                  <a:lnTo>
                    <a:pt x="36344" y="35866"/>
                  </a:lnTo>
                  <a:lnTo>
                    <a:pt x="34967" y="36229"/>
                  </a:lnTo>
                  <a:lnTo>
                    <a:pt x="33578" y="36605"/>
                  </a:lnTo>
                  <a:lnTo>
                    <a:pt x="32177" y="36994"/>
                  </a:lnTo>
                  <a:lnTo>
                    <a:pt x="30777" y="37389"/>
                  </a:lnTo>
                  <a:lnTo>
                    <a:pt x="29365" y="37805"/>
                  </a:lnTo>
                  <a:lnTo>
                    <a:pt x="27953" y="38227"/>
                  </a:lnTo>
                  <a:lnTo>
                    <a:pt x="27293" y="38424"/>
                  </a:lnTo>
                  <a:lnTo>
                    <a:pt x="26645" y="38629"/>
                  </a:lnTo>
                  <a:lnTo>
                    <a:pt x="26008" y="38833"/>
                  </a:lnTo>
                  <a:lnTo>
                    <a:pt x="25383" y="39044"/>
                  </a:lnTo>
                  <a:lnTo>
                    <a:pt x="24758" y="39262"/>
                  </a:lnTo>
                  <a:lnTo>
                    <a:pt x="24156" y="39479"/>
                  </a:lnTo>
                  <a:lnTo>
                    <a:pt x="23554" y="39697"/>
                  </a:lnTo>
                  <a:lnTo>
                    <a:pt x="22964" y="39921"/>
                  </a:lnTo>
                  <a:lnTo>
                    <a:pt x="22374" y="40152"/>
                  </a:lnTo>
                  <a:lnTo>
                    <a:pt x="21807" y="40383"/>
                  </a:lnTo>
                  <a:lnTo>
                    <a:pt x="21239" y="40613"/>
                  </a:lnTo>
                  <a:lnTo>
                    <a:pt x="20684" y="40851"/>
                  </a:lnTo>
                  <a:lnTo>
                    <a:pt x="20140" y="41095"/>
                  </a:lnTo>
                  <a:lnTo>
                    <a:pt x="19596" y="41339"/>
                  </a:lnTo>
                  <a:lnTo>
                    <a:pt x="19063" y="41582"/>
                  </a:lnTo>
                  <a:lnTo>
                    <a:pt x="18543" y="41833"/>
                  </a:lnTo>
                  <a:lnTo>
                    <a:pt x="18033" y="42084"/>
                  </a:lnTo>
                  <a:lnTo>
                    <a:pt x="17524" y="42341"/>
                  </a:lnTo>
                  <a:lnTo>
                    <a:pt x="17038" y="42598"/>
                  </a:lnTo>
                  <a:lnTo>
                    <a:pt x="16540" y="42862"/>
                  </a:lnTo>
                  <a:lnTo>
                    <a:pt x="16066" y="43125"/>
                  </a:lnTo>
                  <a:lnTo>
                    <a:pt x="15591" y="43389"/>
                  </a:lnTo>
                  <a:lnTo>
                    <a:pt x="15128" y="43659"/>
                  </a:lnTo>
                  <a:lnTo>
                    <a:pt x="14677" y="43936"/>
                  </a:lnTo>
                  <a:lnTo>
                    <a:pt x="14225" y="44213"/>
                  </a:lnTo>
                  <a:lnTo>
                    <a:pt x="13785" y="44490"/>
                  </a:lnTo>
                  <a:lnTo>
                    <a:pt x="13357" y="44773"/>
                  </a:lnTo>
                  <a:lnTo>
                    <a:pt x="12940" y="45057"/>
                  </a:lnTo>
                  <a:lnTo>
                    <a:pt x="12524" y="45340"/>
                  </a:lnTo>
                  <a:lnTo>
                    <a:pt x="12119" y="45631"/>
                  </a:lnTo>
                  <a:lnTo>
                    <a:pt x="11714" y="45921"/>
                  </a:lnTo>
                  <a:lnTo>
                    <a:pt x="11320" y="46217"/>
                  </a:lnTo>
                  <a:lnTo>
                    <a:pt x="10938" y="46514"/>
                  </a:lnTo>
                  <a:lnTo>
                    <a:pt x="10568" y="46817"/>
                  </a:lnTo>
                  <a:lnTo>
                    <a:pt x="10197" y="47121"/>
                  </a:lnTo>
                  <a:lnTo>
                    <a:pt x="9839" y="47424"/>
                  </a:lnTo>
                  <a:lnTo>
                    <a:pt x="9480" y="47734"/>
                  </a:lnTo>
                  <a:lnTo>
                    <a:pt x="9132" y="48044"/>
                  </a:lnTo>
                  <a:lnTo>
                    <a:pt x="8797" y="48353"/>
                  </a:lnTo>
                  <a:lnTo>
                    <a:pt x="8461" y="48670"/>
                  </a:lnTo>
                  <a:lnTo>
                    <a:pt x="8137" y="48986"/>
                  </a:lnTo>
                  <a:lnTo>
                    <a:pt x="7825" y="49303"/>
                  </a:lnTo>
                  <a:lnTo>
                    <a:pt x="7512" y="49626"/>
                  </a:lnTo>
                  <a:lnTo>
                    <a:pt x="7211" y="49949"/>
                  </a:lnTo>
                  <a:lnTo>
                    <a:pt x="6910" y="50279"/>
                  </a:lnTo>
                  <a:lnTo>
                    <a:pt x="6621" y="50608"/>
                  </a:lnTo>
                  <a:lnTo>
                    <a:pt x="6343" y="50938"/>
                  </a:lnTo>
                  <a:lnTo>
                    <a:pt x="6065" y="51268"/>
                  </a:lnTo>
                  <a:lnTo>
                    <a:pt x="5799" y="51604"/>
                  </a:lnTo>
                  <a:lnTo>
                    <a:pt x="5544" y="51940"/>
                  </a:lnTo>
                  <a:lnTo>
                    <a:pt x="5290" y="52283"/>
                  </a:lnTo>
                  <a:lnTo>
                    <a:pt x="5035" y="52619"/>
                  </a:lnTo>
                  <a:lnTo>
                    <a:pt x="4792" y="52962"/>
                  </a:lnTo>
                  <a:lnTo>
                    <a:pt x="4561" y="53311"/>
                  </a:lnTo>
                  <a:lnTo>
                    <a:pt x="4329" y="53654"/>
                  </a:lnTo>
                  <a:lnTo>
                    <a:pt x="4109" y="54004"/>
                  </a:lnTo>
                  <a:lnTo>
                    <a:pt x="3901" y="54360"/>
                  </a:lnTo>
                  <a:lnTo>
                    <a:pt x="3693" y="54709"/>
                  </a:lnTo>
                  <a:lnTo>
                    <a:pt x="3484" y="55065"/>
                  </a:lnTo>
                  <a:lnTo>
                    <a:pt x="3287" y="55421"/>
                  </a:lnTo>
                  <a:lnTo>
                    <a:pt x="2917" y="56140"/>
                  </a:lnTo>
                  <a:lnTo>
                    <a:pt x="2570" y="56865"/>
                  </a:lnTo>
                  <a:lnTo>
                    <a:pt x="2246" y="57597"/>
                  </a:lnTo>
                  <a:lnTo>
                    <a:pt x="1945" y="58335"/>
                  </a:lnTo>
                  <a:lnTo>
                    <a:pt x="1667" y="59080"/>
                  </a:lnTo>
                  <a:lnTo>
                    <a:pt x="1412" y="59832"/>
                  </a:lnTo>
                  <a:lnTo>
                    <a:pt x="1181" y="60590"/>
                  </a:lnTo>
                  <a:lnTo>
                    <a:pt x="973" y="61355"/>
                  </a:lnTo>
                  <a:lnTo>
                    <a:pt x="787" y="62119"/>
                  </a:lnTo>
                  <a:lnTo>
                    <a:pt x="614" y="62891"/>
                  </a:lnTo>
                  <a:lnTo>
                    <a:pt x="475" y="63669"/>
                  </a:lnTo>
                  <a:lnTo>
                    <a:pt x="347" y="64453"/>
                  </a:lnTo>
                  <a:lnTo>
                    <a:pt x="243" y="65238"/>
                  </a:lnTo>
                  <a:lnTo>
                    <a:pt x="162" y="66029"/>
                  </a:lnTo>
                  <a:lnTo>
                    <a:pt x="93" y="66827"/>
                  </a:lnTo>
                  <a:lnTo>
                    <a:pt x="47" y="67625"/>
                  </a:lnTo>
                  <a:lnTo>
                    <a:pt x="12" y="68429"/>
                  </a:lnTo>
                  <a:lnTo>
                    <a:pt x="0" y="69233"/>
                  </a:lnTo>
                  <a:lnTo>
                    <a:pt x="12" y="70044"/>
                  </a:lnTo>
                  <a:lnTo>
                    <a:pt x="35" y="70855"/>
                  </a:lnTo>
                  <a:lnTo>
                    <a:pt x="70" y="71673"/>
                  </a:lnTo>
                  <a:lnTo>
                    <a:pt x="128" y="72490"/>
                  </a:lnTo>
                  <a:lnTo>
                    <a:pt x="197" y="73308"/>
                  </a:lnTo>
                  <a:lnTo>
                    <a:pt x="290" y="74125"/>
                  </a:lnTo>
                  <a:lnTo>
                    <a:pt x="394" y="74949"/>
                  </a:lnTo>
                  <a:lnTo>
                    <a:pt x="510" y="75773"/>
                  </a:lnTo>
                  <a:lnTo>
                    <a:pt x="637" y="76598"/>
                  </a:lnTo>
                  <a:lnTo>
                    <a:pt x="787" y="77428"/>
                  </a:lnTo>
                  <a:lnTo>
                    <a:pt x="938" y="78252"/>
                  </a:lnTo>
                  <a:lnTo>
                    <a:pt x="1111" y="79083"/>
                  </a:lnTo>
                  <a:lnTo>
                    <a:pt x="1297" y="79914"/>
                  </a:lnTo>
                  <a:lnTo>
                    <a:pt x="1493" y="80738"/>
                  </a:lnTo>
                  <a:lnTo>
                    <a:pt x="1702" y="81569"/>
                  </a:lnTo>
                  <a:lnTo>
                    <a:pt x="1922" y="82399"/>
                  </a:lnTo>
                  <a:lnTo>
                    <a:pt x="2153" y="83223"/>
                  </a:lnTo>
                  <a:lnTo>
                    <a:pt x="2396" y="84054"/>
                  </a:lnTo>
                  <a:lnTo>
                    <a:pt x="2651" y="84878"/>
                  </a:lnTo>
                  <a:lnTo>
                    <a:pt x="2905" y="85702"/>
                  </a:lnTo>
                  <a:lnTo>
                    <a:pt x="3183" y="86527"/>
                  </a:lnTo>
                  <a:lnTo>
                    <a:pt x="3461" y="87344"/>
                  </a:lnTo>
                  <a:lnTo>
                    <a:pt x="3750" y="88168"/>
                  </a:lnTo>
                  <a:lnTo>
                    <a:pt x="4040" y="88986"/>
                  </a:lnTo>
                  <a:lnTo>
                    <a:pt x="4341" y="89797"/>
                  </a:lnTo>
                  <a:lnTo>
                    <a:pt x="4653" y="90614"/>
                  </a:lnTo>
                  <a:lnTo>
                    <a:pt x="4977" y="91419"/>
                  </a:lnTo>
                  <a:lnTo>
                    <a:pt x="5301" y="92229"/>
                  </a:lnTo>
                  <a:lnTo>
                    <a:pt x="5961" y="93832"/>
                  </a:lnTo>
                  <a:lnTo>
                    <a:pt x="6644" y="95420"/>
                  </a:lnTo>
                  <a:lnTo>
                    <a:pt x="7350" y="96990"/>
                  </a:lnTo>
                  <a:lnTo>
                    <a:pt x="8068" y="98545"/>
                  </a:lnTo>
                  <a:lnTo>
                    <a:pt x="8797" y="100082"/>
                  </a:lnTo>
                  <a:lnTo>
                    <a:pt x="9526" y="101591"/>
                  </a:lnTo>
                  <a:lnTo>
                    <a:pt x="10267" y="103075"/>
                  </a:lnTo>
                  <a:lnTo>
                    <a:pt x="11008" y="104538"/>
                  </a:lnTo>
                  <a:lnTo>
                    <a:pt x="11748" y="105969"/>
                  </a:lnTo>
                  <a:lnTo>
                    <a:pt x="12478" y="107373"/>
                  </a:lnTo>
                  <a:lnTo>
                    <a:pt x="13913" y="110090"/>
                  </a:lnTo>
                  <a:lnTo>
                    <a:pt x="15279" y="112661"/>
                  </a:lnTo>
                  <a:lnTo>
                    <a:pt x="16563" y="115081"/>
                  </a:lnTo>
                  <a:lnTo>
                    <a:pt x="17154" y="116234"/>
                  </a:lnTo>
                  <a:lnTo>
                    <a:pt x="17721" y="117335"/>
                  </a:lnTo>
                  <a:lnTo>
                    <a:pt x="18253" y="118390"/>
                  </a:lnTo>
                  <a:lnTo>
                    <a:pt x="18751" y="119406"/>
                  </a:lnTo>
                  <a:lnTo>
                    <a:pt x="19202" y="120368"/>
                  </a:lnTo>
                  <a:lnTo>
                    <a:pt x="19607" y="121278"/>
                  </a:lnTo>
                  <a:lnTo>
                    <a:pt x="19955" y="122135"/>
                  </a:lnTo>
                  <a:lnTo>
                    <a:pt x="20117" y="122537"/>
                  </a:lnTo>
                  <a:lnTo>
                    <a:pt x="20267" y="122933"/>
                  </a:lnTo>
                  <a:lnTo>
                    <a:pt x="20394" y="123315"/>
                  </a:lnTo>
                  <a:lnTo>
                    <a:pt x="20510" y="123678"/>
                  </a:lnTo>
                  <a:lnTo>
                    <a:pt x="20614" y="124027"/>
                  </a:lnTo>
                  <a:lnTo>
                    <a:pt x="20695" y="124363"/>
                  </a:lnTo>
                  <a:lnTo>
                    <a:pt x="20765" y="124706"/>
                  </a:lnTo>
                  <a:lnTo>
                    <a:pt x="20811" y="125043"/>
                  </a:lnTo>
                  <a:lnTo>
                    <a:pt x="20823" y="125379"/>
                  </a:lnTo>
                  <a:lnTo>
                    <a:pt x="20811" y="125708"/>
                  </a:lnTo>
                  <a:lnTo>
                    <a:pt x="20788" y="126038"/>
                  </a:lnTo>
                  <a:lnTo>
                    <a:pt x="20730" y="126361"/>
                  </a:lnTo>
                  <a:lnTo>
                    <a:pt x="20649" y="126684"/>
                  </a:lnTo>
                  <a:lnTo>
                    <a:pt x="20545" y="127001"/>
                  </a:lnTo>
                  <a:lnTo>
                    <a:pt x="20429" y="127317"/>
                  </a:lnTo>
                  <a:lnTo>
                    <a:pt x="20290" y="127634"/>
                  </a:lnTo>
                  <a:lnTo>
                    <a:pt x="20128" y="127943"/>
                  </a:lnTo>
                  <a:lnTo>
                    <a:pt x="19955" y="128260"/>
                  </a:lnTo>
                  <a:lnTo>
                    <a:pt x="19769" y="128563"/>
                  </a:lnTo>
                  <a:lnTo>
                    <a:pt x="19561" y="128873"/>
                  </a:lnTo>
                  <a:lnTo>
                    <a:pt x="19341" y="129176"/>
                  </a:lnTo>
                  <a:lnTo>
                    <a:pt x="19110" y="129480"/>
                  </a:lnTo>
                  <a:lnTo>
                    <a:pt x="18867" y="129776"/>
                  </a:lnTo>
                  <a:lnTo>
                    <a:pt x="18612" y="130080"/>
                  </a:lnTo>
                  <a:lnTo>
                    <a:pt x="18346" y="130376"/>
                  </a:lnTo>
                  <a:lnTo>
                    <a:pt x="18068" y="130673"/>
                  </a:lnTo>
                  <a:lnTo>
                    <a:pt x="17779" y="130970"/>
                  </a:lnTo>
                  <a:lnTo>
                    <a:pt x="17489" y="131260"/>
                  </a:lnTo>
                  <a:lnTo>
                    <a:pt x="16899" y="131846"/>
                  </a:lnTo>
                  <a:lnTo>
                    <a:pt x="16286" y="132427"/>
                  </a:lnTo>
                  <a:lnTo>
                    <a:pt x="15660" y="133013"/>
                  </a:lnTo>
                  <a:lnTo>
                    <a:pt x="15047" y="133587"/>
                  </a:lnTo>
                  <a:lnTo>
                    <a:pt x="14434" y="134167"/>
                  </a:lnTo>
                  <a:lnTo>
                    <a:pt x="13832" y="134747"/>
                  </a:lnTo>
                  <a:lnTo>
                    <a:pt x="13265" y="135327"/>
                  </a:lnTo>
                  <a:lnTo>
                    <a:pt x="12987" y="135618"/>
                  </a:lnTo>
                  <a:lnTo>
                    <a:pt x="12732" y="135908"/>
                  </a:lnTo>
                  <a:lnTo>
                    <a:pt x="12478" y="136204"/>
                  </a:lnTo>
                  <a:lnTo>
                    <a:pt x="12223" y="136494"/>
                  </a:lnTo>
                  <a:lnTo>
                    <a:pt x="11991" y="136791"/>
                  </a:lnTo>
                  <a:lnTo>
                    <a:pt x="11783" y="137088"/>
                  </a:lnTo>
                  <a:lnTo>
                    <a:pt x="11575" y="137384"/>
                  </a:lnTo>
                  <a:lnTo>
                    <a:pt x="11390" y="137681"/>
                  </a:lnTo>
                  <a:lnTo>
                    <a:pt x="11216" y="137984"/>
                  </a:lnTo>
                  <a:lnTo>
                    <a:pt x="11054" y="138281"/>
                  </a:lnTo>
                  <a:lnTo>
                    <a:pt x="10915" y="138584"/>
                  </a:lnTo>
                  <a:lnTo>
                    <a:pt x="10799" y="138888"/>
                  </a:lnTo>
                  <a:lnTo>
                    <a:pt x="10707" y="139198"/>
                  </a:lnTo>
                  <a:lnTo>
                    <a:pt x="10626" y="139507"/>
                  </a:lnTo>
                  <a:lnTo>
                    <a:pt x="10568" y="139817"/>
                  </a:lnTo>
                  <a:lnTo>
                    <a:pt x="10533" y="140127"/>
                  </a:lnTo>
                  <a:lnTo>
                    <a:pt x="10533" y="140444"/>
                  </a:lnTo>
                  <a:lnTo>
                    <a:pt x="10545" y="140760"/>
                  </a:lnTo>
                  <a:lnTo>
                    <a:pt x="10591" y="141083"/>
                  </a:lnTo>
                  <a:lnTo>
                    <a:pt x="10660" y="141406"/>
                  </a:lnTo>
                  <a:lnTo>
                    <a:pt x="10764" y="141729"/>
                  </a:lnTo>
                  <a:lnTo>
                    <a:pt x="10822" y="141894"/>
                  </a:lnTo>
                  <a:lnTo>
                    <a:pt x="10892" y="142059"/>
                  </a:lnTo>
                  <a:lnTo>
                    <a:pt x="10973" y="142224"/>
                  </a:lnTo>
                  <a:lnTo>
                    <a:pt x="11054" y="142389"/>
                  </a:lnTo>
                  <a:lnTo>
                    <a:pt x="11146" y="142553"/>
                  </a:lnTo>
                  <a:lnTo>
                    <a:pt x="11239" y="142725"/>
                  </a:lnTo>
                  <a:lnTo>
                    <a:pt x="11343" y="142890"/>
                  </a:lnTo>
                  <a:lnTo>
                    <a:pt x="11459" y="143061"/>
                  </a:lnTo>
                  <a:lnTo>
                    <a:pt x="11586" y="143232"/>
                  </a:lnTo>
                  <a:lnTo>
                    <a:pt x="11725" y="143404"/>
                  </a:lnTo>
                  <a:lnTo>
                    <a:pt x="11864" y="143575"/>
                  </a:lnTo>
                  <a:lnTo>
                    <a:pt x="12015" y="143747"/>
                  </a:lnTo>
                  <a:lnTo>
                    <a:pt x="12165" y="143918"/>
                  </a:lnTo>
                  <a:lnTo>
                    <a:pt x="12339" y="144096"/>
                  </a:lnTo>
                  <a:lnTo>
                    <a:pt x="12512" y="144261"/>
                  </a:lnTo>
                  <a:lnTo>
                    <a:pt x="12686" y="144426"/>
                  </a:lnTo>
                  <a:lnTo>
                    <a:pt x="12859" y="144571"/>
                  </a:lnTo>
                  <a:lnTo>
                    <a:pt x="13045" y="144716"/>
                  </a:lnTo>
                  <a:lnTo>
                    <a:pt x="13230" y="144841"/>
                  </a:lnTo>
                  <a:lnTo>
                    <a:pt x="13415" y="144966"/>
                  </a:lnTo>
                  <a:lnTo>
                    <a:pt x="13600" y="145078"/>
                  </a:lnTo>
                  <a:lnTo>
                    <a:pt x="13785" y="145177"/>
                  </a:lnTo>
                  <a:lnTo>
                    <a:pt x="13982" y="145276"/>
                  </a:lnTo>
                  <a:lnTo>
                    <a:pt x="14179" y="145362"/>
                  </a:lnTo>
                  <a:lnTo>
                    <a:pt x="14376" y="145434"/>
                  </a:lnTo>
                  <a:lnTo>
                    <a:pt x="14572" y="145500"/>
                  </a:lnTo>
                  <a:lnTo>
                    <a:pt x="14769" y="145560"/>
                  </a:lnTo>
                  <a:lnTo>
                    <a:pt x="14978" y="145612"/>
                  </a:lnTo>
                  <a:lnTo>
                    <a:pt x="15174" y="145659"/>
                  </a:lnTo>
                  <a:lnTo>
                    <a:pt x="15383" y="145692"/>
                  </a:lnTo>
                  <a:lnTo>
                    <a:pt x="15591" y="145718"/>
                  </a:lnTo>
                  <a:lnTo>
                    <a:pt x="15799" y="145738"/>
                  </a:lnTo>
                  <a:lnTo>
                    <a:pt x="16019" y="145751"/>
                  </a:lnTo>
                  <a:lnTo>
                    <a:pt x="16436" y="145751"/>
                  </a:lnTo>
                  <a:lnTo>
                    <a:pt x="16656" y="145738"/>
                  </a:lnTo>
                  <a:lnTo>
                    <a:pt x="16876" y="145718"/>
                  </a:lnTo>
                  <a:lnTo>
                    <a:pt x="17096" y="145698"/>
                  </a:lnTo>
                  <a:lnTo>
                    <a:pt x="17316" y="145665"/>
                  </a:lnTo>
                  <a:lnTo>
                    <a:pt x="17536" y="145626"/>
                  </a:lnTo>
                  <a:lnTo>
                    <a:pt x="17755" y="145580"/>
                  </a:lnTo>
                  <a:lnTo>
                    <a:pt x="17975" y="145533"/>
                  </a:lnTo>
                  <a:lnTo>
                    <a:pt x="18195" y="145474"/>
                  </a:lnTo>
                  <a:lnTo>
                    <a:pt x="18427" y="145408"/>
                  </a:lnTo>
                  <a:lnTo>
                    <a:pt x="18647" y="145342"/>
                  </a:lnTo>
                  <a:lnTo>
                    <a:pt x="18878" y="145263"/>
                  </a:lnTo>
                  <a:lnTo>
                    <a:pt x="19098" y="145184"/>
                  </a:lnTo>
                  <a:lnTo>
                    <a:pt x="19330" y="145098"/>
                  </a:lnTo>
                  <a:lnTo>
                    <a:pt x="19549" y="145006"/>
                  </a:lnTo>
                  <a:lnTo>
                    <a:pt x="19781" y="144907"/>
                  </a:lnTo>
                  <a:lnTo>
                    <a:pt x="20244" y="144696"/>
                  </a:lnTo>
                  <a:lnTo>
                    <a:pt x="20695" y="144465"/>
                  </a:lnTo>
                  <a:lnTo>
                    <a:pt x="21158" y="144215"/>
                  </a:lnTo>
                  <a:lnTo>
                    <a:pt x="21621" y="143951"/>
                  </a:lnTo>
                  <a:lnTo>
                    <a:pt x="22073" y="143668"/>
                  </a:lnTo>
                  <a:lnTo>
                    <a:pt x="22536" y="143371"/>
                  </a:lnTo>
                  <a:lnTo>
                    <a:pt x="22987" y="143061"/>
                  </a:lnTo>
                  <a:lnTo>
                    <a:pt x="23450" y="142731"/>
                  </a:lnTo>
                  <a:lnTo>
                    <a:pt x="23901" y="142395"/>
                  </a:lnTo>
                  <a:lnTo>
                    <a:pt x="24353" y="142046"/>
                  </a:lnTo>
                  <a:lnTo>
                    <a:pt x="24793" y="141690"/>
                  </a:lnTo>
                  <a:lnTo>
                    <a:pt x="25244" y="141320"/>
                  </a:lnTo>
                  <a:lnTo>
                    <a:pt x="25684" y="140951"/>
                  </a:lnTo>
                  <a:lnTo>
                    <a:pt x="26112" y="140569"/>
                  </a:lnTo>
                  <a:lnTo>
                    <a:pt x="26540" y="140180"/>
                  </a:lnTo>
                  <a:lnTo>
                    <a:pt x="26969" y="139791"/>
                  </a:lnTo>
                  <a:lnTo>
                    <a:pt x="27385" y="139395"/>
                  </a:lnTo>
                  <a:lnTo>
                    <a:pt x="27790" y="139000"/>
                  </a:lnTo>
                  <a:lnTo>
                    <a:pt x="28196" y="138604"/>
                  </a:lnTo>
                  <a:lnTo>
                    <a:pt x="28589" y="138209"/>
                  </a:lnTo>
                  <a:lnTo>
                    <a:pt x="29353" y="137417"/>
                  </a:lnTo>
                  <a:lnTo>
                    <a:pt x="30071" y="136639"/>
                  </a:lnTo>
                  <a:lnTo>
                    <a:pt x="30754" y="135881"/>
                  </a:lnTo>
                  <a:lnTo>
                    <a:pt x="31390" y="135156"/>
                  </a:lnTo>
                  <a:lnTo>
                    <a:pt x="31980" y="134470"/>
                  </a:lnTo>
                  <a:lnTo>
                    <a:pt x="32513" y="133837"/>
                  </a:lnTo>
                  <a:lnTo>
                    <a:pt x="32987" y="133257"/>
                  </a:lnTo>
                  <a:lnTo>
                    <a:pt x="33404" y="132736"/>
                  </a:lnTo>
                  <a:lnTo>
                    <a:pt x="33751" y="132295"/>
                  </a:lnTo>
                  <a:lnTo>
                    <a:pt x="34226" y="131675"/>
                  </a:lnTo>
                  <a:lnTo>
                    <a:pt x="34400" y="131451"/>
                  </a:lnTo>
                  <a:lnTo>
                    <a:pt x="34492" y="131570"/>
                  </a:lnTo>
                  <a:lnTo>
                    <a:pt x="34747" y="131899"/>
                  </a:lnTo>
                  <a:lnTo>
                    <a:pt x="35187" y="132413"/>
                  </a:lnTo>
                  <a:lnTo>
                    <a:pt x="35453" y="132736"/>
                  </a:lnTo>
                  <a:lnTo>
                    <a:pt x="35765" y="133086"/>
                  </a:lnTo>
                  <a:lnTo>
                    <a:pt x="36124" y="133468"/>
                  </a:lnTo>
                  <a:lnTo>
                    <a:pt x="36506" y="133877"/>
                  </a:lnTo>
                  <a:lnTo>
                    <a:pt x="36923" y="134312"/>
                  </a:lnTo>
                  <a:lnTo>
                    <a:pt x="37386" y="134767"/>
                  </a:lnTo>
                  <a:lnTo>
                    <a:pt x="37872" y="135229"/>
                  </a:lnTo>
                  <a:lnTo>
                    <a:pt x="38393" y="135710"/>
                  </a:lnTo>
                  <a:lnTo>
                    <a:pt x="38948" y="136198"/>
                  </a:lnTo>
                  <a:lnTo>
                    <a:pt x="39527" y="136686"/>
                  </a:lnTo>
                  <a:lnTo>
                    <a:pt x="40140" y="137180"/>
                  </a:lnTo>
                  <a:lnTo>
                    <a:pt x="40453" y="137424"/>
                  </a:lnTo>
                  <a:lnTo>
                    <a:pt x="40777" y="137668"/>
                  </a:lnTo>
                  <a:lnTo>
                    <a:pt x="41101" y="137905"/>
                  </a:lnTo>
                  <a:lnTo>
                    <a:pt x="41448" y="138143"/>
                  </a:lnTo>
                  <a:lnTo>
                    <a:pt x="41784" y="138380"/>
                  </a:lnTo>
                  <a:lnTo>
                    <a:pt x="42131" y="138611"/>
                  </a:lnTo>
                  <a:lnTo>
                    <a:pt x="42490" y="138842"/>
                  </a:lnTo>
                  <a:lnTo>
                    <a:pt x="42849" y="139066"/>
                  </a:lnTo>
                  <a:lnTo>
                    <a:pt x="43219" y="139283"/>
                  </a:lnTo>
                  <a:lnTo>
                    <a:pt x="43590" y="139494"/>
                  </a:lnTo>
                  <a:lnTo>
                    <a:pt x="43972" y="139705"/>
                  </a:lnTo>
                  <a:lnTo>
                    <a:pt x="44354" y="139910"/>
                  </a:lnTo>
                  <a:lnTo>
                    <a:pt x="44747" y="140101"/>
                  </a:lnTo>
                  <a:lnTo>
                    <a:pt x="45141" y="140292"/>
                  </a:lnTo>
                  <a:lnTo>
                    <a:pt x="45534" y="140470"/>
                  </a:lnTo>
                  <a:lnTo>
                    <a:pt x="45939" y="140641"/>
                  </a:lnTo>
                  <a:lnTo>
                    <a:pt x="46356" y="140806"/>
                  </a:lnTo>
                  <a:lnTo>
                    <a:pt x="46773" y="140958"/>
                  </a:lnTo>
                  <a:lnTo>
                    <a:pt x="47189" y="141103"/>
                  </a:lnTo>
                  <a:lnTo>
                    <a:pt x="47606" y="141241"/>
                  </a:lnTo>
                  <a:lnTo>
                    <a:pt x="48034" y="141367"/>
                  </a:lnTo>
                  <a:lnTo>
                    <a:pt x="48474" y="141479"/>
                  </a:lnTo>
                  <a:lnTo>
                    <a:pt x="48902" y="141578"/>
                  </a:lnTo>
                  <a:lnTo>
                    <a:pt x="49342" y="141670"/>
                  </a:lnTo>
                  <a:lnTo>
                    <a:pt x="49794" y="141749"/>
                  </a:lnTo>
                  <a:lnTo>
                    <a:pt x="50245" y="141808"/>
                  </a:lnTo>
                  <a:lnTo>
                    <a:pt x="50696" y="141861"/>
                  </a:lnTo>
                  <a:lnTo>
                    <a:pt x="51148" y="141901"/>
                  </a:lnTo>
                  <a:lnTo>
                    <a:pt x="51599" y="141920"/>
                  </a:lnTo>
                  <a:lnTo>
                    <a:pt x="52062" y="141927"/>
                  </a:lnTo>
                  <a:lnTo>
                    <a:pt x="52988" y="141920"/>
                  </a:lnTo>
                  <a:lnTo>
                    <a:pt x="53416" y="141914"/>
                  </a:lnTo>
                  <a:lnTo>
                    <a:pt x="53833" y="141901"/>
                  </a:lnTo>
                  <a:lnTo>
                    <a:pt x="54238" y="141881"/>
                  </a:lnTo>
                  <a:lnTo>
                    <a:pt x="54620" y="141861"/>
                  </a:lnTo>
                  <a:lnTo>
                    <a:pt x="54990" y="141841"/>
                  </a:lnTo>
                  <a:lnTo>
                    <a:pt x="55349" y="141815"/>
                  </a:lnTo>
                  <a:lnTo>
                    <a:pt x="55685" y="141782"/>
                  </a:lnTo>
                  <a:lnTo>
                    <a:pt x="56009" y="141749"/>
                  </a:lnTo>
                  <a:lnTo>
                    <a:pt x="56310" y="141709"/>
                  </a:lnTo>
                  <a:lnTo>
                    <a:pt x="56611" y="141670"/>
                  </a:lnTo>
                  <a:lnTo>
                    <a:pt x="56889" y="141630"/>
                  </a:lnTo>
                  <a:lnTo>
                    <a:pt x="57143" y="141584"/>
                  </a:lnTo>
                  <a:lnTo>
                    <a:pt x="57398" y="141531"/>
                  </a:lnTo>
                  <a:lnTo>
                    <a:pt x="57629" y="141479"/>
                  </a:lnTo>
                  <a:lnTo>
                    <a:pt x="57849" y="141419"/>
                  </a:lnTo>
                  <a:lnTo>
                    <a:pt x="58058" y="141360"/>
                  </a:lnTo>
                  <a:lnTo>
                    <a:pt x="58254" y="141301"/>
                  </a:lnTo>
                  <a:lnTo>
                    <a:pt x="58440" y="141235"/>
                  </a:lnTo>
                  <a:lnTo>
                    <a:pt x="58602" y="141162"/>
                  </a:lnTo>
                  <a:lnTo>
                    <a:pt x="58752" y="141090"/>
                  </a:lnTo>
                  <a:lnTo>
                    <a:pt x="58891" y="141017"/>
                  </a:lnTo>
                  <a:lnTo>
                    <a:pt x="59030" y="140938"/>
                  </a:lnTo>
                  <a:lnTo>
                    <a:pt x="59146" y="140859"/>
                  </a:lnTo>
                  <a:lnTo>
                    <a:pt x="59250" y="140773"/>
                  </a:lnTo>
                  <a:lnTo>
                    <a:pt x="59342" y="140688"/>
                  </a:lnTo>
                  <a:lnTo>
                    <a:pt x="59423" y="140595"/>
                  </a:lnTo>
                  <a:lnTo>
                    <a:pt x="59493" y="140503"/>
                  </a:lnTo>
                  <a:lnTo>
                    <a:pt x="59551" y="140411"/>
                  </a:lnTo>
                  <a:lnTo>
                    <a:pt x="59597" y="140312"/>
                  </a:lnTo>
                  <a:lnTo>
                    <a:pt x="59632" y="140213"/>
                  </a:lnTo>
                  <a:lnTo>
                    <a:pt x="59655" y="140107"/>
                  </a:lnTo>
                  <a:lnTo>
                    <a:pt x="59667" y="140002"/>
                  </a:lnTo>
                  <a:lnTo>
                    <a:pt x="59667" y="139890"/>
                  </a:lnTo>
                  <a:lnTo>
                    <a:pt x="59667" y="139778"/>
                  </a:lnTo>
                  <a:lnTo>
                    <a:pt x="59643" y="139666"/>
                  </a:lnTo>
                  <a:lnTo>
                    <a:pt x="59620" y="139547"/>
                  </a:lnTo>
                  <a:lnTo>
                    <a:pt x="59585" y="139428"/>
                  </a:lnTo>
                  <a:lnTo>
                    <a:pt x="59539" y="139310"/>
                  </a:lnTo>
                  <a:lnTo>
                    <a:pt x="59493" y="139184"/>
                  </a:lnTo>
                  <a:lnTo>
                    <a:pt x="59423" y="139053"/>
                  </a:lnTo>
                  <a:lnTo>
                    <a:pt x="59273" y="138795"/>
                  </a:lnTo>
                  <a:lnTo>
                    <a:pt x="59088" y="138525"/>
                  </a:lnTo>
                  <a:lnTo>
                    <a:pt x="58879" y="138242"/>
                  </a:lnTo>
                  <a:lnTo>
                    <a:pt x="58636" y="137958"/>
                  </a:lnTo>
                  <a:lnTo>
                    <a:pt x="58359" y="137661"/>
                  </a:lnTo>
                  <a:lnTo>
                    <a:pt x="58058" y="137352"/>
                  </a:lnTo>
                  <a:lnTo>
                    <a:pt x="57734" y="137042"/>
                  </a:lnTo>
                  <a:lnTo>
                    <a:pt x="57375" y="136719"/>
                  </a:lnTo>
                  <a:lnTo>
                    <a:pt x="57004" y="136389"/>
                  </a:lnTo>
                  <a:lnTo>
                    <a:pt x="56611" y="136053"/>
                  </a:lnTo>
                  <a:lnTo>
                    <a:pt x="56206" y="135703"/>
                  </a:lnTo>
                  <a:lnTo>
                    <a:pt x="55338" y="134991"/>
                  </a:lnTo>
                  <a:lnTo>
                    <a:pt x="54412" y="134259"/>
                  </a:lnTo>
                  <a:lnTo>
                    <a:pt x="52444" y="132710"/>
                  </a:lnTo>
                  <a:lnTo>
                    <a:pt x="51426" y="131906"/>
                  </a:lnTo>
                  <a:lnTo>
                    <a:pt x="50407" y="131082"/>
                  </a:lnTo>
                  <a:lnTo>
                    <a:pt x="49898" y="130666"/>
                  </a:lnTo>
                  <a:lnTo>
                    <a:pt x="49400" y="130244"/>
                  </a:lnTo>
                  <a:lnTo>
                    <a:pt x="48902" y="129816"/>
                  </a:lnTo>
                  <a:lnTo>
                    <a:pt x="48405" y="129387"/>
                  </a:lnTo>
                  <a:lnTo>
                    <a:pt x="47918" y="128952"/>
                  </a:lnTo>
                  <a:lnTo>
                    <a:pt x="47455" y="128517"/>
                  </a:lnTo>
                  <a:lnTo>
                    <a:pt x="46993" y="128082"/>
                  </a:lnTo>
                  <a:lnTo>
                    <a:pt x="46541" y="127640"/>
                  </a:lnTo>
                  <a:lnTo>
                    <a:pt x="46113" y="127198"/>
                  </a:lnTo>
                  <a:lnTo>
                    <a:pt x="45696" y="126750"/>
                  </a:lnTo>
                  <a:lnTo>
                    <a:pt x="45303" y="126302"/>
                  </a:lnTo>
                  <a:lnTo>
                    <a:pt x="44932" y="125853"/>
                  </a:lnTo>
                  <a:lnTo>
                    <a:pt x="44573" y="125405"/>
                  </a:lnTo>
                  <a:lnTo>
                    <a:pt x="44238" y="124950"/>
                  </a:lnTo>
                  <a:lnTo>
                    <a:pt x="43937" y="124502"/>
                  </a:lnTo>
                  <a:lnTo>
                    <a:pt x="43659" y="124047"/>
                  </a:lnTo>
                  <a:lnTo>
                    <a:pt x="43520" y="123823"/>
                  </a:lnTo>
                  <a:lnTo>
                    <a:pt x="43404" y="123592"/>
                  </a:lnTo>
                  <a:lnTo>
                    <a:pt x="43289" y="123368"/>
                  </a:lnTo>
                  <a:lnTo>
                    <a:pt x="43185" y="123137"/>
                  </a:lnTo>
                  <a:lnTo>
                    <a:pt x="43080" y="122913"/>
                  </a:lnTo>
                  <a:lnTo>
                    <a:pt x="42988" y="122689"/>
                  </a:lnTo>
                  <a:lnTo>
                    <a:pt x="42907" y="122458"/>
                  </a:lnTo>
                  <a:lnTo>
                    <a:pt x="42826" y="122234"/>
                  </a:lnTo>
                  <a:lnTo>
                    <a:pt x="42502" y="121166"/>
                  </a:lnTo>
                  <a:lnTo>
                    <a:pt x="42201" y="120085"/>
                  </a:lnTo>
                  <a:lnTo>
                    <a:pt x="41911" y="118997"/>
                  </a:lnTo>
                  <a:lnTo>
                    <a:pt x="41634" y="117896"/>
                  </a:lnTo>
                  <a:lnTo>
                    <a:pt x="41379" y="116795"/>
                  </a:lnTo>
                  <a:lnTo>
                    <a:pt x="41136" y="115681"/>
                  </a:lnTo>
                  <a:lnTo>
                    <a:pt x="40916" y="114566"/>
                  </a:lnTo>
                  <a:lnTo>
                    <a:pt x="40708" y="113446"/>
                  </a:lnTo>
                  <a:lnTo>
                    <a:pt x="40522" y="112318"/>
                  </a:lnTo>
                  <a:lnTo>
                    <a:pt x="40360" y="111191"/>
                  </a:lnTo>
                  <a:lnTo>
                    <a:pt x="40210" y="110057"/>
                  </a:lnTo>
                  <a:lnTo>
                    <a:pt x="40083" y="108923"/>
                  </a:lnTo>
                  <a:lnTo>
                    <a:pt x="39967" y="107789"/>
                  </a:lnTo>
                  <a:lnTo>
                    <a:pt x="39874" y="106655"/>
                  </a:lnTo>
                  <a:lnTo>
                    <a:pt x="39805" y="105521"/>
                  </a:lnTo>
                  <a:lnTo>
                    <a:pt x="39758" y="104387"/>
                  </a:lnTo>
                  <a:lnTo>
                    <a:pt x="39724" y="103253"/>
                  </a:lnTo>
                  <a:lnTo>
                    <a:pt x="39712" y="102125"/>
                  </a:lnTo>
                  <a:lnTo>
                    <a:pt x="39724" y="100998"/>
                  </a:lnTo>
                  <a:lnTo>
                    <a:pt x="39758" y="99877"/>
                  </a:lnTo>
                  <a:lnTo>
                    <a:pt x="39816" y="98763"/>
                  </a:lnTo>
                  <a:lnTo>
                    <a:pt x="39886" y="97649"/>
                  </a:lnTo>
                  <a:lnTo>
                    <a:pt x="39978" y="96548"/>
                  </a:lnTo>
                  <a:lnTo>
                    <a:pt x="40106" y="95453"/>
                  </a:lnTo>
                  <a:lnTo>
                    <a:pt x="40245" y="94359"/>
                  </a:lnTo>
                  <a:lnTo>
                    <a:pt x="40407" y="93284"/>
                  </a:lnTo>
                  <a:lnTo>
                    <a:pt x="40592" y="92210"/>
                  </a:lnTo>
                  <a:lnTo>
                    <a:pt x="40812" y="91148"/>
                  </a:lnTo>
                  <a:lnTo>
                    <a:pt x="41043" y="90100"/>
                  </a:lnTo>
                  <a:lnTo>
                    <a:pt x="41298" y="89065"/>
                  </a:lnTo>
                  <a:lnTo>
                    <a:pt x="41587" y="88036"/>
                  </a:lnTo>
                  <a:lnTo>
                    <a:pt x="41738" y="87529"/>
                  </a:lnTo>
                  <a:lnTo>
                    <a:pt x="41888" y="87028"/>
                  </a:lnTo>
                  <a:lnTo>
                    <a:pt x="42050" y="86527"/>
                  </a:lnTo>
                  <a:lnTo>
                    <a:pt x="42224" y="86032"/>
                  </a:lnTo>
                  <a:lnTo>
                    <a:pt x="42397" y="85538"/>
                  </a:lnTo>
                  <a:lnTo>
                    <a:pt x="42571" y="85043"/>
                  </a:lnTo>
                  <a:lnTo>
                    <a:pt x="42768" y="84562"/>
                  </a:lnTo>
                  <a:lnTo>
                    <a:pt x="42953" y="84081"/>
                  </a:lnTo>
                  <a:lnTo>
                    <a:pt x="43161" y="83599"/>
                  </a:lnTo>
                  <a:lnTo>
                    <a:pt x="43358" y="83131"/>
                  </a:lnTo>
                  <a:lnTo>
                    <a:pt x="43578" y="82663"/>
                  </a:lnTo>
                  <a:lnTo>
                    <a:pt x="43798" y="82195"/>
                  </a:lnTo>
                  <a:lnTo>
                    <a:pt x="44018" y="81733"/>
                  </a:lnTo>
                  <a:lnTo>
                    <a:pt x="44249" y="81279"/>
                  </a:lnTo>
                  <a:lnTo>
                    <a:pt x="44492" y="80830"/>
                  </a:lnTo>
                  <a:lnTo>
                    <a:pt x="44735" y="80382"/>
                  </a:lnTo>
                  <a:lnTo>
                    <a:pt x="44990" y="79940"/>
                  </a:lnTo>
                  <a:lnTo>
                    <a:pt x="45245" y="79505"/>
                  </a:lnTo>
                  <a:lnTo>
                    <a:pt x="45511" y="79077"/>
                  </a:lnTo>
                  <a:lnTo>
                    <a:pt x="45789" y="78648"/>
                  </a:lnTo>
                  <a:lnTo>
                    <a:pt x="46067" y="78226"/>
                  </a:lnTo>
                  <a:lnTo>
                    <a:pt x="46356" y="77811"/>
                  </a:lnTo>
                  <a:lnTo>
                    <a:pt x="46645" y="77402"/>
                  </a:lnTo>
                  <a:lnTo>
                    <a:pt x="46946" y="77000"/>
                  </a:lnTo>
                  <a:lnTo>
                    <a:pt x="47247" y="76604"/>
                  </a:lnTo>
                  <a:lnTo>
                    <a:pt x="47560" y="76209"/>
                  </a:lnTo>
                  <a:lnTo>
                    <a:pt x="47884" y="75820"/>
                  </a:lnTo>
                  <a:lnTo>
                    <a:pt x="48208" y="75437"/>
                  </a:lnTo>
                  <a:lnTo>
                    <a:pt x="48543" y="75061"/>
                  </a:lnTo>
                  <a:lnTo>
                    <a:pt x="48891" y="74692"/>
                  </a:lnTo>
                  <a:lnTo>
                    <a:pt x="49238" y="74330"/>
                  </a:lnTo>
                  <a:lnTo>
                    <a:pt x="49585" y="73974"/>
                  </a:lnTo>
                  <a:lnTo>
                    <a:pt x="49956" y="73624"/>
                  </a:lnTo>
                  <a:lnTo>
                    <a:pt x="50326" y="73281"/>
                  </a:lnTo>
                  <a:lnTo>
                    <a:pt x="50696" y="72945"/>
                  </a:lnTo>
                  <a:lnTo>
                    <a:pt x="51078" y="72615"/>
                  </a:lnTo>
                  <a:lnTo>
                    <a:pt x="51472" y="72292"/>
                  </a:lnTo>
                  <a:lnTo>
                    <a:pt x="51877" y="71976"/>
                  </a:lnTo>
                  <a:lnTo>
                    <a:pt x="52282" y="71666"/>
                  </a:lnTo>
                  <a:lnTo>
                    <a:pt x="52687" y="71363"/>
                  </a:lnTo>
                  <a:lnTo>
                    <a:pt x="53115" y="71066"/>
                  </a:lnTo>
                  <a:lnTo>
                    <a:pt x="53544" y="70776"/>
                  </a:lnTo>
                  <a:lnTo>
                    <a:pt x="53983" y="70499"/>
                  </a:lnTo>
                  <a:lnTo>
                    <a:pt x="54423" y="70222"/>
                  </a:lnTo>
                  <a:lnTo>
                    <a:pt x="54875" y="69958"/>
                  </a:lnTo>
                  <a:lnTo>
                    <a:pt x="55326" y="69701"/>
                  </a:lnTo>
                  <a:lnTo>
                    <a:pt x="55801" y="69451"/>
                  </a:lnTo>
                  <a:lnTo>
                    <a:pt x="56275" y="69207"/>
                  </a:lnTo>
                  <a:lnTo>
                    <a:pt x="56750" y="68970"/>
                  </a:lnTo>
                  <a:lnTo>
                    <a:pt x="57236" y="68745"/>
                  </a:lnTo>
                  <a:lnTo>
                    <a:pt x="57734" y="68528"/>
                  </a:lnTo>
                  <a:lnTo>
                    <a:pt x="58243" y="68317"/>
                  </a:lnTo>
                  <a:lnTo>
                    <a:pt x="58752" y="68112"/>
                  </a:lnTo>
                  <a:lnTo>
                    <a:pt x="59273" y="67921"/>
                  </a:lnTo>
                  <a:lnTo>
                    <a:pt x="59805" y="67737"/>
                  </a:lnTo>
                  <a:lnTo>
                    <a:pt x="60338" y="67559"/>
                  </a:lnTo>
                  <a:lnTo>
                    <a:pt x="60882" y="67387"/>
                  </a:lnTo>
                  <a:lnTo>
                    <a:pt x="61437" y="67229"/>
                  </a:lnTo>
                  <a:lnTo>
                    <a:pt x="61993" y="67077"/>
                  </a:lnTo>
                  <a:lnTo>
                    <a:pt x="62560" y="66939"/>
                  </a:lnTo>
                  <a:lnTo>
                    <a:pt x="63139" y="66807"/>
                  </a:lnTo>
                  <a:lnTo>
                    <a:pt x="63729" y="66682"/>
                  </a:lnTo>
                  <a:lnTo>
                    <a:pt x="64319" y="66570"/>
                  </a:lnTo>
                  <a:lnTo>
                    <a:pt x="64921" y="66464"/>
                  </a:lnTo>
                  <a:lnTo>
                    <a:pt x="65523" y="66372"/>
                  </a:lnTo>
                  <a:lnTo>
                    <a:pt x="66148" y="66286"/>
                  </a:lnTo>
                  <a:lnTo>
                    <a:pt x="66692" y="66220"/>
                  </a:lnTo>
                  <a:lnTo>
                    <a:pt x="67225" y="66161"/>
                  </a:lnTo>
                  <a:lnTo>
                    <a:pt x="67745" y="66121"/>
                  </a:lnTo>
                  <a:lnTo>
                    <a:pt x="68255" y="66088"/>
                  </a:lnTo>
                  <a:lnTo>
                    <a:pt x="68752" y="66062"/>
                  </a:lnTo>
                  <a:lnTo>
                    <a:pt x="69239" y="66055"/>
                  </a:lnTo>
                  <a:lnTo>
                    <a:pt x="69713" y="66055"/>
                  </a:lnTo>
                  <a:lnTo>
                    <a:pt x="70176" y="66062"/>
                  </a:lnTo>
                  <a:lnTo>
                    <a:pt x="70616" y="66082"/>
                  </a:lnTo>
                  <a:lnTo>
                    <a:pt x="71056" y="66115"/>
                  </a:lnTo>
                  <a:lnTo>
                    <a:pt x="71484" y="66154"/>
                  </a:lnTo>
                  <a:lnTo>
                    <a:pt x="71901" y="66207"/>
                  </a:lnTo>
                  <a:lnTo>
                    <a:pt x="72306" y="66266"/>
                  </a:lnTo>
                  <a:lnTo>
                    <a:pt x="72699" y="66339"/>
                  </a:lnTo>
                  <a:lnTo>
                    <a:pt x="73081" y="66425"/>
                  </a:lnTo>
                  <a:lnTo>
                    <a:pt x="73463" y="66517"/>
                  </a:lnTo>
                  <a:lnTo>
                    <a:pt x="73822" y="66616"/>
                  </a:lnTo>
                  <a:lnTo>
                    <a:pt x="74169" y="66728"/>
                  </a:lnTo>
                  <a:lnTo>
                    <a:pt x="74517" y="66853"/>
                  </a:lnTo>
                  <a:lnTo>
                    <a:pt x="74841" y="66985"/>
                  </a:lnTo>
                  <a:lnTo>
                    <a:pt x="75165" y="67124"/>
                  </a:lnTo>
                  <a:lnTo>
                    <a:pt x="75477" y="67275"/>
                  </a:lnTo>
                  <a:lnTo>
                    <a:pt x="75778" y="67440"/>
                  </a:lnTo>
                  <a:lnTo>
                    <a:pt x="76068" y="67611"/>
                  </a:lnTo>
                  <a:lnTo>
                    <a:pt x="76357" y="67789"/>
                  </a:lnTo>
                  <a:lnTo>
                    <a:pt x="76623" y="67974"/>
                  </a:lnTo>
                  <a:lnTo>
                    <a:pt x="76889" y="68172"/>
                  </a:lnTo>
                  <a:lnTo>
                    <a:pt x="77144" y="68383"/>
                  </a:lnTo>
                  <a:lnTo>
                    <a:pt x="77387" y="68600"/>
                  </a:lnTo>
                  <a:lnTo>
                    <a:pt x="77630" y="68825"/>
                  </a:lnTo>
                  <a:lnTo>
                    <a:pt x="77862" y="69055"/>
                  </a:lnTo>
                  <a:lnTo>
                    <a:pt x="78081" y="69299"/>
                  </a:lnTo>
                  <a:lnTo>
                    <a:pt x="78290" y="69550"/>
                  </a:lnTo>
                  <a:lnTo>
                    <a:pt x="78498" y="69813"/>
                  </a:lnTo>
                  <a:lnTo>
                    <a:pt x="78683" y="70084"/>
                  </a:lnTo>
                  <a:lnTo>
                    <a:pt x="78880" y="70361"/>
                  </a:lnTo>
                  <a:lnTo>
                    <a:pt x="79054" y="70644"/>
                  </a:lnTo>
                  <a:lnTo>
                    <a:pt x="79227" y="70941"/>
                  </a:lnTo>
                  <a:lnTo>
                    <a:pt x="79389" y="71244"/>
                  </a:lnTo>
                  <a:lnTo>
                    <a:pt x="79551" y="71554"/>
                  </a:lnTo>
                  <a:lnTo>
                    <a:pt x="79690" y="71870"/>
                  </a:lnTo>
                  <a:lnTo>
                    <a:pt x="79841" y="72200"/>
                  </a:lnTo>
                  <a:lnTo>
                    <a:pt x="79968" y="72536"/>
                  </a:lnTo>
                  <a:lnTo>
                    <a:pt x="80095" y="72879"/>
                  </a:lnTo>
                  <a:lnTo>
                    <a:pt x="80223" y="73229"/>
                  </a:lnTo>
                  <a:lnTo>
                    <a:pt x="80338" y="73591"/>
                  </a:lnTo>
                  <a:lnTo>
                    <a:pt x="80443" y="73954"/>
                  </a:lnTo>
                  <a:lnTo>
                    <a:pt x="80547" y="74330"/>
                  </a:lnTo>
                  <a:lnTo>
                    <a:pt x="80639" y="74712"/>
                  </a:lnTo>
                  <a:lnTo>
                    <a:pt x="80720" y="75101"/>
                  </a:lnTo>
                  <a:lnTo>
                    <a:pt x="80801" y="75503"/>
                  </a:lnTo>
                  <a:lnTo>
                    <a:pt x="80882" y="75905"/>
                  </a:lnTo>
                  <a:lnTo>
                    <a:pt x="81021" y="76736"/>
                  </a:lnTo>
                  <a:lnTo>
                    <a:pt x="81126" y="77593"/>
                  </a:lnTo>
                  <a:lnTo>
                    <a:pt x="81218" y="78483"/>
                  </a:lnTo>
                  <a:lnTo>
                    <a:pt x="81299" y="79400"/>
                  </a:lnTo>
                  <a:lnTo>
                    <a:pt x="81345" y="80342"/>
                  </a:lnTo>
                  <a:lnTo>
                    <a:pt x="81380" y="81305"/>
                  </a:lnTo>
                  <a:lnTo>
                    <a:pt x="81392" y="82300"/>
                  </a:lnTo>
                  <a:lnTo>
                    <a:pt x="81403" y="83322"/>
                  </a:lnTo>
                  <a:lnTo>
                    <a:pt x="81380" y="84364"/>
                  </a:lnTo>
                  <a:lnTo>
                    <a:pt x="81357" y="85432"/>
                  </a:lnTo>
                  <a:lnTo>
                    <a:pt x="81322" y="86520"/>
                  </a:lnTo>
                  <a:lnTo>
                    <a:pt x="81264" y="87634"/>
                  </a:lnTo>
                  <a:lnTo>
                    <a:pt x="81207" y="88768"/>
                  </a:lnTo>
                  <a:lnTo>
                    <a:pt x="81126" y="89922"/>
                  </a:lnTo>
                  <a:lnTo>
                    <a:pt x="80963" y="92295"/>
                  </a:lnTo>
                  <a:lnTo>
                    <a:pt x="80767" y="94748"/>
                  </a:lnTo>
                  <a:lnTo>
                    <a:pt x="80327" y="99877"/>
                  </a:lnTo>
                  <a:lnTo>
                    <a:pt x="80095" y="102534"/>
                  </a:lnTo>
                  <a:lnTo>
                    <a:pt x="79875" y="105257"/>
                  </a:lnTo>
                  <a:lnTo>
                    <a:pt x="79667" y="108033"/>
                  </a:lnTo>
                  <a:lnTo>
                    <a:pt x="79575" y="109437"/>
                  </a:lnTo>
                  <a:lnTo>
                    <a:pt x="79494" y="110861"/>
                  </a:lnTo>
                  <a:lnTo>
                    <a:pt x="79413" y="112285"/>
                  </a:lnTo>
                  <a:lnTo>
                    <a:pt x="79343" y="113729"/>
                  </a:lnTo>
                  <a:lnTo>
                    <a:pt x="79285" y="115179"/>
                  </a:lnTo>
                  <a:lnTo>
                    <a:pt x="79239" y="116643"/>
                  </a:lnTo>
                  <a:lnTo>
                    <a:pt x="79204" y="118113"/>
                  </a:lnTo>
                  <a:lnTo>
                    <a:pt x="79181" y="119590"/>
                  </a:lnTo>
                  <a:lnTo>
                    <a:pt x="79169" y="121074"/>
                  </a:lnTo>
                  <a:lnTo>
                    <a:pt x="79169" y="122570"/>
                  </a:lnTo>
                  <a:lnTo>
                    <a:pt x="79193" y="124067"/>
                  </a:lnTo>
                  <a:lnTo>
                    <a:pt x="79239" y="125577"/>
                  </a:lnTo>
                  <a:lnTo>
                    <a:pt x="79297" y="127086"/>
                  </a:lnTo>
                  <a:lnTo>
                    <a:pt x="79378" y="128603"/>
                  </a:lnTo>
                  <a:lnTo>
                    <a:pt x="79470" y="130126"/>
                  </a:lnTo>
                  <a:lnTo>
                    <a:pt x="79586" y="131649"/>
                  </a:lnTo>
                  <a:lnTo>
                    <a:pt x="79737" y="133172"/>
                  </a:lnTo>
                  <a:lnTo>
                    <a:pt x="79899" y="134701"/>
                  </a:lnTo>
                  <a:lnTo>
                    <a:pt x="80095" y="136237"/>
                  </a:lnTo>
                  <a:lnTo>
                    <a:pt x="80304" y="137767"/>
                  </a:lnTo>
                  <a:lnTo>
                    <a:pt x="80547" y="139303"/>
                  </a:lnTo>
                  <a:lnTo>
                    <a:pt x="80686" y="140068"/>
                  </a:lnTo>
                  <a:lnTo>
                    <a:pt x="80825" y="140833"/>
                  </a:lnTo>
                  <a:lnTo>
                    <a:pt x="80963" y="141604"/>
                  </a:lnTo>
                  <a:lnTo>
                    <a:pt x="81126" y="142369"/>
                  </a:lnTo>
                  <a:lnTo>
                    <a:pt x="81288" y="143134"/>
                  </a:lnTo>
                  <a:lnTo>
                    <a:pt x="81450" y="143898"/>
                  </a:lnTo>
                  <a:lnTo>
                    <a:pt x="81623" y="144663"/>
                  </a:lnTo>
                  <a:lnTo>
                    <a:pt x="81808" y="145428"/>
                  </a:lnTo>
                  <a:lnTo>
                    <a:pt x="82005" y="146193"/>
                  </a:lnTo>
                  <a:lnTo>
                    <a:pt x="82202" y="146957"/>
                  </a:lnTo>
                  <a:lnTo>
                    <a:pt x="82410" y="147722"/>
                  </a:lnTo>
                  <a:lnTo>
                    <a:pt x="82630" y="148480"/>
                  </a:lnTo>
                  <a:lnTo>
                    <a:pt x="82862" y="149245"/>
                  </a:lnTo>
                  <a:lnTo>
                    <a:pt x="83093" y="150003"/>
                  </a:lnTo>
                  <a:lnTo>
                    <a:pt x="83336" y="150762"/>
                  </a:lnTo>
                  <a:lnTo>
                    <a:pt x="83591" y="151520"/>
                  </a:lnTo>
                  <a:lnTo>
                    <a:pt x="83846" y="152278"/>
                  </a:lnTo>
                  <a:lnTo>
                    <a:pt x="84112" y="153036"/>
                  </a:lnTo>
                  <a:lnTo>
                    <a:pt x="84401" y="153788"/>
                  </a:lnTo>
                  <a:lnTo>
                    <a:pt x="84690" y="154539"/>
                  </a:lnTo>
                  <a:lnTo>
                    <a:pt x="84980" y="155291"/>
                  </a:lnTo>
                  <a:lnTo>
                    <a:pt x="85292" y="156043"/>
                  </a:lnTo>
                  <a:lnTo>
                    <a:pt x="85605" y="156794"/>
                  </a:lnTo>
                  <a:lnTo>
                    <a:pt x="85941" y="157539"/>
                  </a:lnTo>
                  <a:lnTo>
                    <a:pt x="86276" y="158284"/>
                  </a:lnTo>
                  <a:lnTo>
                    <a:pt x="86623" y="159029"/>
                  </a:lnTo>
                  <a:lnTo>
                    <a:pt x="86982" y="159768"/>
                  </a:lnTo>
                  <a:lnTo>
                    <a:pt x="87353" y="160506"/>
                  </a:lnTo>
                  <a:lnTo>
                    <a:pt x="87735" y="161244"/>
                  </a:lnTo>
                  <a:lnTo>
                    <a:pt x="88116" y="161983"/>
                  </a:lnTo>
                  <a:lnTo>
                    <a:pt x="88522" y="162715"/>
                  </a:lnTo>
                  <a:lnTo>
                    <a:pt x="88938" y="163440"/>
                  </a:lnTo>
                  <a:lnTo>
                    <a:pt x="89355" y="164172"/>
                  </a:lnTo>
                  <a:lnTo>
                    <a:pt x="89795" y="164897"/>
                  </a:lnTo>
                  <a:lnTo>
                    <a:pt x="90235" y="165622"/>
                  </a:lnTo>
                  <a:lnTo>
                    <a:pt x="90698" y="166341"/>
                  </a:lnTo>
                  <a:lnTo>
                    <a:pt x="91161" y="167059"/>
                  </a:lnTo>
                  <a:lnTo>
                    <a:pt x="91647" y="167771"/>
                  </a:lnTo>
                  <a:lnTo>
                    <a:pt x="92144" y="168490"/>
                  </a:lnTo>
                  <a:lnTo>
                    <a:pt x="92642" y="169195"/>
                  </a:lnTo>
                  <a:lnTo>
                    <a:pt x="93163" y="169901"/>
                  </a:lnTo>
                  <a:lnTo>
                    <a:pt x="93695" y="170606"/>
                  </a:lnTo>
                  <a:lnTo>
                    <a:pt x="94228" y="171305"/>
                  </a:lnTo>
                  <a:lnTo>
                    <a:pt x="94783" y="172004"/>
                  </a:lnTo>
                  <a:lnTo>
                    <a:pt x="95351" y="172696"/>
                  </a:lnTo>
                  <a:lnTo>
                    <a:pt x="95929" y="173389"/>
                  </a:lnTo>
                  <a:lnTo>
                    <a:pt x="96520" y="174081"/>
                  </a:lnTo>
                  <a:lnTo>
                    <a:pt x="97133" y="174760"/>
                  </a:lnTo>
                  <a:lnTo>
                    <a:pt x="97746" y="175446"/>
                  </a:lnTo>
                  <a:lnTo>
                    <a:pt x="98383" y="176118"/>
                  </a:lnTo>
                  <a:lnTo>
                    <a:pt x="99031" y="176790"/>
                  </a:lnTo>
                  <a:lnTo>
                    <a:pt x="99691" y="177463"/>
                  </a:lnTo>
                  <a:lnTo>
                    <a:pt x="100362" y="178129"/>
                  </a:lnTo>
                  <a:lnTo>
                    <a:pt x="101045" y="178788"/>
                  </a:lnTo>
                  <a:lnTo>
                    <a:pt x="101751" y="179447"/>
                  </a:lnTo>
                  <a:lnTo>
                    <a:pt x="102469" y="180100"/>
                  </a:lnTo>
                  <a:lnTo>
                    <a:pt x="103198" y="180753"/>
                  </a:lnTo>
                  <a:lnTo>
                    <a:pt x="103939" y="181392"/>
                  </a:lnTo>
                  <a:lnTo>
                    <a:pt x="104691" y="182038"/>
                  </a:lnTo>
                  <a:lnTo>
                    <a:pt x="105467" y="182671"/>
                  </a:lnTo>
                  <a:lnTo>
                    <a:pt x="106254" y="183304"/>
                  </a:lnTo>
                  <a:lnTo>
                    <a:pt x="107052" y="183931"/>
                  </a:lnTo>
                  <a:lnTo>
                    <a:pt x="107874" y="184557"/>
                  </a:lnTo>
                  <a:lnTo>
                    <a:pt x="108707" y="185177"/>
                  </a:lnTo>
                  <a:lnTo>
                    <a:pt x="109552" y="185790"/>
                  </a:lnTo>
                  <a:lnTo>
                    <a:pt x="110420" y="186396"/>
                  </a:lnTo>
                  <a:lnTo>
                    <a:pt x="111300" y="187003"/>
                  </a:lnTo>
                  <a:lnTo>
                    <a:pt x="112191" y="187596"/>
                  </a:lnTo>
                  <a:lnTo>
                    <a:pt x="113106" y="188196"/>
                  </a:lnTo>
                  <a:lnTo>
                    <a:pt x="114032" y="188783"/>
                  </a:lnTo>
                  <a:lnTo>
                    <a:pt x="114969" y="189363"/>
                  </a:lnTo>
                  <a:lnTo>
                    <a:pt x="115930" y="189943"/>
                  </a:lnTo>
                  <a:lnTo>
                    <a:pt x="116902" y="190517"/>
                  </a:lnTo>
                  <a:lnTo>
                    <a:pt x="117898" y="191084"/>
                  </a:lnTo>
                  <a:lnTo>
                    <a:pt x="118905" y="191651"/>
                  </a:lnTo>
                  <a:lnTo>
                    <a:pt x="119935" y="192205"/>
                  </a:lnTo>
                  <a:lnTo>
                    <a:pt x="120976" y="192759"/>
                  </a:lnTo>
                  <a:lnTo>
                    <a:pt x="122030" y="193299"/>
                  </a:lnTo>
                  <a:lnTo>
                    <a:pt x="123106" y="193840"/>
                  </a:lnTo>
                  <a:lnTo>
                    <a:pt x="124194" y="194374"/>
                  </a:lnTo>
                  <a:lnTo>
                    <a:pt x="125305" y="194901"/>
                  </a:lnTo>
                  <a:lnTo>
                    <a:pt x="126439" y="195422"/>
                  </a:lnTo>
                  <a:lnTo>
                    <a:pt x="127585" y="195943"/>
                  </a:lnTo>
                  <a:lnTo>
                    <a:pt x="128743" y="196451"/>
                  </a:lnTo>
                  <a:lnTo>
                    <a:pt x="129923" y="196952"/>
                  </a:lnTo>
                  <a:lnTo>
                    <a:pt x="131127" y="197453"/>
                  </a:lnTo>
                  <a:lnTo>
                    <a:pt x="132342" y="197941"/>
                  </a:lnTo>
                  <a:lnTo>
                    <a:pt x="133581" y="198429"/>
                  </a:lnTo>
                  <a:lnTo>
                    <a:pt x="134831" y="198903"/>
                  </a:lnTo>
                  <a:lnTo>
                    <a:pt x="136104" y="199378"/>
                  </a:lnTo>
                  <a:lnTo>
                    <a:pt x="137400" y="199839"/>
                  </a:lnTo>
                  <a:lnTo>
                    <a:pt x="138708" y="200301"/>
                  </a:lnTo>
                  <a:lnTo>
                    <a:pt x="140039" y="200749"/>
                  </a:lnTo>
                  <a:lnTo>
                    <a:pt x="141382" y="201191"/>
                  </a:lnTo>
                  <a:lnTo>
                    <a:pt x="142748" y="201633"/>
                  </a:lnTo>
                  <a:lnTo>
                    <a:pt x="144137" y="202061"/>
                  </a:lnTo>
                  <a:lnTo>
                    <a:pt x="145549" y="202483"/>
                  </a:lnTo>
                  <a:lnTo>
                    <a:pt x="146973" y="202899"/>
                  </a:lnTo>
                  <a:lnTo>
                    <a:pt x="148419" y="203307"/>
                  </a:lnTo>
                  <a:lnTo>
                    <a:pt x="149878" y="203709"/>
                  </a:lnTo>
                  <a:lnTo>
                    <a:pt x="151371" y="204105"/>
                  </a:lnTo>
                  <a:lnTo>
                    <a:pt x="152876" y="204487"/>
                  </a:lnTo>
                  <a:lnTo>
                    <a:pt x="154392" y="204870"/>
                  </a:lnTo>
                  <a:lnTo>
                    <a:pt x="155943" y="205239"/>
                  </a:lnTo>
                  <a:lnTo>
                    <a:pt x="157505" y="205602"/>
                  </a:lnTo>
                  <a:lnTo>
                    <a:pt x="159103" y="205958"/>
                  </a:lnTo>
                  <a:lnTo>
                    <a:pt x="160376" y="206235"/>
                  </a:lnTo>
                  <a:lnTo>
                    <a:pt x="161637" y="206492"/>
                  </a:lnTo>
                  <a:lnTo>
                    <a:pt x="162911" y="206742"/>
                  </a:lnTo>
                  <a:lnTo>
                    <a:pt x="164161" y="206973"/>
                  </a:lnTo>
                  <a:lnTo>
                    <a:pt x="165422" y="207191"/>
                  </a:lnTo>
                  <a:lnTo>
                    <a:pt x="166672" y="207395"/>
                  </a:lnTo>
                  <a:lnTo>
                    <a:pt x="167922" y="207586"/>
                  </a:lnTo>
                  <a:lnTo>
                    <a:pt x="169161" y="207764"/>
                  </a:lnTo>
                  <a:lnTo>
                    <a:pt x="170388" y="207929"/>
                  </a:lnTo>
                  <a:lnTo>
                    <a:pt x="171626" y="208081"/>
                  </a:lnTo>
                  <a:lnTo>
                    <a:pt x="172841" y="208219"/>
                  </a:lnTo>
                  <a:lnTo>
                    <a:pt x="174068" y="208351"/>
                  </a:lnTo>
                  <a:lnTo>
                    <a:pt x="175284" y="208463"/>
                  </a:lnTo>
                  <a:lnTo>
                    <a:pt x="176487" y="208568"/>
                  </a:lnTo>
                  <a:lnTo>
                    <a:pt x="177691" y="208661"/>
                  </a:lnTo>
                  <a:lnTo>
                    <a:pt x="178883" y="208740"/>
                  </a:lnTo>
                  <a:lnTo>
                    <a:pt x="180075" y="208812"/>
                  </a:lnTo>
                  <a:lnTo>
                    <a:pt x="181256" y="208872"/>
                  </a:lnTo>
                  <a:lnTo>
                    <a:pt x="182437" y="208918"/>
                  </a:lnTo>
                  <a:lnTo>
                    <a:pt x="183606" y="208951"/>
                  </a:lnTo>
                  <a:lnTo>
                    <a:pt x="184775" y="208977"/>
                  </a:lnTo>
                  <a:lnTo>
                    <a:pt x="185932" y="208990"/>
                  </a:lnTo>
                  <a:lnTo>
                    <a:pt x="187090" y="208997"/>
                  </a:lnTo>
                  <a:lnTo>
                    <a:pt x="188235" y="208990"/>
                  </a:lnTo>
                  <a:lnTo>
                    <a:pt x="189370" y="208977"/>
                  </a:lnTo>
                  <a:lnTo>
                    <a:pt x="190504" y="208951"/>
                  </a:lnTo>
                  <a:lnTo>
                    <a:pt x="191638" y="208918"/>
                  </a:lnTo>
                  <a:lnTo>
                    <a:pt x="192749" y="208872"/>
                  </a:lnTo>
                  <a:lnTo>
                    <a:pt x="193861" y="208819"/>
                  </a:lnTo>
                  <a:lnTo>
                    <a:pt x="194972" y="208760"/>
                  </a:lnTo>
                  <a:lnTo>
                    <a:pt x="196071" y="208687"/>
                  </a:lnTo>
                  <a:lnTo>
                    <a:pt x="197159" y="208615"/>
                  </a:lnTo>
                  <a:lnTo>
                    <a:pt x="198247" y="208522"/>
                  </a:lnTo>
                  <a:lnTo>
                    <a:pt x="199324" y="208430"/>
                  </a:lnTo>
                  <a:lnTo>
                    <a:pt x="200389" y="208325"/>
                  </a:lnTo>
                  <a:lnTo>
                    <a:pt x="201453" y="208212"/>
                  </a:lnTo>
                  <a:lnTo>
                    <a:pt x="202507" y="208094"/>
                  </a:lnTo>
                  <a:lnTo>
                    <a:pt x="203560" y="207969"/>
                  </a:lnTo>
                  <a:lnTo>
                    <a:pt x="204590" y="207837"/>
                  </a:lnTo>
                  <a:lnTo>
                    <a:pt x="205620" y="207698"/>
                  </a:lnTo>
                  <a:lnTo>
                    <a:pt x="206650" y="207553"/>
                  </a:lnTo>
                  <a:lnTo>
                    <a:pt x="207669" y="207402"/>
                  </a:lnTo>
                  <a:lnTo>
                    <a:pt x="208676" y="207237"/>
                  </a:lnTo>
                  <a:lnTo>
                    <a:pt x="209671" y="207072"/>
                  </a:lnTo>
                  <a:lnTo>
                    <a:pt x="210655" y="206900"/>
                  </a:lnTo>
                  <a:lnTo>
                    <a:pt x="211639" y="206722"/>
                  </a:lnTo>
                  <a:lnTo>
                    <a:pt x="212611" y="206538"/>
                  </a:lnTo>
                  <a:lnTo>
                    <a:pt x="213583" y="206353"/>
                  </a:lnTo>
                  <a:lnTo>
                    <a:pt x="214544" y="206155"/>
                  </a:lnTo>
                  <a:lnTo>
                    <a:pt x="215482" y="205958"/>
                  </a:lnTo>
                  <a:lnTo>
                    <a:pt x="216431" y="205753"/>
                  </a:lnTo>
                  <a:lnTo>
                    <a:pt x="217357" y="205549"/>
                  </a:lnTo>
                  <a:lnTo>
                    <a:pt x="218283" y="205331"/>
                  </a:lnTo>
                  <a:lnTo>
                    <a:pt x="219185" y="205114"/>
                  </a:lnTo>
                  <a:lnTo>
                    <a:pt x="220088" y="204896"/>
                  </a:lnTo>
                  <a:lnTo>
                    <a:pt x="220991" y="204665"/>
                  </a:lnTo>
                  <a:lnTo>
                    <a:pt x="221871" y="204441"/>
                  </a:lnTo>
                  <a:lnTo>
                    <a:pt x="222750" y="204204"/>
                  </a:lnTo>
                  <a:lnTo>
                    <a:pt x="223607" y="203967"/>
                  </a:lnTo>
                  <a:lnTo>
                    <a:pt x="224463" y="203729"/>
                  </a:lnTo>
                  <a:lnTo>
                    <a:pt x="225320" y="203485"/>
                  </a:lnTo>
                  <a:lnTo>
                    <a:pt x="226153" y="203241"/>
                  </a:lnTo>
                  <a:lnTo>
                    <a:pt x="226975" y="202997"/>
                  </a:lnTo>
                  <a:lnTo>
                    <a:pt x="227797" y="202747"/>
                  </a:lnTo>
                  <a:lnTo>
                    <a:pt x="228607" y="202496"/>
                  </a:lnTo>
                  <a:lnTo>
                    <a:pt x="229406" y="202239"/>
                  </a:lnTo>
                  <a:lnTo>
                    <a:pt x="230193" y="201982"/>
                  </a:lnTo>
                  <a:lnTo>
                    <a:pt x="230968" y="201725"/>
                  </a:lnTo>
                  <a:lnTo>
                    <a:pt x="231732" y="201468"/>
                  </a:lnTo>
                  <a:lnTo>
                    <a:pt x="232485" y="201204"/>
                  </a:lnTo>
                  <a:lnTo>
                    <a:pt x="233966" y="200683"/>
                  </a:lnTo>
                  <a:lnTo>
                    <a:pt x="235401" y="200156"/>
                  </a:lnTo>
                  <a:lnTo>
                    <a:pt x="236802" y="199628"/>
                  </a:lnTo>
                  <a:lnTo>
                    <a:pt x="238156" y="199101"/>
                  </a:lnTo>
                  <a:lnTo>
                    <a:pt x="239452" y="198580"/>
                  </a:lnTo>
                  <a:lnTo>
                    <a:pt x="240714" y="198059"/>
                  </a:lnTo>
                  <a:lnTo>
                    <a:pt x="241929" y="197538"/>
                  </a:lnTo>
                  <a:lnTo>
                    <a:pt x="243098" y="197031"/>
                  </a:lnTo>
                  <a:lnTo>
                    <a:pt x="244221" y="196530"/>
                  </a:lnTo>
                  <a:lnTo>
                    <a:pt x="245297" y="196035"/>
                  </a:lnTo>
                  <a:lnTo>
                    <a:pt x="246316" y="195554"/>
                  </a:lnTo>
                  <a:lnTo>
                    <a:pt x="247288" y="195086"/>
                  </a:lnTo>
                  <a:lnTo>
                    <a:pt x="248214" y="194631"/>
                  </a:lnTo>
                  <a:lnTo>
                    <a:pt x="249094" y="194189"/>
                  </a:lnTo>
                  <a:lnTo>
                    <a:pt x="249916" y="193767"/>
                  </a:lnTo>
                  <a:lnTo>
                    <a:pt x="250680" y="193365"/>
                  </a:lnTo>
                  <a:lnTo>
                    <a:pt x="251397" y="192983"/>
                  </a:lnTo>
                  <a:lnTo>
                    <a:pt x="252068" y="192627"/>
                  </a:lnTo>
                  <a:lnTo>
                    <a:pt x="252670" y="192284"/>
                  </a:lnTo>
                  <a:lnTo>
                    <a:pt x="253724" y="191691"/>
                  </a:lnTo>
                  <a:lnTo>
                    <a:pt x="254557" y="191203"/>
                  </a:lnTo>
                  <a:lnTo>
                    <a:pt x="255159" y="190840"/>
                  </a:lnTo>
                  <a:lnTo>
                    <a:pt x="255645" y="190530"/>
                  </a:lnTo>
                  <a:lnTo>
                    <a:pt x="257474" y="190893"/>
                  </a:lnTo>
                  <a:lnTo>
                    <a:pt x="259279" y="191242"/>
                  </a:lnTo>
                  <a:lnTo>
                    <a:pt x="261062" y="191572"/>
                  </a:lnTo>
                  <a:lnTo>
                    <a:pt x="262821" y="191882"/>
                  </a:lnTo>
                  <a:lnTo>
                    <a:pt x="264569" y="192185"/>
                  </a:lnTo>
                  <a:lnTo>
                    <a:pt x="266293" y="192469"/>
                  </a:lnTo>
                  <a:lnTo>
                    <a:pt x="267995" y="192739"/>
                  </a:lnTo>
                  <a:lnTo>
                    <a:pt x="269685" y="192996"/>
                  </a:lnTo>
                  <a:lnTo>
                    <a:pt x="271352" y="193233"/>
                  </a:lnTo>
                  <a:lnTo>
                    <a:pt x="272995" y="193457"/>
                  </a:lnTo>
                  <a:lnTo>
                    <a:pt x="274616" y="193668"/>
                  </a:lnTo>
                  <a:lnTo>
                    <a:pt x="276224" y="193866"/>
                  </a:lnTo>
                  <a:lnTo>
                    <a:pt x="277810" y="194044"/>
                  </a:lnTo>
                  <a:lnTo>
                    <a:pt x="279373" y="194209"/>
                  </a:lnTo>
                  <a:lnTo>
                    <a:pt x="280912" y="194361"/>
                  </a:lnTo>
                  <a:lnTo>
                    <a:pt x="282440" y="194499"/>
                  </a:lnTo>
                  <a:lnTo>
                    <a:pt x="283945" y="194624"/>
                  </a:lnTo>
                  <a:lnTo>
                    <a:pt x="285438" y="194736"/>
                  </a:lnTo>
                  <a:lnTo>
                    <a:pt x="286896" y="194835"/>
                  </a:lnTo>
                  <a:lnTo>
                    <a:pt x="288343" y="194914"/>
                  </a:lnTo>
                  <a:lnTo>
                    <a:pt x="289778" y="194987"/>
                  </a:lnTo>
                  <a:lnTo>
                    <a:pt x="291190" y="195046"/>
                  </a:lnTo>
                  <a:lnTo>
                    <a:pt x="292579" y="195086"/>
                  </a:lnTo>
                  <a:lnTo>
                    <a:pt x="293945" y="195119"/>
                  </a:lnTo>
                  <a:lnTo>
                    <a:pt x="295299" y="195132"/>
                  </a:lnTo>
                  <a:lnTo>
                    <a:pt x="296630" y="195132"/>
                  </a:lnTo>
                  <a:lnTo>
                    <a:pt x="297950" y="195125"/>
                  </a:lnTo>
                  <a:lnTo>
                    <a:pt x="299246" y="195106"/>
                  </a:lnTo>
                  <a:lnTo>
                    <a:pt x="300519" y="195066"/>
                  </a:lnTo>
                  <a:lnTo>
                    <a:pt x="301781" y="195020"/>
                  </a:lnTo>
                  <a:lnTo>
                    <a:pt x="303019" y="194961"/>
                  </a:lnTo>
                  <a:lnTo>
                    <a:pt x="304246" y="194888"/>
                  </a:lnTo>
                  <a:lnTo>
                    <a:pt x="305450" y="194802"/>
                  </a:lnTo>
                  <a:lnTo>
                    <a:pt x="306630" y="194704"/>
                  </a:lnTo>
                  <a:lnTo>
                    <a:pt x="307799" y="194598"/>
                  </a:lnTo>
                  <a:lnTo>
                    <a:pt x="308957" y="194473"/>
                  </a:lnTo>
                  <a:lnTo>
                    <a:pt x="310080" y="194341"/>
                  </a:lnTo>
                  <a:lnTo>
                    <a:pt x="311202" y="194196"/>
                  </a:lnTo>
                  <a:lnTo>
                    <a:pt x="312290" y="194038"/>
                  </a:lnTo>
                  <a:lnTo>
                    <a:pt x="313367" y="193873"/>
                  </a:lnTo>
                  <a:lnTo>
                    <a:pt x="314432" y="193688"/>
                  </a:lnTo>
                  <a:lnTo>
                    <a:pt x="315473" y="193497"/>
                  </a:lnTo>
                  <a:lnTo>
                    <a:pt x="316503" y="193299"/>
                  </a:lnTo>
                  <a:lnTo>
                    <a:pt x="317510" y="193082"/>
                  </a:lnTo>
                  <a:lnTo>
                    <a:pt x="318494" y="192857"/>
                  </a:lnTo>
                  <a:lnTo>
                    <a:pt x="319466" y="192627"/>
                  </a:lnTo>
                  <a:lnTo>
                    <a:pt x="320427" y="192376"/>
                  </a:lnTo>
                  <a:lnTo>
                    <a:pt x="321365" y="192119"/>
                  </a:lnTo>
                  <a:lnTo>
                    <a:pt x="322291" y="191855"/>
                  </a:lnTo>
                  <a:lnTo>
                    <a:pt x="323193" y="191572"/>
                  </a:lnTo>
                  <a:lnTo>
                    <a:pt x="324073" y="191288"/>
                  </a:lnTo>
                  <a:lnTo>
                    <a:pt x="324953" y="190985"/>
                  </a:lnTo>
                  <a:lnTo>
                    <a:pt x="325798" y="190675"/>
                  </a:lnTo>
                  <a:lnTo>
                    <a:pt x="326643" y="190359"/>
                  </a:lnTo>
                  <a:lnTo>
                    <a:pt x="327464" y="190029"/>
                  </a:lnTo>
                  <a:lnTo>
                    <a:pt x="328263" y="189693"/>
                  </a:lnTo>
                  <a:lnTo>
                    <a:pt x="329050" y="189343"/>
                  </a:lnTo>
                  <a:lnTo>
                    <a:pt x="329826" y="188987"/>
                  </a:lnTo>
                  <a:lnTo>
                    <a:pt x="330578" y="188618"/>
                  </a:lnTo>
                  <a:lnTo>
                    <a:pt x="331319" y="188242"/>
                  </a:lnTo>
                  <a:lnTo>
                    <a:pt x="332036" y="187853"/>
                  </a:lnTo>
                  <a:lnTo>
                    <a:pt x="332742" y="187458"/>
                  </a:lnTo>
                  <a:lnTo>
                    <a:pt x="333437" y="187049"/>
                  </a:lnTo>
                  <a:lnTo>
                    <a:pt x="334108" y="186640"/>
                  </a:lnTo>
                  <a:lnTo>
                    <a:pt x="334768" y="186212"/>
                  </a:lnTo>
                  <a:lnTo>
                    <a:pt x="335405" y="185783"/>
                  </a:lnTo>
                  <a:lnTo>
                    <a:pt x="336030" y="185342"/>
                  </a:lnTo>
                  <a:lnTo>
                    <a:pt x="336643" y="184893"/>
                  </a:lnTo>
                  <a:lnTo>
                    <a:pt x="337233" y="184438"/>
                  </a:lnTo>
                  <a:lnTo>
                    <a:pt x="337812" y="183970"/>
                  </a:lnTo>
                  <a:lnTo>
                    <a:pt x="338379" y="183496"/>
                  </a:lnTo>
                  <a:lnTo>
                    <a:pt x="338935" y="183014"/>
                  </a:lnTo>
                  <a:lnTo>
                    <a:pt x="339467" y="182520"/>
                  </a:lnTo>
                  <a:lnTo>
                    <a:pt x="339976" y="182025"/>
                  </a:lnTo>
                  <a:lnTo>
                    <a:pt x="340486" y="181518"/>
                  </a:lnTo>
                  <a:lnTo>
                    <a:pt x="340972" y="181003"/>
                  </a:lnTo>
                  <a:lnTo>
                    <a:pt x="341446" y="180483"/>
                  </a:lnTo>
                  <a:lnTo>
                    <a:pt x="341909" y="179955"/>
                  </a:lnTo>
                  <a:lnTo>
                    <a:pt x="342349" y="179414"/>
                  </a:lnTo>
                  <a:lnTo>
                    <a:pt x="342777" y="178874"/>
                  </a:lnTo>
                  <a:lnTo>
                    <a:pt x="343194" y="178320"/>
                  </a:lnTo>
                  <a:lnTo>
                    <a:pt x="343588" y="177760"/>
                  </a:lnTo>
                  <a:lnTo>
                    <a:pt x="343970" y="177199"/>
                  </a:lnTo>
                  <a:lnTo>
                    <a:pt x="344340" y="176626"/>
                  </a:lnTo>
                  <a:lnTo>
                    <a:pt x="344699" y="176045"/>
                  </a:lnTo>
                  <a:lnTo>
                    <a:pt x="345046" y="175459"/>
                  </a:lnTo>
                  <a:lnTo>
                    <a:pt x="345370" y="174865"/>
                  </a:lnTo>
                  <a:lnTo>
                    <a:pt x="345683" y="174272"/>
                  </a:lnTo>
                  <a:lnTo>
                    <a:pt x="345984" y="173665"/>
                  </a:lnTo>
                  <a:lnTo>
                    <a:pt x="346261" y="173052"/>
                  </a:lnTo>
                  <a:lnTo>
                    <a:pt x="346539" y="172433"/>
                  </a:lnTo>
                  <a:lnTo>
                    <a:pt x="346794" y="171813"/>
                  </a:lnTo>
                  <a:lnTo>
                    <a:pt x="347037" y="171180"/>
                  </a:lnTo>
                  <a:lnTo>
                    <a:pt x="347268" y="170547"/>
                  </a:lnTo>
                  <a:lnTo>
                    <a:pt x="347488" y="169907"/>
                  </a:lnTo>
                  <a:lnTo>
                    <a:pt x="347685" y="169261"/>
                  </a:lnTo>
                  <a:lnTo>
                    <a:pt x="347870" y="168609"/>
                  </a:lnTo>
                  <a:lnTo>
                    <a:pt x="348044" y="167949"/>
                  </a:lnTo>
                  <a:lnTo>
                    <a:pt x="348217" y="167283"/>
                  </a:lnTo>
                  <a:lnTo>
                    <a:pt x="348356" y="166618"/>
                  </a:lnTo>
                  <a:lnTo>
                    <a:pt x="348495" y="165945"/>
                  </a:lnTo>
                  <a:lnTo>
                    <a:pt x="348623" y="165266"/>
                  </a:lnTo>
                  <a:lnTo>
                    <a:pt x="348727" y="164580"/>
                  </a:lnTo>
                  <a:lnTo>
                    <a:pt x="348819" y="163895"/>
                  </a:lnTo>
                  <a:lnTo>
                    <a:pt x="348912" y="163202"/>
                  </a:lnTo>
                  <a:lnTo>
                    <a:pt x="348981" y="162504"/>
                  </a:lnTo>
                  <a:lnTo>
                    <a:pt x="349039" y="161805"/>
                  </a:lnTo>
                  <a:lnTo>
                    <a:pt x="349085" y="161099"/>
                  </a:lnTo>
                  <a:lnTo>
                    <a:pt x="349120" y="160387"/>
                  </a:lnTo>
                  <a:lnTo>
                    <a:pt x="349132" y="159669"/>
                  </a:lnTo>
                  <a:lnTo>
                    <a:pt x="349143" y="158957"/>
                  </a:lnTo>
                  <a:lnTo>
                    <a:pt x="349143" y="158231"/>
                  </a:lnTo>
                  <a:lnTo>
                    <a:pt x="349120" y="157506"/>
                  </a:lnTo>
                  <a:lnTo>
                    <a:pt x="349097" y="156774"/>
                  </a:lnTo>
                  <a:lnTo>
                    <a:pt x="349051" y="156043"/>
                  </a:lnTo>
                  <a:lnTo>
                    <a:pt x="349004" y="155304"/>
                  </a:lnTo>
                  <a:lnTo>
                    <a:pt x="348935" y="154566"/>
                  </a:lnTo>
                  <a:lnTo>
                    <a:pt x="348854" y="153821"/>
                  </a:lnTo>
                  <a:lnTo>
                    <a:pt x="348773" y="153076"/>
                  </a:lnTo>
                  <a:lnTo>
                    <a:pt x="348669" y="152324"/>
                  </a:lnTo>
                  <a:lnTo>
                    <a:pt x="348553" y="151573"/>
                  </a:lnTo>
                  <a:lnTo>
                    <a:pt x="348426" y="150814"/>
                  </a:lnTo>
                  <a:lnTo>
                    <a:pt x="348298" y="150056"/>
                  </a:lnTo>
                  <a:lnTo>
                    <a:pt x="348148" y="149291"/>
                  </a:lnTo>
                  <a:lnTo>
                    <a:pt x="347986" y="148527"/>
                  </a:lnTo>
                  <a:lnTo>
                    <a:pt x="347824" y="147762"/>
                  </a:lnTo>
                  <a:lnTo>
                    <a:pt x="347639" y="146997"/>
                  </a:lnTo>
                  <a:lnTo>
                    <a:pt x="347453" y="146226"/>
                  </a:lnTo>
                  <a:lnTo>
                    <a:pt x="350521" y="145889"/>
                  </a:lnTo>
                  <a:lnTo>
                    <a:pt x="353576" y="145553"/>
                  </a:lnTo>
                  <a:lnTo>
                    <a:pt x="356609" y="145210"/>
                  </a:lnTo>
                  <a:lnTo>
                    <a:pt x="359618" y="144861"/>
                  </a:lnTo>
                  <a:lnTo>
                    <a:pt x="362593" y="144511"/>
                  </a:lnTo>
                  <a:lnTo>
                    <a:pt x="365544" y="144155"/>
                  </a:lnTo>
                  <a:lnTo>
                    <a:pt x="368450" y="143786"/>
                  </a:lnTo>
                  <a:lnTo>
                    <a:pt x="371308" y="143424"/>
                  </a:lnTo>
                  <a:lnTo>
                    <a:pt x="374121" y="143048"/>
                  </a:lnTo>
                  <a:lnTo>
                    <a:pt x="376887" y="142672"/>
                  </a:lnTo>
                  <a:lnTo>
                    <a:pt x="379607" y="142290"/>
                  </a:lnTo>
                  <a:lnTo>
                    <a:pt x="382258" y="141901"/>
                  </a:lnTo>
                  <a:lnTo>
                    <a:pt x="384862" y="141512"/>
                  </a:lnTo>
                  <a:lnTo>
                    <a:pt x="387397" y="141116"/>
                  </a:lnTo>
                  <a:lnTo>
                    <a:pt x="389851" y="140714"/>
                  </a:lnTo>
                  <a:lnTo>
                    <a:pt x="391066" y="140516"/>
                  </a:lnTo>
                  <a:lnTo>
                    <a:pt x="392247" y="140312"/>
                  </a:lnTo>
                  <a:lnTo>
                    <a:pt x="393416" y="140107"/>
                  </a:lnTo>
                  <a:lnTo>
                    <a:pt x="394561" y="139903"/>
                  </a:lnTo>
                  <a:lnTo>
                    <a:pt x="395696" y="139699"/>
                  </a:lnTo>
                  <a:lnTo>
                    <a:pt x="396795" y="139494"/>
                  </a:lnTo>
                  <a:lnTo>
                    <a:pt x="397883" y="139283"/>
                  </a:lnTo>
                  <a:lnTo>
                    <a:pt x="398948" y="139079"/>
                  </a:lnTo>
                  <a:lnTo>
                    <a:pt x="399990" y="138868"/>
                  </a:lnTo>
                  <a:lnTo>
                    <a:pt x="401020" y="138657"/>
                  </a:lnTo>
                  <a:lnTo>
                    <a:pt x="402015" y="138446"/>
                  </a:lnTo>
                  <a:lnTo>
                    <a:pt x="402988" y="138235"/>
                  </a:lnTo>
                  <a:lnTo>
                    <a:pt x="403948" y="138024"/>
                  </a:lnTo>
                  <a:lnTo>
                    <a:pt x="404874" y="137806"/>
                  </a:lnTo>
                  <a:lnTo>
                    <a:pt x="405777" y="137595"/>
                  </a:lnTo>
                  <a:lnTo>
                    <a:pt x="406657" y="137378"/>
                  </a:lnTo>
                  <a:lnTo>
                    <a:pt x="407502" y="137160"/>
                  </a:lnTo>
                  <a:lnTo>
                    <a:pt x="408335" y="136943"/>
                  </a:lnTo>
                  <a:lnTo>
                    <a:pt x="409134" y="136725"/>
                  </a:lnTo>
                  <a:lnTo>
                    <a:pt x="409898" y="136508"/>
                  </a:lnTo>
                  <a:lnTo>
                    <a:pt x="410650" y="136283"/>
                  </a:lnTo>
                  <a:lnTo>
                    <a:pt x="411368" y="136066"/>
                  </a:lnTo>
                  <a:lnTo>
                    <a:pt x="412050" y="135842"/>
                  </a:lnTo>
                  <a:lnTo>
                    <a:pt x="412710" y="135618"/>
                  </a:lnTo>
                  <a:lnTo>
                    <a:pt x="413347" y="135400"/>
                  </a:lnTo>
                  <a:lnTo>
                    <a:pt x="413949" y="135176"/>
                  </a:lnTo>
                  <a:lnTo>
                    <a:pt x="414516" y="134945"/>
                  </a:lnTo>
                  <a:lnTo>
                    <a:pt x="415048" y="134721"/>
                  </a:lnTo>
                  <a:lnTo>
                    <a:pt x="415558" y="134497"/>
                  </a:lnTo>
                  <a:lnTo>
                    <a:pt x="416032" y="134273"/>
                  </a:lnTo>
                  <a:lnTo>
                    <a:pt x="416483" y="134042"/>
                  </a:lnTo>
                  <a:lnTo>
                    <a:pt x="416889" y="133811"/>
                  </a:lnTo>
                  <a:lnTo>
                    <a:pt x="417271" y="133587"/>
                  </a:lnTo>
                  <a:lnTo>
                    <a:pt x="417618" y="133356"/>
                  </a:lnTo>
                  <a:lnTo>
                    <a:pt x="417872" y="133158"/>
                  </a:lnTo>
                  <a:lnTo>
                    <a:pt x="418127" y="132947"/>
                  </a:lnTo>
                  <a:lnTo>
                    <a:pt x="418382" y="132723"/>
                  </a:lnTo>
                  <a:lnTo>
                    <a:pt x="418625" y="132479"/>
                  </a:lnTo>
                  <a:lnTo>
                    <a:pt x="419134" y="132275"/>
                  </a:lnTo>
                  <a:lnTo>
                    <a:pt x="419655" y="132064"/>
                  </a:lnTo>
                  <a:lnTo>
                    <a:pt x="420187" y="131846"/>
                  </a:lnTo>
                  <a:lnTo>
                    <a:pt x="420708" y="131616"/>
                  </a:lnTo>
                  <a:lnTo>
                    <a:pt x="421241" y="131385"/>
                  </a:lnTo>
                  <a:lnTo>
                    <a:pt x="421773" y="131148"/>
                  </a:lnTo>
                  <a:lnTo>
                    <a:pt x="422305" y="130897"/>
                  </a:lnTo>
                  <a:lnTo>
                    <a:pt x="422838" y="130640"/>
                  </a:lnTo>
                  <a:lnTo>
                    <a:pt x="423370" y="130376"/>
                  </a:lnTo>
                  <a:lnTo>
                    <a:pt x="423914" y="130106"/>
                  </a:lnTo>
                  <a:lnTo>
                    <a:pt x="424447" y="129829"/>
                  </a:lnTo>
                  <a:lnTo>
                    <a:pt x="424991" y="129545"/>
                  </a:lnTo>
                  <a:lnTo>
                    <a:pt x="425523" y="129249"/>
                  </a:lnTo>
                  <a:lnTo>
                    <a:pt x="426067" y="128952"/>
                  </a:lnTo>
                  <a:lnTo>
                    <a:pt x="426600" y="128642"/>
                  </a:lnTo>
                  <a:lnTo>
                    <a:pt x="427144" y="128326"/>
                  </a:lnTo>
                  <a:lnTo>
                    <a:pt x="427676" y="128003"/>
                  </a:lnTo>
                  <a:lnTo>
                    <a:pt x="428208" y="127667"/>
                  </a:lnTo>
                  <a:lnTo>
                    <a:pt x="428741" y="127330"/>
                  </a:lnTo>
                  <a:lnTo>
                    <a:pt x="429273" y="126981"/>
                  </a:lnTo>
                  <a:lnTo>
                    <a:pt x="429806" y="126625"/>
                  </a:lnTo>
                  <a:lnTo>
                    <a:pt x="430327" y="126256"/>
                  </a:lnTo>
                  <a:lnTo>
                    <a:pt x="430859" y="125886"/>
                  </a:lnTo>
                  <a:lnTo>
                    <a:pt x="431380" y="125504"/>
                  </a:lnTo>
                  <a:lnTo>
                    <a:pt x="431901" y="125115"/>
                  </a:lnTo>
                  <a:lnTo>
                    <a:pt x="432410" y="124719"/>
                  </a:lnTo>
                  <a:lnTo>
                    <a:pt x="432919" y="124311"/>
                  </a:lnTo>
                  <a:lnTo>
                    <a:pt x="433428" y="123895"/>
                  </a:lnTo>
                  <a:lnTo>
                    <a:pt x="433926" y="123473"/>
                  </a:lnTo>
                  <a:lnTo>
                    <a:pt x="434424" y="123045"/>
                  </a:lnTo>
                  <a:lnTo>
                    <a:pt x="434922" y="122603"/>
                  </a:lnTo>
                  <a:lnTo>
                    <a:pt x="435408" y="122155"/>
                  </a:lnTo>
                  <a:lnTo>
                    <a:pt x="435894" y="121700"/>
                  </a:lnTo>
                  <a:lnTo>
                    <a:pt x="436368" y="121238"/>
                  </a:lnTo>
                  <a:lnTo>
                    <a:pt x="436831" y="120764"/>
                  </a:lnTo>
                  <a:lnTo>
                    <a:pt x="437294" y="120282"/>
                  </a:lnTo>
                  <a:lnTo>
                    <a:pt x="437757" y="119788"/>
                  </a:lnTo>
                  <a:lnTo>
                    <a:pt x="438209" y="119287"/>
                  </a:lnTo>
                  <a:lnTo>
                    <a:pt x="438649" y="118779"/>
                  </a:lnTo>
                  <a:lnTo>
                    <a:pt x="439077" y="118265"/>
                  </a:lnTo>
                  <a:lnTo>
                    <a:pt x="439505" y="117738"/>
                  </a:lnTo>
                  <a:lnTo>
                    <a:pt x="439922" y="117204"/>
                  </a:lnTo>
                  <a:lnTo>
                    <a:pt x="440338" y="116656"/>
                  </a:lnTo>
                  <a:lnTo>
                    <a:pt x="440732" y="116102"/>
                  </a:lnTo>
                  <a:lnTo>
                    <a:pt x="441125" y="115542"/>
                  </a:lnTo>
                  <a:lnTo>
                    <a:pt x="441519" y="114968"/>
                  </a:lnTo>
                  <a:lnTo>
                    <a:pt x="441889" y="114388"/>
                  </a:lnTo>
                  <a:lnTo>
                    <a:pt x="442248" y="113795"/>
                  </a:lnTo>
                  <a:lnTo>
                    <a:pt x="442607" y="113195"/>
                  </a:lnTo>
                  <a:lnTo>
                    <a:pt x="442943" y="112588"/>
                  </a:lnTo>
                  <a:lnTo>
                    <a:pt x="443278" y="111969"/>
                  </a:lnTo>
                  <a:lnTo>
                    <a:pt x="443602" y="111342"/>
                  </a:lnTo>
                  <a:lnTo>
                    <a:pt x="443915" y="110703"/>
                  </a:lnTo>
                  <a:lnTo>
                    <a:pt x="444216" y="110057"/>
                  </a:lnTo>
                  <a:lnTo>
                    <a:pt x="444494" y="109404"/>
                  </a:lnTo>
                  <a:lnTo>
                    <a:pt x="444771" y="108738"/>
                  </a:lnTo>
                  <a:lnTo>
                    <a:pt x="445038" y="108059"/>
                  </a:lnTo>
                  <a:lnTo>
                    <a:pt x="445281" y="107380"/>
                  </a:lnTo>
                  <a:lnTo>
                    <a:pt x="445524" y="106681"/>
                  </a:lnTo>
                  <a:lnTo>
                    <a:pt x="445744" y="105976"/>
                  </a:lnTo>
                  <a:lnTo>
                    <a:pt x="445952" y="105264"/>
                  </a:lnTo>
                  <a:lnTo>
                    <a:pt x="446149" y="104538"/>
                  </a:lnTo>
                  <a:lnTo>
                    <a:pt x="446334" y="103807"/>
                  </a:lnTo>
                  <a:lnTo>
                    <a:pt x="446496" y="103062"/>
                  </a:lnTo>
                  <a:lnTo>
                    <a:pt x="446635" y="102389"/>
                  </a:lnTo>
                  <a:lnTo>
                    <a:pt x="446774" y="101717"/>
                  </a:lnTo>
                  <a:lnTo>
                    <a:pt x="447017" y="100372"/>
                  </a:lnTo>
                  <a:lnTo>
                    <a:pt x="447237" y="99040"/>
                  </a:lnTo>
                  <a:lnTo>
                    <a:pt x="447422" y="97721"/>
                  </a:lnTo>
                  <a:lnTo>
                    <a:pt x="447584" y="96409"/>
                  </a:lnTo>
                  <a:lnTo>
                    <a:pt x="447723" y="95104"/>
                  </a:lnTo>
                  <a:lnTo>
                    <a:pt x="447839" y="93812"/>
                  </a:lnTo>
                  <a:lnTo>
                    <a:pt x="447931" y="92526"/>
                  </a:lnTo>
                  <a:lnTo>
                    <a:pt x="448012" y="91260"/>
                  </a:lnTo>
                  <a:lnTo>
                    <a:pt x="448070" y="90001"/>
                  </a:lnTo>
                  <a:lnTo>
                    <a:pt x="448105" y="88755"/>
                  </a:lnTo>
                  <a:lnTo>
                    <a:pt x="448116" y="87522"/>
                  </a:lnTo>
                  <a:lnTo>
                    <a:pt x="448128" y="86302"/>
                  </a:lnTo>
                  <a:lnTo>
                    <a:pt x="448116" y="85096"/>
                  </a:lnTo>
                  <a:lnTo>
                    <a:pt x="448093" y="83909"/>
                  </a:lnTo>
                  <a:lnTo>
                    <a:pt x="448059" y="82736"/>
                  </a:lnTo>
                  <a:lnTo>
                    <a:pt x="448012" y="81575"/>
                  </a:lnTo>
                  <a:lnTo>
                    <a:pt x="447966" y="80428"/>
                  </a:lnTo>
                  <a:lnTo>
                    <a:pt x="447897" y="79301"/>
                  </a:lnTo>
                  <a:lnTo>
                    <a:pt x="447827" y="78193"/>
                  </a:lnTo>
                  <a:lnTo>
                    <a:pt x="447677" y="76024"/>
                  </a:lnTo>
                  <a:lnTo>
                    <a:pt x="447515" y="73934"/>
                  </a:lnTo>
                  <a:lnTo>
                    <a:pt x="447202" y="69985"/>
                  </a:lnTo>
                  <a:lnTo>
                    <a:pt x="447063" y="68139"/>
                  </a:lnTo>
                  <a:lnTo>
                    <a:pt x="447005" y="67255"/>
                  </a:lnTo>
                  <a:lnTo>
                    <a:pt x="446959" y="66385"/>
                  </a:lnTo>
                  <a:lnTo>
                    <a:pt x="446924" y="65548"/>
                  </a:lnTo>
                  <a:lnTo>
                    <a:pt x="446901" y="64730"/>
                  </a:lnTo>
                  <a:lnTo>
                    <a:pt x="446878" y="63933"/>
                  </a:lnTo>
                  <a:lnTo>
                    <a:pt x="446878" y="63168"/>
                  </a:lnTo>
                  <a:lnTo>
                    <a:pt x="446901" y="62423"/>
                  </a:lnTo>
                  <a:lnTo>
                    <a:pt x="446924" y="61704"/>
                  </a:lnTo>
                  <a:lnTo>
                    <a:pt x="446971" y="61018"/>
                  </a:lnTo>
                  <a:lnTo>
                    <a:pt x="447040" y="60353"/>
                  </a:lnTo>
                  <a:lnTo>
                    <a:pt x="447133" y="59720"/>
                  </a:lnTo>
                  <a:lnTo>
                    <a:pt x="447237" y="59113"/>
                  </a:lnTo>
                  <a:lnTo>
                    <a:pt x="447295" y="58823"/>
                  </a:lnTo>
                  <a:lnTo>
                    <a:pt x="447364" y="58540"/>
                  </a:lnTo>
                  <a:lnTo>
                    <a:pt x="447445" y="58256"/>
                  </a:lnTo>
                  <a:lnTo>
                    <a:pt x="447526" y="57986"/>
                  </a:lnTo>
                  <a:lnTo>
                    <a:pt x="447607" y="57722"/>
                  </a:lnTo>
                  <a:lnTo>
                    <a:pt x="447700" y="57471"/>
                  </a:lnTo>
                  <a:lnTo>
                    <a:pt x="447804" y="57221"/>
                  </a:lnTo>
                  <a:lnTo>
                    <a:pt x="447908" y="56984"/>
                  </a:lnTo>
                  <a:lnTo>
                    <a:pt x="448024" y="56746"/>
                  </a:lnTo>
                  <a:lnTo>
                    <a:pt x="448140" y="56522"/>
                  </a:lnTo>
                  <a:lnTo>
                    <a:pt x="448267" y="56305"/>
                  </a:lnTo>
                  <a:lnTo>
                    <a:pt x="448406" y="56094"/>
                  </a:lnTo>
                  <a:lnTo>
                    <a:pt x="448545" y="55896"/>
                  </a:lnTo>
                  <a:lnTo>
                    <a:pt x="448695" y="55698"/>
                  </a:lnTo>
                  <a:lnTo>
                    <a:pt x="448857" y="55513"/>
                  </a:lnTo>
                  <a:lnTo>
                    <a:pt x="449019" y="55335"/>
                  </a:lnTo>
                  <a:lnTo>
                    <a:pt x="449193" y="55171"/>
                  </a:lnTo>
                  <a:lnTo>
                    <a:pt x="449378" y="55006"/>
                  </a:lnTo>
                  <a:lnTo>
                    <a:pt x="449575" y="54854"/>
                  </a:lnTo>
                  <a:lnTo>
                    <a:pt x="449772" y="54709"/>
                  </a:lnTo>
                  <a:lnTo>
                    <a:pt x="449980" y="54577"/>
                  </a:lnTo>
                  <a:lnTo>
                    <a:pt x="450200" y="54445"/>
                  </a:lnTo>
                  <a:lnTo>
                    <a:pt x="450431" y="54327"/>
                  </a:lnTo>
                  <a:lnTo>
                    <a:pt x="450663" y="54221"/>
                  </a:lnTo>
                  <a:lnTo>
                    <a:pt x="450906" y="54116"/>
                  </a:lnTo>
                  <a:lnTo>
                    <a:pt x="451161" y="54023"/>
                  </a:lnTo>
                  <a:lnTo>
                    <a:pt x="451427" y="53944"/>
                  </a:lnTo>
                  <a:lnTo>
                    <a:pt x="451705" y="53865"/>
                  </a:lnTo>
                  <a:lnTo>
                    <a:pt x="451994" y="53799"/>
                  </a:lnTo>
                  <a:lnTo>
                    <a:pt x="452283" y="53746"/>
                  </a:lnTo>
                  <a:lnTo>
                    <a:pt x="452596" y="53694"/>
                  </a:lnTo>
                  <a:lnTo>
                    <a:pt x="452908" y="53654"/>
                  </a:lnTo>
                  <a:lnTo>
                    <a:pt x="453232" y="53628"/>
                  </a:lnTo>
                  <a:lnTo>
                    <a:pt x="453580" y="53608"/>
                  </a:lnTo>
                  <a:lnTo>
                    <a:pt x="453927" y="53595"/>
                  </a:lnTo>
                  <a:lnTo>
                    <a:pt x="454286" y="53595"/>
                  </a:lnTo>
                  <a:lnTo>
                    <a:pt x="454656" y="53601"/>
                  </a:lnTo>
                  <a:lnTo>
                    <a:pt x="455038" y="53621"/>
                  </a:lnTo>
                  <a:lnTo>
                    <a:pt x="455431" y="53648"/>
                  </a:lnTo>
                  <a:lnTo>
                    <a:pt x="455837" y="53681"/>
                  </a:lnTo>
                  <a:lnTo>
                    <a:pt x="456265" y="53727"/>
                  </a:lnTo>
                  <a:lnTo>
                    <a:pt x="456693" y="53786"/>
                  </a:lnTo>
                  <a:lnTo>
                    <a:pt x="457133" y="53852"/>
                  </a:lnTo>
                  <a:lnTo>
                    <a:pt x="457596" y="53924"/>
                  </a:lnTo>
                  <a:lnTo>
                    <a:pt x="457596" y="50213"/>
                  </a:lnTo>
                  <a:lnTo>
                    <a:pt x="457515" y="50140"/>
                  </a:lnTo>
                  <a:lnTo>
                    <a:pt x="457411" y="50054"/>
                  </a:lnTo>
                  <a:lnTo>
                    <a:pt x="457260" y="49949"/>
                  </a:lnTo>
                  <a:lnTo>
                    <a:pt x="457075" y="49817"/>
                  </a:lnTo>
                  <a:lnTo>
                    <a:pt x="456844" y="49672"/>
                  </a:lnTo>
                  <a:lnTo>
                    <a:pt x="456566" y="49514"/>
                  </a:lnTo>
                  <a:lnTo>
                    <a:pt x="456253" y="49356"/>
                  </a:lnTo>
                  <a:lnTo>
                    <a:pt x="456068" y="49270"/>
                  </a:lnTo>
                  <a:lnTo>
                    <a:pt x="455883" y="49191"/>
                  </a:lnTo>
                  <a:lnTo>
                    <a:pt x="455686" y="49112"/>
                  </a:lnTo>
                  <a:lnTo>
                    <a:pt x="455478" y="49033"/>
                  </a:lnTo>
                  <a:lnTo>
                    <a:pt x="455246" y="48953"/>
                  </a:lnTo>
                  <a:lnTo>
                    <a:pt x="455015" y="48881"/>
                  </a:lnTo>
                  <a:lnTo>
                    <a:pt x="454772" y="48808"/>
                  </a:lnTo>
                  <a:lnTo>
                    <a:pt x="454517" y="48742"/>
                  </a:lnTo>
                  <a:lnTo>
                    <a:pt x="454239" y="48676"/>
                  </a:lnTo>
                  <a:lnTo>
                    <a:pt x="453962" y="48624"/>
                  </a:lnTo>
                  <a:lnTo>
                    <a:pt x="453672" y="48571"/>
                  </a:lnTo>
                  <a:lnTo>
                    <a:pt x="453360" y="48525"/>
                  </a:lnTo>
                  <a:lnTo>
                    <a:pt x="453047" y="48492"/>
                  </a:lnTo>
                  <a:lnTo>
                    <a:pt x="452711" y="48459"/>
                  </a:lnTo>
                  <a:lnTo>
                    <a:pt x="452376" y="48439"/>
                  </a:lnTo>
                  <a:lnTo>
                    <a:pt x="452017" y="48426"/>
                  </a:lnTo>
                  <a:lnTo>
                    <a:pt x="451647" y="48419"/>
                  </a:lnTo>
                  <a:lnTo>
                    <a:pt x="451265" y="48426"/>
                  </a:lnTo>
                  <a:lnTo>
                    <a:pt x="450871" y="48439"/>
                  </a:lnTo>
                  <a:lnTo>
                    <a:pt x="450466" y="48472"/>
                  </a:lnTo>
                  <a:lnTo>
                    <a:pt x="450049" y="48512"/>
                  </a:lnTo>
                  <a:lnTo>
                    <a:pt x="449621" y="48564"/>
                  </a:lnTo>
                  <a:lnTo>
                    <a:pt x="449170" y="48630"/>
                  </a:lnTo>
                  <a:lnTo>
                    <a:pt x="448718" y="48709"/>
                  </a:lnTo>
                  <a:lnTo>
                    <a:pt x="448244" y="48802"/>
                  </a:lnTo>
                  <a:lnTo>
                    <a:pt x="447758" y="48907"/>
                  </a:lnTo>
                  <a:lnTo>
                    <a:pt x="447260" y="49033"/>
                  </a:lnTo>
                  <a:lnTo>
                    <a:pt x="446751" y="49171"/>
                  </a:lnTo>
                  <a:lnTo>
                    <a:pt x="446230" y="49329"/>
                  </a:lnTo>
                  <a:lnTo>
                    <a:pt x="445697" y="49501"/>
                  </a:lnTo>
                  <a:lnTo>
                    <a:pt x="445142" y="49692"/>
                  </a:lnTo>
                  <a:lnTo>
                    <a:pt x="444575" y="49903"/>
                  </a:lnTo>
                  <a:lnTo>
                    <a:pt x="443996" y="50134"/>
                  </a:lnTo>
                  <a:lnTo>
                    <a:pt x="443406" y="50384"/>
                  </a:lnTo>
                  <a:lnTo>
                    <a:pt x="442804" y="50654"/>
                  </a:lnTo>
                  <a:lnTo>
                    <a:pt x="442179" y="50944"/>
                  </a:lnTo>
                  <a:lnTo>
                    <a:pt x="441542" y="51254"/>
                  </a:lnTo>
                  <a:lnTo>
                    <a:pt x="440894" y="51584"/>
                  </a:lnTo>
                  <a:lnTo>
                    <a:pt x="440234" y="51947"/>
                  </a:lnTo>
                  <a:lnTo>
                    <a:pt x="439563" y="52322"/>
                  </a:lnTo>
                  <a:lnTo>
                    <a:pt x="438868" y="52725"/>
                  </a:lnTo>
                  <a:lnTo>
                    <a:pt x="438162" y="53153"/>
                  </a:lnTo>
                  <a:lnTo>
                    <a:pt x="437445" y="53608"/>
                  </a:lnTo>
                  <a:lnTo>
                    <a:pt x="436704" y="54089"/>
                  </a:lnTo>
                  <a:lnTo>
                    <a:pt x="435952" y="54597"/>
                  </a:lnTo>
                  <a:lnTo>
                    <a:pt x="435188" y="55124"/>
                  </a:lnTo>
                  <a:lnTo>
                    <a:pt x="434412" y="55685"/>
                  </a:lnTo>
                  <a:lnTo>
                    <a:pt x="433625" y="56278"/>
                  </a:lnTo>
                  <a:lnTo>
                    <a:pt x="433301" y="56529"/>
                  </a:lnTo>
                  <a:lnTo>
                    <a:pt x="432989" y="56786"/>
                  </a:lnTo>
                  <a:lnTo>
                    <a:pt x="432688" y="57050"/>
                  </a:lnTo>
                  <a:lnTo>
                    <a:pt x="432398" y="57326"/>
                  </a:lnTo>
                  <a:lnTo>
                    <a:pt x="432132" y="57603"/>
                  </a:lnTo>
                  <a:lnTo>
                    <a:pt x="431866" y="57893"/>
                  </a:lnTo>
                  <a:lnTo>
                    <a:pt x="431611" y="58190"/>
                  </a:lnTo>
                  <a:lnTo>
                    <a:pt x="431368" y="58487"/>
                  </a:lnTo>
                  <a:lnTo>
                    <a:pt x="431137" y="58797"/>
                  </a:lnTo>
                  <a:lnTo>
                    <a:pt x="430917" y="59113"/>
                  </a:lnTo>
                  <a:lnTo>
                    <a:pt x="430708" y="59436"/>
                  </a:lnTo>
                  <a:lnTo>
                    <a:pt x="430512" y="59766"/>
                  </a:lnTo>
                  <a:lnTo>
                    <a:pt x="430327" y="60095"/>
                  </a:lnTo>
                  <a:lnTo>
                    <a:pt x="430141" y="60438"/>
                  </a:lnTo>
                  <a:lnTo>
                    <a:pt x="429979" y="60788"/>
                  </a:lnTo>
                  <a:lnTo>
                    <a:pt x="429817" y="61137"/>
                  </a:lnTo>
                  <a:lnTo>
                    <a:pt x="429667" y="61493"/>
                  </a:lnTo>
                  <a:lnTo>
                    <a:pt x="429528" y="61862"/>
                  </a:lnTo>
                  <a:lnTo>
                    <a:pt x="429389" y="62232"/>
                  </a:lnTo>
                  <a:lnTo>
                    <a:pt x="429262" y="62607"/>
                  </a:lnTo>
                  <a:lnTo>
                    <a:pt x="429146" y="62990"/>
                  </a:lnTo>
                  <a:lnTo>
                    <a:pt x="429042" y="63372"/>
                  </a:lnTo>
                  <a:lnTo>
                    <a:pt x="428938" y="63768"/>
                  </a:lnTo>
                  <a:lnTo>
                    <a:pt x="428857" y="64163"/>
                  </a:lnTo>
                  <a:lnTo>
                    <a:pt x="428764" y="64565"/>
                  </a:lnTo>
                  <a:lnTo>
                    <a:pt x="428695" y="64968"/>
                  </a:lnTo>
                  <a:lnTo>
                    <a:pt x="428625" y="65383"/>
                  </a:lnTo>
                  <a:lnTo>
                    <a:pt x="428556" y="65798"/>
                  </a:lnTo>
                  <a:lnTo>
                    <a:pt x="428509" y="66214"/>
                  </a:lnTo>
                  <a:lnTo>
                    <a:pt x="428451" y="66642"/>
                  </a:lnTo>
                  <a:lnTo>
                    <a:pt x="428382" y="67506"/>
                  </a:lnTo>
                  <a:lnTo>
                    <a:pt x="428324" y="68383"/>
                  </a:lnTo>
                  <a:lnTo>
                    <a:pt x="428289" y="69273"/>
                  </a:lnTo>
                  <a:lnTo>
                    <a:pt x="428289" y="70183"/>
                  </a:lnTo>
                  <a:lnTo>
                    <a:pt x="428301" y="71106"/>
                  </a:lnTo>
                  <a:lnTo>
                    <a:pt x="428324" y="72042"/>
                  </a:lnTo>
                  <a:lnTo>
                    <a:pt x="428370" y="72985"/>
                  </a:lnTo>
                  <a:lnTo>
                    <a:pt x="428428" y="73941"/>
                  </a:lnTo>
                  <a:lnTo>
                    <a:pt x="428509" y="74910"/>
                  </a:lnTo>
                  <a:lnTo>
                    <a:pt x="428590" y="75886"/>
                  </a:lnTo>
                  <a:lnTo>
                    <a:pt x="428683" y="76868"/>
                  </a:lnTo>
                  <a:lnTo>
                    <a:pt x="428903" y="78859"/>
                  </a:lnTo>
                  <a:lnTo>
                    <a:pt x="429146" y="80870"/>
                  </a:lnTo>
                  <a:lnTo>
                    <a:pt x="429389" y="82894"/>
                  </a:lnTo>
                  <a:lnTo>
                    <a:pt x="429632" y="84924"/>
                  </a:lnTo>
                  <a:lnTo>
                    <a:pt x="429864" y="86955"/>
                  </a:lnTo>
                  <a:lnTo>
                    <a:pt x="429968" y="87970"/>
                  </a:lnTo>
                  <a:lnTo>
                    <a:pt x="430060" y="88979"/>
                  </a:lnTo>
                  <a:lnTo>
                    <a:pt x="430153" y="89988"/>
                  </a:lnTo>
                  <a:lnTo>
                    <a:pt x="430222" y="90990"/>
                  </a:lnTo>
                  <a:lnTo>
                    <a:pt x="430292" y="91986"/>
                  </a:lnTo>
                  <a:lnTo>
                    <a:pt x="430338" y="92974"/>
                  </a:lnTo>
                  <a:lnTo>
                    <a:pt x="430361" y="93957"/>
                  </a:lnTo>
                  <a:lnTo>
                    <a:pt x="430373" y="94933"/>
                  </a:lnTo>
                  <a:lnTo>
                    <a:pt x="430373" y="95895"/>
                  </a:lnTo>
                  <a:lnTo>
                    <a:pt x="430338" y="96851"/>
                  </a:lnTo>
                  <a:lnTo>
                    <a:pt x="430292" y="97800"/>
                  </a:lnTo>
                  <a:lnTo>
                    <a:pt x="430211" y="98730"/>
                  </a:lnTo>
                  <a:lnTo>
                    <a:pt x="430164" y="99192"/>
                  </a:lnTo>
                  <a:lnTo>
                    <a:pt x="430107" y="99653"/>
                  </a:lnTo>
                  <a:lnTo>
                    <a:pt x="430049" y="100108"/>
                  </a:lnTo>
                  <a:lnTo>
                    <a:pt x="429979" y="100556"/>
                  </a:lnTo>
                  <a:lnTo>
                    <a:pt x="429910" y="101005"/>
                  </a:lnTo>
                  <a:lnTo>
                    <a:pt x="429829" y="101446"/>
                  </a:lnTo>
                  <a:lnTo>
                    <a:pt x="429736" y="101888"/>
                  </a:lnTo>
                  <a:lnTo>
                    <a:pt x="429632" y="102323"/>
                  </a:lnTo>
                  <a:lnTo>
                    <a:pt x="429528" y="102758"/>
                  </a:lnTo>
                  <a:lnTo>
                    <a:pt x="429412" y="103187"/>
                  </a:lnTo>
                  <a:lnTo>
                    <a:pt x="429296" y="103609"/>
                  </a:lnTo>
                  <a:lnTo>
                    <a:pt x="429157" y="104024"/>
                  </a:lnTo>
                  <a:lnTo>
                    <a:pt x="429019" y="104440"/>
                  </a:lnTo>
                  <a:lnTo>
                    <a:pt x="428868" y="104848"/>
                  </a:lnTo>
                  <a:lnTo>
                    <a:pt x="428718" y="105257"/>
                  </a:lnTo>
                  <a:lnTo>
                    <a:pt x="428544" y="105659"/>
                  </a:lnTo>
                  <a:lnTo>
                    <a:pt x="428370" y="106055"/>
                  </a:lnTo>
                  <a:lnTo>
                    <a:pt x="428185" y="106444"/>
                  </a:lnTo>
                  <a:lnTo>
                    <a:pt x="427988" y="106826"/>
                  </a:lnTo>
                  <a:lnTo>
                    <a:pt x="427780" y="107209"/>
                  </a:lnTo>
                  <a:lnTo>
                    <a:pt x="427560" y="107578"/>
                  </a:lnTo>
                  <a:lnTo>
                    <a:pt x="427329" y="107947"/>
                  </a:lnTo>
                  <a:lnTo>
                    <a:pt x="427086" y="108310"/>
                  </a:lnTo>
                  <a:lnTo>
                    <a:pt x="426843" y="108666"/>
                  </a:lnTo>
                  <a:lnTo>
                    <a:pt x="426576" y="109022"/>
                  </a:lnTo>
                  <a:lnTo>
                    <a:pt x="426310" y="109364"/>
                  </a:lnTo>
                  <a:lnTo>
                    <a:pt x="426021" y="109701"/>
                  </a:lnTo>
                  <a:lnTo>
                    <a:pt x="425720" y="110037"/>
                  </a:lnTo>
                  <a:lnTo>
                    <a:pt x="425419" y="110360"/>
                  </a:lnTo>
                  <a:lnTo>
                    <a:pt x="425095" y="110683"/>
                  </a:lnTo>
                  <a:lnTo>
                    <a:pt x="424759" y="110993"/>
                  </a:lnTo>
                  <a:lnTo>
                    <a:pt x="424412" y="111303"/>
                  </a:lnTo>
                  <a:lnTo>
                    <a:pt x="424562" y="109496"/>
                  </a:lnTo>
                  <a:lnTo>
                    <a:pt x="424678" y="107650"/>
                  </a:lnTo>
                  <a:lnTo>
                    <a:pt x="424782" y="105752"/>
                  </a:lnTo>
                  <a:lnTo>
                    <a:pt x="424863" y="103813"/>
                  </a:lnTo>
                  <a:lnTo>
                    <a:pt x="424933" y="101842"/>
                  </a:lnTo>
                  <a:lnTo>
                    <a:pt x="424991" y="99825"/>
                  </a:lnTo>
                  <a:lnTo>
                    <a:pt x="425025" y="97774"/>
                  </a:lnTo>
                  <a:lnTo>
                    <a:pt x="425037" y="95697"/>
                  </a:lnTo>
                  <a:lnTo>
                    <a:pt x="425049" y="93581"/>
                  </a:lnTo>
                  <a:lnTo>
                    <a:pt x="425037" y="91445"/>
                  </a:lnTo>
                  <a:lnTo>
                    <a:pt x="425014" y="89276"/>
                  </a:lnTo>
                  <a:lnTo>
                    <a:pt x="424968" y="87094"/>
                  </a:lnTo>
                  <a:lnTo>
                    <a:pt x="424921" y="84885"/>
                  </a:lnTo>
                  <a:lnTo>
                    <a:pt x="424863" y="82656"/>
                  </a:lnTo>
                  <a:lnTo>
                    <a:pt x="424782" y="80415"/>
                  </a:lnTo>
                  <a:lnTo>
                    <a:pt x="424701" y="78160"/>
                  </a:lnTo>
                  <a:lnTo>
                    <a:pt x="424597" y="75899"/>
                  </a:lnTo>
                  <a:lnTo>
                    <a:pt x="424493" y="73624"/>
                  </a:lnTo>
                  <a:lnTo>
                    <a:pt x="424377" y="71343"/>
                  </a:lnTo>
                  <a:lnTo>
                    <a:pt x="424250" y="69062"/>
                  </a:lnTo>
                  <a:lnTo>
                    <a:pt x="424123" y="66774"/>
                  </a:lnTo>
                  <a:lnTo>
                    <a:pt x="423972" y="64493"/>
                  </a:lnTo>
                  <a:lnTo>
                    <a:pt x="423822" y="62212"/>
                  </a:lnTo>
                  <a:lnTo>
                    <a:pt x="423671" y="59937"/>
                  </a:lnTo>
                  <a:lnTo>
                    <a:pt x="423498" y="57676"/>
                  </a:lnTo>
                  <a:lnTo>
                    <a:pt x="423336" y="55421"/>
                  </a:lnTo>
                  <a:lnTo>
                    <a:pt x="422977" y="50951"/>
                  </a:lnTo>
                  <a:lnTo>
                    <a:pt x="422595" y="46560"/>
                  </a:lnTo>
                  <a:lnTo>
                    <a:pt x="422213" y="42262"/>
                  </a:lnTo>
                  <a:lnTo>
                    <a:pt x="421819" y="38068"/>
                  </a:lnTo>
                  <a:lnTo>
                    <a:pt x="421414" y="34014"/>
                  </a:lnTo>
                  <a:lnTo>
                    <a:pt x="421009" y="30104"/>
                  </a:lnTo>
                  <a:lnTo>
                    <a:pt x="420604" y="26359"/>
                  </a:lnTo>
                  <a:lnTo>
                    <a:pt x="420210" y="22806"/>
                  </a:lnTo>
                  <a:lnTo>
                    <a:pt x="419840" y="19463"/>
                  </a:lnTo>
                  <a:lnTo>
                    <a:pt x="419470" y="16345"/>
                  </a:lnTo>
                  <a:lnTo>
                    <a:pt x="419122" y="13477"/>
                  </a:lnTo>
                  <a:lnTo>
                    <a:pt x="418810" y="10873"/>
                  </a:lnTo>
                  <a:lnTo>
                    <a:pt x="418521" y="8552"/>
                  </a:lnTo>
                  <a:lnTo>
                    <a:pt x="418034" y="4840"/>
                  </a:lnTo>
                  <a:lnTo>
                    <a:pt x="417722" y="2500"/>
                  </a:lnTo>
                  <a:lnTo>
                    <a:pt x="417618" y="1689"/>
                  </a:lnTo>
                  <a:lnTo>
                    <a:pt x="366169" y="1689"/>
                  </a:lnTo>
                  <a:lnTo>
                    <a:pt x="354595" y="29148"/>
                  </a:lnTo>
                  <a:lnTo>
                    <a:pt x="338368" y="29030"/>
                  </a:lnTo>
                  <a:lnTo>
                    <a:pt x="336458" y="1464"/>
                  </a:lnTo>
                  <a:lnTo>
                    <a:pt x="292070" y="1689"/>
                  </a:lnTo>
                  <a:lnTo>
                    <a:pt x="291572" y="1893"/>
                  </a:lnTo>
                  <a:lnTo>
                    <a:pt x="291074" y="2111"/>
                  </a:lnTo>
                  <a:lnTo>
                    <a:pt x="290577" y="2335"/>
                  </a:lnTo>
                  <a:lnTo>
                    <a:pt x="290091" y="2565"/>
                  </a:lnTo>
                  <a:lnTo>
                    <a:pt x="289616" y="2803"/>
                  </a:lnTo>
                  <a:lnTo>
                    <a:pt x="289153" y="3053"/>
                  </a:lnTo>
                  <a:lnTo>
                    <a:pt x="288690" y="3317"/>
                  </a:lnTo>
                  <a:lnTo>
                    <a:pt x="288227" y="3581"/>
                  </a:lnTo>
                  <a:lnTo>
                    <a:pt x="287776" y="3858"/>
                  </a:lnTo>
                  <a:lnTo>
                    <a:pt x="287336" y="4141"/>
                  </a:lnTo>
                  <a:lnTo>
                    <a:pt x="286896" y="4431"/>
                  </a:lnTo>
                  <a:lnTo>
                    <a:pt x="286468" y="4735"/>
                  </a:lnTo>
                  <a:lnTo>
                    <a:pt x="286051" y="5038"/>
                  </a:lnTo>
                  <a:lnTo>
                    <a:pt x="285634" y="5354"/>
                  </a:lnTo>
                  <a:lnTo>
                    <a:pt x="285218" y="5677"/>
                  </a:lnTo>
                  <a:lnTo>
                    <a:pt x="284813" y="6007"/>
                  </a:lnTo>
                  <a:lnTo>
                    <a:pt x="284419" y="6343"/>
                  </a:lnTo>
                  <a:lnTo>
                    <a:pt x="284026" y="6686"/>
                  </a:lnTo>
                  <a:lnTo>
                    <a:pt x="283632" y="7042"/>
                  </a:lnTo>
                  <a:lnTo>
                    <a:pt x="283262" y="7398"/>
                  </a:lnTo>
                  <a:lnTo>
                    <a:pt x="282880" y="7767"/>
                  </a:lnTo>
                  <a:lnTo>
                    <a:pt x="282521" y="8136"/>
                  </a:lnTo>
                  <a:lnTo>
                    <a:pt x="282150" y="8519"/>
                  </a:lnTo>
                  <a:lnTo>
                    <a:pt x="281792" y="8901"/>
                  </a:lnTo>
                  <a:lnTo>
                    <a:pt x="281444" y="9297"/>
                  </a:lnTo>
                  <a:lnTo>
                    <a:pt x="281109" y="9692"/>
                  </a:lnTo>
                  <a:lnTo>
                    <a:pt x="280762" y="10101"/>
                  </a:lnTo>
                  <a:lnTo>
                    <a:pt x="280437" y="10510"/>
                  </a:lnTo>
                  <a:lnTo>
                    <a:pt x="280102" y="10925"/>
                  </a:lnTo>
                  <a:lnTo>
                    <a:pt x="279789" y="11354"/>
                  </a:lnTo>
                  <a:lnTo>
                    <a:pt x="279465" y="11782"/>
                  </a:lnTo>
                  <a:lnTo>
                    <a:pt x="279153" y="12218"/>
                  </a:lnTo>
                  <a:lnTo>
                    <a:pt x="278852" y="12653"/>
                  </a:lnTo>
                  <a:lnTo>
                    <a:pt x="278551" y="13101"/>
                  </a:lnTo>
                  <a:lnTo>
                    <a:pt x="278261" y="13549"/>
                  </a:lnTo>
                  <a:lnTo>
                    <a:pt x="277972" y="14004"/>
                  </a:lnTo>
                  <a:lnTo>
                    <a:pt x="277694" y="14466"/>
                  </a:lnTo>
                  <a:lnTo>
                    <a:pt x="277417" y="14934"/>
                  </a:lnTo>
                  <a:lnTo>
                    <a:pt x="277139" y="15409"/>
                  </a:lnTo>
                  <a:lnTo>
                    <a:pt x="276873" y="15883"/>
                  </a:lnTo>
                  <a:lnTo>
                    <a:pt x="276606" y="16364"/>
                  </a:lnTo>
                  <a:lnTo>
                    <a:pt x="276352" y="16846"/>
                  </a:lnTo>
                  <a:lnTo>
                    <a:pt x="276097" y="17340"/>
                  </a:lnTo>
                  <a:lnTo>
                    <a:pt x="275854" y="17835"/>
                  </a:lnTo>
                  <a:lnTo>
                    <a:pt x="275379" y="18830"/>
                  </a:lnTo>
                  <a:lnTo>
                    <a:pt x="274916" y="19852"/>
                  </a:lnTo>
                  <a:lnTo>
                    <a:pt x="274477" y="20881"/>
                  </a:lnTo>
                  <a:lnTo>
                    <a:pt x="274048" y="21929"/>
                  </a:lnTo>
                  <a:lnTo>
                    <a:pt x="273655" y="22990"/>
                  </a:lnTo>
                  <a:lnTo>
                    <a:pt x="273261" y="24058"/>
                  </a:lnTo>
                  <a:lnTo>
                    <a:pt x="272903" y="25146"/>
                  </a:lnTo>
                  <a:lnTo>
                    <a:pt x="272544" y="26241"/>
                  </a:lnTo>
                  <a:lnTo>
                    <a:pt x="272220" y="27342"/>
                  </a:lnTo>
                  <a:lnTo>
                    <a:pt x="271896" y="28456"/>
                  </a:lnTo>
                  <a:lnTo>
                    <a:pt x="262034" y="28357"/>
                  </a:lnTo>
                  <a:lnTo>
                    <a:pt x="252277" y="28258"/>
                  </a:lnTo>
                  <a:lnTo>
                    <a:pt x="242739" y="28153"/>
                  </a:lnTo>
                  <a:lnTo>
                    <a:pt x="233538" y="28047"/>
                  </a:lnTo>
                  <a:lnTo>
                    <a:pt x="231697" y="1464"/>
                  </a:lnTo>
                  <a:lnTo>
                    <a:pt x="187749" y="1464"/>
                  </a:lnTo>
                  <a:lnTo>
                    <a:pt x="187309" y="1642"/>
                  </a:lnTo>
                  <a:lnTo>
                    <a:pt x="186881" y="1827"/>
                  </a:lnTo>
                  <a:lnTo>
                    <a:pt x="186453" y="2018"/>
                  </a:lnTo>
                  <a:lnTo>
                    <a:pt x="186036" y="2216"/>
                  </a:lnTo>
                  <a:lnTo>
                    <a:pt x="185620" y="2420"/>
                  </a:lnTo>
                  <a:lnTo>
                    <a:pt x="185203" y="2631"/>
                  </a:lnTo>
                  <a:lnTo>
                    <a:pt x="184798" y="2849"/>
                  </a:lnTo>
                  <a:lnTo>
                    <a:pt x="184393" y="3073"/>
                  </a:lnTo>
                  <a:lnTo>
                    <a:pt x="183999" y="3304"/>
                  </a:lnTo>
                  <a:lnTo>
                    <a:pt x="183606" y="3541"/>
                  </a:lnTo>
                  <a:lnTo>
                    <a:pt x="183224" y="3785"/>
                  </a:lnTo>
                  <a:lnTo>
                    <a:pt x="182842" y="4029"/>
                  </a:lnTo>
                  <a:lnTo>
                    <a:pt x="182471" y="4286"/>
                  </a:lnTo>
                  <a:lnTo>
                    <a:pt x="182089" y="4543"/>
                  </a:lnTo>
                  <a:lnTo>
                    <a:pt x="181731" y="4814"/>
                  </a:lnTo>
                  <a:lnTo>
                    <a:pt x="181360" y="5084"/>
                  </a:lnTo>
                  <a:lnTo>
                    <a:pt x="181001" y="5361"/>
                  </a:lnTo>
                  <a:lnTo>
                    <a:pt x="180654" y="5644"/>
                  </a:lnTo>
                  <a:lnTo>
                    <a:pt x="180307" y="5934"/>
                  </a:lnTo>
                  <a:lnTo>
                    <a:pt x="179960" y="6231"/>
                  </a:lnTo>
                  <a:lnTo>
                    <a:pt x="179624" y="6534"/>
                  </a:lnTo>
                  <a:lnTo>
                    <a:pt x="179288" y="6838"/>
                  </a:lnTo>
                  <a:lnTo>
                    <a:pt x="178953" y="7148"/>
                  </a:lnTo>
                  <a:lnTo>
                    <a:pt x="178629" y="7464"/>
                  </a:lnTo>
                  <a:lnTo>
                    <a:pt x="178316" y="7787"/>
                  </a:lnTo>
                  <a:lnTo>
                    <a:pt x="177992" y="8110"/>
                  </a:lnTo>
                  <a:lnTo>
                    <a:pt x="177680" y="8440"/>
                  </a:lnTo>
                  <a:lnTo>
                    <a:pt x="177379" y="8776"/>
                  </a:lnTo>
                  <a:lnTo>
                    <a:pt x="177066" y="9119"/>
                  </a:lnTo>
                  <a:lnTo>
                    <a:pt x="176777" y="9468"/>
                  </a:lnTo>
                  <a:lnTo>
                    <a:pt x="176476" y="9818"/>
                  </a:lnTo>
                  <a:lnTo>
                    <a:pt x="176186" y="10174"/>
                  </a:lnTo>
                  <a:lnTo>
                    <a:pt x="175897" y="10530"/>
                  </a:lnTo>
                  <a:lnTo>
                    <a:pt x="175619" y="10892"/>
                  </a:lnTo>
                  <a:lnTo>
                    <a:pt x="175064" y="11637"/>
                  </a:lnTo>
                  <a:lnTo>
                    <a:pt x="174531" y="12396"/>
                  </a:lnTo>
                  <a:lnTo>
                    <a:pt x="174010" y="13174"/>
                  </a:lnTo>
                  <a:lnTo>
                    <a:pt x="173513" y="13965"/>
                  </a:lnTo>
                  <a:lnTo>
                    <a:pt x="173027" y="14769"/>
                  </a:lnTo>
                  <a:lnTo>
                    <a:pt x="172552" y="15587"/>
                  </a:lnTo>
                  <a:lnTo>
                    <a:pt x="172089" y="16424"/>
                  </a:lnTo>
                  <a:lnTo>
                    <a:pt x="171649" y="17274"/>
                  </a:lnTo>
                  <a:lnTo>
                    <a:pt x="171221" y="18138"/>
                  </a:lnTo>
                  <a:lnTo>
                    <a:pt x="170816" y="19008"/>
                  </a:lnTo>
                  <a:lnTo>
                    <a:pt x="170422" y="19898"/>
                  </a:lnTo>
                  <a:lnTo>
                    <a:pt x="170029" y="20795"/>
                  </a:lnTo>
                  <a:lnTo>
                    <a:pt x="169670" y="21698"/>
                  </a:lnTo>
                  <a:lnTo>
                    <a:pt x="169311" y="22621"/>
                  </a:lnTo>
                  <a:lnTo>
                    <a:pt x="168964" y="23544"/>
                  </a:lnTo>
                  <a:lnTo>
                    <a:pt x="141208" y="1"/>
                  </a:lnTo>
                  <a:close/>
                </a:path>
              </a:pathLst>
            </a:custGeom>
            <a:solidFill>
              <a:srgbClr val="D3C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-10557225" y="2444275"/>
              <a:ext cx="1244275" cy="761025"/>
            </a:xfrm>
            <a:custGeom>
              <a:avLst/>
              <a:gdLst/>
              <a:ahLst/>
              <a:cxnLst/>
              <a:rect l="l" t="t" r="r" b="b"/>
              <a:pathLst>
                <a:path w="49771" h="30441" extrusionOk="0">
                  <a:moveTo>
                    <a:pt x="19144" y="1"/>
                  </a:moveTo>
                  <a:lnTo>
                    <a:pt x="18554" y="7"/>
                  </a:lnTo>
                  <a:lnTo>
                    <a:pt x="17964" y="20"/>
                  </a:lnTo>
                  <a:lnTo>
                    <a:pt x="17362" y="47"/>
                  </a:lnTo>
                  <a:lnTo>
                    <a:pt x="16748" y="73"/>
                  </a:lnTo>
                  <a:lnTo>
                    <a:pt x="16146" y="113"/>
                  </a:lnTo>
                  <a:lnTo>
                    <a:pt x="15521" y="152"/>
                  </a:lnTo>
                  <a:lnTo>
                    <a:pt x="14908" y="205"/>
                  </a:lnTo>
                  <a:lnTo>
                    <a:pt x="14283" y="264"/>
                  </a:lnTo>
                  <a:lnTo>
                    <a:pt x="13646" y="324"/>
                  </a:lnTo>
                  <a:lnTo>
                    <a:pt x="13010" y="403"/>
                  </a:lnTo>
                  <a:lnTo>
                    <a:pt x="12373" y="482"/>
                  </a:lnTo>
                  <a:lnTo>
                    <a:pt x="11725" y="567"/>
                  </a:lnTo>
                  <a:lnTo>
                    <a:pt x="11077" y="666"/>
                  </a:lnTo>
                  <a:lnTo>
                    <a:pt x="10417" y="772"/>
                  </a:lnTo>
                  <a:lnTo>
                    <a:pt x="9757" y="884"/>
                  </a:lnTo>
                  <a:lnTo>
                    <a:pt x="9098" y="1003"/>
                  </a:lnTo>
                  <a:lnTo>
                    <a:pt x="8426" y="1134"/>
                  </a:lnTo>
                  <a:lnTo>
                    <a:pt x="7743" y="1273"/>
                  </a:lnTo>
                  <a:lnTo>
                    <a:pt x="7072" y="1425"/>
                  </a:lnTo>
                  <a:lnTo>
                    <a:pt x="6378" y="1576"/>
                  </a:lnTo>
                  <a:lnTo>
                    <a:pt x="5695" y="1741"/>
                  </a:lnTo>
                  <a:lnTo>
                    <a:pt x="5000" y="1919"/>
                  </a:lnTo>
                  <a:lnTo>
                    <a:pt x="4294" y="2104"/>
                  </a:lnTo>
                  <a:lnTo>
                    <a:pt x="3588" y="2295"/>
                  </a:lnTo>
                  <a:lnTo>
                    <a:pt x="2882" y="2493"/>
                  </a:lnTo>
                  <a:lnTo>
                    <a:pt x="2164" y="2704"/>
                  </a:lnTo>
                  <a:lnTo>
                    <a:pt x="1447" y="2928"/>
                  </a:lnTo>
                  <a:lnTo>
                    <a:pt x="729" y="3159"/>
                  </a:lnTo>
                  <a:lnTo>
                    <a:pt x="0" y="3402"/>
                  </a:lnTo>
                  <a:lnTo>
                    <a:pt x="347" y="3501"/>
                  </a:lnTo>
                  <a:lnTo>
                    <a:pt x="764" y="3633"/>
                  </a:lnTo>
                  <a:lnTo>
                    <a:pt x="1331" y="3811"/>
                  </a:lnTo>
                  <a:lnTo>
                    <a:pt x="2037" y="4042"/>
                  </a:lnTo>
                  <a:lnTo>
                    <a:pt x="2870" y="4325"/>
                  </a:lnTo>
                  <a:lnTo>
                    <a:pt x="3820" y="4662"/>
                  </a:lnTo>
                  <a:lnTo>
                    <a:pt x="4884" y="5051"/>
                  </a:lnTo>
                  <a:lnTo>
                    <a:pt x="6042" y="5492"/>
                  </a:lnTo>
                  <a:lnTo>
                    <a:pt x="6655" y="5736"/>
                  </a:lnTo>
                  <a:lnTo>
                    <a:pt x="7280" y="5987"/>
                  </a:lnTo>
                  <a:lnTo>
                    <a:pt x="7940" y="6257"/>
                  </a:lnTo>
                  <a:lnTo>
                    <a:pt x="8611" y="6534"/>
                  </a:lnTo>
                  <a:lnTo>
                    <a:pt x="9294" y="6831"/>
                  </a:lnTo>
                  <a:lnTo>
                    <a:pt x="9989" y="7134"/>
                  </a:lnTo>
                  <a:lnTo>
                    <a:pt x="10706" y="7457"/>
                  </a:lnTo>
                  <a:lnTo>
                    <a:pt x="11436" y="7787"/>
                  </a:lnTo>
                  <a:lnTo>
                    <a:pt x="12176" y="8136"/>
                  </a:lnTo>
                  <a:lnTo>
                    <a:pt x="12929" y="8492"/>
                  </a:lnTo>
                  <a:lnTo>
                    <a:pt x="13681" y="8868"/>
                  </a:lnTo>
                  <a:lnTo>
                    <a:pt x="14456" y="9250"/>
                  </a:lnTo>
                  <a:lnTo>
                    <a:pt x="15220" y="9653"/>
                  </a:lnTo>
                  <a:lnTo>
                    <a:pt x="16007" y="10061"/>
                  </a:lnTo>
                  <a:lnTo>
                    <a:pt x="16783" y="10490"/>
                  </a:lnTo>
                  <a:lnTo>
                    <a:pt x="17570" y="10932"/>
                  </a:lnTo>
                  <a:lnTo>
                    <a:pt x="18357" y="11380"/>
                  </a:lnTo>
                  <a:lnTo>
                    <a:pt x="19133" y="11848"/>
                  </a:lnTo>
                  <a:lnTo>
                    <a:pt x="19920" y="12329"/>
                  </a:lnTo>
                  <a:lnTo>
                    <a:pt x="20695" y="12824"/>
                  </a:lnTo>
                  <a:lnTo>
                    <a:pt x="21471" y="13331"/>
                  </a:lnTo>
                  <a:lnTo>
                    <a:pt x="22246" y="13852"/>
                  </a:lnTo>
                  <a:lnTo>
                    <a:pt x="23010" y="14386"/>
                  </a:lnTo>
                  <a:lnTo>
                    <a:pt x="23762" y="14934"/>
                  </a:lnTo>
                  <a:lnTo>
                    <a:pt x="24515" y="15494"/>
                  </a:lnTo>
                  <a:lnTo>
                    <a:pt x="25255" y="16067"/>
                  </a:lnTo>
                  <a:lnTo>
                    <a:pt x="25973" y="16654"/>
                  </a:lnTo>
                  <a:lnTo>
                    <a:pt x="26691" y="17261"/>
                  </a:lnTo>
                  <a:lnTo>
                    <a:pt x="27385" y="17874"/>
                  </a:lnTo>
                  <a:lnTo>
                    <a:pt x="28068" y="18500"/>
                  </a:lnTo>
                  <a:lnTo>
                    <a:pt x="28728" y="19146"/>
                  </a:lnTo>
                  <a:lnTo>
                    <a:pt x="29052" y="19469"/>
                  </a:lnTo>
                  <a:lnTo>
                    <a:pt x="29376" y="19799"/>
                  </a:lnTo>
                  <a:lnTo>
                    <a:pt x="29688" y="20135"/>
                  </a:lnTo>
                  <a:lnTo>
                    <a:pt x="30001" y="20472"/>
                  </a:lnTo>
                  <a:lnTo>
                    <a:pt x="30302" y="20814"/>
                  </a:lnTo>
                  <a:lnTo>
                    <a:pt x="30603" y="21157"/>
                  </a:lnTo>
                  <a:lnTo>
                    <a:pt x="30904" y="21500"/>
                  </a:lnTo>
                  <a:lnTo>
                    <a:pt x="31193" y="21856"/>
                  </a:lnTo>
                  <a:lnTo>
                    <a:pt x="31471" y="22206"/>
                  </a:lnTo>
                  <a:lnTo>
                    <a:pt x="31749" y="22562"/>
                  </a:lnTo>
                  <a:lnTo>
                    <a:pt x="32015" y="22924"/>
                  </a:lnTo>
                  <a:lnTo>
                    <a:pt x="32281" y="23287"/>
                  </a:lnTo>
                  <a:lnTo>
                    <a:pt x="32536" y="23656"/>
                  </a:lnTo>
                  <a:lnTo>
                    <a:pt x="32790" y="24032"/>
                  </a:lnTo>
                  <a:lnTo>
                    <a:pt x="33033" y="24401"/>
                  </a:lnTo>
                  <a:lnTo>
                    <a:pt x="33277" y="24783"/>
                  </a:lnTo>
                  <a:lnTo>
                    <a:pt x="33508" y="25166"/>
                  </a:lnTo>
                  <a:lnTo>
                    <a:pt x="33728" y="25548"/>
                  </a:lnTo>
                  <a:lnTo>
                    <a:pt x="33936" y="25937"/>
                  </a:lnTo>
                  <a:lnTo>
                    <a:pt x="34145" y="26326"/>
                  </a:lnTo>
                  <a:lnTo>
                    <a:pt x="34353" y="26722"/>
                  </a:lnTo>
                  <a:lnTo>
                    <a:pt x="34538" y="27124"/>
                  </a:lnTo>
                  <a:lnTo>
                    <a:pt x="34723" y="27526"/>
                  </a:lnTo>
                  <a:lnTo>
                    <a:pt x="34897" y="27928"/>
                  </a:lnTo>
                  <a:lnTo>
                    <a:pt x="35071" y="28344"/>
                  </a:lnTo>
                  <a:lnTo>
                    <a:pt x="35221" y="28752"/>
                  </a:lnTo>
                  <a:lnTo>
                    <a:pt x="35372" y="29168"/>
                  </a:lnTo>
                  <a:lnTo>
                    <a:pt x="35510" y="29590"/>
                  </a:lnTo>
                  <a:lnTo>
                    <a:pt x="35649" y="30012"/>
                  </a:lnTo>
                  <a:lnTo>
                    <a:pt x="35765" y="30440"/>
                  </a:lnTo>
                  <a:lnTo>
                    <a:pt x="36378" y="29853"/>
                  </a:lnTo>
                  <a:lnTo>
                    <a:pt x="37085" y="29181"/>
                  </a:lnTo>
                  <a:lnTo>
                    <a:pt x="37999" y="28291"/>
                  </a:lnTo>
                  <a:lnTo>
                    <a:pt x="39075" y="27216"/>
                  </a:lnTo>
                  <a:lnTo>
                    <a:pt x="40268" y="26003"/>
                  </a:lnTo>
                  <a:lnTo>
                    <a:pt x="40904" y="25357"/>
                  </a:lnTo>
                  <a:lnTo>
                    <a:pt x="41552" y="24684"/>
                  </a:lnTo>
                  <a:lnTo>
                    <a:pt x="42212" y="23986"/>
                  </a:lnTo>
                  <a:lnTo>
                    <a:pt x="42872" y="23280"/>
                  </a:lnTo>
                  <a:lnTo>
                    <a:pt x="43531" y="22562"/>
                  </a:lnTo>
                  <a:lnTo>
                    <a:pt x="44191" y="21836"/>
                  </a:lnTo>
                  <a:lnTo>
                    <a:pt x="44839" y="21111"/>
                  </a:lnTo>
                  <a:lnTo>
                    <a:pt x="45464" y="20379"/>
                  </a:lnTo>
                  <a:lnTo>
                    <a:pt x="46066" y="19661"/>
                  </a:lnTo>
                  <a:lnTo>
                    <a:pt x="46645" y="18955"/>
                  </a:lnTo>
                  <a:lnTo>
                    <a:pt x="47189" y="18256"/>
                  </a:lnTo>
                  <a:lnTo>
                    <a:pt x="47698" y="17584"/>
                  </a:lnTo>
                  <a:lnTo>
                    <a:pt x="48161" y="16931"/>
                  </a:lnTo>
                  <a:lnTo>
                    <a:pt x="48381" y="16615"/>
                  </a:lnTo>
                  <a:lnTo>
                    <a:pt x="48578" y="16305"/>
                  </a:lnTo>
                  <a:lnTo>
                    <a:pt x="48763" y="16002"/>
                  </a:lnTo>
                  <a:lnTo>
                    <a:pt x="48937" y="15711"/>
                  </a:lnTo>
                  <a:lnTo>
                    <a:pt x="49099" y="15428"/>
                  </a:lnTo>
                  <a:lnTo>
                    <a:pt x="49249" y="15151"/>
                  </a:lnTo>
                  <a:lnTo>
                    <a:pt x="49377" y="14887"/>
                  </a:lnTo>
                  <a:lnTo>
                    <a:pt x="49481" y="14637"/>
                  </a:lnTo>
                  <a:lnTo>
                    <a:pt x="49573" y="14393"/>
                  </a:lnTo>
                  <a:lnTo>
                    <a:pt x="49654" y="14162"/>
                  </a:lnTo>
                  <a:lnTo>
                    <a:pt x="49712" y="13945"/>
                  </a:lnTo>
                  <a:lnTo>
                    <a:pt x="49747" y="13734"/>
                  </a:lnTo>
                  <a:lnTo>
                    <a:pt x="49770" y="13542"/>
                  </a:lnTo>
                  <a:lnTo>
                    <a:pt x="49759" y="13364"/>
                  </a:lnTo>
                  <a:lnTo>
                    <a:pt x="49735" y="13180"/>
                  </a:lnTo>
                  <a:lnTo>
                    <a:pt x="49678" y="12982"/>
                  </a:lnTo>
                  <a:lnTo>
                    <a:pt x="49608" y="12764"/>
                  </a:lnTo>
                  <a:lnTo>
                    <a:pt x="49504" y="12527"/>
                  </a:lnTo>
                  <a:lnTo>
                    <a:pt x="49365" y="12277"/>
                  </a:lnTo>
                  <a:lnTo>
                    <a:pt x="49215" y="12013"/>
                  </a:lnTo>
                  <a:lnTo>
                    <a:pt x="49029" y="11736"/>
                  </a:lnTo>
                  <a:lnTo>
                    <a:pt x="48821" y="11446"/>
                  </a:lnTo>
                  <a:lnTo>
                    <a:pt x="48590" y="11143"/>
                  </a:lnTo>
                  <a:lnTo>
                    <a:pt x="48323" y="10833"/>
                  </a:lnTo>
                  <a:lnTo>
                    <a:pt x="48046" y="10510"/>
                  </a:lnTo>
                  <a:lnTo>
                    <a:pt x="47733" y="10180"/>
                  </a:lnTo>
                  <a:lnTo>
                    <a:pt x="47397" y="9837"/>
                  </a:lnTo>
                  <a:lnTo>
                    <a:pt x="47039" y="9494"/>
                  </a:lnTo>
                  <a:lnTo>
                    <a:pt x="46657" y="9138"/>
                  </a:lnTo>
                  <a:lnTo>
                    <a:pt x="46251" y="8776"/>
                  </a:lnTo>
                  <a:lnTo>
                    <a:pt x="45812" y="8413"/>
                  </a:lnTo>
                  <a:lnTo>
                    <a:pt x="45360" y="8050"/>
                  </a:lnTo>
                  <a:lnTo>
                    <a:pt x="44874" y="7681"/>
                  </a:lnTo>
                  <a:lnTo>
                    <a:pt x="44376" y="7312"/>
                  </a:lnTo>
                  <a:lnTo>
                    <a:pt x="43844" y="6936"/>
                  </a:lnTo>
                  <a:lnTo>
                    <a:pt x="43288" y="6567"/>
                  </a:lnTo>
                  <a:lnTo>
                    <a:pt x="42710" y="6198"/>
                  </a:lnTo>
                  <a:lnTo>
                    <a:pt x="42108" y="5829"/>
                  </a:lnTo>
                  <a:lnTo>
                    <a:pt x="41483" y="5466"/>
                  </a:lnTo>
                  <a:lnTo>
                    <a:pt x="40835" y="5103"/>
                  </a:lnTo>
                  <a:lnTo>
                    <a:pt x="40163" y="4747"/>
                  </a:lnTo>
                  <a:lnTo>
                    <a:pt x="39469" y="4398"/>
                  </a:lnTo>
                  <a:lnTo>
                    <a:pt x="38751" y="4049"/>
                  </a:lnTo>
                  <a:lnTo>
                    <a:pt x="38010" y="3712"/>
                  </a:lnTo>
                  <a:lnTo>
                    <a:pt x="37247" y="3389"/>
                  </a:lnTo>
                  <a:lnTo>
                    <a:pt x="36460" y="3066"/>
                  </a:lnTo>
                  <a:lnTo>
                    <a:pt x="36066" y="2915"/>
                  </a:lnTo>
                  <a:lnTo>
                    <a:pt x="35649" y="2763"/>
                  </a:lnTo>
                  <a:lnTo>
                    <a:pt x="35244" y="2611"/>
                  </a:lnTo>
                  <a:lnTo>
                    <a:pt x="34816" y="2466"/>
                  </a:lnTo>
                  <a:lnTo>
                    <a:pt x="34399" y="2321"/>
                  </a:lnTo>
                  <a:lnTo>
                    <a:pt x="33971" y="2183"/>
                  </a:lnTo>
                  <a:lnTo>
                    <a:pt x="33531" y="2044"/>
                  </a:lnTo>
                  <a:lnTo>
                    <a:pt x="33091" y="1906"/>
                  </a:lnTo>
                  <a:lnTo>
                    <a:pt x="32640" y="1781"/>
                  </a:lnTo>
                  <a:lnTo>
                    <a:pt x="32189" y="1649"/>
                  </a:lnTo>
                  <a:lnTo>
                    <a:pt x="31737" y="1530"/>
                  </a:lnTo>
                  <a:lnTo>
                    <a:pt x="31274" y="1411"/>
                  </a:lnTo>
                  <a:lnTo>
                    <a:pt x="30800" y="1293"/>
                  </a:lnTo>
                  <a:lnTo>
                    <a:pt x="30337" y="1181"/>
                  </a:lnTo>
                  <a:lnTo>
                    <a:pt x="29851" y="1075"/>
                  </a:lnTo>
                  <a:lnTo>
                    <a:pt x="29364" y="976"/>
                  </a:lnTo>
                  <a:lnTo>
                    <a:pt x="28878" y="877"/>
                  </a:lnTo>
                  <a:lnTo>
                    <a:pt x="28381" y="785"/>
                  </a:lnTo>
                  <a:lnTo>
                    <a:pt x="27883" y="693"/>
                  </a:lnTo>
                  <a:lnTo>
                    <a:pt x="27374" y="607"/>
                  </a:lnTo>
                  <a:lnTo>
                    <a:pt x="26864" y="528"/>
                  </a:lnTo>
                  <a:lnTo>
                    <a:pt x="26343" y="455"/>
                  </a:lnTo>
                  <a:lnTo>
                    <a:pt x="25823" y="389"/>
                  </a:lnTo>
                  <a:lnTo>
                    <a:pt x="25290" y="324"/>
                  </a:lnTo>
                  <a:lnTo>
                    <a:pt x="24758" y="264"/>
                  </a:lnTo>
                  <a:lnTo>
                    <a:pt x="24225" y="211"/>
                  </a:lnTo>
                  <a:lnTo>
                    <a:pt x="23681" y="165"/>
                  </a:lnTo>
                  <a:lnTo>
                    <a:pt x="23137" y="119"/>
                  </a:lnTo>
                  <a:lnTo>
                    <a:pt x="22582" y="86"/>
                  </a:lnTo>
                  <a:lnTo>
                    <a:pt x="22015" y="53"/>
                  </a:lnTo>
                  <a:lnTo>
                    <a:pt x="21459" y="33"/>
                  </a:lnTo>
                  <a:lnTo>
                    <a:pt x="20880" y="14"/>
                  </a:lnTo>
                  <a:lnTo>
                    <a:pt x="20313" y="1"/>
                  </a:lnTo>
                  <a:close/>
                </a:path>
              </a:pathLst>
            </a:custGeom>
            <a:solidFill>
              <a:srgbClr val="FF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-7848250" y="3713250"/>
              <a:ext cx="542600" cy="401525"/>
            </a:xfrm>
            <a:custGeom>
              <a:avLst/>
              <a:gdLst/>
              <a:ahLst/>
              <a:cxnLst/>
              <a:rect l="l" t="t" r="r" b="b"/>
              <a:pathLst>
                <a:path w="21704" h="16061" extrusionOk="0">
                  <a:moveTo>
                    <a:pt x="8543" y="1"/>
                  </a:moveTo>
                  <a:lnTo>
                    <a:pt x="8300" y="7"/>
                  </a:lnTo>
                  <a:lnTo>
                    <a:pt x="8068" y="27"/>
                  </a:lnTo>
                  <a:lnTo>
                    <a:pt x="7825" y="53"/>
                  </a:lnTo>
                  <a:lnTo>
                    <a:pt x="7582" y="93"/>
                  </a:lnTo>
                  <a:lnTo>
                    <a:pt x="7339" y="146"/>
                  </a:lnTo>
                  <a:lnTo>
                    <a:pt x="7108" y="212"/>
                  </a:lnTo>
                  <a:lnTo>
                    <a:pt x="6865" y="291"/>
                  </a:lnTo>
                  <a:lnTo>
                    <a:pt x="6633" y="376"/>
                  </a:lnTo>
                  <a:lnTo>
                    <a:pt x="6390" y="475"/>
                  </a:lnTo>
                  <a:lnTo>
                    <a:pt x="6147" y="587"/>
                  </a:lnTo>
                  <a:lnTo>
                    <a:pt x="5915" y="706"/>
                  </a:lnTo>
                  <a:lnTo>
                    <a:pt x="5672" y="838"/>
                  </a:lnTo>
                  <a:lnTo>
                    <a:pt x="5441" y="983"/>
                  </a:lnTo>
                  <a:lnTo>
                    <a:pt x="5198" y="1141"/>
                  </a:lnTo>
                  <a:lnTo>
                    <a:pt x="4966" y="1313"/>
                  </a:lnTo>
                  <a:lnTo>
                    <a:pt x="4735" y="1491"/>
                  </a:lnTo>
                  <a:lnTo>
                    <a:pt x="4399" y="1767"/>
                  </a:lnTo>
                  <a:lnTo>
                    <a:pt x="4064" y="2071"/>
                  </a:lnTo>
                  <a:lnTo>
                    <a:pt x="3740" y="2387"/>
                  </a:lnTo>
                  <a:lnTo>
                    <a:pt x="3427" y="2730"/>
                  </a:lnTo>
                  <a:lnTo>
                    <a:pt x="3114" y="3086"/>
                  </a:lnTo>
                  <a:lnTo>
                    <a:pt x="2814" y="3462"/>
                  </a:lnTo>
                  <a:lnTo>
                    <a:pt x="2524" y="3857"/>
                  </a:lnTo>
                  <a:lnTo>
                    <a:pt x="2235" y="4266"/>
                  </a:lnTo>
                  <a:lnTo>
                    <a:pt x="1969" y="4688"/>
                  </a:lnTo>
                  <a:lnTo>
                    <a:pt x="1714" y="5123"/>
                  </a:lnTo>
                  <a:lnTo>
                    <a:pt x="1471" y="5565"/>
                  </a:lnTo>
                  <a:lnTo>
                    <a:pt x="1239" y="6026"/>
                  </a:lnTo>
                  <a:lnTo>
                    <a:pt x="1031" y="6495"/>
                  </a:lnTo>
                  <a:lnTo>
                    <a:pt x="834" y="6969"/>
                  </a:lnTo>
                  <a:lnTo>
                    <a:pt x="649" y="7451"/>
                  </a:lnTo>
                  <a:lnTo>
                    <a:pt x="499" y="7945"/>
                  </a:lnTo>
                  <a:lnTo>
                    <a:pt x="360" y="8440"/>
                  </a:lnTo>
                  <a:lnTo>
                    <a:pt x="232" y="8934"/>
                  </a:lnTo>
                  <a:lnTo>
                    <a:pt x="140" y="9435"/>
                  </a:lnTo>
                  <a:lnTo>
                    <a:pt x="70" y="9943"/>
                  </a:lnTo>
                  <a:lnTo>
                    <a:pt x="24" y="10444"/>
                  </a:lnTo>
                  <a:lnTo>
                    <a:pt x="1" y="10951"/>
                  </a:lnTo>
                  <a:lnTo>
                    <a:pt x="1" y="11452"/>
                  </a:lnTo>
                  <a:lnTo>
                    <a:pt x="13" y="11703"/>
                  </a:lnTo>
                  <a:lnTo>
                    <a:pt x="36" y="11947"/>
                  </a:lnTo>
                  <a:lnTo>
                    <a:pt x="59" y="12197"/>
                  </a:lnTo>
                  <a:lnTo>
                    <a:pt x="94" y="12448"/>
                  </a:lnTo>
                  <a:lnTo>
                    <a:pt x="140" y="12692"/>
                  </a:lnTo>
                  <a:lnTo>
                    <a:pt x="186" y="12936"/>
                  </a:lnTo>
                  <a:lnTo>
                    <a:pt x="244" y="13180"/>
                  </a:lnTo>
                  <a:lnTo>
                    <a:pt x="302" y="13424"/>
                  </a:lnTo>
                  <a:lnTo>
                    <a:pt x="371" y="13661"/>
                  </a:lnTo>
                  <a:lnTo>
                    <a:pt x="452" y="13898"/>
                  </a:lnTo>
                  <a:lnTo>
                    <a:pt x="545" y="14136"/>
                  </a:lnTo>
                  <a:lnTo>
                    <a:pt x="638" y="14367"/>
                  </a:lnTo>
                  <a:lnTo>
                    <a:pt x="742" y="14597"/>
                  </a:lnTo>
                  <a:lnTo>
                    <a:pt x="857" y="14828"/>
                  </a:lnTo>
                  <a:lnTo>
                    <a:pt x="973" y="15052"/>
                  </a:lnTo>
                  <a:lnTo>
                    <a:pt x="1112" y="15276"/>
                  </a:lnTo>
                  <a:lnTo>
                    <a:pt x="1251" y="15494"/>
                  </a:lnTo>
                  <a:lnTo>
                    <a:pt x="1390" y="15712"/>
                  </a:lnTo>
                  <a:lnTo>
                    <a:pt x="1436" y="15764"/>
                  </a:lnTo>
                  <a:lnTo>
                    <a:pt x="1482" y="15810"/>
                  </a:lnTo>
                  <a:lnTo>
                    <a:pt x="1540" y="15857"/>
                  </a:lnTo>
                  <a:lnTo>
                    <a:pt x="1610" y="15896"/>
                  </a:lnTo>
                  <a:lnTo>
                    <a:pt x="1679" y="15936"/>
                  </a:lnTo>
                  <a:lnTo>
                    <a:pt x="1749" y="15969"/>
                  </a:lnTo>
                  <a:lnTo>
                    <a:pt x="1830" y="15995"/>
                  </a:lnTo>
                  <a:lnTo>
                    <a:pt x="1922" y="16015"/>
                  </a:lnTo>
                  <a:lnTo>
                    <a:pt x="2003" y="16035"/>
                  </a:lnTo>
                  <a:lnTo>
                    <a:pt x="2096" y="16048"/>
                  </a:lnTo>
                  <a:lnTo>
                    <a:pt x="2189" y="16054"/>
                  </a:lnTo>
                  <a:lnTo>
                    <a:pt x="2281" y="16061"/>
                  </a:lnTo>
                  <a:lnTo>
                    <a:pt x="2374" y="16061"/>
                  </a:lnTo>
                  <a:lnTo>
                    <a:pt x="2478" y="16054"/>
                  </a:lnTo>
                  <a:lnTo>
                    <a:pt x="2570" y="16041"/>
                  </a:lnTo>
                  <a:lnTo>
                    <a:pt x="2663" y="16021"/>
                  </a:lnTo>
                  <a:lnTo>
                    <a:pt x="2756" y="15995"/>
                  </a:lnTo>
                  <a:lnTo>
                    <a:pt x="2837" y="15969"/>
                  </a:lnTo>
                  <a:lnTo>
                    <a:pt x="2918" y="15936"/>
                  </a:lnTo>
                  <a:lnTo>
                    <a:pt x="2987" y="15896"/>
                  </a:lnTo>
                  <a:lnTo>
                    <a:pt x="3045" y="15857"/>
                  </a:lnTo>
                  <a:lnTo>
                    <a:pt x="3103" y="15817"/>
                  </a:lnTo>
                  <a:lnTo>
                    <a:pt x="3149" y="15771"/>
                  </a:lnTo>
                  <a:lnTo>
                    <a:pt x="3196" y="15725"/>
                  </a:lnTo>
                  <a:lnTo>
                    <a:pt x="3230" y="15672"/>
                  </a:lnTo>
                  <a:lnTo>
                    <a:pt x="3253" y="15619"/>
                  </a:lnTo>
                  <a:lnTo>
                    <a:pt x="3265" y="15566"/>
                  </a:lnTo>
                  <a:lnTo>
                    <a:pt x="3277" y="15514"/>
                  </a:lnTo>
                  <a:lnTo>
                    <a:pt x="3265" y="15461"/>
                  </a:lnTo>
                  <a:lnTo>
                    <a:pt x="3253" y="15408"/>
                  </a:lnTo>
                  <a:lnTo>
                    <a:pt x="3230" y="15349"/>
                  </a:lnTo>
                  <a:lnTo>
                    <a:pt x="3207" y="15296"/>
                  </a:lnTo>
                  <a:lnTo>
                    <a:pt x="3068" y="15098"/>
                  </a:lnTo>
                  <a:lnTo>
                    <a:pt x="2941" y="14901"/>
                  </a:lnTo>
                  <a:lnTo>
                    <a:pt x="2825" y="14696"/>
                  </a:lnTo>
                  <a:lnTo>
                    <a:pt x="2709" y="14485"/>
                  </a:lnTo>
                  <a:lnTo>
                    <a:pt x="2605" y="14281"/>
                  </a:lnTo>
                  <a:lnTo>
                    <a:pt x="2513" y="14070"/>
                  </a:lnTo>
                  <a:lnTo>
                    <a:pt x="2432" y="13852"/>
                  </a:lnTo>
                  <a:lnTo>
                    <a:pt x="2351" y="13635"/>
                  </a:lnTo>
                  <a:lnTo>
                    <a:pt x="2281" y="13417"/>
                  </a:lnTo>
                  <a:lnTo>
                    <a:pt x="2212" y="13200"/>
                  </a:lnTo>
                  <a:lnTo>
                    <a:pt x="2154" y="12975"/>
                  </a:lnTo>
                  <a:lnTo>
                    <a:pt x="2108" y="12751"/>
                  </a:lnTo>
                  <a:lnTo>
                    <a:pt x="2061" y="12521"/>
                  </a:lnTo>
                  <a:lnTo>
                    <a:pt x="2026" y="12296"/>
                  </a:lnTo>
                  <a:lnTo>
                    <a:pt x="1980" y="11835"/>
                  </a:lnTo>
                  <a:lnTo>
                    <a:pt x="1957" y="11373"/>
                  </a:lnTo>
                  <a:lnTo>
                    <a:pt x="1957" y="10912"/>
                  </a:lnTo>
                  <a:lnTo>
                    <a:pt x="1980" y="10444"/>
                  </a:lnTo>
                  <a:lnTo>
                    <a:pt x="2026" y="9976"/>
                  </a:lnTo>
                  <a:lnTo>
                    <a:pt x="2096" y="9508"/>
                  </a:lnTo>
                  <a:lnTo>
                    <a:pt x="2189" y="9039"/>
                  </a:lnTo>
                  <a:lnTo>
                    <a:pt x="2293" y="8571"/>
                  </a:lnTo>
                  <a:lnTo>
                    <a:pt x="2432" y="8110"/>
                  </a:lnTo>
                  <a:lnTo>
                    <a:pt x="2570" y="7655"/>
                  </a:lnTo>
                  <a:lnTo>
                    <a:pt x="2744" y="7207"/>
                  </a:lnTo>
                  <a:lnTo>
                    <a:pt x="2918" y="6765"/>
                  </a:lnTo>
                  <a:lnTo>
                    <a:pt x="3114" y="6330"/>
                  </a:lnTo>
                  <a:lnTo>
                    <a:pt x="3334" y="5901"/>
                  </a:lnTo>
                  <a:lnTo>
                    <a:pt x="3554" y="5486"/>
                  </a:lnTo>
                  <a:lnTo>
                    <a:pt x="3786" y="5084"/>
                  </a:lnTo>
                  <a:lnTo>
                    <a:pt x="4040" y="4688"/>
                  </a:lnTo>
                  <a:lnTo>
                    <a:pt x="4295" y="4312"/>
                  </a:lnTo>
                  <a:lnTo>
                    <a:pt x="4561" y="3950"/>
                  </a:lnTo>
                  <a:lnTo>
                    <a:pt x="4839" y="3600"/>
                  </a:lnTo>
                  <a:lnTo>
                    <a:pt x="5128" y="3271"/>
                  </a:lnTo>
                  <a:lnTo>
                    <a:pt x="5418" y="2961"/>
                  </a:lnTo>
                  <a:lnTo>
                    <a:pt x="5707" y="2664"/>
                  </a:lnTo>
                  <a:lnTo>
                    <a:pt x="6008" y="2394"/>
                  </a:lnTo>
                  <a:lnTo>
                    <a:pt x="6309" y="2137"/>
                  </a:lnTo>
                  <a:lnTo>
                    <a:pt x="6622" y="1906"/>
                  </a:lnTo>
                  <a:lnTo>
                    <a:pt x="6784" y="1800"/>
                  </a:lnTo>
                  <a:lnTo>
                    <a:pt x="6934" y="1695"/>
                  </a:lnTo>
                  <a:lnTo>
                    <a:pt x="7085" y="1603"/>
                  </a:lnTo>
                  <a:lnTo>
                    <a:pt x="7235" y="1517"/>
                  </a:lnTo>
                  <a:lnTo>
                    <a:pt x="7385" y="1444"/>
                  </a:lnTo>
                  <a:lnTo>
                    <a:pt x="7536" y="1372"/>
                  </a:lnTo>
                  <a:lnTo>
                    <a:pt x="7675" y="1313"/>
                  </a:lnTo>
                  <a:lnTo>
                    <a:pt x="7814" y="1260"/>
                  </a:lnTo>
                  <a:lnTo>
                    <a:pt x="7953" y="1214"/>
                  </a:lnTo>
                  <a:lnTo>
                    <a:pt x="8091" y="1174"/>
                  </a:lnTo>
                  <a:lnTo>
                    <a:pt x="8219" y="1148"/>
                  </a:lnTo>
                  <a:lnTo>
                    <a:pt x="8346" y="1128"/>
                  </a:lnTo>
                  <a:lnTo>
                    <a:pt x="8473" y="1115"/>
                  </a:lnTo>
                  <a:lnTo>
                    <a:pt x="8589" y="1115"/>
                  </a:lnTo>
                  <a:lnTo>
                    <a:pt x="8705" y="1121"/>
                  </a:lnTo>
                  <a:lnTo>
                    <a:pt x="8821" y="1141"/>
                  </a:lnTo>
                  <a:lnTo>
                    <a:pt x="8936" y="1168"/>
                  </a:lnTo>
                  <a:lnTo>
                    <a:pt x="9052" y="1207"/>
                  </a:lnTo>
                  <a:lnTo>
                    <a:pt x="9179" y="1253"/>
                  </a:lnTo>
                  <a:lnTo>
                    <a:pt x="9318" y="1313"/>
                  </a:lnTo>
                  <a:lnTo>
                    <a:pt x="9446" y="1378"/>
                  </a:lnTo>
                  <a:lnTo>
                    <a:pt x="9585" y="1451"/>
                  </a:lnTo>
                  <a:lnTo>
                    <a:pt x="9723" y="1537"/>
                  </a:lnTo>
                  <a:lnTo>
                    <a:pt x="9874" y="1629"/>
                  </a:lnTo>
                  <a:lnTo>
                    <a:pt x="10163" y="1840"/>
                  </a:lnTo>
                  <a:lnTo>
                    <a:pt x="10476" y="2084"/>
                  </a:lnTo>
                  <a:lnTo>
                    <a:pt x="10800" y="2361"/>
                  </a:lnTo>
                  <a:lnTo>
                    <a:pt x="11136" y="2664"/>
                  </a:lnTo>
                  <a:lnTo>
                    <a:pt x="11483" y="2994"/>
                  </a:lnTo>
                  <a:lnTo>
                    <a:pt x="11830" y="3356"/>
                  </a:lnTo>
                  <a:lnTo>
                    <a:pt x="12189" y="3739"/>
                  </a:lnTo>
                  <a:lnTo>
                    <a:pt x="12559" y="4148"/>
                  </a:lnTo>
                  <a:lnTo>
                    <a:pt x="12930" y="4583"/>
                  </a:lnTo>
                  <a:lnTo>
                    <a:pt x="13312" y="5031"/>
                  </a:lnTo>
                  <a:lnTo>
                    <a:pt x="13705" y="5506"/>
                  </a:lnTo>
                  <a:lnTo>
                    <a:pt x="14087" y="6000"/>
                  </a:lnTo>
                  <a:lnTo>
                    <a:pt x="14481" y="6508"/>
                  </a:lnTo>
                  <a:lnTo>
                    <a:pt x="14874" y="7035"/>
                  </a:lnTo>
                  <a:lnTo>
                    <a:pt x="15268" y="7576"/>
                  </a:lnTo>
                  <a:lnTo>
                    <a:pt x="15661" y="8130"/>
                  </a:lnTo>
                  <a:lnTo>
                    <a:pt x="16066" y="8697"/>
                  </a:lnTo>
                  <a:lnTo>
                    <a:pt x="16460" y="9270"/>
                  </a:lnTo>
                  <a:lnTo>
                    <a:pt x="16842" y="9857"/>
                  </a:lnTo>
                  <a:lnTo>
                    <a:pt x="17235" y="10444"/>
                  </a:lnTo>
                  <a:lnTo>
                    <a:pt x="17617" y="11044"/>
                  </a:lnTo>
                  <a:lnTo>
                    <a:pt x="17999" y="11650"/>
                  </a:lnTo>
                  <a:lnTo>
                    <a:pt x="18370" y="12257"/>
                  </a:lnTo>
                  <a:lnTo>
                    <a:pt x="18740" y="12870"/>
                  </a:lnTo>
                  <a:lnTo>
                    <a:pt x="19099" y="13477"/>
                  </a:lnTo>
                  <a:lnTo>
                    <a:pt x="19458" y="14090"/>
                  </a:lnTo>
                  <a:lnTo>
                    <a:pt x="19793" y="14696"/>
                  </a:lnTo>
                  <a:lnTo>
                    <a:pt x="19828" y="14749"/>
                  </a:lnTo>
                  <a:lnTo>
                    <a:pt x="19874" y="14795"/>
                  </a:lnTo>
                  <a:lnTo>
                    <a:pt x="19932" y="14848"/>
                  </a:lnTo>
                  <a:lnTo>
                    <a:pt x="19990" y="14887"/>
                  </a:lnTo>
                  <a:lnTo>
                    <a:pt x="20048" y="14927"/>
                  </a:lnTo>
                  <a:lnTo>
                    <a:pt x="20117" y="14960"/>
                  </a:lnTo>
                  <a:lnTo>
                    <a:pt x="20198" y="14993"/>
                  </a:lnTo>
                  <a:lnTo>
                    <a:pt x="20279" y="15019"/>
                  </a:lnTo>
                  <a:lnTo>
                    <a:pt x="20360" y="15046"/>
                  </a:lnTo>
                  <a:lnTo>
                    <a:pt x="20453" y="15059"/>
                  </a:lnTo>
                  <a:lnTo>
                    <a:pt x="20546" y="15072"/>
                  </a:lnTo>
                  <a:lnTo>
                    <a:pt x="20638" y="15079"/>
                  </a:lnTo>
                  <a:lnTo>
                    <a:pt x="20731" y="15085"/>
                  </a:lnTo>
                  <a:lnTo>
                    <a:pt x="20823" y="15079"/>
                  </a:lnTo>
                  <a:lnTo>
                    <a:pt x="20928" y="15072"/>
                  </a:lnTo>
                  <a:lnTo>
                    <a:pt x="21020" y="15059"/>
                  </a:lnTo>
                  <a:lnTo>
                    <a:pt x="21113" y="15039"/>
                  </a:lnTo>
                  <a:lnTo>
                    <a:pt x="21205" y="15013"/>
                  </a:lnTo>
                  <a:lnTo>
                    <a:pt x="21286" y="14980"/>
                  </a:lnTo>
                  <a:lnTo>
                    <a:pt x="21356" y="14947"/>
                  </a:lnTo>
                  <a:lnTo>
                    <a:pt x="21425" y="14914"/>
                  </a:lnTo>
                  <a:lnTo>
                    <a:pt x="21495" y="14874"/>
                  </a:lnTo>
                  <a:lnTo>
                    <a:pt x="21541" y="14828"/>
                  </a:lnTo>
                  <a:lnTo>
                    <a:pt x="21587" y="14782"/>
                  </a:lnTo>
                  <a:lnTo>
                    <a:pt x="21634" y="14736"/>
                  </a:lnTo>
                  <a:lnTo>
                    <a:pt x="21657" y="14683"/>
                  </a:lnTo>
                  <a:lnTo>
                    <a:pt x="21680" y="14630"/>
                  </a:lnTo>
                  <a:lnTo>
                    <a:pt x="21703" y="14578"/>
                  </a:lnTo>
                  <a:lnTo>
                    <a:pt x="21703" y="14525"/>
                  </a:lnTo>
                  <a:lnTo>
                    <a:pt x="21691" y="14472"/>
                  </a:lnTo>
                  <a:lnTo>
                    <a:pt x="21680" y="14413"/>
                  </a:lnTo>
                  <a:lnTo>
                    <a:pt x="21657" y="14360"/>
                  </a:lnTo>
                  <a:lnTo>
                    <a:pt x="21252" y="13655"/>
                  </a:lnTo>
                  <a:lnTo>
                    <a:pt x="20754" y="12791"/>
                  </a:lnTo>
                  <a:lnTo>
                    <a:pt x="20175" y="11815"/>
                  </a:lnTo>
                  <a:lnTo>
                    <a:pt x="19504" y="10734"/>
                  </a:lnTo>
                  <a:lnTo>
                    <a:pt x="19145" y="10167"/>
                  </a:lnTo>
                  <a:lnTo>
                    <a:pt x="18775" y="9587"/>
                  </a:lnTo>
                  <a:lnTo>
                    <a:pt x="18381" y="9000"/>
                  </a:lnTo>
                  <a:lnTo>
                    <a:pt x="17976" y="8400"/>
                  </a:lnTo>
                  <a:lnTo>
                    <a:pt x="17559" y="7793"/>
                  </a:lnTo>
                  <a:lnTo>
                    <a:pt x="17131" y="7193"/>
                  </a:lnTo>
                  <a:lnTo>
                    <a:pt x="16691" y="6593"/>
                  </a:lnTo>
                  <a:lnTo>
                    <a:pt x="16240" y="5994"/>
                  </a:lnTo>
                  <a:lnTo>
                    <a:pt x="15788" y="5413"/>
                  </a:lnTo>
                  <a:lnTo>
                    <a:pt x="15314" y="4840"/>
                  </a:lnTo>
                  <a:lnTo>
                    <a:pt x="14851" y="4279"/>
                  </a:lnTo>
                  <a:lnTo>
                    <a:pt x="14376" y="3739"/>
                  </a:lnTo>
                  <a:lnTo>
                    <a:pt x="13890" y="3224"/>
                  </a:lnTo>
                  <a:lnTo>
                    <a:pt x="13416" y="2737"/>
                  </a:lnTo>
                  <a:lnTo>
                    <a:pt x="13173" y="2499"/>
                  </a:lnTo>
                  <a:lnTo>
                    <a:pt x="12930" y="2275"/>
                  </a:lnTo>
                  <a:lnTo>
                    <a:pt x="12687" y="2058"/>
                  </a:lnTo>
                  <a:lnTo>
                    <a:pt x="12443" y="1847"/>
                  </a:lnTo>
                  <a:lnTo>
                    <a:pt x="12200" y="1649"/>
                  </a:lnTo>
                  <a:lnTo>
                    <a:pt x="11969" y="1458"/>
                  </a:lnTo>
                  <a:lnTo>
                    <a:pt x="11726" y="1273"/>
                  </a:lnTo>
                  <a:lnTo>
                    <a:pt x="11483" y="1108"/>
                  </a:lnTo>
                  <a:lnTo>
                    <a:pt x="11251" y="943"/>
                  </a:lnTo>
                  <a:lnTo>
                    <a:pt x="11008" y="798"/>
                  </a:lnTo>
                  <a:lnTo>
                    <a:pt x="10777" y="660"/>
                  </a:lnTo>
                  <a:lnTo>
                    <a:pt x="10534" y="535"/>
                  </a:lnTo>
                  <a:lnTo>
                    <a:pt x="10302" y="416"/>
                  </a:lnTo>
                  <a:lnTo>
                    <a:pt x="10071" y="317"/>
                  </a:lnTo>
                  <a:lnTo>
                    <a:pt x="9839" y="231"/>
                  </a:lnTo>
                  <a:lnTo>
                    <a:pt x="9608" y="159"/>
                  </a:lnTo>
                  <a:lnTo>
                    <a:pt x="9388" y="93"/>
                  </a:lnTo>
                  <a:lnTo>
                    <a:pt x="9156" y="53"/>
                  </a:lnTo>
                  <a:lnTo>
                    <a:pt x="8936" y="20"/>
                  </a:lnTo>
                  <a:lnTo>
                    <a:pt x="8717" y="7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-6682975" y="2130625"/>
              <a:ext cx="3680700" cy="1790825"/>
            </a:xfrm>
            <a:custGeom>
              <a:avLst/>
              <a:gdLst/>
              <a:ahLst/>
              <a:cxnLst/>
              <a:rect l="l" t="t" r="r" b="b"/>
              <a:pathLst>
                <a:path w="147228" h="71633" extrusionOk="0">
                  <a:moveTo>
                    <a:pt x="55361" y="0"/>
                  </a:moveTo>
                  <a:lnTo>
                    <a:pt x="54759" y="7"/>
                  </a:lnTo>
                  <a:lnTo>
                    <a:pt x="54157" y="13"/>
                  </a:lnTo>
                  <a:lnTo>
                    <a:pt x="53567" y="20"/>
                  </a:lnTo>
                  <a:lnTo>
                    <a:pt x="52965" y="40"/>
                  </a:lnTo>
                  <a:lnTo>
                    <a:pt x="52375" y="59"/>
                  </a:lnTo>
                  <a:lnTo>
                    <a:pt x="51796" y="79"/>
                  </a:lnTo>
                  <a:lnTo>
                    <a:pt x="51206" y="112"/>
                  </a:lnTo>
                  <a:lnTo>
                    <a:pt x="50627" y="145"/>
                  </a:lnTo>
                  <a:lnTo>
                    <a:pt x="50048" y="178"/>
                  </a:lnTo>
                  <a:lnTo>
                    <a:pt x="49469" y="224"/>
                  </a:lnTo>
                  <a:lnTo>
                    <a:pt x="48891" y="270"/>
                  </a:lnTo>
                  <a:lnTo>
                    <a:pt x="48324" y="317"/>
                  </a:lnTo>
                  <a:lnTo>
                    <a:pt x="47756" y="376"/>
                  </a:lnTo>
                  <a:lnTo>
                    <a:pt x="47189" y="435"/>
                  </a:lnTo>
                  <a:lnTo>
                    <a:pt x="46622" y="495"/>
                  </a:lnTo>
                  <a:lnTo>
                    <a:pt x="46067" y="567"/>
                  </a:lnTo>
                  <a:lnTo>
                    <a:pt x="45511" y="640"/>
                  </a:lnTo>
                  <a:lnTo>
                    <a:pt x="44955" y="712"/>
                  </a:lnTo>
                  <a:lnTo>
                    <a:pt x="44400" y="798"/>
                  </a:lnTo>
                  <a:lnTo>
                    <a:pt x="43856" y="884"/>
                  </a:lnTo>
                  <a:lnTo>
                    <a:pt x="43312" y="969"/>
                  </a:lnTo>
                  <a:lnTo>
                    <a:pt x="42768" y="1068"/>
                  </a:lnTo>
                  <a:lnTo>
                    <a:pt x="42224" y="1167"/>
                  </a:lnTo>
                  <a:lnTo>
                    <a:pt x="41691" y="1266"/>
                  </a:lnTo>
                  <a:lnTo>
                    <a:pt x="41159" y="1378"/>
                  </a:lnTo>
                  <a:lnTo>
                    <a:pt x="40627" y="1490"/>
                  </a:lnTo>
                  <a:lnTo>
                    <a:pt x="40094" y="1602"/>
                  </a:lnTo>
                  <a:lnTo>
                    <a:pt x="39573" y="1727"/>
                  </a:lnTo>
                  <a:lnTo>
                    <a:pt x="39041" y="1853"/>
                  </a:lnTo>
                  <a:lnTo>
                    <a:pt x="38532" y="1978"/>
                  </a:lnTo>
                  <a:lnTo>
                    <a:pt x="38011" y="2116"/>
                  </a:lnTo>
                  <a:lnTo>
                    <a:pt x="37501" y="2255"/>
                  </a:lnTo>
                  <a:lnTo>
                    <a:pt x="36981" y="2393"/>
                  </a:lnTo>
                  <a:lnTo>
                    <a:pt x="36471" y="2545"/>
                  </a:lnTo>
                  <a:lnTo>
                    <a:pt x="35962" y="2697"/>
                  </a:lnTo>
                  <a:lnTo>
                    <a:pt x="35464" y="2848"/>
                  </a:lnTo>
                  <a:lnTo>
                    <a:pt x="34967" y="3007"/>
                  </a:lnTo>
                  <a:lnTo>
                    <a:pt x="34481" y="3171"/>
                  </a:lnTo>
                  <a:lnTo>
                    <a:pt x="33994" y="3336"/>
                  </a:lnTo>
                  <a:lnTo>
                    <a:pt x="33520" y="3508"/>
                  </a:lnTo>
                  <a:lnTo>
                    <a:pt x="33045" y="3679"/>
                  </a:lnTo>
                  <a:lnTo>
                    <a:pt x="32571" y="3857"/>
                  </a:lnTo>
                  <a:lnTo>
                    <a:pt x="32108" y="4035"/>
                  </a:lnTo>
                  <a:lnTo>
                    <a:pt x="31645" y="4220"/>
                  </a:lnTo>
                  <a:lnTo>
                    <a:pt x="31182" y="4404"/>
                  </a:lnTo>
                  <a:lnTo>
                    <a:pt x="30730" y="4595"/>
                  </a:lnTo>
                  <a:lnTo>
                    <a:pt x="30291" y="4787"/>
                  </a:lnTo>
                  <a:lnTo>
                    <a:pt x="29851" y="4978"/>
                  </a:lnTo>
                  <a:lnTo>
                    <a:pt x="28971" y="5380"/>
                  </a:lnTo>
                  <a:lnTo>
                    <a:pt x="28126" y="5789"/>
                  </a:lnTo>
                  <a:lnTo>
                    <a:pt x="27281" y="6211"/>
                  </a:lnTo>
                  <a:lnTo>
                    <a:pt x="26471" y="6646"/>
                  </a:lnTo>
                  <a:lnTo>
                    <a:pt x="25672" y="7088"/>
                  </a:lnTo>
                  <a:lnTo>
                    <a:pt x="24885" y="7536"/>
                  </a:lnTo>
                  <a:lnTo>
                    <a:pt x="24121" y="7997"/>
                  </a:lnTo>
                  <a:lnTo>
                    <a:pt x="23369" y="8472"/>
                  </a:lnTo>
                  <a:lnTo>
                    <a:pt x="22640" y="8947"/>
                  </a:lnTo>
                  <a:lnTo>
                    <a:pt x="21922" y="9435"/>
                  </a:lnTo>
                  <a:lnTo>
                    <a:pt x="21228" y="9929"/>
                  </a:lnTo>
                  <a:lnTo>
                    <a:pt x="20545" y="10430"/>
                  </a:lnTo>
                  <a:lnTo>
                    <a:pt x="19874" y="10938"/>
                  </a:lnTo>
                  <a:lnTo>
                    <a:pt x="19225" y="11452"/>
                  </a:lnTo>
                  <a:lnTo>
                    <a:pt x="18589" y="11973"/>
                  </a:lnTo>
                  <a:lnTo>
                    <a:pt x="17964" y="12494"/>
                  </a:lnTo>
                  <a:lnTo>
                    <a:pt x="17350" y="13028"/>
                  </a:lnTo>
                  <a:lnTo>
                    <a:pt x="16760" y="13562"/>
                  </a:lnTo>
                  <a:lnTo>
                    <a:pt x="16181" y="14102"/>
                  </a:lnTo>
                  <a:lnTo>
                    <a:pt x="15626" y="14643"/>
                  </a:lnTo>
                  <a:lnTo>
                    <a:pt x="15070" y="15184"/>
                  </a:lnTo>
                  <a:lnTo>
                    <a:pt x="14538" y="15737"/>
                  </a:lnTo>
                  <a:lnTo>
                    <a:pt x="14017" y="16285"/>
                  </a:lnTo>
                  <a:lnTo>
                    <a:pt x="13508" y="16839"/>
                  </a:lnTo>
                  <a:lnTo>
                    <a:pt x="13010" y="17392"/>
                  </a:lnTo>
                  <a:lnTo>
                    <a:pt x="12535" y="17946"/>
                  </a:lnTo>
                  <a:lnTo>
                    <a:pt x="12061" y="18500"/>
                  </a:lnTo>
                  <a:lnTo>
                    <a:pt x="11609" y="19054"/>
                  </a:lnTo>
                  <a:lnTo>
                    <a:pt x="11158" y="19608"/>
                  </a:lnTo>
                  <a:lnTo>
                    <a:pt x="10730" y="20161"/>
                  </a:lnTo>
                  <a:lnTo>
                    <a:pt x="10313" y="20715"/>
                  </a:lnTo>
                  <a:lnTo>
                    <a:pt x="9908" y="21269"/>
                  </a:lnTo>
                  <a:lnTo>
                    <a:pt x="9503" y="21816"/>
                  </a:lnTo>
                  <a:lnTo>
                    <a:pt x="9121" y="22363"/>
                  </a:lnTo>
                  <a:lnTo>
                    <a:pt x="8751" y="22904"/>
                  </a:lnTo>
                  <a:lnTo>
                    <a:pt x="8380" y="23445"/>
                  </a:lnTo>
                  <a:lnTo>
                    <a:pt x="8033" y="23979"/>
                  </a:lnTo>
                  <a:lnTo>
                    <a:pt x="7686" y="24513"/>
                  </a:lnTo>
                  <a:lnTo>
                    <a:pt x="7037" y="25561"/>
                  </a:lnTo>
                  <a:lnTo>
                    <a:pt x="6412" y="26589"/>
                  </a:lnTo>
                  <a:lnTo>
                    <a:pt x="5834" y="27585"/>
                  </a:lnTo>
                  <a:lnTo>
                    <a:pt x="5301" y="28561"/>
                  </a:lnTo>
                  <a:lnTo>
                    <a:pt x="4792" y="29497"/>
                  </a:lnTo>
                  <a:lnTo>
                    <a:pt x="4318" y="30400"/>
                  </a:lnTo>
                  <a:lnTo>
                    <a:pt x="3866" y="31257"/>
                  </a:lnTo>
                  <a:lnTo>
                    <a:pt x="3067" y="32853"/>
                  </a:lnTo>
                  <a:lnTo>
                    <a:pt x="2466" y="34026"/>
                  </a:lnTo>
                  <a:lnTo>
                    <a:pt x="2176" y="34587"/>
                  </a:lnTo>
                  <a:lnTo>
                    <a:pt x="1887" y="35114"/>
                  </a:lnTo>
                  <a:lnTo>
                    <a:pt x="1621" y="35595"/>
                  </a:lnTo>
                  <a:lnTo>
                    <a:pt x="1378" y="36011"/>
                  </a:lnTo>
                  <a:lnTo>
                    <a:pt x="1262" y="36189"/>
                  </a:lnTo>
                  <a:lnTo>
                    <a:pt x="1146" y="36347"/>
                  </a:lnTo>
                  <a:lnTo>
                    <a:pt x="1042" y="36485"/>
                  </a:lnTo>
                  <a:lnTo>
                    <a:pt x="949" y="36598"/>
                  </a:lnTo>
                  <a:lnTo>
                    <a:pt x="857" y="36604"/>
                  </a:lnTo>
                  <a:lnTo>
                    <a:pt x="776" y="36611"/>
                  </a:lnTo>
                  <a:lnTo>
                    <a:pt x="683" y="36624"/>
                  </a:lnTo>
                  <a:lnTo>
                    <a:pt x="602" y="36644"/>
                  </a:lnTo>
                  <a:lnTo>
                    <a:pt x="521" y="36663"/>
                  </a:lnTo>
                  <a:lnTo>
                    <a:pt x="452" y="36690"/>
                  </a:lnTo>
                  <a:lnTo>
                    <a:pt x="371" y="36716"/>
                  </a:lnTo>
                  <a:lnTo>
                    <a:pt x="301" y="36749"/>
                  </a:lnTo>
                  <a:lnTo>
                    <a:pt x="232" y="36795"/>
                  </a:lnTo>
                  <a:lnTo>
                    <a:pt x="174" y="36835"/>
                  </a:lnTo>
                  <a:lnTo>
                    <a:pt x="116" y="36881"/>
                  </a:lnTo>
                  <a:lnTo>
                    <a:pt x="81" y="36934"/>
                  </a:lnTo>
                  <a:lnTo>
                    <a:pt x="47" y="36980"/>
                  </a:lnTo>
                  <a:lnTo>
                    <a:pt x="23" y="37033"/>
                  </a:lnTo>
                  <a:lnTo>
                    <a:pt x="0" y="37085"/>
                  </a:lnTo>
                  <a:lnTo>
                    <a:pt x="0" y="37138"/>
                  </a:lnTo>
                  <a:lnTo>
                    <a:pt x="0" y="37191"/>
                  </a:lnTo>
                  <a:lnTo>
                    <a:pt x="12" y="37244"/>
                  </a:lnTo>
                  <a:lnTo>
                    <a:pt x="35" y="37296"/>
                  </a:lnTo>
                  <a:lnTo>
                    <a:pt x="58" y="37349"/>
                  </a:lnTo>
                  <a:lnTo>
                    <a:pt x="93" y="37402"/>
                  </a:lnTo>
                  <a:lnTo>
                    <a:pt x="139" y="37448"/>
                  </a:lnTo>
                  <a:lnTo>
                    <a:pt x="197" y="37494"/>
                  </a:lnTo>
                  <a:lnTo>
                    <a:pt x="266" y="37534"/>
                  </a:lnTo>
                  <a:lnTo>
                    <a:pt x="394" y="37606"/>
                  </a:lnTo>
                  <a:lnTo>
                    <a:pt x="533" y="37666"/>
                  </a:lnTo>
                  <a:lnTo>
                    <a:pt x="683" y="37712"/>
                  </a:lnTo>
                  <a:lnTo>
                    <a:pt x="834" y="37745"/>
                  </a:lnTo>
                  <a:lnTo>
                    <a:pt x="996" y="37764"/>
                  </a:lnTo>
                  <a:lnTo>
                    <a:pt x="1158" y="37778"/>
                  </a:lnTo>
                  <a:lnTo>
                    <a:pt x="1320" y="37771"/>
                  </a:lnTo>
                  <a:lnTo>
                    <a:pt x="1493" y="37758"/>
                  </a:lnTo>
                  <a:lnTo>
                    <a:pt x="1598" y="37738"/>
                  </a:lnTo>
                  <a:lnTo>
                    <a:pt x="1702" y="37718"/>
                  </a:lnTo>
                  <a:lnTo>
                    <a:pt x="1794" y="37692"/>
                  </a:lnTo>
                  <a:lnTo>
                    <a:pt x="1898" y="37659"/>
                  </a:lnTo>
                  <a:lnTo>
                    <a:pt x="1991" y="37619"/>
                  </a:lnTo>
                  <a:lnTo>
                    <a:pt x="2084" y="37573"/>
                  </a:lnTo>
                  <a:lnTo>
                    <a:pt x="2176" y="37521"/>
                  </a:lnTo>
                  <a:lnTo>
                    <a:pt x="2269" y="37461"/>
                  </a:lnTo>
                  <a:lnTo>
                    <a:pt x="2361" y="37402"/>
                  </a:lnTo>
                  <a:lnTo>
                    <a:pt x="2442" y="37329"/>
                  </a:lnTo>
                  <a:lnTo>
                    <a:pt x="2535" y="37244"/>
                  </a:lnTo>
                  <a:lnTo>
                    <a:pt x="2628" y="37158"/>
                  </a:lnTo>
                  <a:lnTo>
                    <a:pt x="2801" y="36954"/>
                  </a:lnTo>
                  <a:lnTo>
                    <a:pt x="2986" y="36716"/>
                  </a:lnTo>
                  <a:lnTo>
                    <a:pt x="3172" y="36433"/>
                  </a:lnTo>
                  <a:lnTo>
                    <a:pt x="3368" y="36116"/>
                  </a:lnTo>
                  <a:lnTo>
                    <a:pt x="3588" y="35747"/>
                  </a:lnTo>
                  <a:lnTo>
                    <a:pt x="3808" y="35332"/>
                  </a:lnTo>
                  <a:lnTo>
                    <a:pt x="4329" y="34356"/>
                  </a:lnTo>
                  <a:lnTo>
                    <a:pt x="4931" y="33156"/>
                  </a:lnTo>
                  <a:lnTo>
                    <a:pt x="5730" y="31600"/>
                  </a:lnTo>
                  <a:lnTo>
                    <a:pt x="6158" y="30750"/>
                  </a:lnTo>
                  <a:lnTo>
                    <a:pt x="6632" y="29866"/>
                  </a:lnTo>
                  <a:lnTo>
                    <a:pt x="7130" y="28950"/>
                  </a:lnTo>
                  <a:lnTo>
                    <a:pt x="7651" y="28000"/>
                  </a:lnTo>
                  <a:lnTo>
                    <a:pt x="8218" y="27018"/>
                  </a:lnTo>
                  <a:lnTo>
                    <a:pt x="8820" y="26009"/>
                  </a:lnTo>
                  <a:lnTo>
                    <a:pt x="9457" y="24981"/>
                  </a:lnTo>
                  <a:lnTo>
                    <a:pt x="9792" y="24460"/>
                  </a:lnTo>
                  <a:lnTo>
                    <a:pt x="10139" y="23939"/>
                  </a:lnTo>
                  <a:lnTo>
                    <a:pt x="10498" y="23405"/>
                  </a:lnTo>
                  <a:lnTo>
                    <a:pt x="10857" y="22878"/>
                  </a:lnTo>
                  <a:lnTo>
                    <a:pt x="11239" y="22344"/>
                  </a:lnTo>
                  <a:lnTo>
                    <a:pt x="11621" y="21803"/>
                  </a:lnTo>
                  <a:lnTo>
                    <a:pt x="12026" y="21262"/>
                  </a:lnTo>
                  <a:lnTo>
                    <a:pt x="12431" y="20722"/>
                  </a:lnTo>
                  <a:lnTo>
                    <a:pt x="12848" y="20181"/>
                  </a:lnTo>
                  <a:lnTo>
                    <a:pt x="13288" y="19641"/>
                  </a:lnTo>
                  <a:lnTo>
                    <a:pt x="13728" y="19093"/>
                  </a:lnTo>
                  <a:lnTo>
                    <a:pt x="14191" y="18553"/>
                  </a:lnTo>
                  <a:lnTo>
                    <a:pt x="14653" y="18005"/>
                  </a:lnTo>
                  <a:lnTo>
                    <a:pt x="15140" y="17465"/>
                  </a:lnTo>
                  <a:lnTo>
                    <a:pt x="15626" y="16924"/>
                  </a:lnTo>
                  <a:lnTo>
                    <a:pt x="16135" y="16390"/>
                  </a:lnTo>
                  <a:lnTo>
                    <a:pt x="16656" y="15850"/>
                  </a:lnTo>
                  <a:lnTo>
                    <a:pt x="17188" y="15322"/>
                  </a:lnTo>
                  <a:lnTo>
                    <a:pt x="17732" y="14788"/>
                  </a:lnTo>
                  <a:lnTo>
                    <a:pt x="18299" y="14261"/>
                  </a:lnTo>
                  <a:lnTo>
                    <a:pt x="18867" y="13740"/>
                  </a:lnTo>
                  <a:lnTo>
                    <a:pt x="19457" y="13226"/>
                  </a:lnTo>
                  <a:lnTo>
                    <a:pt x="20059" y="12711"/>
                  </a:lnTo>
                  <a:lnTo>
                    <a:pt x="20684" y="12204"/>
                  </a:lnTo>
                  <a:lnTo>
                    <a:pt x="21309" y="11703"/>
                  </a:lnTo>
                  <a:lnTo>
                    <a:pt x="21957" y="11202"/>
                  </a:lnTo>
                  <a:lnTo>
                    <a:pt x="22617" y="10714"/>
                  </a:lnTo>
                  <a:lnTo>
                    <a:pt x="23300" y="10232"/>
                  </a:lnTo>
                  <a:lnTo>
                    <a:pt x="23994" y="9758"/>
                  </a:lnTo>
                  <a:lnTo>
                    <a:pt x="24700" y="9290"/>
                  </a:lnTo>
                  <a:lnTo>
                    <a:pt x="25418" y="8835"/>
                  </a:lnTo>
                  <a:lnTo>
                    <a:pt x="26158" y="8386"/>
                  </a:lnTo>
                  <a:lnTo>
                    <a:pt x="26922" y="7945"/>
                  </a:lnTo>
                  <a:lnTo>
                    <a:pt x="27698" y="7509"/>
                  </a:lnTo>
                  <a:lnTo>
                    <a:pt x="28485" y="7094"/>
                  </a:lnTo>
                  <a:lnTo>
                    <a:pt x="29295" y="6679"/>
                  </a:lnTo>
                  <a:lnTo>
                    <a:pt x="30117" y="6283"/>
                  </a:lnTo>
                  <a:lnTo>
                    <a:pt x="30962" y="5894"/>
                  </a:lnTo>
                  <a:lnTo>
                    <a:pt x="31818" y="5518"/>
                  </a:lnTo>
                  <a:lnTo>
                    <a:pt x="32258" y="5334"/>
                  </a:lnTo>
                  <a:lnTo>
                    <a:pt x="32698" y="5156"/>
                  </a:lnTo>
                  <a:lnTo>
                    <a:pt x="33138" y="4978"/>
                  </a:lnTo>
                  <a:lnTo>
                    <a:pt x="33589" y="4806"/>
                  </a:lnTo>
                  <a:lnTo>
                    <a:pt x="34041" y="4635"/>
                  </a:lnTo>
                  <a:lnTo>
                    <a:pt x="34504" y="4464"/>
                  </a:lnTo>
                  <a:lnTo>
                    <a:pt x="34967" y="4299"/>
                  </a:lnTo>
                  <a:lnTo>
                    <a:pt x="35441" y="4141"/>
                  </a:lnTo>
                  <a:lnTo>
                    <a:pt x="35904" y="3982"/>
                  </a:lnTo>
                  <a:lnTo>
                    <a:pt x="36390" y="3831"/>
                  </a:lnTo>
                  <a:lnTo>
                    <a:pt x="36865" y="3679"/>
                  </a:lnTo>
                  <a:lnTo>
                    <a:pt x="37351" y="3534"/>
                  </a:lnTo>
                  <a:lnTo>
                    <a:pt x="37849" y="3389"/>
                  </a:lnTo>
                  <a:lnTo>
                    <a:pt x="38346" y="3250"/>
                  </a:lnTo>
                  <a:lnTo>
                    <a:pt x="38879" y="3105"/>
                  </a:lnTo>
                  <a:lnTo>
                    <a:pt x="39411" y="2967"/>
                  </a:lnTo>
                  <a:lnTo>
                    <a:pt x="39955" y="2835"/>
                  </a:lnTo>
                  <a:lnTo>
                    <a:pt x="40499" y="2710"/>
                  </a:lnTo>
                  <a:lnTo>
                    <a:pt x="41055" y="2585"/>
                  </a:lnTo>
                  <a:lnTo>
                    <a:pt x="41599" y="2466"/>
                  </a:lnTo>
                  <a:lnTo>
                    <a:pt x="42154" y="2347"/>
                  </a:lnTo>
                  <a:lnTo>
                    <a:pt x="42722" y="2242"/>
                  </a:lnTo>
                  <a:lnTo>
                    <a:pt x="43277" y="2136"/>
                  </a:lnTo>
                  <a:lnTo>
                    <a:pt x="43844" y="2037"/>
                  </a:lnTo>
                  <a:lnTo>
                    <a:pt x="44411" y="1945"/>
                  </a:lnTo>
                  <a:lnTo>
                    <a:pt x="44979" y="1859"/>
                  </a:lnTo>
                  <a:lnTo>
                    <a:pt x="45557" y="1774"/>
                  </a:lnTo>
                  <a:lnTo>
                    <a:pt x="46136" y="1695"/>
                  </a:lnTo>
                  <a:lnTo>
                    <a:pt x="46726" y="1622"/>
                  </a:lnTo>
                  <a:lnTo>
                    <a:pt x="47305" y="1549"/>
                  </a:lnTo>
                  <a:lnTo>
                    <a:pt x="47895" y="1490"/>
                  </a:lnTo>
                  <a:lnTo>
                    <a:pt x="48486" y="1431"/>
                  </a:lnTo>
                  <a:lnTo>
                    <a:pt x="49087" y="1378"/>
                  </a:lnTo>
                  <a:lnTo>
                    <a:pt x="49678" y="1325"/>
                  </a:lnTo>
                  <a:lnTo>
                    <a:pt x="50280" y="1286"/>
                  </a:lnTo>
                  <a:lnTo>
                    <a:pt x="50893" y="1246"/>
                  </a:lnTo>
                  <a:lnTo>
                    <a:pt x="51495" y="1213"/>
                  </a:lnTo>
                  <a:lnTo>
                    <a:pt x="52108" y="1180"/>
                  </a:lnTo>
                  <a:lnTo>
                    <a:pt x="52722" y="1160"/>
                  </a:lnTo>
                  <a:lnTo>
                    <a:pt x="53347" y="1141"/>
                  </a:lnTo>
                  <a:lnTo>
                    <a:pt x="53972" y="1128"/>
                  </a:lnTo>
                  <a:lnTo>
                    <a:pt x="54597" y="1121"/>
                  </a:lnTo>
                  <a:lnTo>
                    <a:pt x="55222" y="1114"/>
                  </a:lnTo>
                  <a:lnTo>
                    <a:pt x="55847" y="1114"/>
                  </a:lnTo>
                  <a:lnTo>
                    <a:pt x="56484" y="1121"/>
                  </a:lnTo>
                  <a:lnTo>
                    <a:pt x="57120" y="1134"/>
                  </a:lnTo>
                  <a:lnTo>
                    <a:pt x="57768" y="1147"/>
                  </a:lnTo>
                  <a:lnTo>
                    <a:pt x="58405" y="1174"/>
                  </a:lnTo>
                  <a:lnTo>
                    <a:pt x="59053" y="1200"/>
                  </a:lnTo>
                  <a:lnTo>
                    <a:pt x="59713" y="1226"/>
                  </a:lnTo>
                  <a:lnTo>
                    <a:pt x="60361" y="1266"/>
                  </a:lnTo>
                  <a:lnTo>
                    <a:pt x="61021" y="1306"/>
                  </a:lnTo>
                  <a:lnTo>
                    <a:pt x="61680" y="1352"/>
                  </a:lnTo>
                  <a:lnTo>
                    <a:pt x="62340" y="1404"/>
                  </a:lnTo>
                  <a:lnTo>
                    <a:pt x="63012" y="1464"/>
                  </a:lnTo>
                  <a:lnTo>
                    <a:pt x="63683" y="1523"/>
                  </a:lnTo>
                  <a:lnTo>
                    <a:pt x="64354" y="1589"/>
                  </a:lnTo>
                  <a:lnTo>
                    <a:pt x="65025" y="1662"/>
                  </a:lnTo>
                  <a:lnTo>
                    <a:pt x="65708" y="1734"/>
                  </a:lnTo>
                  <a:lnTo>
                    <a:pt x="66391" y="1820"/>
                  </a:lnTo>
                  <a:lnTo>
                    <a:pt x="67074" y="1905"/>
                  </a:lnTo>
                  <a:lnTo>
                    <a:pt x="67757" y="1998"/>
                  </a:lnTo>
                  <a:lnTo>
                    <a:pt x="68451" y="2090"/>
                  </a:lnTo>
                  <a:lnTo>
                    <a:pt x="69146" y="2196"/>
                  </a:lnTo>
                  <a:lnTo>
                    <a:pt x="69840" y="2301"/>
                  </a:lnTo>
                  <a:lnTo>
                    <a:pt x="70546" y="2413"/>
                  </a:lnTo>
                  <a:lnTo>
                    <a:pt x="71241" y="2525"/>
                  </a:lnTo>
                  <a:lnTo>
                    <a:pt x="71947" y="2651"/>
                  </a:lnTo>
                  <a:lnTo>
                    <a:pt x="72665" y="2776"/>
                  </a:lnTo>
                  <a:lnTo>
                    <a:pt x="73371" y="2908"/>
                  </a:lnTo>
                  <a:lnTo>
                    <a:pt x="74088" y="3046"/>
                  </a:lnTo>
                  <a:lnTo>
                    <a:pt x="74806" y="3185"/>
                  </a:lnTo>
                  <a:lnTo>
                    <a:pt x="75523" y="3330"/>
                  </a:lnTo>
                  <a:lnTo>
                    <a:pt x="76253" y="3481"/>
                  </a:lnTo>
                  <a:lnTo>
                    <a:pt x="76982" y="3639"/>
                  </a:lnTo>
                  <a:lnTo>
                    <a:pt x="77711" y="3798"/>
                  </a:lnTo>
                  <a:lnTo>
                    <a:pt x="78440" y="3969"/>
                  </a:lnTo>
                  <a:lnTo>
                    <a:pt x="79181" y="4141"/>
                  </a:lnTo>
                  <a:lnTo>
                    <a:pt x="79945" y="4325"/>
                  </a:lnTo>
                  <a:lnTo>
                    <a:pt x="80720" y="4510"/>
                  </a:lnTo>
                  <a:lnTo>
                    <a:pt x="81484" y="4701"/>
                  </a:lnTo>
                  <a:lnTo>
                    <a:pt x="82237" y="4899"/>
                  </a:lnTo>
                  <a:lnTo>
                    <a:pt x="82989" y="5096"/>
                  </a:lnTo>
                  <a:lnTo>
                    <a:pt x="83730" y="5294"/>
                  </a:lnTo>
                  <a:lnTo>
                    <a:pt x="84471" y="5499"/>
                  </a:lnTo>
                  <a:lnTo>
                    <a:pt x="85211" y="5710"/>
                  </a:lnTo>
                  <a:lnTo>
                    <a:pt x="85929" y="5914"/>
                  </a:lnTo>
                  <a:lnTo>
                    <a:pt x="86658" y="6132"/>
                  </a:lnTo>
                  <a:lnTo>
                    <a:pt x="87364" y="6343"/>
                  </a:lnTo>
                  <a:lnTo>
                    <a:pt x="88082" y="6567"/>
                  </a:lnTo>
                  <a:lnTo>
                    <a:pt x="88776" y="6784"/>
                  </a:lnTo>
                  <a:lnTo>
                    <a:pt x="89482" y="7008"/>
                  </a:lnTo>
                  <a:lnTo>
                    <a:pt x="90177" y="7239"/>
                  </a:lnTo>
                  <a:lnTo>
                    <a:pt x="90860" y="7463"/>
                  </a:lnTo>
                  <a:lnTo>
                    <a:pt x="91543" y="7701"/>
                  </a:lnTo>
                  <a:lnTo>
                    <a:pt x="92214" y="7931"/>
                  </a:lnTo>
                  <a:lnTo>
                    <a:pt x="93545" y="8413"/>
                  </a:lnTo>
                  <a:lnTo>
                    <a:pt x="94853" y="8901"/>
                  </a:lnTo>
                  <a:lnTo>
                    <a:pt x="96149" y="9402"/>
                  </a:lnTo>
                  <a:lnTo>
                    <a:pt x="97411" y="9909"/>
                  </a:lnTo>
                  <a:lnTo>
                    <a:pt x="98649" y="10424"/>
                  </a:lnTo>
                  <a:lnTo>
                    <a:pt x="99876" y="10951"/>
                  </a:lnTo>
                  <a:lnTo>
                    <a:pt x="101080" y="11492"/>
                  </a:lnTo>
                  <a:lnTo>
                    <a:pt x="102260" y="12039"/>
                  </a:lnTo>
                  <a:lnTo>
                    <a:pt x="103418" y="12593"/>
                  </a:lnTo>
                  <a:lnTo>
                    <a:pt x="104552" y="13153"/>
                  </a:lnTo>
                  <a:lnTo>
                    <a:pt x="105663" y="13727"/>
                  </a:lnTo>
                  <a:lnTo>
                    <a:pt x="106763" y="14307"/>
                  </a:lnTo>
                  <a:lnTo>
                    <a:pt x="107839" y="14894"/>
                  </a:lnTo>
                  <a:lnTo>
                    <a:pt x="108893" y="15487"/>
                  </a:lnTo>
                  <a:lnTo>
                    <a:pt x="109923" y="16087"/>
                  </a:lnTo>
                  <a:lnTo>
                    <a:pt x="110941" y="16700"/>
                  </a:lnTo>
                  <a:lnTo>
                    <a:pt x="111937" y="17313"/>
                  </a:lnTo>
                  <a:lnTo>
                    <a:pt x="112921" y="17933"/>
                  </a:lnTo>
                  <a:lnTo>
                    <a:pt x="113870" y="18566"/>
                  </a:lnTo>
                  <a:lnTo>
                    <a:pt x="114807" y="19199"/>
                  </a:lnTo>
                  <a:lnTo>
                    <a:pt x="115733" y="19838"/>
                  </a:lnTo>
                  <a:lnTo>
                    <a:pt x="116636" y="20484"/>
                  </a:lnTo>
                  <a:lnTo>
                    <a:pt x="117516" y="21131"/>
                  </a:lnTo>
                  <a:lnTo>
                    <a:pt x="118372" y="21790"/>
                  </a:lnTo>
                  <a:lnTo>
                    <a:pt x="119217" y="22449"/>
                  </a:lnTo>
                  <a:lnTo>
                    <a:pt x="120050" y="23115"/>
                  </a:lnTo>
                  <a:lnTo>
                    <a:pt x="120861" y="23787"/>
                  </a:lnTo>
                  <a:lnTo>
                    <a:pt x="121648" y="24460"/>
                  </a:lnTo>
                  <a:lnTo>
                    <a:pt x="122423" y="25132"/>
                  </a:lnTo>
                  <a:lnTo>
                    <a:pt x="123187" y="25818"/>
                  </a:lnTo>
                  <a:lnTo>
                    <a:pt x="123928" y="26497"/>
                  </a:lnTo>
                  <a:lnTo>
                    <a:pt x="124645" y="27189"/>
                  </a:lnTo>
                  <a:lnTo>
                    <a:pt x="125363" y="27875"/>
                  </a:lnTo>
                  <a:lnTo>
                    <a:pt x="126046" y="28574"/>
                  </a:lnTo>
                  <a:lnTo>
                    <a:pt x="126729" y="29266"/>
                  </a:lnTo>
                  <a:lnTo>
                    <a:pt x="127389" y="29965"/>
                  </a:lnTo>
                  <a:lnTo>
                    <a:pt x="128025" y="30664"/>
                  </a:lnTo>
                  <a:lnTo>
                    <a:pt x="128650" y="31363"/>
                  </a:lnTo>
                  <a:lnTo>
                    <a:pt x="129264" y="32068"/>
                  </a:lnTo>
                  <a:lnTo>
                    <a:pt x="129865" y="32767"/>
                  </a:lnTo>
                  <a:lnTo>
                    <a:pt x="130444" y="33472"/>
                  </a:lnTo>
                  <a:lnTo>
                    <a:pt x="131011" y="34178"/>
                  </a:lnTo>
                  <a:lnTo>
                    <a:pt x="131567" y="34883"/>
                  </a:lnTo>
                  <a:lnTo>
                    <a:pt x="132111" y="35589"/>
                  </a:lnTo>
                  <a:lnTo>
                    <a:pt x="132632" y="36294"/>
                  </a:lnTo>
                  <a:lnTo>
                    <a:pt x="133141" y="37000"/>
                  </a:lnTo>
                  <a:lnTo>
                    <a:pt x="133639" y="37705"/>
                  </a:lnTo>
                  <a:lnTo>
                    <a:pt x="134113" y="38404"/>
                  </a:lnTo>
                  <a:lnTo>
                    <a:pt x="134588" y="39109"/>
                  </a:lnTo>
                  <a:lnTo>
                    <a:pt x="135039" y="39808"/>
                  </a:lnTo>
                  <a:lnTo>
                    <a:pt x="135479" y="40507"/>
                  </a:lnTo>
                  <a:lnTo>
                    <a:pt x="135919" y="41206"/>
                  </a:lnTo>
                  <a:lnTo>
                    <a:pt x="136336" y="41905"/>
                  </a:lnTo>
                  <a:lnTo>
                    <a:pt x="136729" y="42597"/>
                  </a:lnTo>
                  <a:lnTo>
                    <a:pt x="137123" y="43289"/>
                  </a:lnTo>
                  <a:lnTo>
                    <a:pt x="137505" y="43975"/>
                  </a:lnTo>
                  <a:lnTo>
                    <a:pt x="137875" y="44661"/>
                  </a:lnTo>
                  <a:lnTo>
                    <a:pt x="138234" y="45340"/>
                  </a:lnTo>
                  <a:lnTo>
                    <a:pt x="138569" y="46019"/>
                  </a:lnTo>
                  <a:lnTo>
                    <a:pt x="138905" y="46698"/>
                  </a:lnTo>
                  <a:lnTo>
                    <a:pt x="139229" y="47364"/>
                  </a:lnTo>
                  <a:lnTo>
                    <a:pt x="139542" y="48030"/>
                  </a:lnTo>
                  <a:lnTo>
                    <a:pt x="139843" y="48696"/>
                  </a:lnTo>
                  <a:lnTo>
                    <a:pt x="140132" y="49348"/>
                  </a:lnTo>
                  <a:lnTo>
                    <a:pt x="140410" y="50001"/>
                  </a:lnTo>
                  <a:lnTo>
                    <a:pt x="140676" y="50647"/>
                  </a:lnTo>
                  <a:lnTo>
                    <a:pt x="140931" y="51293"/>
                  </a:lnTo>
                  <a:lnTo>
                    <a:pt x="141185" y="51926"/>
                  </a:lnTo>
                  <a:lnTo>
                    <a:pt x="141428" y="52559"/>
                  </a:lnTo>
                  <a:lnTo>
                    <a:pt x="141868" y="53799"/>
                  </a:lnTo>
                  <a:lnTo>
                    <a:pt x="142285" y="55012"/>
                  </a:lnTo>
                  <a:lnTo>
                    <a:pt x="142667" y="56198"/>
                  </a:lnTo>
                  <a:lnTo>
                    <a:pt x="143014" y="57352"/>
                  </a:lnTo>
                  <a:lnTo>
                    <a:pt x="143327" y="58473"/>
                  </a:lnTo>
                  <a:lnTo>
                    <a:pt x="143604" y="59561"/>
                  </a:lnTo>
                  <a:lnTo>
                    <a:pt x="143859" y="60616"/>
                  </a:lnTo>
                  <a:lnTo>
                    <a:pt x="144090" y="61624"/>
                  </a:lnTo>
                  <a:lnTo>
                    <a:pt x="144287" y="62600"/>
                  </a:lnTo>
                  <a:lnTo>
                    <a:pt x="144472" y="63530"/>
                  </a:lnTo>
                  <a:lnTo>
                    <a:pt x="144623" y="64413"/>
                  </a:lnTo>
                  <a:lnTo>
                    <a:pt x="144762" y="65257"/>
                  </a:lnTo>
                  <a:lnTo>
                    <a:pt x="144878" y="66048"/>
                  </a:lnTo>
                  <a:lnTo>
                    <a:pt x="144970" y="66787"/>
                  </a:lnTo>
                  <a:lnTo>
                    <a:pt x="145051" y="67479"/>
                  </a:lnTo>
                  <a:lnTo>
                    <a:pt x="145109" y="68112"/>
                  </a:lnTo>
                  <a:lnTo>
                    <a:pt x="145167" y="68692"/>
                  </a:lnTo>
                  <a:lnTo>
                    <a:pt x="145236" y="69674"/>
                  </a:lnTo>
                  <a:lnTo>
                    <a:pt x="145271" y="70406"/>
                  </a:lnTo>
                  <a:lnTo>
                    <a:pt x="145283" y="70881"/>
                  </a:lnTo>
                  <a:lnTo>
                    <a:pt x="145283" y="71072"/>
                  </a:lnTo>
                  <a:lnTo>
                    <a:pt x="145283" y="71125"/>
                  </a:lnTo>
                  <a:lnTo>
                    <a:pt x="145294" y="71184"/>
                  </a:lnTo>
                  <a:lnTo>
                    <a:pt x="145317" y="71237"/>
                  </a:lnTo>
                  <a:lnTo>
                    <a:pt x="145352" y="71290"/>
                  </a:lnTo>
                  <a:lnTo>
                    <a:pt x="145398" y="71336"/>
                  </a:lnTo>
                  <a:lnTo>
                    <a:pt x="145445" y="71382"/>
                  </a:lnTo>
                  <a:lnTo>
                    <a:pt x="145491" y="71421"/>
                  </a:lnTo>
                  <a:lnTo>
                    <a:pt x="145560" y="71461"/>
                  </a:lnTo>
                  <a:lnTo>
                    <a:pt x="145630" y="71501"/>
                  </a:lnTo>
                  <a:lnTo>
                    <a:pt x="145699" y="71534"/>
                  </a:lnTo>
                  <a:lnTo>
                    <a:pt x="145780" y="71560"/>
                  </a:lnTo>
                  <a:lnTo>
                    <a:pt x="145861" y="71586"/>
                  </a:lnTo>
                  <a:lnTo>
                    <a:pt x="145954" y="71606"/>
                  </a:lnTo>
                  <a:lnTo>
                    <a:pt x="146047" y="71619"/>
                  </a:lnTo>
                  <a:lnTo>
                    <a:pt x="146139" y="71626"/>
                  </a:lnTo>
                  <a:lnTo>
                    <a:pt x="146243" y="71632"/>
                  </a:lnTo>
                  <a:lnTo>
                    <a:pt x="146255" y="71632"/>
                  </a:lnTo>
                  <a:lnTo>
                    <a:pt x="146359" y="71626"/>
                  </a:lnTo>
                  <a:lnTo>
                    <a:pt x="146452" y="71619"/>
                  </a:lnTo>
                  <a:lnTo>
                    <a:pt x="146544" y="71606"/>
                  </a:lnTo>
                  <a:lnTo>
                    <a:pt x="146637" y="71586"/>
                  </a:lnTo>
                  <a:lnTo>
                    <a:pt x="146718" y="71567"/>
                  </a:lnTo>
                  <a:lnTo>
                    <a:pt x="146799" y="71540"/>
                  </a:lnTo>
                  <a:lnTo>
                    <a:pt x="146868" y="71507"/>
                  </a:lnTo>
                  <a:lnTo>
                    <a:pt x="146938" y="71474"/>
                  </a:lnTo>
                  <a:lnTo>
                    <a:pt x="147007" y="71435"/>
                  </a:lnTo>
                  <a:lnTo>
                    <a:pt x="147054" y="71388"/>
                  </a:lnTo>
                  <a:lnTo>
                    <a:pt x="147111" y="71342"/>
                  </a:lnTo>
                  <a:lnTo>
                    <a:pt x="147146" y="71296"/>
                  </a:lnTo>
                  <a:lnTo>
                    <a:pt x="147181" y="71250"/>
                  </a:lnTo>
                  <a:lnTo>
                    <a:pt x="147204" y="71197"/>
                  </a:lnTo>
                  <a:lnTo>
                    <a:pt x="147227" y="71138"/>
                  </a:lnTo>
                  <a:lnTo>
                    <a:pt x="147227" y="71085"/>
                  </a:lnTo>
                  <a:lnTo>
                    <a:pt x="147227" y="70887"/>
                  </a:lnTo>
                  <a:lnTo>
                    <a:pt x="147216" y="70413"/>
                  </a:lnTo>
                  <a:lnTo>
                    <a:pt x="147181" y="69668"/>
                  </a:lnTo>
                  <a:lnTo>
                    <a:pt x="147111" y="68666"/>
                  </a:lnTo>
                  <a:lnTo>
                    <a:pt x="147065" y="68079"/>
                  </a:lnTo>
                  <a:lnTo>
                    <a:pt x="146996" y="67439"/>
                  </a:lnTo>
                  <a:lnTo>
                    <a:pt x="146915" y="66740"/>
                  </a:lnTo>
                  <a:lnTo>
                    <a:pt x="146810" y="65982"/>
                  </a:lnTo>
                  <a:lnTo>
                    <a:pt x="146695" y="65185"/>
                  </a:lnTo>
                  <a:lnTo>
                    <a:pt x="146567" y="64327"/>
                  </a:lnTo>
                  <a:lnTo>
                    <a:pt x="146405" y="63431"/>
                  </a:lnTo>
                  <a:lnTo>
                    <a:pt x="146220" y="62488"/>
                  </a:lnTo>
                  <a:lnTo>
                    <a:pt x="146023" y="61499"/>
                  </a:lnTo>
                  <a:lnTo>
                    <a:pt x="145792" y="60471"/>
                  </a:lnTo>
                  <a:lnTo>
                    <a:pt x="145526" y="59409"/>
                  </a:lnTo>
                  <a:lnTo>
                    <a:pt x="145236" y="58302"/>
                  </a:lnTo>
                  <a:lnTo>
                    <a:pt x="144924" y="57161"/>
                  </a:lnTo>
                  <a:lnTo>
                    <a:pt x="144577" y="55994"/>
                  </a:lnTo>
                  <a:lnTo>
                    <a:pt x="144183" y="54787"/>
                  </a:lnTo>
                  <a:lnTo>
                    <a:pt x="143766" y="53555"/>
                  </a:lnTo>
                  <a:lnTo>
                    <a:pt x="143546" y="52928"/>
                  </a:lnTo>
                  <a:lnTo>
                    <a:pt x="143303" y="52295"/>
                  </a:lnTo>
                  <a:lnTo>
                    <a:pt x="143060" y="51656"/>
                  </a:lnTo>
                  <a:lnTo>
                    <a:pt x="142806" y="51010"/>
                  </a:lnTo>
                  <a:lnTo>
                    <a:pt x="142551" y="50364"/>
                  </a:lnTo>
                  <a:lnTo>
                    <a:pt x="142273" y="49704"/>
                  </a:lnTo>
                  <a:lnTo>
                    <a:pt x="141996" y="49045"/>
                  </a:lnTo>
                  <a:lnTo>
                    <a:pt x="141695" y="48373"/>
                  </a:lnTo>
                  <a:lnTo>
                    <a:pt x="141394" y="47707"/>
                  </a:lnTo>
                  <a:lnTo>
                    <a:pt x="141070" y="47028"/>
                  </a:lnTo>
                  <a:lnTo>
                    <a:pt x="140745" y="46349"/>
                  </a:lnTo>
                  <a:lnTo>
                    <a:pt x="140410" y="45663"/>
                  </a:lnTo>
                  <a:lnTo>
                    <a:pt x="140063" y="44971"/>
                  </a:lnTo>
                  <a:lnTo>
                    <a:pt x="139692" y="44278"/>
                  </a:lnTo>
                  <a:lnTo>
                    <a:pt x="139322" y="43586"/>
                  </a:lnTo>
                  <a:lnTo>
                    <a:pt x="138940" y="42887"/>
                  </a:lnTo>
                  <a:lnTo>
                    <a:pt x="138535" y="42188"/>
                  </a:lnTo>
                  <a:lnTo>
                    <a:pt x="138118" y="41483"/>
                  </a:lnTo>
                  <a:lnTo>
                    <a:pt x="137701" y="40777"/>
                  </a:lnTo>
                  <a:lnTo>
                    <a:pt x="137262" y="40065"/>
                  </a:lnTo>
                  <a:lnTo>
                    <a:pt x="136810" y="39353"/>
                  </a:lnTo>
                  <a:lnTo>
                    <a:pt x="136347" y="38648"/>
                  </a:lnTo>
                  <a:lnTo>
                    <a:pt x="135873" y="37929"/>
                  </a:lnTo>
                  <a:lnTo>
                    <a:pt x="135375" y="37217"/>
                  </a:lnTo>
                  <a:lnTo>
                    <a:pt x="134877" y="36505"/>
                  </a:lnTo>
                  <a:lnTo>
                    <a:pt x="134356" y="35787"/>
                  </a:lnTo>
                  <a:lnTo>
                    <a:pt x="133824" y="35068"/>
                  </a:lnTo>
                  <a:lnTo>
                    <a:pt x="133280" y="34356"/>
                  </a:lnTo>
                  <a:lnTo>
                    <a:pt x="132713" y="33637"/>
                  </a:lnTo>
                  <a:lnTo>
                    <a:pt x="132134" y="32925"/>
                  </a:lnTo>
                  <a:lnTo>
                    <a:pt x="131544" y="32207"/>
                  </a:lnTo>
                  <a:lnTo>
                    <a:pt x="130930" y="31495"/>
                  </a:lnTo>
                  <a:lnTo>
                    <a:pt x="130305" y="30783"/>
                  </a:lnTo>
                  <a:lnTo>
                    <a:pt x="129669" y="30071"/>
                  </a:lnTo>
                  <a:lnTo>
                    <a:pt x="129021" y="29359"/>
                  </a:lnTo>
                  <a:lnTo>
                    <a:pt x="128349" y="28653"/>
                  </a:lnTo>
                  <a:lnTo>
                    <a:pt x="127655" y="27948"/>
                  </a:lnTo>
                  <a:lnTo>
                    <a:pt x="126949" y="27242"/>
                  </a:lnTo>
                  <a:lnTo>
                    <a:pt x="126231" y="26543"/>
                  </a:lnTo>
                  <a:lnTo>
                    <a:pt x="125490" y="25844"/>
                  </a:lnTo>
                  <a:lnTo>
                    <a:pt x="124738" y="25146"/>
                  </a:lnTo>
                  <a:lnTo>
                    <a:pt x="123963" y="24453"/>
                  </a:lnTo>
                  <a:lnTo>
                    <a:pt x="123175" y="23768"/>
                  </a:lnTo>
                  <a:lnTo>
                    <a:pt x="122377" y="23082"/>
                  </a:lnTo>
                  <a:lnTo>
                    <a:pt x="121543" y="22403"/>
                  </a:lnTo>
                  <a:lnTo>
                    <a:pt x="120699" y="21730"/>
                  </a:lnTo>
                  <a:lnTo>
                    <a:pt x="119842" y="21058"/>
                  </a:lnTo>
                  <a:lnTo>
                    <a:pt x="118962" y="20392"/>
                  </a:lnTo>
                  <a:lnTo>
                    <a:pt x="118071" y="19733"/>
                  </a:lnTo>
                  <a:lnTo>
                    <a:pt x="117145" y="19074"/>
                  </a:lnTo>
                  <a:lnTo>
                    <a:pt x="116208" y="18427"/>
                  </a:lnTo>
                  <a:lnTo>
                    <a:pt x="115259" y="17781"/>
                  </a:lnTo>
                  <a:lnTo>
                    <a:pt x="114286" y="17142"/>
                  </a:lnTo>
                  <a:lnTo>
                    <a:pt x="113291" y="16509"/>
                  </a:lnTo>
                  <a:lnTo>
                    <a:pt x="112272" y="15883"/>
                  </a:lnTo>
                  <a:lnTo>
                    <a:pt x="111242" y="15263"/>
                  </a:lnTo>
                  <a:lnTo>
                    <a:pt x="110189" y="14656"/>
                  </a:lnTo>
                  <a:lnTo>
                    <a:pt x="109113" y="14050"/>
                  </a:lnTo>
                  <a:lnTo>
                    <a:pt x="108013" y="13456"/>
                  </a:lnTo>
                  <a:lnTo>
                    <a:pt x="106902" y="12863"/>
                  </a:lnTo>
                  <a:lnTo>
                    <a:pt x="105768" y="12283"/>
                  </a:lnTo>
                  <a:lnTo>
                    <a:pt x="104610" y="11709"/>
                  </a:lnTo>
                  <a:lnTo>
                    <a:pt x="103429" y="11149"/>
                  </a:lnTo>
                  <a:lnTo>
                    <a:pt x="102226" y="10595"/>
                  </a:lnTo>
                  <a:lnTo>
                    <a:pt x="100999" y="10048"/>
                  </a:lnTo>
                  <a:lnTo>
                    <a:pt x="99760" y="9514"/>
                  </a:lnTo>
                  <a:lnTo>
                    <a:pt x="98487" y="8986"/>
                  </a:lnTo>
                  <a:lnTo>
                    <a:pt x="97202" y="8465"/>
                  </a:lnTo>
                  <a:lnTo>
                    <a:pt x="95895" y="7958"/>
                  </a:lnTo>
                  <a:lnTo>
                    <a:pt x="95223" y="7707"/>
                  </a:lnTo>
                  <a:lnTo>
                    <a:pt x="94552" y="7463"/>
                  </a:lnTo>
                  <a:lnTo>
                    <a:pt x="93881" y="7219"/>
                  </a:lnTo>
                  <a:lnTo>
                    <a:pt x="93198" y="6975"/>
                  </a:lnTo>
                  <a:lnTo>
                    <a:pt x="92515" y="6738"/>
                  </a:lnTo>
                  <a:lnTo>
                    <a:pt x="91820" y="6501"/>
                  </a:lnTo>
                  <a:lnTo>
                    <a:pt x="91126" y="6263"/>
                  </a:lnTo>
                  <a:lnTo>
                    <a:pt x="90420" y="6033"/>
                  </a:lnTo>
                  <a:lnTo>
                    <a:pt x="89702" y="5809"/>
                  </a:lnTo>
                  <a:lnTo>
                    <a:pt x="88985" y="5584"/>
                  </a:lnTo>
                  <a:lnTo>
                    <a:pt x="88267" y="5360"/>
                  </a:lnTo>
                  <a:lnTo>
                    <a:pt x="87538" y="5143"/>
                  </a:lnTo>
                  <a:lnTo>
                    <a:pt x="86809" y="4925"/>
                  </a:lnTo>
                  <a:lnTo>
                    <a:pt x="86068" y="4707"/>
                  </a:lnTo>
                  <a:lnTo>
                    <a:pt x="85315" y="4503"/>
                  </a:lnTo>
                  <a:lnTo>
                    <a:pt x="84563" y="4292"/>
                  </a:lnTo>
                  <a:lnTo>
                    <a:pt x="83811" y="4088"/>
                  </a:lnTo>
                  <a:lnTo>
                    <a:pt x="83047" y="3890"/>
                  </a:lnTo>
                  <a:lnTo>
                    <a:pt x="82271" y="3686"/>
                  </a:lnTo>
                  <a:lnTo>
                    <a:pt x="81496" y="3494"/>
                  </a:lnTo>
                  <a:lnTo>
                    <a:pt x="80709" y="3303"/>
                  </a:lnTo>
                  <a:lnTo>
                    <a:pt x="79922" y="3112"/>
                  </a:lnTo>
                  <a:lnTo>
                    <a:pt x="79100" y="2921"/>
                  </a:lnTo>
                  <a:lnTo>
                    <a:pt x="78278" y="2736"/>
                  </a:lnTo>
                  <a:lnTo>
                    <a:pt x="77468" y="2558"/>
                  </a:lnTo>
                  <a:lnTo>
                    <a:pt x="76658" y="2387"/>
                  </a:lnTo>
                  <a:lnTo>
                    <a:pt x="75848" y="2215"/>
                  </a:lnTo>
                  <a:lnTo>
                    <a:pt x="75037" y="2057"/>
                  </a:lnTo>
                  <a:lnTo>
                    <a:pt x="74239" y="1899"/>
                  </a:lnTo>
                  <a:lnTo>
                    <a:pt x="73440" y="1754"/>
                  </a:lnTo>
                  <a:lnTo>
                    <a:pt x="72641" y="1609"/>
                  </a:lnTo>
                  <a:lnTo>
                    <a:pt x="71854" y="1470"/>
                  </a:lnTo>
                  <a:lnTo>
                    <a:pt x="71067" y="1345"/>
                  </a:lnTo>
                  <a:lnTo>
                    <a:pt x="70280" y="1220"/>
                  </a:lnTo>
                  <a:lnTo>
                    <a:pt x="69505" y="1101"/>
                  </a:lnTo>
                  <a:lnTo>
                    <a:pt x="68729" y="989"/>
                  </a:lnTo>
                  <a:lnTo>
                    <a:pt x="67954" y="877"/>
                  </a:lnTo>
                  <a:lnTo>
                    <a:pt x="67178" y="778"/>
                  </a:lnTo>
                  <a:lnTo>
                    <a:pt x="66414" y="686"/>
                  </a:lnTo>
                  <a:lnTo>
                    <a:pt x="65650" y="600"/>
                  </a:lnTo>
                  <a:lnTo>
                    <a:pt x="64898" y="514"/>
                  </a:lnTo>
                  <a:lnTo>
                    <a:pt x="64134" y="442"/>
                  </a:lnTo>
                  <a:lnTo>
                    <a:pt x="63382" y="369"/>
                  </a:lnTo>
                  <a:lnTo>
                    <a:pt x="62641" y="303"/>
                  </a:lnTo>
                  <a:lnTo>
                    <a:pt x="61889" y="251"/>
                  </a:lnTo>
                  <a:lnTo>
                    <a:pt x="61148" y="198"/>
                  </a:lnTo>
                  <a:lnTo>
                    <a:pt x="60419" y="152"/>
                  </a:lnTo>
                  <a:lnTo>
                    <a:pt x="59678" y="112"/>
                  </a:lnTo>
                  <a:lnTo>
                    <a:pt x="58949" y="79"/>
                  </a:lnTo>
                  <a:lnTo>
                    <a:pt x="58231" y="53"/>
                  </a:lnTo>
                  <a:lnTo>
                    <a:pt x="57502" y="27"/>
                  </a:lnTo>
                  <a:lnTo>
                    <a:pt x="56784" y="13"/>
                  </a:lnTo>
                  <a:lnTo>
                    <a:pt x="56067" y="7"/>
                  </a:lnTo>
                  <a:lnTo>
                    <a:pt x="55361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-367375" y="1377200"/>
              <a:ext cx="736450" cy="392800"/>
            </a:xfrm>
            <a:custGeom>
              <a:avLst/>
              <a:gdLst/>
              <a:ahLst/>
              <a:cxnLst/>
              <a:rect l="l" t="t" r="r" b="b"/>
              <a:pathLst>
                <a:path w="29458" h="15712" extrusionOk="0">
                  <a:moveTo>
                    <a:pt x="18021" y="1"/>
                  </a:moveTo>
                  <a:lnTo>
                    <a:pt x="17535" y="7"/>
                  </a:lnTo>
                  <a:lnTo>
                    <a:pt x="17038" y="21"/>
                  </a:lnTo>
                  <a:lnTo>
                    <a:pt x="16517" y="54"/>
                  </a:lnTo>
                  <a:lnTo>
                    <a:pt x="15973" y="93"/>
                  </a:lnTo>
                  <a:lnTo>
                    <a:pt x="15417" y="139"/>
                  </a:lnTo>
                  <a:lnTo>
                    <a:pt x="14838" y="199"/>
                  </a:lnTo>
                  <a:lnTo>
                    <a:pt x="14248" y="271"/>
                  </a:lnTo>
                  <a:lnTo>
                    <a:pt x="13646" y="344"/>
                  </a:lnTo>
                  <a:lnTo>
                    <a:pt x="13033" y="429"/>
                  </a:lnTo>
                  <a:lnTo>
                    <a:pt x="12419" y="515"/>
                  </a:lnTo>
                  <a:lnTo>
                    <a:pt x="11794" y="614"/>
                  </a:lnTo>
                  <a:lnTo>
                    <a:pt x="11158" y="713"/>
                  </a:lnTo>
                  <a:lnTo>
                    <a:pt x="10533" y="818"/>
                  </a:lnTo>
                  <a:lnTo>
                    <a:pt x="9896" y="930"/>
                  </a:lnTo>
                  <a:lnTo>
                    <a:pt x="8635" y="1161"/>
                  </a:lnTo>
                  <a:lnTo>
                    <a:pt x="7396" y="1399"/>
                  </a:lnTo>
                  <a:lnTo>
                    <a:pt x="6204" y="1642"/>
                  </a:lnTo>
                  <a:lnTo>
                    <a:pt x="5046" y="1886"/>
                  </a:lnTo>
                  <a:lnTo>
                    <a:pt x="3970" y="2117"/>
                  </a:lnTo>
                  <a:lnTo>
                    <a:pt x="2963" y="2341"/>
                  </a:lnTo>
                  <a:lnTo>
                    <a:pt x="2060" y="2552"/>
                  </a:lnTo>
                  <a:lnTo>
                    <a:pt x="590" y="2895"/>
                  </a:lnTo>
                  <a:lnTo>
                    <a:pt x="509" y="2921"/>
                  </a:lnTo>
                  <a:lnTo>
                    <a:pt x="428" y="2954"/>
                  </a:lnTo>
                  <a:lnTo>
                    <a:pt x="347" y="2987"/>
                  </a:lnTo>
                  <a:lnTo>
                    <a:pt x="278" y="3020"/>
                  </a:lnTo>
                  <a:lnTo>
                    <a:pt x="220" y="3060"/>
                  </a:lnTo>
                  <a:lnTo>
                    <a:pt x="162" y="3106"/>
                  </a:lnTo>
                  <a:lnTo>
                    <a:pt x="116" y="3152"/>
                  </a:lnTo>
                  <a:lnTo>
                    <a:pt x="69" y="3198"/>
                  </a:lnTo>
                  <a:lnTo>
                    <a:pt x="46" y="3251"/>
                  </a:lnTo>
                  <a:lnTo>
                    <a:pt x="23" y="3304"/>
                  </a:lnTo>
                  <a:lnTo>
                    <a:pt x="12" y="3357"/>
                  </a:lnTo>
                  <a:lnTo>
                    <a:pt x="0" y="3409"/>
                  </a:lnTo>
                  <a:lnTo>
                    <a:pt x="12" y="3462"/>
                  </a:lnTo>
                  <a:lnTo>
                    <a:pt x="23" y="3521"/>
                  </a:lnTo>
                  <a:lnTo>
                    <a:pt x="46" y="3574"/>
                  </a:lnTo>
                  <a:lnTo>
                    <a:pt x="81" y="3627"/>
                  </a:lnTo>
                  <a:lnTo>
                    <a:pt x="127" y="3680"/>
                  </a:lnTo>
                  <a:lnTo>
                    <a:pt x="174" y="3726"/>
                  </a:lnTo>
                  <a:lnTo>
                    <a:pt x="232" y="3765"/>
                  </a:lnTo>
                  <a:lnTo>
                    <a:pt x="301" y="3805"/>
                  </a:lnTo>
                  <a:lnTo>
                    <a:pt x="370" y="3844"/>
                  </a:lnTo>
                  <a:lnTo>
                    <a:pt x="451" y="3877"/>
                  </a:lnTo>
                  <a:lnTo>
                    <a:pt x="532" y="3904"/>
                  </a:lnTo>
                  <a:lnTo>
                    <a:pt x="613" y="3924"/>
                  </a:lnTo>
                  <a:lnTo>
                    <a:pt x="706" y="3943"/>
                  </a:lnTo>
                  <a:lnTo>
                    <a:pt x="799" y="3957"/>
                  </a:lnTo>
                  <a:lnTo>
                    <a:pt x="891" y="3963"/>
                  </a:lnTo>
                  <a:lnTo>
                    <a:pt x="1076" y="3963"/>
                  </a:lnTo>
                  <a:lnTo>
                    <a:pt x="1169" y="3950"/>
                  </a:lnTo>
                  <a:lnTo>
                    <a:pt x="1262" y="3937"/>
                  </a:lnTo>
                  <a:lnTo>
                    <a:pt x="1354" y="3917"/>
                  </a:lnTo>
                  <a:lnTo>
                    <a:pt x="2778" y="3587"/>
                  </a:lnTo>
                  <a:lnTo>
                    <a:pt x="4225" y="3258"/>
                  </a:lnTo>
                  <a:lnTo>
                    <a:pt x="5672" y="2941"/>
                  </a:lnTo>
                  <a:lnTo>
                    <a:pt x="7118" y="2645"/>
                  </a:lnTo>
                  <a:lnTo>
                    <a:pt x="8554" y="2361"/>
                  </a:lnTo>
                  <a:lnTo>
                    <a:pt x="9954" y="2097"/>
                  </a:lnTo>
                  <a:lnTo>
                    <a:pt x="11308" y="1860"/>
                  </a:lnTo>
                  <a:lnTo>
                    <a:pt x="11968" y="1748"/>
                  </a:lnTo>
                  <a:lnTo>
                    <a:pt x="12616" y="1649"/>
                  </a:lnTo>
                  <a:lnTo>
                    <a:pt x="13241" y="1550"/>
                  </a:lnTo>
                  <a:lnTo>
                    <a:pt x="13843" y="1464"/>
                  </a:lnTo>
                  <a:lnTo>
                    <a:pt x="14433" y="1385"/>
                  </a:lnTo>
                  <a:lnTo>
                    <a:pt x="15001" y="1313"/>
                  </a:lnTo>
                  <a:lnTo>
                    <a:pt x="15533" y="1247"/>
                  </a:lnTo>
                  <a:lnTo>
                    <a:pt x="16042" y="1194"/>
                  </a:lnTo>
                  <a:lnTo>
                    <a:pt x="16528" y="1148"/>
                  </a:lnTo>
                  <a:lnTo>
                    <a:pt x="16991" y="1115"/>
                  </a:lnTo>
                  <a:lnTo>
                    <a:pt x="17420" y="1089"/>
                  </a:lnTo>
                  <a:lnTo>
                    <a:pt x="17813" y="1075"/>
                  </a:lnTo>
                  <a:lnTo>
                    <a:pt x="18172" y="1075"/>
                  </a:lnTo>
                  <a:lnTo>
                    <a:pt x="18496" y="1082"/>
                  </a:lnTo>
                  <a:lnTo>
                    <a:pt x="18785" y="1102"/>
                  </a:lnTo>
                  <a:lnTo>
                    <a:pt x="18913" y="1115"/>
                  </a:lnTo>
                  <a:lnTo>
                    <a:pt x="19028" y="1135"/>
                  </a:lnTo>
                  <a:lnTo>
                    <a:pt x="19133" y="1155"/>
                  </a:lnTo>
                  <a:lnTo>
                    <a:pt x="19237" y="1174"/>
                  </a:lnTo>
                  <a:lnTo>
                    <a:pt x="19318" y="1201"/>
                  </a:lnTo>
                  <a:lnTo>
                    <a:pt x="19399" y="1234"/>
                  </a:lnTo>
                  <a:lnTo>
                    <a:pt x="19318" y="1273"/>
                  </a:lnTo>
                  <a:lnTo>
                    <a:pt x="19225" y="1319"/>
                  </a:lnTo>
                  <a:lnTo>
                    <a:pt x="19109" y="1366"/>
                  </a:lnTo>
                  <a:lnTo>
                    <a:pt x="18982" y="1412"/>
                  </a:lnTo>
                  <a:lnTo>
                    <a:pt x="18670" y="1511"/>
                  </a:lnTo>
                  <a:lnTo>
                    <a:pt x="18299" y="1616"/>
                  </a:lnTo>
                  <a:lnTo>
                    <a:pt x="17871" y="1722"/>
                  </a:lnTo>
                  <a:lnTo>
                    <a:pt x="17396" y="1827"/>
                  </a:lnTo>
                  <a:lnTo>
                    <a:pt x="16876" y="1939"/>
                  </a:lnTo>
                  <a:lnTo>
                    <a:pt x="16308" y="2051"/>
                  </a:lnTo>
                  <a:lnTo>
                    <a:pt x="15707" y="2163"/>
                  </a:lnTo>
                  <a:lnTo>
                    <a:pt x="15070" y="2269"/>
                  </a:lnTo>
                  <a:lnTo>
                    <a:pt x="14410" y="2381"/>
                  </a:lnTo>
                  <a:lnTo>
                    <a:pt x="13716" y="2486"/>
                  </a:lnTo>
                  <a:lnTo>
                    <a:pt x="13010" y="2585"/>
                  </a:lnTo>
                  <a:lnTo>
                    <a:pt x="12281" y="2684"/>
                  </a:lnTo>
                  <a:lnTo>
                    <a:pt x="11540" y="2776"/>
                  </a:lnTo>
                  <a:lnTo>
                    <a:pt x="10787" y="2862"/>
                  </a:lnTo>
                  <a:lnTo>
                    <a:pt x="10695" y="2875"/>
                  </a:lnTo>
                  <a:lnTo>
                    <a:pt x="10614" y="2895"/>
                  </a:lnTo>
                  <a:lnTo>
                    <a:pt x="10544" y="2915"/>
                  </a:lnTo>
                  <a:lnTo>
                    <a:pt x="10463" y="2935"/>
                  </a:lnTo>
                  <a:lnTo>
                    <a:pt x="10394" y="2961"/>
                  </a:lnTo>
                  <a:lnTo>
                    <a:pt x="10324" y="2994"/>
                  </a:lnTo>
                  <a:lnTo>
                    <a:pt x="10267" y="3027"/>
                  </a:lnTo>
                  <a:lnTo>
                    <a:pt x="10209" y="3060"/>
                  </a:lnTo>
                  <a:lnTo>
                    <a:pt x="10162" y="3099"/>
                  </a:lnTo>
                  <a:lnTo>
                    <a:pt x="10116" y="3139"/>
                  </a:lnTo>
                  <a:lnTo>
                    <a:pt x="10081" y="3185"/>
                  </a:lnTo>
                  <a:lnTo>
                    <a:pt x="10047" y="3231"/>
                  </a:lnTo>
                  <a:lnTo>
                    <a:pt x="10024" y="3278"/>
                  </a:lnTo>
                  <a:lnTo>
                    <a:pt x="10012" y="3324"/>
                  </a:lnTo>
                  <a:lnTo>
                    <a:pt x="10000" y="3376"/>
                  </a:lnTo>
                  <a:lnTo>
                    <a:pt x="10000" y="3423"/>
                  </a:lnTo>
                  <a:lnTo>
                    <a:pt x="10000" y="3475"/>
                  </a:lnTo>
                  <a:lnTo>
                    <a:pt x="10024" y="3521"/>
                  </a:lnTo>
                  <a:lnTo>
                    <a:pt x="10047" y="3574"/>
                  </a:lnTo>
                  <a:lnTo>
                    <a:pt x="10070" y="3620"/>
                  </a:lnTo>
                  <a:lnTo>
                    <a:pt x="10105" y="3660"/>
                  </a:lnTo>
                  <a:lnTo>
                    <a:pt x="10151" y="3706"/>
                  </a:lnTo>
                  <a:lnTo>
                    <a:pt x="10197" y="3746"/>
                  </a:lnTo>
                  <a:lnTo>
                    <a:pt x="10243" y="3779"/>
                  </a:lnTo>
                  <a:lnTo>
                    <a:pt x="10301" y="3812"/>
                  </a:lnTo>
                  <a:lnTo>
                    <a:pt x="10371" y="3844"/>
                  </a:lnTo>
                  <a:lnTo>
                    <a:pt x="10440" y="3871"/>
                  </a:lnTo>
                  <a:lnTo>
                    <a:pt x="10510" y="3897"/>
                  </a:lnTo>
                  <a:lnTo>
                    <a:pt x="10591" y="3917"/>
                  </a:lnTo>
                  <a:lnTo>
                    <a:pt x="10672" y="3937"/>
                  </a:lnTo>
                  <a:lnTo>
                    <a:pt x="10753" y="3950"/>
                  </a:lnTo>
                  <a:lnTo>
                    <a:pt x="10845" y="3957"/>
                  </a:lnTo>
                  <a:lnTo>
                    <a:pt x="12130" y="4069"/>
                  </a:lnTo>
                  <a:lnTo>
                    <a:pt x="13438" y="4181"/>
                  </a:lnTo>
                  <a:lnTo>
                    <a:pt x="14746" y="4313"/>
                  </a:lnTo>
                  <a:lnTo>
                    <a:pt x="16042" y="4444"/>
                  </a:lnTo>
                  <a:lnTo>
                    <a:pt x="17315" y="4589"/>
                  </a:lnTo>
                  <a:lnTo>
                    <a:pt x="18565" y="4741"/>
                  </a:lnTo>
                  <a:lnTo>
                    <a:pt x="19781" y="4899"/>
                  </a:lnTo>
                  <a:lnTo>
                    <a:pt x="20938" y="5058"/>
                  </a:lnTo>
                  <a:lnTo>
                    <a:pt x="22049" y="5222"/>
                  </a:lnTo>
                  <a:lnTo>
                    <a:pt x="23079" y="5387"/>
                  </a:lnTo>
                  <a:lnTo>
                    <a:pt x="24029" y="5559"/>
                  </a:lnTo>
                  <a:lnTo>
                    <a:pt x="24480" y="5638"/>
                  </a:lnTo>
                  <a:lnTo>
                    <a:pt x="24897" y="5723"/>
                  </a:lnTo>
                  <a:lnTo>
                    <a:pt x="25290" y="5809"/>
                  </a:lnTo>
                  <a:lnTo>
                    <a:pt x="25661" y="5895"/>
                  </a:lnTo>
                  <a:lnTo>
                    <a:pt x="25996" y="5974"/>
                  </a:lnTo>
                  <a:lnTo>
                    <a:pt x="26309" y="6060"/>
                  </a:lnTo>
                  <a:lnTo>
                    <a:pt x="26587" y="6139"/>
                  </a:lnTo>
                  <a:lnTo>
                    <a:pt x="26841" y="6225"/>
                  </a:lnTo>
                  <a:lnTo>
                    <a:pt x="27061" y="6304"/>
                  </a:lnTo>
                  <a:lnTo>
                    <a:pt x="27235" y="6383"/>
                  </a:lnTo>
                  <a:lnTo>
                    <a:pt x="27026" y="6409"/>
                  </a:lnTo>
                  <a:lnTo>
                    <a:pt x="26783" y="6436"/>
                  </a:lnTo>
                  <a:lnTo>
                    <a:pt x="26517" y="6449"/>
                  </a:lnTo>
                  <a:lnTo>
                    <a:pt x="26216" y="6468"/>
                  </a:lnTo>
                  <a:lnTo>
                    <a:pt x="25892" y="6475"/>
                  </a:lnTo>
                  <a:lnTo>
                    <a:pt x="25533" y="6488"/>
                  </a:lnTo>
                  <a:lnTo>
                    <a:pt x="24758" y="6495"/>
                  </a:lnTo>
                  <a:lnTo>
                    <a:pt x="23890" y="6488"/>
                  </a:lnTo>
                  <a:lnTo>
                    <a:pt x="22941" y="6468"/>
                  </a:lnTo>
                  <a:lnTo>
                    <a:pt x="21922" y="6436"/>
                  </a:lnTo>
                  <a:lnTo>
                    <a:pt x="20834" y="6396"/>
                  </a:lnTo>
                  <a:lnTo>
                    <a:pt x="19700" y="6343"/>
                  </a:lnTo>
                  <a:lnTo>
                    <a:pt x="18519" y="6284"/>
                  </a:lnTo>
                  <a:lnTo>
                    <a:pt x="17315" y="6211"/>
                  </a:lnTo>
                  <a:lnTo>
                    <a:pt x="16089" y="6132"/>
                  </a:lnTo>
                  <a:lnTo>
                    <a:pt x="14838" y="6053"/>
                  </a:lnTo>
                  <a:lnTo>
                    <a:pt x="13588" y="5961"/>
                  </a:lnTo>
                  <a:lnTo>
                    <a:pt x="12350" y="5862"/>
                  </a:lnTo>
                  <a:lnTo>
                    <a:pt x="11123" y="5756"/>
                  </a:lnTo>
                  <a:lnTo>
                    <a:pt x="11030" y="5750"/>
                  </a:lnTo>
                  <a:lnTo>
                    <a:pt x="10938" y="5750"/>
                  </a:lnTo>
                  <a:lnTo>
                    <a:pt x="10845" y="5756"/>
                  </a:lnTo>
                  <a:lnTo>
                    <a:pt x="10753" y="5770"/>
                  </a:lnTo>
                  <a:lnTo>
                    <a:pt x="10660" y="5783"/>
                  </a:lnTo>
                  <a:lnTo>
                    <a:pt x="10579" y="5803"/>
                  </a:lnTo>
                  <a:lnTo>
                    <a:pt x="10498" y="5822"/>
                  </a:lnTo>
                  <a:lnTo>
                    <a:pt x="10429" y="5849"/>
                  </a:lnTo>
                  <a:lnTo>
                    <a:pt x="10348" y="5882"/>
                  </a:lnTo>
                  <a:lnTo>
                    <a:pt x="10290" y="5915"/>
                  </a:lnTo>
                  <a:lnTo>
                    <a:pt x="10220" y="5954"/>
                  </a:lnTo>
                  <a:lnTo>
                    <a:pt x="10162" y="5994"/>
                  </a:lnTo>
                  <a:lnTo>
                    <a:pt x="10116" y="6040"/>
                  </a:lnTo>
                  <a:lnTo>
                    <a:pt x="10081" y="6086"/>
                  </a:lnTo>
                  <a:lnTo>
                    <a:pt x="10047" y="6139"/>
                  </a:lnTo>
                  <a:lnTo>
                    <a:pt x="10024" y="6192"/>
                  </a:lnTo>
                  <a:lnTo>
                    <a:pt x="10000" y="6244"/>
                  </a:lnTo>
                  <a:lnTo>
                    <a:pt x="10000" y="6297"/>
                  </a:lnTo>
                  <a:lnTo>
                    <a:pt x="10000" y="6350"/>
                  </a:lnTo>
                  <a:lnTo>
                    <a:pt x="10012" y="6403"/>
                  </a:lnTo>
                  <a:lnTo>
                    <a:pt x="10035" y="6455"/>
                  </a:lnTo>
                  <a:lnTo>
                    <a:pt x="10058" y="6501"/>
                  </a:lnTo>
                  <a:lnTo>
                    <a:pt x="10093" y="6548"/>
                  </a:lnTo>
                  <a:lnTo>
                    <a:pt x="10139" y="6594"/>
                  </a:lnTo>
                  <a:lnTo>
                    <a:pt x="10186" y="6640"/>
                  </a:lnTo>
                  <a:lnTo>
                    <a:pt x="10243" y="6679"/>
                  </a:lnTo>
                  <a:lnTo>
                    <a:pt x="10313" y="6712"/>
                  </a:lnTo>
                  <a:lnTo>
                    <a:pt x="10382" y="6745"/>
                  </a:lnTo>
                  <a:lnTo>
                    <a:pt x="10452" y="6778"/>
                  </a:lnTo>
                  <a:lnTo>
                    <a:pt x="10533" y="6805"/>
                  </a:lnTo>
                  <a:lnTo>
                    <a:pt x="10625" y="6825"/>
                  </a:lnTo>
                  <a:lnTo>
                    <a:pt x="10718" y="6844"/>
                  </a:lnTo>
                  <a:lnTo>
                    <a:pt x="11748" y="7009"/>
                  </a:lnTo>
                  <a:lnTo>
                    <a:pt x="12848" y="7200"/>
                  </a:lnTo>
                  <a:lnTo>
                    <a:pt x="13994" y="7418"/>
                  </a:lnTo>
                  <a:lnTo>
                    <a:pt x="15174" y="7649"/>
                  </a:lnTo>
                  <a:lnTo>
                    <a:pt x="16366" y="7899"/>
                  </a:lnTo>
                  <a:lnTo>
                    <a:pt x="17570" y="8163"/>
                  </a:lnTo>
                  <a:lnTo>
                    <a:pt x="18160" y="8301"/>
                  </a:lnTo>
                  <a:lnTo>
                    <a:pt x="18751" y="8440"/>
                  </a:lnTo>
                  <a:lnTo>
                    <a:pt x="19341" y="8585"/>
                  </a:lnTo>
                  <a:lnTo>
                    <a:pt x="19908" y="8730"/>
                  </a:lnTo>
                  <a:lnTo>
                    <a:pt x="20464" y="8881"/>
                  </a:lnTo>
                  <a:lnTo>
                    <a:pt x="21008" y="9033"/>
                  </a:lnTo>
                  <a:lnTo>
                    <a:pt x="21540" y="9185"/>
                  </a:lnTo>
                  <a:lnTo>
                    <a:pt x="22049" y="9336"/>
                  </a:lnTo>
                  <a:lnTo>
                    <a:pt x="22535" y="9488"/>
                  </a:lnTo>
                  <a:lnTo>
                    <a:pt x="23010" y="9646"/>
                  </a:lnTo>
                  <a:lnTo>
                    <a:pt x="23450" y="9805"/>
                  </a:lnTo>
                  <a:lnTo>
                    <a:pt x="23867" y="9963"/>
                  </a:lnTo>
                  <a:lnTo>
                    <a:pt x="24249" y="10121"/>
                  </a:lnTo>
                  <a:lnTo>
                    <a:pt x="24607" y="10279"/>
                  </a:lnTo>
                  <a:lnTo>
                    <a:pt x="24931" y="10431"/>
                  </a:lnTo>
                  <a:lnTo>
                    <a:pt x="25221" y="10589"/>
                  </a:lnTo>
                  <a:lnTo>
                    <a:pt x="25475" y="10747"/>
                  </a:lnTo>
                  <a:lnTo>
                    <a:pt x="25591" y="10820"/>
                  </a:lnTo>
                  <a:lnTo>
                    <a:pt x="25695" y="10899"/>
                  </a:lnTo>
                  <a:lnTo>
                    <a:pt x="25788" y="10978"/>
                  </a:lnTo>
                  <a:lnTo>
                    <a:pt x="25869" y="11051"/>
                  </a:lnTo>
                  <a:lnTo>
                    <a:pt x="25938" y="11130"/>
                  </a:lnTo>
                  <a:lnTo>
                    <a:pt x="25996" y="11209"/>
                  </a:lnTo>
                  <a:lnTo>
                    <a:pt x="26054" y="11288"/>
                  </a:lnTo>
                  <a:lnTo>
                    <a:pt x="26089" y="11374"/>
                  </a:lnTo>
                  <a:lnTo>
                    <a:pt x="26100" y="11453"/>
                  </a:lnTo>
                  <a:lnTo>
                    <a:pt x="26100" y="11525"/>
                  </a:lnTo>
                  <a:lnTo>
                    <a:pt x="26089" y="11604"/>
                  </a:lnTo>
                  <a:lnTo>
                    <a:pt x="26054" y="11684"/>
                  </a:lnTo>
                  <a:lnTo>
                    <a:pt x="25996" y="11756"/>
                  </a:lnTo>
                  <a:lnTo>
                    <a:pt x="25927" y="11835"/>
                  </a:lnTo>
                  <a:lnTo>
                    <a:pt x="25823" y="11927"/>
                  </a:lnTo>
                  <a:lnTo>
                    <a:pt x="25707" y="12007"/>
                  </a:lnTo>
                  <a:lnTo>
                    <a:pt x="25580" y="12079"/>
                  </a:lnTo>
                  <a:lnTo>
                    <a:pt x="25441" y="12145"/>
                  </a:lnTo>
                  <a:lnTo>
                    <a:pt x="25279" y="12198"/>
                  </a:lnTo>
                  <a:lnTo>
                    <a:pt x="25105" y="12244"/>
                  </a:lnTo>
                  <a:lnTo>
                    <a:pt x="24920" y="12277"/>
                  </a:lnTo>
                  <a:lnTo>
                    <a:pt x="24711" y="12310"/>
                  </a:lnTo>
                  <a:lnTo>
                    <a:pt x="24549" y="12323"/>
                  </a:lnTo>
                  <a:lnTo>
                    <a:pt x="24376" y="12336"/>
                  </a:lnTo>
                  <a:lnTo>
                    <a:pt x="24202" y="12343"/>
                  </a:lnTo>
                  <a:lnTo>
                    <a:pt x="24017" y="12343"/>
                  </a:lnTo>
                  <a:lnTo>
                    <a:pt x="23832" y="12336"/>
                  </a:lnTo>
                  <a:lnTo>
                    <a:pt x="23635" y="12330"/>
                  </a:lnTo>
                  <a:lnTo>
                    <a:pt x="23242" y="12303"/>
                  </a:lnTo>
                  <a:lnTo>
                    <a:pt x="22825" y="12264"/>
                  </a:lnTo>
                  <a:lnTo>
                    <a:pt x="22397" y="12211"/>
                  </a:lnTo>
                  <a:lnTo>
                    <a:pt x="21945" y="12138"/>
                  </a:lnTo>
                  <a:lnTo>
                    <a:pt x="21494" y="12053"/>
                  </a:lnTo>
                  <a:lnTo>
                    <a:pt x="21019" y="11960"/>
                  </a:lnTo>
                  <a:lnTo>
                    <a:pt x="20545" y="11855"/>
                  </a:lnTo>
                  <a:lnTo>
                    <a:pt x="20059" y="11736"/>
                  </a:lnTo>
                  <a:lnTo>
                    <a:pt x="19572" y="11611"/>
                  </a:lnTo>
                  <a:lnTo>
                    <a:pt x="19075" y="11479"/>
                  </a:lnTo>
                  <a:lnTo>
                    <a:pt x="18577" y="11341"/>
                  </a:lnTo>
                  <a:lnTo>
                    <a:pt x="18079" y="11196"/>
                  </a:lnTo>
                  <a:lnTo>
                    <a:pt x="17582" y="11044"/>
                  </a:lnTo>
                  <a:lnTo>
                    <a:pt x="17084" y="10886"/>
                  </a:lnTo>
                  <a:lnTo>
                    <a:pt x="16598" y="10728"/>
                  </a:lnTo>
                  <a:lnTo>
                    <a:pt x="15637" y="10398"/>
                  </a:lnTo>
                  <a:lnTo>
                    <a:pt x="14711" y="10068"/>
                  </a:lnTo>
                  <a:lnTo>
                    <a:pt x="13832" y="9739"/>
                  </a:lnTo>
                  <a:lnTo>
                    <a:pt x="13021" y="9422"/>
                  </a:lnTo>
                  <a:lnTo>
                    <a:pt x="12281" y="9132"/>
                  </a:lnTo>
                  <a:lnTo>
                    <a:pt x="11632" y="8862"/>
                  </a:lnTo>
                  <a:lnTo>
                    <a:pt x="11088" y="8624"/>
                  </a:lnTo>
                  <a:lnTo>
                    <a:pt x="11007" y="8591"/>
                  </a:lnTo>
                  <a:lnTo>
                    <a:pt x="10926" y="8565"/>
                  </a:lnTo>
                  <a:lnTo>
                    <a:pt x="10834" y="8545"/>
                  </a:lnTo>
                  <a:lnTo>
                    <a:pt x="10753" y="8525"/>
                  </a:lnTo>
                  <a:lnTo>
                    <a:pt x="10660" y="8512"/>
                  </a:lnTo>
                  <a:lnTo>
                    <a:pt x="10568" y="8506"/>
                  </a:lnTo>
                  <a:lnTo>
                    <a:pt x="10475" y="8506"/>
                  </a:lnTo>
                  <a:lnTo>
                    <a:pt x="10382" y="8512"/>
                  </a:lnTo>
                  <a:lnTo>
                    <a:pt x="10290" y="8519"/>
                  </a:lnTo>
                  <a:lnTo>
                    <a:pt x="10197" y="8532"/>
                  </a:lnTo>
                  <a:lnTo>
                    <a:pt x="10116" y="8552"/>
                  </a:lnTo>
                  <a:lnTo>
                    <a:pt x="10024" y="8572"/>
                  </a:lnTo>
                  <a:lnTo>
                    <a:pt x="9942" y="8598"/>
                  </a:lnTo>
                  <a:lnTo>
                    <a:pt x="9873" y="8631"/>
                  </a:lnTo>
                  <a:lnTo>
                    <a:pt x="9804" y="8671"/>
                  </a:lnTo>
                  <a:lnTo>
                    <a:pt x="9734" y="8710"/>
                  </a:lnTo>
                  <a:lnTo>
                    <a:pt x="9676" y="8756"/>
                  </a:lnTo>
                  <a:lnTo>
                    <a:pt x="9630" y="8802"/>
                  </a:lnTo>
                  <a:lnTo>
                    <a:pt x="9584" y="8855"/>
                  </a:lnTo>
                  <a:lnTo>
                    <a:pt x="9561" y="8908"/>
                  </a:lnTo>
                  <a:lnTo>
                    <a:pt x="9537" y="8954"/>
                  </a:lnTo>
                  <a:lnTo>
                    <a:pt x="9526" y="9007"/>
                  </a:lnTo>
                  <a:lnTo>
                    <a:pt x="9514" y="9060"/>
                  </a:lnTo>
                  <a:lnTo>
                    <a:pt x="9526" y="9112"/>
                  </a:lnTo>
                  <a:lnTo>
                    <a:pt x="9537" y="9165"/>
                  </a:lnTo>
                  <a:lnTo>
                    <a:pt x="9561" y="9218"/>
                  </a:lnTo>
                  <a:lnTo>
                    <a:pt x="9584" y="9270"/>
                  </a:lnTo>
                  <a:lnTo>
                    <a:pt x="9618" y="9317"/>
                  </a:lnTo>
                  <a:lnTo>
                    <a:pt x="9676" y="9363"/>
                  </a:lnTo>
                  <a:lnTo>
                    <a:pt x="9723" y="9409"/>
                  </a:lnTo>
                  <a:lnTo>
                    <a:pt x="9792" y="9448"/>
                  </a:lnTo>
                  <a:lnTo>
                    <a:pt x="9861" y="9488"/>
                  </a:lnTo>
                  <a:lnTo>
                    <a:pt x="10672" y="9884"/>
                  </a:lnTo>
                  <a:lnTo>
                    <a:pt x="11470" y="10279"/>
                  </a:lnTo>
                  <a:lnTo>
                    <a:pt x="12246" y="10681"/>
                  </a:lnTo>
                  <a:lnTo>
                    <a:pt x="12987" y="11070"/>
                  </a:lnTo>
                  <a:lnTo>
                    <a:pt x="13693" y="11459"/>
                  </a:lnTo>
                  <a:lnTo>
                    <a:pt x="14364" y="11835"/>
                  </a:lnTo>
                  <a:lnTo>
                    <a:pt x="15001" y="12204"/>
                  </a:lnTo>
                  <a:lnTo>
                    <a:pt x="15591" y="12560"/>
                  </a:lnTo>
                  <a:lnTo>
                    <a:pt x="16135" y="12897"/>
                  </a:lnTo>
                  <a:lnTo>
                    <a:pt x="16633" y="13213"/>
                  </a:lnTo>
                  <a:lnTo>
                    <a:pt x="17072" y="13516"/>
                  </a:lnTo>
                  <a:lnTo>
                    <a:pt x="17454" y="13787"/>
                  </a:lnTo>
                  <a:lnTo>
                    <a:pt x="17767" y="14037"/>
                  </a:lnTo>
                  <a:lnTo>
                    <a:pt x="17894" y="14149"/>
                  </a:lnTo>
                  <a:lnTo>
                    <a:pt x="18010" y="14261"/>
                  </a:lnTo>
                  <a:lnTo>
                    <a:pt x="18114" y="14360"/>
                  </a:lnTo>
                  <a:lnTo>
                    <a:pt x="18183" y="14446"/>
                  </a:lnTo>
                  <a:lnTo>
                    <a:pt x="18253" y="14532"/>
                  </a:lnTo>
                  <a:lnTo>
                    <a:pt x="18288" y="14604"/>
                  </a:lnTo>
                  <a:lnTo>
                    <a:pt x="18195" y="14611"/>
                  </a:lnTo>
                  <a:lnTo>
                    <a:pt x="18079" y="14611"/>
                  </a:lnTo>
                  <a:lnTo>
                    <a:pt x="17848" y="14598"/>
                  </a:lnTo>
                  <a:lnTo>
                    <a:pt x="17582" y="14571"/>
                  </a:lnTo>
                  <a:lnTo>
                    <a:pt x="17292" y="14532"/>
                  </a:lnTo>
                  <a:lnTo>
                    <a:pt x="16968" y="14479"/>
                  </a:lnTo>
                  <a:lnTo>
                    <a:pt x="16621" y="14406"/>
                  </a:lnTo>
                  <a:lnTo>
                    <a:pt x="16251" y="14327"/>
                  </a:lnTo>
                  <a:lnTo>
                    <a:pt x="15869" y="14235"/>
                  </a:lnTo>
                  <a:lnTo>
                    <a:pt x="15452" y="14129"/>
                  </a:lnTo>
                  <a:lnTo>
                    <a:pt x="15012" y="14011"/>
                  </a:lnTo>
                  <a:lnTo>
                    <a:pt x="14561" y="13886"/>
                  </a:lnTo>
                  <a:lnTo>
                    <a:pt x="14086" y="13747"/>
                  </a:lnTo>
                  <a:lnTo>
                    <a:pt x="13600" y="13602"/>
                  </a:lnTo>
                  <a:lnTo>
                    <a:pt x="13102" y="13444"/>
                  </a:lnTo>
                  <a:lnTo>
                    <a:pt x="12049" y="13108"/>
                  </a:lnTo>
                  <a:lnTo>
                    <a:pt x="10961" y="12738"/>
                  </a:lnTo>
                  <a:lnTo>
                    <a:pt x="9827" y="12343"/>
                  </a:lnTo>
                  <a:lnTo>
                    <a:pt x="8681" y="11921"/>
                  </a:lnTo>
                  <a:lnTo>
                    <a:pt x="7500" y="11479"/>
                  </a:lnTo>
                  <a:lnTo>
                    <a:pt x="6320" y="11024"/>
                  </a:lnTo>
                  <a:lnTo>
                    <a:pt x="5151" y="10563"/>
                  </a:lnTo>
                  <a:lnTo>
                    <a:pt x="3982" y="10088"/>
                  </a:lnTo>
                  <a:lnTo>
                    <a:pt x="2847" y="9613"/>
                  </a:lnTo>
                  <a:lnTo>
                    <a:pt x="2766" y="9580"/>
                  </a:lnTo>
                  <a:lnTo>
                    <a:pt x="2674" y="9554"/>
                  </a:lnTo>
                  <a:lnTo>
                    <a:pt x="2593" y="9534"/>
                  </a:lnTo>
                  <a:lnTo>
                    <a:pt x="2500" y="9514"/>
                  </a:lnTo>
                  <a:lnTo>
                    <a:pt x="2408" y="9508"/>
                  </a:lnTo>
                  <a:lnTo>
                    <a:pt x="2315" y="9501"/>
                  </a:lnTo>
                  <a:lnTo>
                    <a:pt x="2222" y="9501"/>
                  </a:lnTo>
                  <a:lnTo>
                    <a:pt x="2130" y="9508"/>
                  </a:lnTo>
                  <a:lnTo>
                    <a:pt x="2037" y="9514"/>
                  </a:lnTo>
                  <a:lnTo>
                    <a:pt x="1945" y="9534"/>
                  </a:lnTo>
                  <a:lnTo>
                    <a:pt x="1852" y="9554"/>
                  </a:lnTo>
                  <a:lnTo>
                    <a:pt x="1771" y="9574"/>
                  </a:lnTo>
                  <a:lnTo>
                    <a:pt x="1690" y="9607"/>
                  </a:lnTo>
                  <a:lnTo>
                    <a:pt x="1620" y="9640"/>
                  </a:lnTo>
                  <a:lnTo>
                    <a:pt x="1551" y="9679"/>
                  </a:lnTo>
                  <a:lnTo>
                    <a:pt x="1482" y="9725"/>
                  </a:lnTo>
                  <a:lnTo>
                    <a:pt x="1435" y="9772"/>
                  </a:lnTo>
                  <a:lnTo>
                    <a:pt x="1389" y="9818"/>
                  </a:lnTo>
                  <a:lnTo>
                    <a:pt x="1343" y="9870"/>
                  </a:lnTo>
                  <a:lnTo>
                    <a:pt x="1320" y="9923"/>
                  </a:lnTo>
                  <a:lnTo>
                    <a:pt x="1308" y="9976"/>
                  </a:lnTo>
                  <a:lnTo>
                    <a:pt x="1296" y="10029"/>
                  </a:lnTo>
                  <a:lnTo>
                    <a:pt x="1296" y="10081"/>
                  </a:lnTo>
                  <a:lnTo>
                    <a:pt x="1308" y="10134"/>
                  </a:lnTo>
                  <a:lnTo>
                    <a:pt x="1320" y="10187"/>
                  </a:lnTo>
                  <a:lnTo>
                    <a:pt x="1343" y="10240"/>
                  </a:lnTo>
                  <a:lnTo>
                    <a:pt x="1377" y="10286"/>
                  </a:lnTo>
                  <a:lnTo>
                    <a:pt x="1424" y="10339"/>
                  </a:lnTo>
                  <a:lnTo>
                    <a:pt x="1482" y="10385"/>
                  </a:lnTo>
                  <a:lnTo>
                    <a:pt x="1539" y="10424"/>
                  </a:lnTo>
                  <a:lnTo>
                    <a:pt x="1609" y="10464"/>
                  </a:lnTo>
                  <a:lnTo>
                    <a:pt x="1678" y="10503"/>
                  </a:lnTo>
                  <a:lnTo>
                    <a:pt x="2361" y="10787"/>
                  </a:lnTo>
                  <a:lnTo>
                    <a:pt x="3206" y="11136"/>
                  </a:lnTo>
                  <a:lnTo>
                    <a:pt x="4167" y="11532"/>
                  </a:lnTo>
                  <a:lnTo>
                    <a:pt x="5255" y="11960"/>
                  </a:lnTo>
                  <a:lnTo>
                    <a:pt x="6424" y="12415"/>
                  </a:lnTo>
                  <a:lnTo>
                    <a:pt x="7651" y="12883"/>
                  </a:lnTo>
                  <a:lnTo>
                    <a:pt x="8936" y="13352"/>
                  </a:lnTo>
                  <a:lnTo>
                    <a:pt x="9584" y="13582"/>
                  </a:lnTo>
                  <a:lnTo>
                    <a:pt x="10243" y="13806"/>
                  </a:lnTo>
                  <a:lnTo>
                    <a:pt x="10892" y="14031"/>
                  </a:lnTo>
                  <a:lnTo>
                    <a:pt x="11551" y="14242"/>
                  </a:lnTo>
                  <a:lnTo>
                    <a:pt x="12200" y="14446"/>
                  </a:lnTo>
                  <a:lnTo>
                    <a:pt x="12836" y="14644"/>
                  </a:lnTo>
                  <a:lnTo>
                    <a:pt x="13473" y="14822"/>
                  </a:lnTo>
                  <a:lnTo>
                    <a:pt x="14098" y="14993"/>
                  </a:lnTo>
                  <a:lnTo>
                    <a:pt x="14700" y="15151"/>
                  </a:lnTo>
                  <a:lnTo>
                    <a:pt x="15278" y="15290"/>
                  </a:lnTo>
                  <a:lnTo>
                    <a:pt x="15845" y="15409"/>
                  </a:lnTo>
                  <a:lnTo>
                    <a:pt x="16389" y="15514"/>
                  </a:lnTo>
                  <a:lnTo>
                    <a:pt x="16644" y="15560"/>
                  </a:lnTo>
                  <a:lnTo>
                    <a:pt x="16899" y="15600"/>
                  </a:lnTo>
                  <a:lnTo>
                    <a:pt x="17153" y="15633"/>
                  </a:lnTo>
                  <a:lnTo>
                    <a:pt x="17385" y="15659"/>
                  </a:lnTo>
                  <a:lnTo>
                    <a:pt x="17616" y="15679"/>
                  </a:lnTo>
                  <a:lnTo>
                    <a:pt x="17848" y="15699"/>
                  </a:lnTo>
                  <a:lnTo>
                    <a:pt x="18056" y="15705"/>
                  </a:lnTo>
                  <a:lnTo>
                    <a:pt x="18265" y="15712"/>
                  </a:lnTo>
                  <a:lnTo>
                    <a:pt x="18461" y="15705"/>
                  </a:lnTo>
                  <a:lnTo>
                    <a:pt x="18646" y="15699"/>
                  </a:lnTo>
                  <a:lnTo>
                    <a:pt x="18832" y="15679"/>
                  </a:lnTo>
                  <a:lnTo>
                    <a:pt x="18994" y="15652"/>
                  </a:lnTo>
                  <a:lnTo>
                    <a:pt x="19109" y="15633"/>
                  </a:lnTo>
                  <a:lnTo>
                    <a:pt x="19225" y="15606"/>
                  </a:lnTo>
                  <a:lnTo>
                    <a:pt x="19341" y="15580"/>
                  </a:lnTo>
                  <a:lnTo>
                    <a:pt x="19445" y="15547"/>
                  </a:lnTo>
                  <a:lnTo>
                    <a:pt x="19538" y="15507"/>
                  </a:lnTo>
                  <a:lnTo>
                    <a:pt x="19630" y="15468"/>
                  </a:lnTo>
                  <a:lnTo>
                    <a:pt x="19723" y="15428"/>
                  </a:lnTo>
                  <a:lnTo>
                    <a:pt x="19804" y="15382"/>
                  </a:lnTo>
                  <a:lnTo>
                    <a:pt x="19885" y="15336"/>
                  </a:lnTo>
                  <a:lnTo>
                    <a:pt x="19954" y="15283"/>
                  </a:lnTo>
                  <a:lnTo>
                    <a:pt x="20012" y="15231"/>
                  </a:lnTo>
                  <a:lnTo>
                    <a:pt x="20070" y="15171"/>
                  </a:lnTo>
                  <a:lnTo>
                    <a:pt x="20116" y="15118"/>
                  </a:lnTo>
                  <a:lnTo>
                    <a:pt x="20163" y="15052"/>
                  </a:lnTo>
                  <a:lnTo>
                    <a:pt x="20197" y="14993"/>
                  </a:lnTo>
                  <a:lnTo>
                    <a:pt x="20221" y="14927"/>
                  </a:lnTo>
                  <a:lnTo>
                    <a:pt x="20244" y="14874"/>
                  </a:lnTo>
                  <a:lnTo>
                    <a:pt x="20255" y="14815"/>
                  </a:lnTo>
                  <a:lnTo>
                    <a:pt x="20255" y="14690"/>
                  </a:lnTo>
                  <a:lnTo>
                    <a:pt x="20221" y="14558"/>
                  </a:lnTo>
                  <a:lnTo>
                    <a:pt x="20174" y="14426"/>
                  </a:lnTo>
                  <a:lnTo>
                    <a:pt x="20105" y="14281"/>
                  </a:lnTo>
                  <a:lnTo>
                    <a:pt x="20012" y="14136"/>
                  </a:lnTo>
                  <a:lnTo>
                    <a:pt x="19897" y="13984"/>
                  </a:lnTo>
                  <a:lnTo>
                    <a:pt x="19758" y="13826"/>
                  </a:lnTo>
                  <a:lnTo>
                    <a:pt x="19596" y="13661"/>
                  </a:lnTo>
                  <a:lnTo>
                    <a:pt x="19422" y="13497"/>
                  </a:lnTo>
                  <a:lnTo>
                    <a:pt x="19225" y="13325"/>
                  </a:lnTo>
                  <a:lnTo>
                    <a:pt x="19017" y="13154"/>
                  </a:lnTo>
                  <a:lnTo>
                    <a:pt x="18797" y="12976"/>
                  </a:lnTo>
                  <a:lnTo>
                    <a:pt x="18554" y="12798"/>
                  </a:lnTo>
                  <a:lnTo>
                    <a:pt x="18299" y="12613"/>
                  </a:lnTo>
                  <a:lnTo>
                    <a:pt x="18033" y="12435"/>
                  </a:lnTo>
                  <a:lnTo>
                    <a:pt x="18508" y="12560"/>
                  </a:lnTo>
                  <a:lnTo>
                    <a:pt x="18971" y="12686"/>
                  </a:lnTo>
                  <a:lnTo>
                    <a:pt x="19445" y="12798"/>
                  </a:lnTo>
                  <a:lnTo>
                    <a:pt x="19920" y="12910"/>
                  </a:lnTo>
                  <a:lnTo>
                    <a:pt x="20383" y="13009"/>
                  </a:lnTo>
                  <a:lnTo>
                    <a:pt x="20857" y="13101"/>
                  </a:lnTo>
                  <a:lnTo>
                    <a:pt x="21320" y="13187"/>
                  </a:lnTo>
                  <a:lnTo>
                    <a:pt x="21772" y="13259"/>
                  </a:lnTo>
                  <a:lnTo>
                    <a:pt x="22223" y="13319"/>
                  </a:lnTo>
                  <a:lnTo>
                    <a:pt x="22663" y="13371"/>
                  </a:lnTo>
                  <a:lnTo>
                    <a:pt x="23091" y="13411"/>
                  </a:lnTo>
                  <a:lnTo>
                    <a:pt x="23519" y="13437"/>
                  </a:lnTo>
                  <a:lnTo>
                    <a:pt x="23936" y="13450"/>
                  </a:lnTo>
                  <a:lnTo>
                    <a:pt x="24330" y="13444"/>
                  </a:lnTo>
                  <a:lnTo>
                    <a:pt x="24526" y="13437"/>
                  </a:lnTo>
                  <a:lnTo>
                    <a:pt x="24711" y="13431"/>
                  </a:lnTo>
                  <a:lnTo>
                    <a:pt x="24908" y="13417"/>
                  </a:lnTo>
                  <a:lnTo>
                    <a:pt x="25093" y="13398"/>
                  </a:lnTo>
                  <a:lnTo>
                    <a:pt x="25290" y="13371"/>
                  </a:lnTo>
                  <a:lnTo>
                    <a:pt x="25499" y="13338"/>
                  </a:lnTo>
                  <a:lnTo>
                    <a:pt x="25695" y="13305"/>
                  </a:lnTo>
                  <a:lnTo>
                    <a:pt x="25880" y="13259"/>
                  </a:lnTo>
                  <a:lnTo>
                    <a:pt x="26066" y="13213"/>
                  </a:lnTo>
                  <a:lnTo>
                    <a:pt x="26239" y="13167"/>
                  </a:lnTo>
                  <a:lnTo>
                    <a:pt x="26401" y="13108"/>
                  </a:lnTo>
                  <a:lnTo>
                    <a:pt x="26575" y="13048"/>
                  </a:lnTo>
                  <a:lnTo>
                    <a:pt x="26725" y="12982"/>
                  </a:lnTo>
                  <a:lnTo>
                    <a:pt x="26876" y="12910"/>
                  </a:lnTo>
                  <a:lnTo>
                    <a:pt x="27015" y="12837"/>
                  </a:lnTo>
                  <a:lnTo>
                    <a:pt x="27154" y="12752"/>
                  </a:lnTo>
                  <a:lnTo>
                    <a:pt x="27281" y="12672"/>
                  </a:lnTo>
                  <a:lnTo>
                    <a:pt x="27397" y="12580"/>
                  </a:lnTo>
                  <a:lnTo>
                    <a:pt x="27512" y="12488"/>
                  </a:lnTo>
                  <a:lnTo>
                    <a:pt x="27617" y="12389"/>
                  </a:lnTo>
                  <a:lnTo>
                    <a:pt x="27709" y="12297"/>
                  </a:lnTo>
                  <a:lnTo>
                    <a:pt x="27790" y="12198"/>
                  </a:lnTo>
                  <a:lnTo>
                    <a:pt x="27860" y="12099"/>
                  </a:lnTo>
                  <a:lnTo>
                    <a:pt x="27918" y="12000"/>
                  </a:lnTo>
                  <a:lnTo>
                    <a:pt x="27964" y="11901"/>
                  </a:lnTo>
                  <a:lnTo>
                    <a:pt x="28010" y="11802"/>
                  </a:lnTo>
                  <a:lnTo>
                    <a:pt x="28033" y="11703"/>
                  </a:lnTo>
                  <a:lnTo>
                    <a:pt x="28045" y="11604"/>
                  </a:lnTo>
                  <a:lnTo>
                    <a:pt x="28056" y="11499"/>
                  </a:lnTo>
                  <a:lnTo>
                    <a:pt x="28045" y="11400"/>
                  </a:lnTo>
                  <a:lnTo>
                    <a:pt x="28033" y="11295"/>
                  </a:lnTo>
                  <a:lnTo>
                    <a:pt x="28010" y="11196"/>
                  </a:lnTo>
                  <a:lnTo>
                    <a:pt x="27975" y="11090"/>
                  </a:lnTo>
                  <a:lnTo>
                    <a:pt x="27929" y="10991"/>
                  </a:lnTo>
                  <a:lnTo>
                    <a:pt x="27871" y="10886"/>
                  </a:lnTo>
                  <a:lnTo>
                    <a:pt x="27802" y="10787"/>
                  </a:lnTo>
                  <a:lnTo>
                    <a:pt x="27709" y="10668"/>
                  </a:lnTo>
                  <a:lnTo>
                    <a:pt x="27605" y="10550"/>
                  </a:lnTo>
                  <a:lnTo>
                    <a:pt x="27478" y="10431"/>
                  </a:lnTo>
                  <a:lnTo>
                    <a:pt x="27339" y="10312"/>
                  </a:lnTo>
                  <a:lnTo>
                    <a:pt x="27188" y="10200"/>
                  </a:lnTo>
                  <a:lnTo>
                    <a:pt x="27026" y="10081"/>
                  </a:lnTo>
                  <a:lnTo>
                    <a:pt x="26853" y="9969"/>
                  </a:lnTo>
                  <a:lnTo>
                    <a:pt x="26668" y="9857"/>
                  </a:lnTo>
                  <a:lnTo>
                    <a:pt x="26471" y="9745"/>
                  </a:lnTo>
                  <a:lnTo>
                    <a:pt x="26262" y="9633"/>
                  </a:lnTo>
                  <a:lnTo>
                    <a:pt x="26043" y="9521"/>
                  </a:lnTo>
                  <a:lnTo>
                    <a:pt x="25811" y="9416"/>
                  </a:lnTo>
                  <a:lnTo>
                    <a:pt x="25568" y="9303"/>
                  </a:lnTo>
                  <a:lnTo>
                    <a:pt x="25313" y="9198"/>
                  </a:lnTo>
                  <a:lnTo>
                    <a:pt x="24793" y="8987"/>
                  </a:lnTo>
                  <a:lnTo>
                    <a:pt x="24237" y="8783"/>
                  </a:lnTo>
                  <a:lnTo>
                    <a:pt x="23658" y="8578"/>
                  </a:lnTo>
                  <a:lnTo>
                    <a:pt x="23045" y="8380"/>
                  </a:lnTo>
                  <a:lnTo>
                    <a:pt x="22420" y="8189"/>
                  </a:lnTo>
                  <a:lnTo>
                    <a:pt x="21783" y="8005"/>
                  </a:lnTo>
                  <a:lnTo>
                    <a:pt x="21123" y="7827"/>
                  </a:lnTo>
                  <a:lnTo>
                    <a:pt x="20464" y="7649"/>
                  </a:lnTo>
                  <a:lnTo>
                    <a:pt x="19792" y="7484"/>
                  </a:lnTo>
                  <a:lnTo>
                    <a:pt x="20660" y="7517"/>
                  </a:lnTo>
                  <a:lnTo>
                    <a:pt x="21505" y="7550"/>
                  </a:lnTo>
                  <a:lnTo>
                    <a:pt x="22316" y="7576"/>
                  </a:lnTo>
                  <a:lnTo>
                    <a:pt x="23114" y="7589"/>
                  </a:lnTo>
                  <a:lnTo>
                    <a:pt x="23867" y="7596"/>
                  </a:lnTo>
                  <a:lnTo>
                    <a:pt x="24596" y="7596"/>
                  </a:lnTo>
                  <a:lnTo>
                    <a:pt x="25290" y="7583"/>
                  </a:lnTo>
                  <a:lnTo>
                    <a:pt x="25927" y="7563"/>
                  </a:lnTo>
                  <a:lnTo>
                    <a:pt x="26529" y="7530"/>
                  </a:lnTo>
                  <a:lnTo>
                    <a:pt x="27084" y="7484"/>
                  </a:lnTo>
                  <a:lnTo>
                    <a:pt x="27339" y="7457"/>
                  </a:lnTo>
                  <a:lnTo>
                    <a:pt x="27582" y="7431"/>
                  </a:lnTo>
                  <a:lnTo>
                    <a:pt x="27813" y="7398"/>
                  </a:lnTo>
                  <a:lnTo>
                    <a:pt x="28033" y="7359"/>
                  </a:lnTo>
                  <a:lnTo>
                    <a:pt x="28230" y="7319"/>
                  </a:lnTo>
                  <a:lnTo>
                    <a:pt x="28427" y="7279"/>
                  </a:lnTo>
                  <a:lnTo>
                    <a:pt x="28589" y="7233"/>
                  </a:lnTo>
                  <a:lnTo>
                    <a:pt x="28751" y="7187"/>
                  </a:lnTo>
                  <a:lnTo>
                    <a:pt x="28890" y="7134"/>
                  </a:lnTo>
                  <a:lnTo>
                    <a:pt x="29006" y="7082"/>
                  </a:lnTo>
                  <a:lnTo>
                    <a:pt x="29110" y="7022"/>
                  </a:lnTo>
                  <a:lnTo>
                    <a:pt x="29202" y="6956"/>
                  </a:lnTo>
                  <a:lnTo>
                    <a:pt x="29260" y="6904"/>
                  </a:lnTo>
                  <a:lnTo>
                    <a:pt x="29307" y="6851"/>
                  </a:lnTo>
                  <a:lnTo>
                    <a:pt x="29353" y="6798"/>
                  </a:lnTo>
                  <a:lnTo>
                    <a:pt x="29388" y="6745"/>
                  </a:lnTo>
                  <a:lnTo>
                    <a:pt x="29422" y="6686"/>
                  </a:lnTo>
                  <a:lnTo>
                    <a:pt x="29445" y="6627"/>
                  </a:lnTo>
                  <a:lnTo>
                    <a:pt x="29457" y="6574"/>
                  </a:lnTo>
                  <a:lnTo>
                    <a:pt x="29457" y="6515"/>
                  </a:lnTo>
                  <a:lnTo>
                    <a:pt x="29457" y="6455"/>
                  </a:lnTo>
                  <a:lnTo>
                    <a:pt x="29445" y="6396"/>
                  </a:lnTo>
                  <a:lnTo>
                    <a:pt x="29434" y="6337"/>
                  </a:lnTo>
                  <a:lnTo>
                    <a:pt x="29411" y="6277"/>
                  </a:lnTo>
                  <a:lnTo>
                    <a:pt x="29376" y="6218"/>
                  </a:lnTo>
                  <a:lnTo>
                    <a:pt x="29341" y="6159"/>
                  </a:lnTo>
                  <a:lnTo>
                    <a:pt x="29295" y="6093"/>
                  </a:lnTo>
                  <a:lnTo>
                    <a:pt x="29237" y="6040"/>
                  </a:lnTo>
                  <a:lnTo>
                    <a:pt x="29179" y="5981"/>
                  </a:lnTo>
                  <a:lnTo>
                    <a:pt x="29110" y="5921"/>
                  </a:lnTo>
                  <a:lnTo>
                    <a:pt x="28948" y="5803"/>
                  </a:lnTo>
                  <a:lnTo>
                    <a:pt x="28751" y="5691"/>
                  </a:lnTo>
                  <a:lnTo>
                    <a:pt x="28531" y="5578"/>
                  </a:lnTo>
                  <a:lnTo>
                    <a:pt x="28276" y="5466"/>
                  </a:lnTo>
                  <a:lnTo>
                    <a:pt x="27999" y="5361"/>
                  </a:lnTo>
                  <a:lnTo>
                    <a:pt x="27698" y="5255"/>
                  </a:lnTo>
                  <a:lnTo>
                    <a:pt x="27362" y="5150"/>
                  </a:lnTo>
                  <a:lnTo>
                    <a:pt x="27015" y="5044"/>
                  </a:lnTo>
                  <a:lnTo>
                    <a:pt x="26644" y="4946"/>
                  </a:lnTo>
                  <a:lnTo>
                    <a:pt x="26262" y="4847"/>
                  </a:lnTo>
                  <a:lnTo>
                    <a:pt x="25846" y="4754"/>
                  </a:lnTo>
                  <a:lnTo>
                    <a:pt x="25429" y="4662"/>
                  </a:lnTo>
                  <a:lnTo>
                    <a:pt x="24989" y="4570"/>
                  </a:lnTo>
                  <a:lnTo>
                    <a:pt x="24526" y="4477"/>
                  </a:lnTo>
                  <a:lnTo>
                    <a:pt x="24063" y="4392"/>
                  </a:lnTo>
                  <a:lnTo>
                    <a:pt x="23091" y="4227"/>
                  </a:lnTo>
                  <a:lnTo>
                    <a:pt x="22084" y="4069"/>
                  </a:lnTo>
                  <a:lnTo>
                    <a:pt x="21066" y="3917"/>
                  </a:lnTo>
                  <a:lnTo>
                    <a:pt x="20012" y="3772"/>
                  </a:lnTo>
                  <a:lnTo>
                    <a:pt x="18971" y="3640"/>
                  </a:lnTo>
                  <a:lnTo>
                    <a:pt x="17929" y="3515"/>
                  </a:lnTo>
                  <a:lnTo>
                    <a:pt x="16910" y="3403"/>
                  </a:lnTo>
                  <a:lnTo>
                    <a:pt x="15926" y="3297"/>
                  </a:lnTo>
                  <a:lnTo>
                    <a:pt x="16424" y="3212"/>
                  </a:lnTo>
                  <a:lnTo>
                    <a:pt x="16910" y="3119"/>
                  </a:lnTo>
                  <a:lnTo>
                    <a:pt x="17396" y="3020"/>
                  </a:lnTo>
                  <a:lnTo>
                    <a:pt x="17859" y="2921"/>
                  </a:lnTo>
                  <a:lnTo>
                    <a:pt x="18311" y="2816"/>
                  </a:lnTo>
                  <a:lnTo>
                    <a:pt x="18739" y="2711"/>
                  </a:lnTo>
                  <a:lnTo>
                    <a:pt x="19156" y="2598"/>
                  </a:lnTo>
                  <a:lnTo>
                    <a:pt x="19538" y="2486"/>
                  </a:lnTo>
                  <a:lnTo>
                    <a:pt x="19897" y="2368"/>
                  </a:lnTo>
                  <a:lnTo>
                    <a:pt x="20221" y="2242"/>
                  </a:lnTo>
                  <a:lnTo>
                    <a:pt x="20510" y="2117"/>
                  </a:lnTo>
                  <a:lnTo>
                    <a:pt x="20649" y="2051"/>
                  </a:lnTo>
                  <a:lnTo>
                    <a:pt x="20776" y="1985"/>
                  </a:lnTo>
                  <a:lnTo>
                    <a:pt x="20892" y="1919"/>
                  </a:lnTo>
                  <a:lnTo>
                    <a:pt x="20996" y="1853"/>
                  </a:lnTo>
                  <a:lnTo>
                    <a:pt x="21089" y="1787"/>
                  </a:lnTo>
                  <a:lnTo>
                    <a:pt x="21170" y="1715"/>
                  </a:lnTo>
                  <a:lnTo>
                    <a:pt x="21239" y="1649"/>
                  </a:lnTo>
                  <a:lnTo>
                    <a:pt x="21297" y="1577"/>
                  </a:lnTo>
                  <a:lnTo>
                    <a:pt x="21355" y="1504"/>
                  </a:lnTo>
                  <a:lnTo>
                    <a:pt x="21390" y="1431"/>
                  </a:lnTo>
                  <a:lnTo>
                    <a:pt x="21413" y="1333"/>
                  </a:lnTo>
                  <a:lnTo>
                    <a:pt x="21436" y="1221"/>
                  </a:lnTo>
                  <a:lnTo>
                    <a:pt x="21436" y="1161"/>
                  </a:lnTo>
                  <a:lnTo>
                    <a:pt x="21424" y="1095"/>
                  </a:lnTo>
                  <a:lnTo>
                    <a:pt x="21401" y="1029"/>
                  </a:lnTo>
                  <a:lnTo>
                    <a:pt x="21366" y="957"/>
                  </a:lnTo>
                  <a:lnTo>
                    <a:pt x="21332" y="884"/>
                  </a:lnTo>
                  <a:lnTo>
                    <a:pt x="21274" y="812"/>
                  </a:lnTo>
                  <a:lnTo>
                    <a:pt x="21204" y="739"/>
                  </a:lnTo>
                  <a:lnTo>
                    <a:pt x="21123" y="660"/>
                  </a:lnTo>
                  <a:lnTo>
                    <a:pt x="21019" y="588"/>
                  </a:lnTo>
                  <a:lnTo>
                    <a:pt x="20903" y="508"/>
                  </a:lnTo>
                  <a:lnTo>
                    <a:pt x="20765" y="436"/>
                  </a:lnTo>
                  <a:lnTo>
                    <a:pt x="20603" y="357"/>
                  </a:lnTo>
                  <a:lnTo>
                    <a:pt x="20487" y="311"/>
                  </a:lnTo>
                  <a:lnTo>
                    <a:pt x="20371" y="271"/>
                  </a:lnTo>
                  <a:lnTo>
                    <a:pt x="20244" y="232"/>
                  </a:lnTo>
                  <a:lnTo>
                    <a:pt x="20116" y="192"/>
                  </a:lnTo>
                  <a:lnTo>
                    <a:pt x="19978" y="166"/>
                  </a:lnTo>
                  <a:lnTo>
                    <a:pt x="19827" y="133"/>
                  </a:lnTo>
                  <a:lnTo>
                    <a:pt x="19515" y="87"/>
                  </a:lnTo>
                  <a:lnTo>
                    <a:pt x="19179" y="47"/>
                  </a:lnTo>
                  <a:lnTo>
                    <a:pt x="18809" y="21"/>
                  </a:lnTo>
                  <a:lnTo>
                    <a:pt x="18427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-3735550" y="966800"/>
              <a:ext cx="912100" cy="1306075"/>
            </a:xfrm>
            <a:custGeom>
              <a:avLst/>
              <a:gdLst/>
              <a:ahLst/>
              <a:cxnLst/>
              <a:rect l="l" t="t" r="r" b="b"/>
              <a:pathLst>
                <a:path w="36484" h="52243" extrusionOk="0">
                  <a:moveTo>
                    <a:pt x="35511" y="0"/>
                  </a:moveTo>
                  <a:lnTo>
                    <a:pt x="35372" y="7"/>
                  </a:lnTo>
                  <a:lnTo>
                    <a:pt x="35233" y="27"/>
                  </a:lnTo>
                  <a:lnTo>
                    <a:pt x="35094" y="53"/>
                  </a:lnTo>
                  <a:lnTo>
                    <a:pt x="34967" y="93"/>
                  </a:lnTo>
                  <a:lnTo>
                    <a:pt x="34562" y="258"/>
                  </a:lnTo>
                  <a:lnTo>
                    <a:pt x="34099" y="442"/>
                  </a:lnTo>
                  <a:lnTo>
                    <a:pt x="33474" y="699"/>
                  </a:lnTo>
                  <a:lnTo>
                    <a:pt x="32698" y="1022"/>
                  </a:lnTo>
                  <a:lnTo>
                    <a:pt x="31796" y="1418"/>
                  </a:lnTo>
                  <a:lnTo>
                    <a:pt x="30765" y="1873"/>
                  </a:lnTo>
                  <a:lnTo>
                    <a:pt x="29620" y="2387"/>
                  </a:lnTo>
                  <a:lnTo>
                    <a:pt x="28381" y="2967"/>
                  </a:lnTo>
                  <a:lnTo>
                    <a:pt x="27062" y="3600"/>
                  </a:lnTo>
                  <a:lnTo>
                    <a:pt x="26367" y="3943"/>
                  </a:lnTo>
                  <a:lnTo>
                    <a:pt x="25661" y="4292"/>
                  </a:lnTo>
                  <a:lnTo>
                    <a:pt x="24943" y="4662"/>
                  </a:lnTo>
                  <a:lnTo>
                    <a:pt x="24203" y="5044"/>
                  </a:lnTo>
                  <a:lnTo>
                    <a:pt x="23450" y="5433"/>
                  </a:lnTo>
                  <a:lnTo>
                    <a:pt x="22698" y="5842"/>
                  </a:lnTo>
                  <a:lnTo>
                    <a:pt x="21923" y="6264"/>
                  </a:lnTo>
                  <a:lnTo>
                    <a:pt x="21147" y="6692"/>
                  </a:lnTo>
                  <a:lnTo>
                    <a:pt x="20360" y="7141"/>
                  </a:lnTo>
                  <a:lnTo>
                    <a:pt x="19573" y="7595"/>
                  </a:lnTo>
                  <a:lnTo>
                    <a:pt x="18786" y="8064"/>
                  </a:lnTo>
                  <a:lnTo>
                    <a:pt x="17999" y="8545"/>
                  </a:lnTo>
                  <a:lnTo>
                    <a:pt x="17258" y="9006"/>
                  </a:lnTo>
                  <a:lnTo>
                    <a:pt x="16506" y="9481"/>
                  </a:lnTo>
                  <a:lnTo>
                    <a:pt x="15753" y="9969"/>
                  </a:lnTo>
                  <a:lnTo>
                    <a:pt x="14989" y="10470"/>
                  </a:lnTo>
                  <a:lnTo>
                    <a:pt x="14237" y="10991"/>
                  </a:lnTo>
                  <a:lnTo>
                    <a:pt x="13473" y="11525"/>
                  </a:lnTo>
                  <a:lnTo>
                    <a:pt x="12721" y="12072"/>
                  </a:lnTo>
                  <a:lnTo>
                    <a:pt x="11968" y="12632"/>
                  </a:lnTo>
                  <a:lnTo>
                    <a:pt x="11216" y="13213"/>
                  </a:lnTo>
                  <a:lnTo>
                    <a:pt x="10475" y="13799"/>
                  </a:lnTo>
                  <a:lnTo>
                    <a:pt x="9746" y="14399"/>
                  </a:lnTo>
                  <a:lnTo>
                    <a:pt x="9029" y="15013"/>
                  </a:lnTo>
                  <a:lnTo>
                    <a:pt x="8323" y="15639"/>
                  </a:lnTo>
                  <a:lnTo>
                    <a:pt x="7628" y="16278"/>
                  </a:lnTo>
                  <a:lnTo>
                    <a:pt x="6957" y="16924"/>
                  </a:lnTo>
                  <a:lnTo>
                    <a:pt x="6309" y="17584"/>
                  </a:lnTo>
                  <a:lnTo>
                    <a:pt x="5985" y="17920"/>
                  </a:lnTo>
                  <a:lnTo>
                    <a:pt x="5672" y="18256"/>
                  </a:lnTo>
                  <a:lnTo>
                    <a:pt x="5371" y="18599"/>
                  </a:lnTo>
                  <a:lnTo>
                    <a:pt x="5070" y="18942"/>
                  </a:lnTo>
                  <a:lnTo>
                    <a:pt x="4769" y="19285"/>
                  </a:lnTo>
                  <a:lnTo>
                    <a:pt x="4480" y="19634"/>
                  </a:lnTo>
                  <a:lnTo>
                    <a:pt x="4202" y="19984"/>
                  </a:lnTo>
                  <a:lnTo>
                    <a:pt x="3924" y="20333"/>
                  </a:lnTo>
                  <a:lnTo>
                    <a:pt x="3658" y="20689"/>
                  </a:lnTo>
                  <a:lnTo>
                    <a:pt x="3392" y="21045"/>
                  </a:lnTo>
                  <a:lnTo>
                    <a:pt x="3137" y="21408"/>
                  </a:lnTo>
                  <a:lnTo>
                    <a:pt x="2894" y="21764"/>
                  </a:lnTo>
                  <a:lnTo>
                    <a:pt x="2663" y="22133"/>
                  </a:lnTo>
                  <a:lnTo>
                    <a:pt x="2431" y="22495"/>
                  </a:lnTo>
                  <a:lnTo>
                    <a:pt x="2211" y="22865"/>
                  </a:lnTo>
                  <a:lnTo>
                    <a:pt x="2003" y="23234"/>
                  </a:lnTo>
                  <a:lnTo>
                    <a:pt x="1795" y="23610"/>
                  </a:lnTo>
                  <a:lnTo>
                    <a:pt x="1609" y="23986"/>
                  </a:lnTo>
                  <a:lnTo>
                    <a:pt x="1424" y="24361"/>
                  </a:lnTo>
                  <a:lnTo>
                    <a:pt x="1251" y="24737"/>
                  </a:lnTo>
                  <a:lnTo>
                    <a:pt x="1089" y="25119"/>
                  </a:lnTo>
                  <a:lnTo>
                    <a:pt x="938" y="25502"/>
                  </a:lnTo>
                  <a:lnTo>
                    <a:pt x="799" y="25891"/>
                  </a:lnTo>
                  <a:lnTo>
                    <a:pt x="660" y="26273"/>
                  </a:lnTo>
                  <a:lnTo>
                    <a:pt x="545" y="26662"/>
                  </a:lnTo>
                  <a:lnTo>
                    <a:pt x="429" y="27051"/>
                  </a:lnTo>
                  <a:lnTo>
                    <a:pt x="336" y="27447"/>
                  </a:lnTo>
                  <a:lnTo>
                    <a:pt x="255" y="27836"/>
                  </a:lnTo>
                  <a:lnTo>
                    <a:pt x="174" y="28231"/>
                  </a:lnTo>
                  <a:lnTo>
                    <a:pt x="116" y="28634"/>
                  </a:lnTo>
                  <a:lnTo>
                    <a:pt x="70" y="29029"/>
                  </a:lnTo>
                  <a:lnTo>
                    <a:pt x="35" y="29431"/>
                  </a:lnTo>
                  <a:lnTo>
                    <a:pt x="12" y="29814"/>
                  </a:lnTo>
                  <a:lnTo>
                    <a:pt x="1" y="30189"/>
                  </a:lnTo>
                  <a:lnTo>
                    <a:pt x="1" y="30572"/>
                  </a:lnTo>
                  <a:lnTo>
                    <a:pt x="12" y="30954"/>
                  </a:lnTo>
                  <a:lnTo>
                    <a:pt x="35" y="31330"/>
                  </a:lnTo>
                  <a:lnTo>
                    <a:pt x="70" y="31706"/>
                  </a:lnTo>
                  <a:lnTo>
                    <a:pt x="116" y="32088"/>
                  </a:lnTo>
                  <a:lnTo>
                    <a:pt x="186" y="32464"/>
                  </a:lnTo>
                  <a:lnTo>
                    <a:pt x="255" y="32840"/>
                  </a:lnTo>
                  <a:lnTo>
                    <a:pt x="336" y="33216"/>
                  </a:lnTo>
                  <a:lnTo>
                    <a:pt x="429" y="33585"/>
                  </a:lnTo>
                  <a:lnTo>
                    <a:pt x="533" y="33961"/>
                  </a:lnTo>
                  <a:lnTo>
                    <a:pt x="660" y="34330"/>
                  </a:lnTo>
                  <a:lnTo>
                    <a:pt x="788" y="34706"/>
                  </a:lnTo>
                  <a:lnTo>
                    <a:pt x="926" y="35075"/>
                  </a:lnTo>
                  <a:lnTo>
                    <a:pt x="1077" y="35444"/>
                  </a:lnTo>
                  <a:lnTo>
                    <a:pt x="1239" y="35813"/>
                  </a:lnTo>
                  <a:lnTo>
                    <a:pt x="1424" y="36182"/>
                  </a:lnTo>
                  <a:lnTo>
                    <a:pt x="1609" y="36552"/>
                  </a:lnTo>
                  <a:lnTo>
                    <a:pt x="1806" y="36914"/>
                  </a:lnTo>
                  <a:lnTo>
                    <a:pt x="2014" y="37283"/>
                  </a:lnTo>
                  <a:lnTo>
                    <a:pt x="2246" y="37646"/>
                  </a:lnTo>
                  <a:lnTo>
                    <a:pt x="2477" y="38009"/>
                  </a:lnTo>
                  <a:lnTo>
                    <a:pt x="2721" y="38371"/>
                  </a:lnTo>
                  <a:lnTo>
                    <a:pt x="2987" y="38734"/>
                  </a:lnTo>
                  <a:lnTo>
                    <a:pt x="3253" y="39097"/>
                  </a:lnTo>
                  <a:lnTo>
                    <a:pt x="3531" y="39459"/>
                  </a:lnTo>
                  <a:lnTo>
                    <a:pt x="3820" y="39815"/>
                  </a:lnTo>
                  <a:lnTo>
                    <a:pt x="4133" y="40178"/>
                  </a:lnTo>
                  <a:lnTo>
                    <a:pt x="4445" y="40534"/>
                  </a:lnTo>
                  <a:lnTo>
                    <a:pt x="4769" y="40890"/>
                  </a:lnTo>
                  <a:lnTo>
                    <a:pt x="5116" y="41246"/>
                  </a:lnTo>
                  <a:lnTo>
                    <a:pt x="5464" y="41602"/>
                  </a:lnTo>
                  <a:lnTo>
                    <a:pt x="5822" y="41951"/>
                  </a:lnTo>
                  <a:lnTo>
                    <a:pt x="6193" y="42307"/>
                  </a:lnTo>
                  <a:lnTo>
                    <a:pt x="6586" y="42657"/>
                  </a:lnTo>
                  <a:lnTo>
                    <a:pt x="6980" y="43013"/>
                  </a:lnTo>
                  <a:lnTo>
                    <a:pt x="7385" y="43362"/>
                  </a:lnTo>
                  <a:lnTo>
                    <a:pt x="7813" y="43712"/>
                  </a:lnTo>
                  <a:lnTo>
                    <a:pt x="8242" y="44061"/>
                  </a:lnTo>
                  <a:lnTo>
                    <a:pt x="8681" y="44404"/>
                  </a:lnTo>
                  <a:lnTo>
                    <a:pt x="9133" y="44753"/>
                  </a:lnTo>
                  <a:lnTo>
                    <a:pt x="9607" y="45096"/>
                  </a:lnTo>
                  <a:lnTo>
                    <a:pt x="10082" y="45446"/>
                  </a:lnTo>
                  <a:lnTo>
                    <a:pt x="10568" y="45788"/>
                  </a:lnTo>
                  <a:lnTo>
                    <a:pt x="11077" y="46131"/>
                  </a:lnTo>
                  <a:lnTo>
                    <a:pt x="11587" y="46474"/>
                  </a:lnTo>
                  <a:lnTo>
                    <a:pt x="12107" y="46810"/>
                  </a:lnTo>
                  <a:lnTo>
                    <a:pt x="12640" y="47153"/>
                  </a:lnTo>
                  <a:lnTo>
                    <a:pt x="13195" y="47489"/>
                  </a:lnTo>
                  <a:lnTo>
                    <a:pt x="13751" y="47826"/>
                  </a:lnTo>
                  <a:lnTo>
                    <a:pt x="14318" y="48162"/>
                  </a:lnTo>
                  <a:lnTo>
                    <a:pt x="14897" y="48498"/>
                  </a:lnTo>
                  <a:lnTo>
                    <a:pt x="15487" y="48834"/>
                  </a:lnTo>
                  <a:lnTo>
                    <a:pt x="16101" y="49171"/>
                  </a:lnTo>
                  <a:lnTo>
                    <a:pt x="16714" y="49500"/>
                  </a:lnTo>
                  <a:lnTo>
                    <a:pt x="17339" y="49830"/>
                  </a:lnTo>
                  <a:lnTo>
                    <a:pt x="17976" y="50166"/>
                  </a:lnTo>
                  <a:lnTo>
                    <a:pt x="18624" y="50496"/>
                  </a:lnTo>
                  <a:lnTo>
                    <a:pt x="19295" y="50819"/>
                  </a:lnTo>
                  <a:lnTo>
                    <a:pt x="19966" y="51148"/>
                  </a:lnTo>
                  <a:lnTo>
                    <a:pt x="20649" y="51471"/>
                  </a:lnTo>
                  <a:lnTo>
                    <a:pt x="21344" y="51801"/>
                  </a:lnTo>
                  <a:lnTo>
                    <a:pt x="22050" y="52124"/>
                  </a:lnTo>
                  <a:lnTo>
                    <a:pt x="22131" y="52157"/>
                  </a:lnTo>
                  <a:lnTo>
                    <a:pt x="22212" y="52184"/>
                  </a:lnTo>
                  <a:lnTo>
                    <a:pt x="22304" y="52210"/>
                  </a:lnTo>
                  <a:lnTo>
                    <a:pt x="22397" y="52223"/>
                  </a:lnTo>
                  <a:lnTo>
                    <a:pt x="22490" y="52236"/>
                  </a:lnTo>
                  <a:lnTo>
                    <a:pt x="22582" y="52243"/>
                  </a:lnTo>
                  <a:lnTo>
                    <a:pt x="22767" y="52243"/>
                  </a:lnTo>
                  <a:lnTo>
                    <a:pt x="22860" y="52230"/>
                  </a:lnTo>
                  <a:lnTo>
                    <a:pt x="22953" y="52216"/>
                  </a:lnTo>
                  <a:lnTo>
                    <a:pt x="23034" y="52203"/>
                  </a:lnTo>
                  <a:lnTo>
                    <a:pt x="23126" y="52177"/>
                  </a:lnTo>
                  <a:lnTo>
                    <a:pt x="23207" y="52151"/>
                  </a:lnTo>
                  <a:lnTo>
                    <a:pt x="23277" y="52118"/>
                  </a:lnTo>
                  <a:lnTo>
                    <a:pt x="23358" y="52078"/>
                  </a:lnTo>
                  <a:lnTo>
                    <a:pt x="23416" y="52038"/>
                  </a:lnTo>
                  <a:lnTo>
                    <a:pt x="23473" y="51992"/>
                  </a:lnTo>
                  <a:lnTo>
                    <a:pt x="23531" y="51940"/>
                  </a:lnTo>
                  <a:lnTo>
                    <a:pt x="23566" y="51893"/>
                  </a:lnTo>
                  <a:lnTo>
                    <a:pt x="23601" y="51841"/>
                  </a:lnTo>
                  <a:lnTo>
                    <a:pt x="23612" y="51788"/>
                  </a:lnTo>
                  <a:lnTo>
                    <a:pt x="23624" y="51735"/>
                  </a:lnTo>
                  <a:lnTo>
                    <a:pt x="23636" y="51682"/>
                  </a:lnTo>
                  <a:lnTo>
                    <a:pt x="23624" y="51630"/>
                  </a:lnTo>
                  <a:lnTo>
                    <a:pt x="23612" y="51577"/>
                  </a:lnTo>
                  <a:lnTo>
                    <a:pt x="23589" y="51524"/>
                  </a:lnTo>
                  <a:lnTo>
                    <a:pt x="23555" y="51471"/>
                  </a:lnTo>
                  <a:lnTo>
                    <a:pt x="23508" y="51425"/>
                  </a:lnTo>
                  <a:lnTo>
                    <a:pt x="23462" y="51379"/>
                  </a:lnTo>
                  <a:lnTo>
                    <a:pt x="23404" y="51333"/>
                  </a:lnTo>
                  <a:lnTo>
                    <a:pt x="23335" y="51293"/>
                  </a:lnTo>
                  <a:lnTo>
                    <a:pt x="23265" y="51254"/>
                  </a:lnTo>
                  <a:lnTo>
                    <a:pt x="22582" y="50944"/>
                  </a:lnTo>
                  <a:lnTo>
                    <a:pt x="21911" y="50628"/>
                  </a:lnTo>
                  <a:lnTo>
                    <a:pt x="21251" y="50311"/>
                  </a:lnTo>
                  <a:lnTo>
                    <a:pt x="20603" y="49995"/>
                  </a:lnTo>
                  <a:lnTo>
                    <a:pt x="19955" y="49678"/>
                  </a:lnTo>
                  <a:lnTo>
                    <a:pt x="19330" y="49362"/>
                  </a:lnTo>
                  <a:lnTo>
                    <a:pt x="18716" y="49045"/>
                  </a:lnTo>
                  <a:lnTo>
                    <a:pt x="18103" y="48722"/>
                  </a:lnTo>
                  <a:lnTo>
                    <a:pt x="17513" y="48406"/>
                  </a:lnTo>
                  <a:lnTo>
                    <a:pt x="16934" y="48083"/>
                  </a:lnTo>
                  <a:lnTo>
                    <a:pt x="16355" y="47760"/>
                  </a:lnTo>
                  <a:lnTo>
                    <a:pt x="15800" y="47437"/>
                  </a:lnTo>
                  <a:lnTo>
                    <a:pt x="15244" y="47114"/>
                  </a:lnTo>
                  <a:lnTo>
                    <a:pt x="14700" y="46784"/>
                  </a:lnTo>
                  <a:lnTo>
                    <a:pt x="14179" y="46461"/>
                  </a:lnTo>
                  <a:lnTo>
                    <a:pt x="13658" y="46131"/>
                  </a:lnTo>
                  <a:lnTo>
                    <a:pt x="13149" y="45808"/>
                  </a:lnTo>
                  <a:lnTo>
                    <a:pt x="12663" y="45478"/>
                  </a:lnTo>
                  <a:lnTo>
                    <a:pt x="12177" y="45149"/>
                  </a:lnTo>
                  <a:lnTo>
                    <a:pt x="11702" y="44819"/>
                  </a:lnTo>
                  <a:lnTo>
                    <a:pt x="11239" y="44483"/>
                  </a:lnTo>
                  <a:lnTo>
                    <a:pt x="10788" y="44153"/>
                  </a:lnTo>
                  <a:lnTo>
                    <a:pt x="10348" y="43817"/>
                  </a:lnTo>
                  <a:lnTo>
                    <a:pt x="9920" y="43487"/>
                  </a:lnTo>
                  <a:lnTo>
                    <a:pt x="9503" y="43151"/>
                  </a:lnTo>
                  <a:lnTo>
                    <a:pt x="9098" y="42815"/>
                  </a:lnTo>
                  <a:lnTo>
                    <a:pt x="8705" y="42479"/>
                  </a:lnTo>
                  <a:lnTo>
                    <a:pt x="8323" y="42142"/>
                  </a:lnTo>
                  <a:lnTo>
                    <a:pt x="7952" y="41800"/>
                  </a:lnTo>
                  <a:lnTo>
                    <a:pt x="7582" y="41463"/>
                  </a:lnTo>
                  <a:lnTo>
                    <a:pt x="7235" y="41121"/>
                  </a:lnTo>
                  <a:lnTo>
                    <a:pt x="6899" y="40784"/>
                  </a:lnTo>
                  <a:lnTo>
                    <a:pt x="6563" y="40441"/>
                  </a:lnTo>
                  <a:lnTo>
                    <a:pt x="6251" y="40099"/>
                  </a:lnTo>
                  <a:lnTo>
                    <a:pt x="5950" y="39756"/>
                  </a:lnTo>
                  <a:lnTo>
                    <a:pt x="5649" y="39413"/>
                  </a:lnTo>
                  <a:lnTo>
                    <a:pt x="5371" y="39070"/>
                  </a:lnTo>
                  <a:lnTo>
                    <a:pt x="5093" y="38721"/>
                  </a:lnTo>
                  <a:lnTo>
                    <a:pt x="4839" y="38378"/>
                  </a:lnTo>
                  <a:lnTo>
                    <a:pt x="4584" y="38028"/>
                  </a:lnTo>
                  <a:lnTo>
                    <a:pt x="4353" y="37679"/>
                  </a:lnTo>
                  <a:lnTo>
                    <a:pt x="4121" y="37330"/>
                  </a:lnTo>
                  <a:lnTo>
                    <a:pt x="3913" y="36980"/>
                  </a:lnTo>
                  <a:lnTo>
                    <a:pt x="3704" y="36631"/>
                  </a:lnTo>
                  <a:lnTo>
                    <a:pt x="3508" y="36281"/>
                  </a:lnTo>
                  <a:lnTo>
                    <a:pt x="3322" y="35932"/>
                  </a:lnTo>
                  <a:lnTo>
                    <a:pt x="3160" y="35576"/>
                  </a:lnTo>
                  <a:lnTo>
                    <a:pt x="2998" y="35226"/>
                  </a:lnTo>
                  <a:lnTo>
                    <a:pt x="2848" y="34870"/>
                  </a:lnTo>
                  <a:lnTo>
                    <a:pt x="2709" y="34514"/>
                  </a:lnTo>
                  <a:lnTo>
                    <a:pt x="2582" y="34158"/>
                  </a:lnTo>
                  <a:lnTo>
                    <a:pt x="2466" y="33802"/>
                  </a:lnTo>
                  <a:lnTo>
                    <a:pt x="2373" y="33446"/>
                  </a:lnTo>
                  <a:lnTo>
                    <a:pt x="2281" y="33090"/>
                  </a:lnTo>
                  <a:lnTo>
                    <a:pt x="2200" y="32734"/>
                  </a:lnTo>
                  <a:lnTo>
                    <a:pt x="2130" y="32372"/>
                  </a:lnTo>
                  <a:lnTo>
                    <a:pt x="2072" y="32016"/>
                  </a:lnTo>
                  <a:lnTo>
                    <a:pt x="2026" y="31653"/>
                  </a:lnTo>
                  <a:lnTo>
                    <a:pt x="1991" y="31290"/>
                  </a:lnTo>
                  <a:lnTo>
                    <a:pt x="1957" y="30934"/>
                  </a:lnTo>
                  <a:lnTo>
                    <a:pt x="1945" y="30572"/>
                  </a:lnTo>
                  <a:lnTo>
                    <a:pt x="1945" y="30209"/>
                  </a:lnTo>
                  <a:lnTo>
                    <a:pt x="1957" y="29840"/>
                  </a:lnTo>
                  <a:lnTo>
                    <a:pt x="1980" y="29477"/>
                  </a:lnTo>
                  <a:lnTo>
                    <a:pt x="2014" y="29108"/>
                  </a:lnTo>
                  <a:lnTo>
                    <a:pt x="2061" y="28746"/>
                  </a:lnTo>
                  <a:lnTo>
                    <a:pt x="2107" y="28376"/>
                  </a:lnTo>
                  <a:lnTo>
                    <a:pt x="2177" y="28014"/>
                  </a:lnTo>
                  <a:lnTo>
                    <a:pt x="2258" y="27651"/>
                  </a:lnTo>
                  <a:lnTo>
                    <a:pt x="2339" y="27289"/>
                  </a:lnTo>
                  <a:lnTo>
                    <a:pt x="2443" y="26926"/>
                  </a:lnTo>
                  <a:lnTo>
                    <a:pt x="2547" y="26563"/>
                  </a:lnTo>
                  <a:lnTo>
                    <a:pt x="2663" y="26207"/>
                  </a:lnTo>
                  <a:lnTo>
                    <a:pt x="2790" y="25851"/>
                  </a:lnTo>
                  <a:lnTo>
                    <a:pt x="2929" y="25495"/>
                  </a:lnTo>
                  <a:lnTo>
                    <a:pt x="3079" y="25139"/>
                  </a:lnTo>
                  <a:lnTo>
                    <a:pt x="3241" y="24790"/>
                  </a:lnTo>
                  <a:lnTo>
                    <a:pt x="3403" y="24440"/>
                  </a:lnTo>
                  <a:lnTo>
                    <a:pt x="3577" y="24091"/>
                  </a:lnTo>
                  <a:lnTo>
                    <a:pt x="3762" y="23742"/>
                  </a:lnTo>
                  <a:lnTo>
                    <a:pt x="3947" y="23392"/>
                  </a:lnTo>
                  <a:lnTo>
                    <a:pt x="4156" y="23049"/>
                  </a:lnTo>
                  <a:lnTo>
                    <a:pt x="4364" y="22706"/>
                  </a:lnTo>
                  <a:lnTo>
                    <a:pt x="4584" y="22364"/>
                  </a:lnTo>
                  <a:lnTo>
                    <a:pt x="4804" y="22027"/>
                  </a:lnTo>
                  <a:lnTo>
                    <a:pt x="5035" y="21685"/>
                  </a:lnTo>
                  <a:lnTo>
                    <a:pt x="5278" y="21348"/>
                  </a:lnTo>
                  <a:lnTo>
                    <a:pt x="5522" y="21019"/>
                  </a:lnTo>
                  <a:lnTo>
                    <a:pt x="5776" y="20682"/>
                  </a:lnTo>
                  <a:lnTo>
                    <a:pt x="6042" y="20353"/>
                  </a:lnTo>
                  <a:lnTo>
                    <a:pt x="6309" y="20023"/>
                  </a:lnTo>
                  <a:lnTo>
                    <a:pt x="6586" y="19694"/>
                  </a:lnTo>
                  <a:lnTo>
                    <a:pt x="6864" y="19370"/>
                  </a:lnTo>
                  <a:lnTo>
                    <a:pt x="7154" y="19047"/>
                  </a:lnTo>
                  <a:lnTo>
                    <a:pt x="7744" y="18408"/>
                  </a:lnTo>
                  <a:lnTo>
                    <a:pt x="8357" y="17775"/>
                  </a:lnTo>
                  <a:lnTo>
                    <a:pt x="8994" y="17149"/>
                  </a:lnTo>
                  <a:lnTo>
                    <a:pt x="9654" y="16535"/>
                  </a:lnTo>
                  <a:lnTo>
                    <a:pt x="10325" y="15922"/>
                  </a:lnTo>
                  <a:lnTo>
                    <a:pt x="11019" y="15329"/>
                  </a:lnTo>
                  <a:lnTo>
                    <a:pt x="11725" y="14736"/>
                  </a:lnTo>
                  <a:lnTo>
                    <a:pt x="12443" y="14155"/>
                  </a:lnTo>
                  <a:lnTo>
                    <a:pt x="13184" y="13588"/>
                  </a:lnTo>
                  <a:lnTo>
                    <a:pt x="13925" y="13028"/>
                  </a:lnTo>
                  <a:lnTo>
                    <a:pt x="14677" y="12474"/>
                  </a:lnTo>
                  <a:lnTo>
                    <a:pt x="15441" y="11934"/>
                  </a:lnTo>
                  <a:lnTo>
                    <a:pt x="16216" y="11406"/>
                  </a:lnTo>
                  <a:lnTo>
                    <a:pt x="16992" y="10885"/>
                  </a:lnTo>
                  <a:lnTo>
                    <a:pt x="17767" y="10378"/>
                  </a:lnTo>
                  <a:lnTo>
                    <a:pt x="18543" y="9877"/>
                  </a:lnTo>
                  <a:lnTo>
                    <a:pt x="19330" y="9389"/>
                  </a:lnTo>
                  <a:lnTo>
                    <a:pt x="20105" y="8914"/>
                  </a:lnTo>
                  <a:lnTo>
                    <a:pt x="20881" y="8453"/>
                  </a:lnTo>
                  <a:lnTo>
                    <a:pt x="21656" y="7998"/>
                  </a:lnTo>
                  <a:lnTo>
                    <a:pt x="22432" y="7562"/>
                  </a:lnTo>
                  <a:lnTo>
                    <a:pt x="23196" y="7134"/>
                  </a:lnTo>
                  <a:lnTo>
                    <a:pt x="23948" y="6719"/>
                  </a:lnTo>
                  <a:lnTo>
                    <a:pt x="24700" y="6316"/>
                  </a:lnTo>
                  <a:lnTo>
                    <a:pt x="25430" y="5927"/>
                  </a:lnTo>
                  <a:lnTo>
                    <a:pt x="26159" y="5552"/>
                  </a:lnTo>
                  <a:lnTo>
                    <a:pt x="26865" y="5189"/>
                  </a:lnTo>
                  <a:lnTo>
                    <a:pt x="27559" y="4840"/>
                  </a:lnTo>
                  <a:lnTo>
                    <a:pt x="28242" y="4503"/>
                  </a:lnTo>
                  <a:lnTo>
                    <a:pt x="29538" y="3877"/>
                  </a:lnTo>
                  <a:lnTo>
                    <a:pt x="30754" y="3303"/>
                  </a:lnTo>
                  <a:lnTo>
                    <a:pt x="31877" y="2789"/>
                  </a:lnTo>
                  <a:lnTo>
                    <a:pt x="32884" y="2341"/>
                  </a:lnTo>
                  <a:lnTo>
                    <a:pt x="33775" y="1952"/>
                  </a:lnTo>
                  <a:lnTo>
                    <a:pt x="34539" y="1629"/>
                  </a:lnTo>
                  <a:lnTo>
                    <a:pt x="35164" y="1372"/>
                  </a:lnTo>
                  <a:lnTo>
                    <a:pt x="35627" y="1187"/>
                  </a:lnTo>
                  <a:lnTo>
                    <a:pt x="36055" y="1016"/>
                  </a:lnTo>
                  <a:lnTo>
                    <a:pt x="36136" y="983"/>
                  </a:lnTo>
                  <a:lnTo>
                    <a:pt x="36205" y="943"/>
                  </a:lnTo>
                  <a:lnTo>
                    <a:pt x="36275" y="904"/>
                  </a:lnTo>
                  <a:lnTo>
                    <a:pt x="36333" y="864"/>
                  </a:lnTo>
                  <a:lnTo>
                    <a:pt x="36379" y="818"/>
                  </a:lnTo>
                  <a:lnTo>
                    <a:pt x="36414" y="765"/>
                  </a:lnTo>
                  <a:lnTo>
                    <a:pt x="36448" y="719"/>
                  </a:lnTo>
                  <a:lnTo>
                    <a:pt x="36472" y="666"/>
                  </a:lnTo>
                  <a:lnTo>
                    <a:pt x="36483" y="614"/>
                  </a:lnTo>
                  <a:lnTo>
                    <a:pt x="36483" y="561"/>
                  </a:lnTo>
                  <a:lnTo>
                    <a:pt x="36483" y="508"/>
                  </a:lnTo>
                  <a:lnTo>
                    <a:pt x="36472" y="449"/>
                  </a:lnTo>
                  <a:lnTo>
                    <a:pt x="36448" y="396"/>
                  </a:lnTo>
                  <a:lnTo>
                    <a:pt x="36414" y="350"/>
                  </a:lnTo>
                  <a:lnTo>
                    <a:pt x="36379" y="297"/>
                  </a:lnTo>
                  <a:lnTo>
                    <a:pt x="36321" y="251"/>
                  </a:lnTo>
                  <a:lnTo>
                    <a:pt x="36252" y="192"/>
                  </a:lnTo>
                  <a:lnTo>
                    <a:pt x="36159" y="139"/>
                  </a:lnTo>
                  <a:lnTo>
                    <a:pt x="36066" y="99"/>
                  </a:lnTo>
                  <a:lnTo>
                    <a:pt x="35962" y="66"/>
                  </a:lnTo>
                  <a:lnTo>
                    <a:pt x="35858" y="40"/>
                  </a:lnTo>
                  <a:lnTo>
                    <a:pt x="35742" y="20"/>
                  </a:lnTo>
                  <a:lnTo>
                    <a:pt x="35627" y="7"/>
                  </a:lnTo>
                  <a:lnTo>
                    <a:pt x="35511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-8935375" y="3690825"/>
              <a:ext cx="512200" cy="430050"/>
            </a:xfrm>
            <a:custGeom>
              <a:avLst/>
              <a:gdLst/>
              <a:ahLst/>
              <a:cxnLst/>
              <a:rect l="l" t="t" r="r" b="b"/>
              <a:pathLst>
                <a:path w="20488" h="17202" extrusionOk="0">
                  <a:moveTo>
                    <a:pt x="6702" y="1"/>
                  </a:moveTo>
                  <a:lnTo>
                    <a:pt x="6471" y="8"/>
                  </a:lnTo>
                  <a:lnTo>
                    <a:pt x="6239" y="27"/>
                  </a:lnTo>
                  <a:lnTo>
                    <a:pt x="6008" y="54"/>
                  </a:lnTo>
                  <a:lnTo>
                    <a:pt x="5788" y="93"/>
                  </a:lnTo>
                  <a:lnTo>
                    <a:pt x="5557" y="146"/>
                  </a:lnTo>
                  <a:lnTo>
                    <a:pt x="5348" y="212"/>
                  </a:lnTo>
                  <a:lnTo>
                    <a:pt x="5128" y="284"/>
                  </a:lnTo>
                  <a:lnTo>
                    <a:pt x="4920" y="370"/>
                  </a:lnTo>
                  <a:lnTo>
                    <a:pt x="4700" y="476"/>
                  </a:lnTo>
                  <a:lnTo>
                    <a:pt x="4492" y="601"/>
                  </a:lnTo>
                  <a:lnTo>
                    <a:pt x="4283" y="739"/>
                  </a:lnTo>
                  <a:lnTo>
                    <a:pt x="4075" y="891"/>
                  </a:lnTo>
                  <a:lnTo>
                    <a:pt x="3890" y="1056"/>
                  </a:lnTo>
                  <a:lnTo>
                    <a:pt x="3693" y="1234"/>
                  </a:lnTo>
                  <a:lnTo>
                    <a:pt x="3508" y="1425"/>
                  </a:lnTo>
                  <a:lnTo>
                    <a:pt x="3334" y="1623"/>
                  </a:lnTo>
                  <a:lnTo>
                    <a:pt x="3172" y="1840"/>
                  </a:lnTo>
                  <a:lnTo>
                    <a:pt x="2999" y="2065"/>
                  </a:lnTo>
                  <a:lnTo>
                    <a:pt x="2848" y="2302"/>
                  </a:lnTo>
                  <a:lnTo>
                    <a:pt x="2686" y="2546"/>
                  </a:lnTo>
                  <a:lnTo>
                    <a:pt x="2547" y="2796"/>
                  </a:lnTo>
                  <a:lnTo>
                    <a:pt x="2397" y="3060"/>
                  </a:lnTo>
                  <a:lnTo>
                    <a:pt x="2269" y="3337"/>
                  </a:lnTo>
                  <a:lnTo>
                    <a:pt x="2130" y="3614"/>
                  </a:lnTo>
                  <a:lnTo>
                    <a:pt x="2003" y="3904"/>
                  </a:lnTo>
                  <a:lnTo>
                    <a:pt x="1887" y="4194"/>
                  </a:lnTo>
                  <a:lnTo>
                    <a:pt x="1772" y="4497"/>
                  </a:lnTo>
                  <a:lnTo>
                    <a:pt x="1656" y="4801"/>
                  </a:lnTo>
                  <a:lnTo>
                    <a:pt x="1448" y="5433"/>
                  </a:lnTo>
                  <a:lnTo>
                    <a:pt x="1262" y="6080"/>
                  </a:lnTo>
                  <a:lnTo>
                    <a:pt x="1089" y="6745"/>
                  </a:lnTo>
                  <a:lnTo>
                    <a:pt x="927" y="7411"/>
                  </a:lnTo>
                  <a:lnTo>
                    <a:pt x="788" y="8090"/>
                  </a:lnTo>
                  <a:lnTo>
                    <a:pt x="661" y="8770"/>
                  </a:lnTo>
                  <a:lnTo>
                    <a:pt x="556" y="9449"/>
                  </a:lnTo>
                  <a:lnTo>
                    <a:pt x="452" y="10121"/>
                  </a:lnTo>
                  <a:lnTo>
                    <a:pt x="371" y="10780"/>
                  </a:lnTo>
                  <a:lnTo>
                    <a:pt x="290" y="11426"/>
                  </a:lnTo>
                  <a:lnTo>
                    <a:pt x="232" y="12059"/>
                  </a:lnTo>
                  <a:lnTo>
                    <a:pt x="174" y="12666"/>
                  </a:lnTo>
                  <a:lnTo>
                    <a:pt x="93" y="13800"/>
                  </a:lnTo>
                  <a:lnTo>
                    <a:pt x="35" y="14795"/>
                  </a:lnTo>
                  <a:lnTo>
                    <a:pt x="12" y="15620"/>
                  </a:lnTo>
                  <a:lnTo>
                    <a:pt x="1" y="16253"/>
                  </a:lnTo>
                  <a:lnTo>
                    <a:pt x="1" y="16648"/>
                  </a:lnTo>
                  <a:lnTo>
                    <a:pt x="1" y="16701"/>
                  </a:lnTo>
                  <a:lnTo>
                    <a:pt x="12" y="16760"/>
                  </a:lnTo>
                  <a:lnTo>
                    <a:pt x="35" y="16813"/>
                  </a:lnTo>
                  <a:lnTo>
                    <a:pt x="70" y="16866"/>
                  </a:lnTo>
                  <a:lnTo>
                    <a:pt x="117" y="16912"/>
                  </a:lnTo>
                  <a:lnTo>
                    <a:pt x="163" y="16958"/>
                  </a:lnTo>
                  <a:lnTo>
                    <a:pt x="221" y="16998"/>
                  </a:lnTo>
                  <a:lnTo>
                    <a:pt x="279" y="17037"/>
                  </a:lnTo>
                  <a:lnTo>
                    <a:pt x="348" y="17077"/>
                  </a:lnTo>
                  <a:lnTo>
                    <a:pt x="429" y="17110"/>
                  </a:lnTo>
                  <a:lnTo>
                    <a:pt x="510" y="17136"/>
                  </a:lnTo>
                  <a:lnTo>
                    <a:pt x="591" y="17156"/>
                  </a:lnTo>
                  <a:lnTo>
                    <a:pt x="684" y="17176"/>
                  </a:lnTo>
                  <a:lnTo>
                    <a:pt x="776" y="17189"/>
                  </a:lnTo>
                  <a:lnTo>
                    <a:pt x="869" y="17202"/>
                  </a:lnTo>
                  <a:lnTo>
                    <a:pt x="1066" y="17202"/>
                  </a:lnTo>
                  <a:lnTo>
                    <a:pt x="1170" y="17189"/>
                  </a:lnTo>
                  <a:lnTo>
                    <a:pt x="1262" y="17176"/>
                  </a:lnTo>
                  <a:lnTo>
                    <a:pt x="1355" y="17156"/>
                  </a:lnTo>
                  <a:lnTo>
                    <a:pt x="1436" y="17136"/>
                  </a:lnTo>
                  <a:lnTo>
                    <a:pt x="1517" y="17110"/>
                  </a:lnTo>
                  <a:lnTo>
                    <a:pt x="1586" y="17077"/>
                  </a:lnTo>
                  <a:lnTo>
                    <a:pt x="1656" y="17037"/>
                  </a:lnTo>
                  <a:lnTo>
                    <a:pt x="1725" y="16998"/>
                  </a:lnTo>
                  <a:lnTo>
                    <a:pt x="1783" y="16958"/>
                  </a:lnTo>
                  <a:lnTo>
                    <a:pt x="1830" y="16912"/>
                  </a:lnTo>
                  <a:lnTo>
                    <a:pt x="1864" y="16866"/>
                  </a:lnTo>
                  <a:lnTo>
                    <a:pt x="1899" y="16813"/>
                  </a:lnTo>
                  <a:lnTo>
                    <a:pt x="1922" y="16760"/>
                  </a:lnTo>
                  <a:lnTo>
                    <a:pt x="1934" y="16701"/>
                  </a:lnTo>
                  <a:lnTo>
                    <a:pt x="1945" y="16648"/>
                  </a:lnTo>
                  <a:lnTo>
                    <a:pt x="1957" y="15626"/>
                  </a:lnTo>
                  <a:lnTo>
                    <a:pt x="2003" y="14538"/>
                  </a:lnTo>
                  <a:lnTo>
                    <a:pt x="2073" y="13398"/>
                  </a:lnTo>
                  <a:lnTo>
                    <a:pt x="2119" y="12818"/>
                  </a:lnTo>
                  <a:lnTo>
                    <a:pt x="2165" y="12224"/>
                  </a:lnTo>
                  <a:lnTo>
                    <a:pt x="2235" y="11631"/>
                  </a:lnTo>
                  <a:lnTo>
                    <a:pt x="2304" y="11031"/>
                  </a:lnTo>
                  <a:lnTo>
                    <a:pt x="2374" y="10431"/>
                  </a:lnTo>
                  <a:lnTo>
                    <a:pt x="2466" y="9831"/>
                  </a:lnTo>
                  <a:lnTo>
                    <a:pt x="2559" y="9238"/>
                  </a:lnTo>
                  <a:lnTo>
                    <a:pt x="2663" y="8651"/>
                  </a:lnTo>
                  <a:lnTo>
                    <a:pt x="2767" y="8064"/>
                  </a:lnTo>
                  <a:lnTo>
                    <a:pt x="2894" y="7490"/>
                  </a:lnTo>
                  <a:lnTo>
                    <a:pt x="3022" y="6930"/>
                  </a:lnTo>
                  <a:lnTo>
                    <a:pt x="3161" y="6383"/>
                  </a:lnTo>
                  <a:lnTo>
                    <a:pt x="3311" y="5849"/>
                  </a:lnTo>
                  <a:lnTo>
                    <a:pt x="3462" y="5335"/>
                  </a:lnTo>
                  <a:lnTo>
                    <a:pt x="3635" y="4840"/>
                  </a:lnTo>
                  <a:lnTo>
                    <a:pt x="3809" y="4365"/>
                  </a:lnTo>
                  <a:lnTo>
                    <a:pt x="3994" y="3917"/>
                  </a:lnTo>
                  <a:lnTo>
                    <a:pt x="4191" y="3489"/>
                  </a:lnTo>
                  <a:lnTo>
                    <a:pt x="4399" y="3093"/>
                  </a:lnTo>
                  <a:lnTo>
                    <a:pt x="4607" y="2724"/>
                  </a:lnTo>
                  <a:lnTo>
                    <a:pt x="4723" y="2552"/>
                  </a:lnTo>
                  <a:lnTo>
                    <a:pt x="4839" y="2388"/>
                  </a:lnTo>
                  <a:lnTo>
                    <a:pt x="4955" y="2229"/>
                  </a:lnTo>
                  <a:lnTo>
                    <a:pt x="5070" y="2084"/>
                  </a:lnTo>
                  <a:lnTo>
                    <a:pt x="5198" y="1946"/>
                  </a:lnTo>
                  <a:lnTo>
                    <a:pt x="5325" y="1814"/>
                  </a:lnTo>
                  <a:lnTo>
                    <a:pt x="5452" y="1695"/>
                  </a:lnTo>
                  <a:lnTo>
                    <a:pt x="5580" y="1583"/>
                  </a:lnTo>
                  <a:lnTo>
                    <a:pt x="5707" y="1484"/>
                  </a:lnTo>
                  <a:lnTo>
                    <a:pt x="5846" y="1392"/>
                  </a:lnTo>
                  <a:lnTo>
                    <a:pt x="5985" y="1313"/>
                  </a:lnTo>
                  <a:lnTo>
                    <a:pt x="6124" y="1247"/>
                  </a:lnTo>
                  <a:lnTo>
                    <a:pt x="6251" y="1194"/>
                  </a:lnTo>
                  <a:lnTo>
                    <a:pt x="6367" y="1155"/>
                  </a:lnTo>
                  <a:lnTo>
                    <a:pt x="6471" y="1135"/>
                  </a:lnTo>
                  <a:lnTo>
                    <a:pt x="6575" y="1115"/>
                  </a:lnTo>
                  <a:lnTo>
                    <a:pt x="6668" y="1109"/>
                  </a:lnTo>
                  <a:lnTo>
                    <a:pt x="6760" y="1115"/>
                  </a:lnTo>
                  <a:lnTo>
                    <a:pt x="6841" y="1122"/>
                  </a:lnTo>
                  <a:lnTo>
                    <a:pt x="6922" y="1128"/>
                  </a:lnTo>
                  <a:lnTo>
                    <a:pt x="7107" y="1161"/>
                  </a:lnTo>
                  <a:lnTo>
                    <a:pt x="7304" y="1207"/>
                  </a:lnTo>
                  <a:lnTo>
                    <a:pt x="7501" y="1267"/>
                  </a:lnTo>
                  <a:lnTo>
                    <a:pt x="7698" y="1333"/>
                  </a:lnTo>
                  <a:lnTo>
                    <a:pt x="7895" y="1418"/>
                  </a:lnTo>
                  <a:lnTo>
                    <a:pt x="8091" y="1511"/>
                  </a:lnTo>
                  <a:lnTo>
                    <a:pt x="8300" y="1616"/>
                  </a:lnTo>
                  <a:lnTo>
                    <a:pt x="8496" y="1728"/>
                  </a:lnTo>
                  <a:lnTo>
                    <a:pt x="8693" y="1854"/>
                  </a:lnTo>
                  <a:lnTo>
                    <a:pt x="8902" y="1992"/>
                  </a:lnTo>
                  <a:lnTo>
                    <a:pt x="9110" y="2137"/>
                  </a:lnTo>
                  <a:lnTo>
                    <a:pt x="9307" y="2289"/>
                  </a:lnTo>
                  <a:lnTo>
                    <a:pt x="9515" y="2460"/>
                  </a:lnTo>
                  <a:lnTo>
                    <a:pt x="9723" y="2631"/>
                  </a:lnTo>
                  <a:lnTo>
                    <a:pt x="9932" y="2816"/>
                  </a:lnTo>
                  <a:lnTo>
                    <a:pt x="10128" y="3007"/>
                  </a:lnTo>
                  <a:lnTo>
                    <a:pt x="10337" y="3205"/>
                  </a:lnTo>
                  <a:lnTo>
                    <a:pt x="10545" y="3416"/>
                  </a:lnTo>
                  <a:lnTo>
                    <a:pt x="10962" y="3851"/>
                  </a:lnTo>
                  <a:lnTo>
                    <a:pt x="11367" y="4319"/>
                  </a:lnTo>
                  <a:lnTo>
                    <a:pt x="11784" y="4814"/>
                  </a:lnTo>
                  <a:lnTo>
                    <a:pt x="12189" y="5335"/>
                  </a:lnTo>
                  <a:lnTo>
                    <a:pt x="12594" y="5875"/>
                  </a:lnTo>
                  <a:lnTo>
                    <a:pt x="12999" y="6436"/>
                  </a:lnTo>
                  <a:lnTo>
                    <a:pt x="13404" y="7009"/>
                  </a:lnTo>
                  <a:lnTo>
                    <a:pt x="13786" y="7603"/>
                  </a:lnTo>
                  <a:lnTo>
                    <a:pt x="14179" y="8209"/>
                  </a:lnTo>
                  <a:lnTo>
                    <a:pt x="14561" y="8822"/>
                  </a:lnTo>
                  <a:lnTo>
                    <a:pt x="14932" y="9449"/>
                  </a:lnTo>
                  <a:lnTo>
                    <a:pt x="15302" y="10082"/>
                  </a:lnTo>
                  <a:lnTo>
                    <a:pt x="15649" y="10714"/>
                  </a:lnTo>
                  <a:lnTo>
                    <a:pt x="15997" y="11347"/>
                  </a:lnTo>
                  <a:lnTo>
                    <a:pt x="16332" y="11987"/>
                  </a:lnTo>
                  <a:lnTo>
                    <a:pt x="16656" y="12613"/>
                  </a:lnTo>
                  <a:lnTo>
                    <a:pt x="16980" y="13246"/>
                  </a:lnTo>
                  <a:lnTo>
                    <a:pt x="17281" y="13866"/>
                  </a:lnTo>
                  <a:lnTo>
                    <a:pt x="17559" y="14472"/>
                  </a:lnTo>
                  <a:lnTo>
                    <a:pt x="17837" y="15072"/>
                  </a:lnTo>
                  <a:lnTo>
                    <a:pt x="18092" y="15653"/>
                  </a:lnTo>
                  <a:lnTo>
                    <a:pt x="18346" y="16226"/>
                  </a:lnTo>
                  <a:lnTo>
                    <a:pt x="18566" y="16773"/>
                  </a:lnTo>
                  <a:lnTo>
                    <a:pt x="18601" y="16826"/>
                  </a:lnTo>
                  <a:lnTo>
                    <a:pt x="18636" y="16879"/>
                  </a:lnTo>
                  <a:lnTo>
                    <a:pt x="18682" y="16925"/>
                  </a:lnTo>
                  <a:lnTo>
                    <a:pt x="18728" y="16971"/>
                  </a:lnTo>
                  <a:lnTo>
                    <a:pt x="18786" y="17017"/>
                  </a:lnTo>
                  <a:lnTo>
                    <a:pt x="18856" y="17050"/>
                  </a:lnTo>
                  <a:lnTo>
                    <a:pt x="18925" y="17090"/>
                  </a:lnTo>
                  <a:lnTo>
                    <a:pt x="19006" y="17116"/>
                  </a:lnTo>
                  <a:lnTo>
                    <a:pt x="19087" y="17143"/>
                  </a:lnTo>
                  <a:lnTo>
                    <a:pt x="19168" y="17162"/>
                  </a:lnTo>
                  <a:lnTo>
                    <a:pt x="19261" y="17182"/>
                  </a:lnTo>
                  <a:lnTo>
                    <a:pt x="19353" y="17195"/>
                  </a:lnTo>
                  <a:lnTo>
                    <a:pt x="19446" y="17202"/>
                  </a:lnTo>
                  <a:lnTo>
                    <a:pt x="19538" y="17202"/>
                  </a:lnTo>
                  <a:lnTo>
                    <a:pt x="19643" y="17195"/>
                  </a:lnTo>
                  <a:lnTo>
                    <a:pt x="19735" y="17189"/>
                  </a:lnTo>
                  <a:lnTo>
                    <a:pt x="19839" y="17169"/>
                  </a:lnTo>
                  <a:lnTo>
                    <a:pt x="19920" y="17149"/>
                  </a:lnTo>
                  <a:lnTo>
                    <a:pt x="20013" y="17123"/>
                  </a:lnTo>
                  <a:lnTo>
                    <a:pt x="20094" y="17096"/>
                  </a:lnTo>
                  <a:lnTo>
                    <a:pt x="20163" y="17063"/>
                  </a:lnTo>
                  <a:lnTo>
                    <a:pt x="20233" y="17024"/>
                  </a:lnTo>
                  <a:lnTo>
                    <a:pt x="20291" y="16984"/>
                  </a:lnTo>
                  <a:lnTo>
                    <a:pt x="20349" y="16938"/>
                  </a:lnTo>
                  <a:lnTo>
                    <a:pt x="20395" y="16892"/>
                  </a:lnTo>
                  <a:lnTo>
                    <a:pt x="20430" y="16846"/>
                  </a:lnTo>
                  <a:lnTo>
                    <a:pt x="20453" y="16793"/>
                  </a:lnTo>
                  <a:lnTo>
                    <a:pt x="20476" y="16740"/>
                  </a:lnTo>
                  <a:lnTo>
                    <a:pt x="20488" y="16688"/>
                  </a:lnTo>
                  <a:lnTo>
                    <a:pt x="20488" y="16635"/>
                  </a:lnTo>
                  <a:lnTo>
                    <a:pt x="20488" y="16576"/>
                  </a:lnTo>
                  <a:lnTo>
                    <a:pt x="20464" y="16523"/>
                  </a:lnTo>
                  <a:lnTo>
                    <a:pt x="20291" y="16088"/>
                  </a:lnTo>
                  <a:lnTo>
                    <a:pt x="19990" y="15395"/>
                  </a:lnTo>
                  <a:lnTo>
                    <a:pt x="19585" y="14492"/>
                  </a:lnTo>
                  <a:lnTo>
                    <a:pt x="19075" y="13404"/>
                  </a:lnTo>
                  <a:lnTo>
                    <a:pt x="18786" y="12811"/>
                  </a:lnTo>
                  <a:lnTo>
                    <a:pt x="18474" y="12185"/>
                  </a:lnTo>
                  <a:lnTo>
                    <a:pt x="18138" y="11532"/>
                  </a:lnTo>
                  <a:lnTo>
                    <a:pt x="17779" y="10853"/>
                  </a:lnTo>
                  <a:lnTo>
                    <a:pt x="17397" y="10161"/>
                  </a:lnTo>
                  <a:lnTo>
                    <a:pt x="17004" y="9462"/>
                  </a:lnTo>
                  <a:lnTo>
                    <a:pt x="16587" y="8750"/>
                  </a:lnTo>
                  <a:lnTo>
                    <a:pt x="16147" y="8038"/>
                  </a:lnTo>
                  <a:lnTo>
                    <a:pt x="15696" y="7326"/>
                  </a:lnTo>
                  <a:lnTo>
                    <a:pt x="15233" y="6620"/>
                  </a:lnTo>
                  <a:lnTo>
                    <a:pt x="14747" y="5928"/>
                  </a:lnTo>
                  <a:lnTo>
                    <a:pt x="14237" y="5249"/>
                  </a:lnTo>
                  <a:lnTo>
                    <a:pt x="13983" y="4919"/>
                  </a:lnTo>
                  <a:lnTo>
                    <a:pt x="13728" y="4590"/>
                  </a:lnTo>
                  <a:lnTo>
                    <a:pt x="13462" y="4273"/>
                  </a:lnTo>
                  <a:lnTo>
                    <a:pt x="13207" y="3957"/>
                  </a:lnTo>
                  <a:lnTo>
                    <a:pt x="12929" y="3653"/>
                  </a:lnTo>
                  <a:lnTo>
                    <a:pt x="12663" y="3357"/>
                  </a:lnTo>
                  <a:lnTo>
                    <a:pt x="12385" y="3067"/>
                  </a:lnTo>
                  <a:lnTo>
                    <a:pt x="12108" y="2790"/>
                  </a:lnTo>
                  <a:lnTo>
                    <a:pt x="11830" y="2519"/>
                  </a:lnTo>
                  <a:lnTo>
                    <a:pt x="11552" y="2262"/>
                  </a:lnTo>
                  <a:lnTo>
                    <a:pt x="11263" y="2012"/>
                  </a:lnTo>
                  <a:lnTo>
                    <a:pt x="10973" y="1774"/>
                  </a:lnTo>
                  <a:lnTo>
                    <a:pt x="10684" y="1550"/>
                  </a:lnTo>
                  <a:lnTo>
                    <a:pt x="10395" y="1339"/>
                  </a:lnTo>
                  <a:lnTo>
                    <a:pt x="10105" y="1141"/>
                  </a:lnTo>
                  <a:lnTo>
                    <a:pt x="9804" y="957"/>
                  </a:lnTo>
                  <a:lnTo>
                    <a:pt x="9515" y="785"/>
                  </a:lnTo>
                  <a:lnTo>
                    <a:pt x="9214" y="634"/>
                  </a:lnTo>
                  <a:lnTo>
                    <a:pt x="8913" y="495"/>
                  </a:lnTo>
                  <a:lnTo>
                    <a:pt x="8612" y="370"/>
                  </a:lnTo>
                  <a:lnTo>
                    <a:pt x="8300" y="265"/>
                  </a:lnTo>
                  <a:lnTo>
                    <a:pt x="8149" y="218"/>
                  </a:lnTo>
                  <a:lnTo>
                    <a:pt x="7999" y="172"/>
                  </a:lnTo>
                  <a:lnTo>
                    <a:pt x="7848" y="139"/>
                  </a:lnTo>
                  <a:lnTo>
                    <a:pt x="7686" y="106"/>
                  </a:lnTo>
                  <a:lnTo>
                    <a:pt x="7536" y="73"/>
                  </a:lnTo>
                  <a:lnTo>
                    <a:pt x="7385" y="54"/>
                  </a:lnTo>
                  <a:lnTo>
                    <a:pt x="7212" y="27"/>
                  </a:lnTo>
                  <a:lnTo>
                    <a:pt x="7038" y="14"/>
                  </a:lnTo>
                  <a:lnTo>
                    <a:pt x="6876" y="8"/>
                  </a:lnTo>
                  <a:lnTo>
                    <a:pt x="6702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-9527100" y="977675"/>
              <a:ext cx="2386675" cy="2237825"/>
            </a:xfrm>
            <a:custGeom>
              <a:avLst/>
              <a:gdLst/>
              <a:ahLst/>
              <a:cxnLst/>
              <a:rect l="l" t="t" r="r" b="b"/>
              <a:pathLst>
                <a:path w="95467" h="89513" extrusionOk="0">
                  <a:moveTo>
                    <a:pt x="984" y="1"/>
                  </a:moveTo>
                  <a:lnTo>
                    <a:pt x="822" y="7"/>
                  </a:lnTo>
                  <a:lnTo>
                    <a:pt x="660" y="33"/>
                  </a:lnTo>
                  <a:lnTo>
                    <a:pt x="521" y="66"/>
                  </a:lnTo>
                  <a:lnTo>
                    <a:pt x="382" y="113"/>
                  </a:lnTo>
                  <a:lnTo>
                    <a:pt x="266" y="179"/>
                  </a:lnTo>
                  <a:lnTo>
                    <a:pt x="174" y="244"/>
                  </a:lnTo>
                  <a:lnTo>
                    <a:pt x="93" y="324"/>
                  </a:lnTo>
                  <a:lnTo>
                    <a:pt x="58" y="370"/>
                  </a:lnTo>
                  <a:lnTo>
                    <a:pt x="35" y="416"/>
                  </a:lnTo>
                  <a:lnTo>
                    <a:pt x="12" y="469"/>
                  </a:lnTo>
                  <a:lnTo>
                    <a:pt x="0" y="528"/>
                  </a:lnTo>
                  <a:lnTo>
                    <a:pt x="0" y="581"/>
                  </a:lnTo>
                  <a:lnTo>
                    <a:pt x="12" y="633"/>
                  </a:lnTo>
                  <a:lnTo>
                    <a:pt x="35" y="686"/>
                  </a:lnTo>
                  <a:lnTo>
                    <a:pt x="58" y="739"/>
                  </a:lnTo>
                  <a:lnTo>
                    <a:pt x="93" y="792"/>
                  </a:lnTo>
                  <a:lnTo>
                    <a:pt x="139" y="838"/>
                  </a:lnTo>
                  <a:lnTo>
                    <a:pt x="185" y="884"/>
                  </a:lnTo>
                  <a:lnTo>
                    <a:pt x="243" y="924"/>
                  </a:lnTo>
                  <a:lnTo>
                    <a:pt x="313" y="963"/>
                  </a:lnTo>
                  <a:lnTo>
                    <a:pt x="382" y="996"/>
                  </a:lnTo>
                  <a:lnTo>
                    <a:pt x="463" y="1029"/>
                  </a:lnTo>
                  <a:lnTo>
                    <a:pt x="544" y="1055"/>
                  </a:lnTo>
                  <a:lnTo>
                    <a:pt x="637" y="1075"/>
                  </a:lnTo>
                  <a:lnTo>
                    <a:pt x="729" y="1095"/>
                  </a:lnTo>
                  <a:lnTo>
                    <a:pt x="1933" y="1266"/>
                  </a:lnTo>
                  <a:lnTo>
                    <a:pt x="3206" y="1451"/>
                  </a:lnTo>
                  <a:lnTo>
                    <a:pt x="5949" y="1827"/>
                  </a:lnTo>
                  <a:lnTo>
                    <a:pt x="8993" y="2249"/>
                  </a:lnTo>
                  <a:lnTo>
                    <a:pt x="10602" y="2473"/>
                  </a:lnTo>
                  <a:lnTo>
                    <a:pt x="12269" y="2717"/>
                  </a:lnTo>
                  <a:lnTo>
                    <a:pt x="13982" y="2967"/>
                  </a:lnTo>
                  <a:lnTo>
                    <a:pt x="15741" y="3231"/>
                  </a:lnTo>
                  <a:lnTo>
                    <a:pt x="17535" y="3515"/>
                  </a:lnTo>
                  <a:lnTo>
                    <a:pt x="19376" y="3818"/>
                  </a:lnTo>
                  <a:lnTo>
                    <a:pt x="21251" y="4141"/>
                  </a:lnTo>
                  <a:lnTo>
                    <a:pt x="23160" y="4477"/>
                  </a:lnTo>
                  <a:lnTo>
                    <a:pt x="24133" y="4655"/>
                  </a:lnTo>
                  <a:lnTo>
                    <a:pt x="25105" y="4840"/>
                  </a:lnTo>
                  <a:lnTo>
                    <a:pt x="26077" y="5031"/>
                  </a:lnTo>
                  <a:lnTo>
                    <a:pt x="27073" y="5222"/>
                  </a:lnTo>
                  <a:lnTo>
                    <a:pt x="28068" y="5427"/>
                  </a:lnTo>
                  <a:lnTo>
                    <a:pt x="29063" y="5631"/>
                  </a:lnTo>
                  <a:lnTo>
                    <a:pt x="30070" y="5848"/>
                  </a:lnTo>
                  <a:lnTo>
                    <a:pt x="31077" y="6066"/>
                  </a:lnTo>
                  <a:lnTo>
                    <a:pt x="32084" y="6297"/>
                  </a:lnTo>
                  <a:lnTo>
                    <a:pt x="33103" y="6528"/>
                  </a:lnTo>
                  <a:lnTo>
                    <a:pt x="34121" y="6771"/>
                  </a:lnTo>
                  <a:lnTo>
                    <a:pt x="35152" y="7015"/>
                  </a:lnTo>
                  <a:lnTo>
                    <a:pt x="36182" y="7273"/>
                  </a:lnTo>
                  <a:lnTo>
                    <a:pt x="37212" y="7536"/>
                  </a:lnTo>
                  <a:lnTo>
                    <a:pt x="38242" y="7807"/>
                  </a:lnTo>
                  <a:lnTo>
                    <a:pt x="39272" y="8083"/>
                  </a:lnTo>
                  <a:lnTo>
                    <a:pt x="40314" y="8367"/>
                  </a:lnTo>
                  <a:lnTo>
                    <a:pt x="41344" y="8664"/>
                  </a:lnTo>
                  <a:lnTo>
                    <a:pt x="42386" y="8967"/>
                  </a:lnTo>
                  <a:lnTo>
                    <a:pt x="43416" y="9277"/>
                  </a:lnTo>
                  <a:lnTo>
                    <a:pt x="44457" y="9593"/>
                  </a:lnTo>
                  <a:lnTo>
                    <a:pt x="45488" y="9923"/>
                  </a:lnTo>
                  <a:lnTo>
                    <a:pt x="46529" y="10259"/>
                  </a:lnTo>
                  <a:lnTo>
                    <a:pt x="47559" y="10609"/>
                  </a:lnTo>
                  <a:lnTo>
                    <a:pt x="48590" y="10965"/>
                  </a:lnTo>
                  <a:lnTo>
                    <a:pt x="49620" y="11327"/>
                  </a:lnTo>
                  <a:lnTo>
                    <a:pt x="50650" y="11703"/>
                  </a:lnTo>
                  <a:lnTo>
                    <a:pt x="51680" y="12085"/>
                  </a:lnTo>
                  <a:lnTo>
                    <a:pt x="52698" y="12481"/>
                  </a:lnTo>
                  <a:lnTo>
                    <a:pt x="53717" y="12890"/>
                  </a:lnTo>
                  <a:lnTo>
                    <a:pt x="54724" y="13298"/>
                  </a:lnTo>
                  <a:lnTo>
                    <a:pt x="55743" y="13727"/>
                  </a:lnTo>
                  <a:lnTo>
                    <a:pt x="56738" y="14162"/>
                  </a:lnTo>
                  <a:lnTo>
                    <a:pt x="57745" y="14610"/>
                  </a:lnTo>
                  <a:lnTo>
                    <a:pt x="58740" y="15065"/>
                  </a:lnTo>
                  <a:lnTo>
                    <a:pt x="59724" y="15533"/>
                  </a:lnTo>
                  <a:lnTo>
                    <a:pt x="60708" y="16015"/>
                  </a:lnTo>
                  <a:lnTo>
                    <a:pt x="61680" y="16503"/>
                  </a:lnTo>
                  <a:lnTo>
                    <a:pt x="62652" y="17010"/>
                  </a:lnTo>
                  <a:lnTo>
                    <a:pt x="63613" y="17525"/>
                  </a:lnTo>
                  <a:lnTo>
                    <a:pt x="64562" y="18045"/>
                  </a:lnTo>
                  <a:lnTo>
                    <a:pt x="65500" y="18586"/>
                  </a:lnTo>
                  <a:lnTo>
                    <a:pt x="66437" y="19133"/>
                  </a:lnTo>
                  <a:lnTo>
                    <a:pt x="67363" y="19700"/>
                  </a:lnTo>
                  <a:lnTo>
                    <a:pt x="68278" y="20274"/>
                  </a:lnTo>
                  <a:lnTo>
                    <a:pt x="69192" y="20861"/>
                  </a:lnTo>
                  <a:lnTo>
                    <a:pt x="70083" y="21461"/>
                  </a:lnTo>
                  <a:lnTo>
                    <a:pt x="70975" y="22074"/>
                  </a:lnTo>
                  <a:lnTo>
                    <a:pt x="71843" y="22707"/>
                  </a:lnTo>
                  <a:lnTo>
                    <a:pt x="72711" y="23346"/>
                  </a:lnTo>
                  <a:lnTo>
                    <a:pt x="73556" y="23999"/>
                  </a:lnTo>
                  <a:lnTo>
                    <a:pt x="74401" y="24665"/>
                  </a:lnTo>
                  <a:lnTo>
                    <a:pt x="75222" y="25344"/>
                  </a:lnTo>
                  <a:lnTo>
                    <a:pt x="76033" y="26043"/>
                  </a:lnTo>
                  <a:lnTo>
                    <a:pt x="76843" y="26748"/>
                  </a:lnTo>
                  <a:lnTo>
                    <a:pt x="77618" y="27473"/>
                  </a:lnTo>
                  <a:lnTo>
                    <a:pt x="78394" y="28212"/>
                  </a:lnTo>
                  <a:lnTo>
                    <a:pt x="79158" y="28963"/>
                  </a:lnTo>
                  <a:lnTo>
                    <a:pt x="79898" y="29735"/>
                  </a:lnTo>
                  <a:lnTo>
                    <a:pt x="80628" y="30519"/>
                  </a:lnTo>
                  <a:lnTo>
                    <a:pt x="81334" y="31317"/>
                  </a:lnTo>
                  <a:lnTo>
                    <a:pt x="82028" y="32128"/>
                  </a:lnTo>
                  <a:lnTo>
                    <a:pt x="82711" y="32959"/>
                  </a:lnTo>
                  <a:lnTo>
                    <a:pt x="83371" y="33803"/>
                  </a:lnTo>
                  <a:lnTo>
                    <a:pt x="84019" y="34660"/>
                  </a:lnTo>
                  <a:lnTo>
                    <a:pt x="84644" y="35536"/>
                  </a:lnTo>
                  <a:lnTo>
                    <a:pt x="85257" y="36427"/>
                  </a:lnTo>
                  <a:lnTo>
                    <a:pt x="85848" y="37336"/>
                  </a:lnTo>
                  <a:lnTo>
                    <a:pt x="86415" y="38259"/>
                  </a:lnTo>
                  <a:lnTo>
                    <a:pt x="86970" y="39202"/>
                  </a:lnTo>
                  <a:lnTo>
                    <a:pt x="87237" y="39677"/>
                  </a:lnTo>
                  <a:lnTo>
                    <a:pt x="87503" y="40158"/>
                  </a:lnTo>
                  <a:lnTo>
                    <a:pt x="87757" y="40646"/>
                  </a:lnTo>
                  <a:lnTo>
                    <a:pt x="88012" y="41134"/>
                  </a:lnTo>
                  <a:lnTo>
                    <a:pt x="88267" y="41628"/>
                  </a:lnTo>
                  <a:lnTo>
                    <a:pt x="88510" y="42129"/>
                  </a:lnTo>
                  <a:lnTo>
                    <a:pt x="88753" y="42630"/>
                  </a:lnTo>
                  <a:lnTo>
                    <a:pt x="88984" y="43138"/>
                  </a:lnTo>
                  <a:lnTo>
                    <a:pt x="89216" y="43646"/>
                  </a:lnTo>
                  <a:lnTo>
                    <a:pt x="89436" y="44160"/>
                  </a:lnTo>
                  <a:lnTo>
                    <a:pt x="89656" y="44681"/>
                  </a:lnTo>
                  <a:lnTo>
                    <a:pt x="89864" y="45208"/>
                  </a:lnTo>
                  <a:lnTo>
                    <a:pt x="90072" y="45736"/>
                  </a:lnTo>
                  <a:lnTo>
                    <a:pt x="90269" y="46270"/>
                  </a:lnTo>
                  <a:lnTo>
                    <a:pt x="90466" y="46804"/>
                  </a:lnTo>
                  <a:lnTo>
                    <a:pt x="90651" y="47351"/>
                  </a:lnTo>
                  <a:lnTo>
                    <a:pt x="90836" y="47892"/>
                  </a:lnTo>
                  <a:lnTo>
                    <a:pt x="91021" y="48445"/>
                  </a:lnTo>
                  <a:lnTo>
                    <a:pt x="91195" y="48999"/>
                  </a:lnTo>
                  <a:lnTo>
                    <a:pt x="91357" y="49560"/>
                  </a:lnTo>
                  <a:lnTo>
                    <a:pt x="91519" y="50127"/>
                  </a:lnTo>
                  <a:lnTo>
                    <a:pt x="91670" y="50694"/>
                  </a:lnTo>
                  <a:lnTo>
                    <a:pt x="91820" y="51274"/>
                  </a:lnTo>
                  <a:lnTo>
                    <a:pt x="91971" y="51847"/>
                  </a:lnTo>
                  <a:lnTo>
                    <a:pt x="92109" y="52434"/>
                  </a:lnTo>
                  <a:lnTo>
                    <a:pt x="92237" y="53021"/>
                  </a:lnTo>
                  <a:lnTo>
                    <a:pt x="92364" y="53614"/>
                  </a:lnTo>
                  <a:lnTo>
                    <a:pt x="92480" y="54214"/>
                  </a:lnTo>
                  <a:lnTo>
                    <a:pt x="92596" y="54814"/>
                  </a:lnTo>
                  <a:lnTo>
                    <a:pt x="92700" y="55421"/>
                  </a:lnTo>
                  <a:lnTo>
                    <a:pt x="92792" y="56034"/>
                  </a:lnTo>
                  <a:lnTo>
                    <a:pt x="92885" y="56647"/>
                  </a:lnTo>
                  <a:lnTo>
                    <a:pt x="92978" y="57273"/>
                  </a:lnTo>
                  <a:lnTo>
                    <a:pt x="93059" y="57900"/>
                  </a:lnTo>
                  <a:lnTo>
                    <a:pt x="93128" y="58533"/>
                  </a:lnTo>
                  <a:lnTo>
                    <a:pt x="93197" y="59166"/>
                  </a:lnTo>
                  <a:lnTo>
                    <a:pt x="93255" y="59805"/>
                  </a:lnTo>
                  <a:lnTo>
                    <a:pt x="93313" y="60451"/>
                  </a:lnTo>
                  <a:lnTo>
                    <a:pt x="93359" y="61104"/>
                  </a:lnTo>
                  <a:lnTo>
                    <a:pt x="93406" y="61763"/>
                  </a:lnTo>
                  <a:lnTo>
                    <a:pt x="93429" y="62422"/>
                  </a:lnTo>
                  <a:lnTo>
                    <a:pt x="93464" y="63088"/>
                  </a:lnTo>
                  <a:lnTo>
                    <a:pt x="93475" y="63761"/>
                  </a:lnTo>
                  <a:lnTo>
                    <a:pt x="93498" y="64433"/>
                  </a:lnTo>
                  <a:lnTo>
                    <a:pt x="93498" y="65119"/>
                  </a:lnTo>
                  <a:lnTo>
                    <a:pt x="93498" y="65805"/>
                  </a:lnTo>
                  <a:lnTo>
                    <a:pt x="93487" y="66497"/>
                  </a:lnTo>
                  <a:lnTo>
                    <a:pt x="93475" y="67189"/>
                  </a:lnTo>
                  <a:lnTo>
                    <a:pt x="93452" y="67895"/>
                  </a:lnTo>
                  <a:lnTo>
                    <a:pt x="93417" y="68600"/>
                  </a:lnTo>
                  <a:lnTo>
                    <a:pt x="93383" y="69312"/>
                  </a:lnTo>
                  <a:lnTo>
                    <a:pt x="93336" y="70031"/>
                  </a:lnTo>
                  <a:lnTo>
                    <a:pt x="93290" y="70756"/>
                  </a:lnTo>
                  <a:lnTo>
                    <a:pt x="93221" y="71481"/>
                  </a:lnTo>
                  <a:lnTo>
                    <a:pt x="93163" y="72213"/>
                  </a:lnTo>
                  <a:lnTo>
                    <a:pt x="93082" y="72951"/>
                  </a:lnTo>
                  <a:lnTo>
                    <a:pt x="93001" y="73696"/>
                  </a:lnTo>
                  <a:lnTo>
                    <a:pt x="92908" y="74448"/>
                  </a:lnTo>
                  <a:lnTo>
                    <a:pt x="92815" y="75200"/>
                  </a:lnTo>
                  <a:lnTo>
                    <a:pt x="92711" y="75958"/>
                  </a:lnTo>
                  <a:lnTo>
                    <a:pt x="92596" y="76729"/>
                  </a:lnTo>
                  <a:lnTo>
                    <a:pt x="92468" y="77494"/>
                  </a:lnTo>
                  <a:lnTo>
                    <a:pt x="92341" y="78272"/>
                  </a:lnTo>
                  <a:lnTo>
                    <a:pt x="92202" y="79056"/>
                  </a:lnTo>
                  <a:lnTo>
                    <a:pt x="92063" y="79841"/>
                  </a:lnTo>
                  <a:lnTo>
                    <a:pt x="91913" y="80632"/>
                  </a:lnTo>
                  <a:lnTo>
                    <a:pt x="91751" y="81437"/>
                  </a:lnTo>
                  <a:lnTo>
                    <a:pt x="91577" y="82234"/>
                  </a:lnTo>
                  <a:lnTo>
                    <a:pt x="91218" y="83863"/>
                  </a:lnTo>
                  <a:lnTo>
                    <a:pt x="90813" y="85511"/>
                  </a:lnTo>
                  <a:lnTo>
                    <a:pt x="90385" y="87179"/>
                  </a:lnTo>
                  <a:lnTo>
                    <a:pt x="89922" y="88873"/>
                  </a:lnTo>
                  <a:lnTo>
                    <a:pt x="89910" y="88926"/>
                  </a:lnTo>
                  <a:lnTo>
                    <a:pt x="89910" y="88985"/>
                  </a:lnTo>
                  <a:lnTo>
                    <a:pt x="89922" y="89038"/>
                  </a:lnTo>
                  <a:lnTo>
                    <a:pt x="89933" y="89091"/>
                  </a:lnTo>
                  <a:lnTo>
                    <a:pt x="89968" y="89144"/>
                  </a:lnTo>
                  <a:lnTo>
                    <a:pt x="90003" y="89190"/>
                  </a:lnTo>
                  <a:lnTo>
                    <a:pt x="90038" y="89236"/>
                  </a:lnTo>
                  <a:lnTo>
                    <a:pt x="90096" y="89282"/>
                  </a:lnTo>
                  <a:lnTo>
                    <a:pt x="90153" y="89328"/>
                  </a:lnTo>
                  <a:lnTo>
                    <a:pt x="90211" y="89361"/>
                  </a:lnTo>
                  <a:lnTo>
                    <a:pt x="90292" y="89401"/>
                  </a:lnTo>
                  <a:lnTo>
                    <a:pt x="90362" y="89427"/>
                  </a:lnTo>
                  <a:lnTo>
                    <a:pt x="90454" y="89454"/>
                  </a:lnTo>
                  <a:lnTo>
                    <a:pt x="90535" y="89480"/>
                  </a:lnTo>
                  <a:lnTo>
                    <a:pt x="90628" y="89493"/>
                  </a:lnTo>
                  <a:lnTo>
                    <a:pt x="90732" y="89506"/>
                  </a:lnTo>
                  <a:lnTo>
                    <a:pt x="90825" y="89513"/>
                  </a:lnTo>
                  <a:lnTo>
                    <a:pt x="90917" y="89513"/>
                  </a:lnTo>
                  <a:lnTo>
                    <a:pt x="91021" y="89506"/>
                  </a:lnTo>
                  <a:lnTo>
                    <a:pt x="91114" y="89500"/>
                  </a:lnTo>
                  <a:lnTo>
                    <a:pt x="91195" y="89480"/>
                  </a:lnTo>
                  <a:lnTo>
                    <a:pt x="91288" y="89460"/>
                  </a:lnTo>
                  <a:lnTo>
                    <a:pt x="91369" y="89440"/>
                  </a:lnTo>
                  <a:lnTo>
                    <a:pt x="91450" y="89407"/>
                  </a:lnTo>
                  <a:lnTo>
                    <a:pt x="91519" y="89374"/>
                  </a:lnTo>
                  <a:lnTo>
                    <a:pt x="91589" y="89341"/>
                  </a:lnTo>
                  <a:lnTo>
                    <a:pt x="91646" y="89295"/>
                  </a:lnTo>
                  <a:lnTo>
                    <a:pt x="91704" y="89256"/>
                  </a:lnTo>
                  <a:lnTo>
                    <a:pt x="91751" y="89203"/>
                  </a:lnTo>
                  <a:lnTo>
                    <a:pt x="91797" y="89157"/>
                  </a:lnTo>
                  <a:lnTo>
                    <a:pt x="91820" y="89104"/>
                  </a:lnTo>
                  <a:lnTo>
                    <a:pt x="91843" y="89045"/>
                  </a:lnTo>
                  <a:lnTo>
                    <a:pt x="92086" y="88188"/>
                  </a:lnTo>
                  <a:lnTo>
                    <a:pt x="92318" y="87331"/>
                  </a:lnTo>
                  <a:lnTo>
                    <a:pt x="92538" y="86480"/>
                  </a:lnTo>
                  <a:lnTo>
                    <a:pt x="92746" y="85636"/>
                  </a:lnTo>
                  <a:lnTo>
                    <a:pt x="92954" y="84799"/>
                  </a:lnTo>
                  <a:lnTo>
                    <a:pt x="93151" y="83968"/>
                  </a:lnTo>
                  <a:lnTo>
                    <a:pt x="93336" y="83144"/>
                  </a:lnTo>
                  <a:lnTo>
                    <a:pt x="93522" y="82320"/>
                  </a:lnTo>
                  <a:lnTo>
                    <a:pt x="93695" y="81509"/>
                  </a:lnTo>
                  <a:lnTo>
                    <a:pt x="93857" y="80698"/>
                  </a:lnTo>
                  <a:lnTo>
                    <a:pt x="94008" y="79894"/>
                  </a:lnTo>
                  <a:lnTo>
                    <a:pt x="94158" y="79096"/>
                  </a:lnTo>
                  <a:lnTo>
                    <a:pt x="94297" y="78305"/>
                  </a:lnTo>
                  <a:lnTo>
                    <a:pt x="94424" y="77514"/>
                  </a:lnTo>
                  <a:lnTo>
                    <a:pt x="94552" y="76736"/>
                  </a:lnTo>
                  <a:lnTo>
                    <a:pt x="94667" y="75958"/>
                  </a:lnTo>
                  <a:lnTo>
                    <a:pt x="94772" y="75186"/>
                  </a:lnTo>
                  <a:lnTo>
                    <a:pt x="94876" y="74422"/>
                  </a:lnTo>
                  <a:lnTo>
                    <a:pt x="94968" y="73663"/>
                  </a:lnTo>
                  <a:lnTo>
                    <a:pt x="95049" y="72905"/>
                  </a:lnTo>
                  <a:lnTo>
                    <a:pt x="95119" y="72160"/>
                  </a:lnTo>
                  <a:lnTo>
                    <a:pt x="95188" y="71415"/>
                  </a:lnTo>
                  <a:lnTo>
                    <a:pt x="95246" y="70677"/>
                  </a:lnTo>
                  <a:lnTo>
                    <a:pt x="95304" y="69945"/>
                  </a:lnTo>
                  <a:lnTo>
                    <a:pt x="95350" y="69213"/>
                  </a:lnTo>
                  <a:lnTo>
                    <a:pt x="95385" y="68495"/>
                  </a:lnTo>
                  <a:lnTo>
                    <a:pt x="95420" y="67776"/>
                  </a:lnTo>
                  <a:lnTo>
                    <a:pt x="95443" y="67064"/>
                  </a:lnTo>
                  <a:lnTo>
                    <a:pt x="95454" y="66358"/>
                  </a:lnTo>
                  <a:lnTo>
                    <a:pt x="95466" y="65660"/>
                  </a:lnTo>
                  <a:lnTo>
                    <a:pt x="95466" y="64961"/>
                  </a:lnTo>
                  <a:lnTo>
                    <a:pt x="95454" y="64269"/>
                  </a:lnTo>
                  <a:lnTo>
                    <a:pt x="95443" y="63583"/>
                  </a:lnTo>
                  <a:lnTo>
                    <a:pt x="95420" y="62904"/>
                  </a:lnTo>
                  <a:lnTo>
                    <a:pt x="95397" y="62231"/>
                  </a:lnTo>
                  <a:lnTo>
                    <a:pt x="95362" y="61559"/>
                  </a:lnTo>
                  <a:lnTo>
                    <a:pt x="95316" y="60893"/>
                  </a:lnTo>
                  <a:lnTo>
                    <a:pt x="95269" y="60234"/>
                  </a:lnTo>
                  <a:lnTo>
                    <a:pt x="95211" y="59574"/>
                  </a:lnTo>
                  <a:lnTo>
                    <a:pt x="95154" y="58928"/>
                  </a:lnTo>
                  <a:lnTo>
                    <a:pt x="95084" y="58282"/>
                  </a:lnTo>
                  <a:lnTo>
                    <a:pt x="95015" y="57643"/>
                  </a:lnTo>
                  <a:lnTo>
                    <a:pt x="94922" y="57003"/>
                  </a:lnTo>
                  <a:lnTo>
                    <a:pt x="94841" y="56377"/>
                  </a:lnTo>
                  <a:lnTo>
                    <a:pt x="94748" y="55750"/>
                  </a:lnTo>
                  <a:lnTo>
                    <a:pt x="94644" y="55131"/>
                  </a:lnTo>
                  <a:lnTo>
                    <a:pt x="94529" y="54511"/>
                  </a:lnTo>
                  <a:lnTo>
                    <a:pt x="94413" y="53904"/>
                  </a:lnTo>
                  <a:lnTo>
                    <a:pt x="94297" y="53298"/>
                  </a:lnTo>
                  <a:lnTo>
                    <a:pt x="94170" y="52698"/>
                  </a:lnTo>
                  <a:lnTo>
                    <a:pt x="94031" y="52098"/>
                  </a:lnTo>
                  <a:lnTo>
                    <a:pt x="93892" y="51505"/>
                  </a:lnTo>
                  <a:lnTo>
                    <a:pt x="93753" y="50918"/>
                  </a:lnTo>
                  <a:lnTo>
                    <a:pt x="93603" y="50338"/>
                  </a:lnTo>
                  <a:lnTo>
                    <a:pt x="93441" y="49757"/>
                  </a:lnTo>
                  <a:lnTo>
                    <a:pt x="93278" y="49184"/>
                  </a:lnTo>
                  <a:lnTo>
                    <a:pt x="93105" y="48617"/>
                  </a:lnTo>
                  <a:lnTo>
                    <a:pt x="92931" y="48056"/>
                  </a:lnTo>
                  <a:lnTo>
                    <a:pt x="92746" y="47496"/>
                  </a:lnTo>
                  <a:lnTo>
                    <a:pt x="92561" y="46942"/>
                  </a:lnTo>
                  <a:lnTo>
                    <a:pt x="92364" y="46388"/>
                  </a:lnTo>
                  <a:lnTo>
                    <a:pt x="92167" y="45848"/>
                  </a:lnTo>
                  <a:lnTo>
                    <a:pt x="91959" y="45307"/>
                  </a:lnTo>
                  <a:lnTo>
                    <a:pt x="91751" y="44767"/>
                  </a:lnTo>
                  <a:lnTo>
                    <a:pt x="91531" y="44239"/>
                  </a:lnTo>
                  <a:lnTo>
                    <a:pt x="91311" y="43712"/>
                  </a:lnTo>
                  <a:lnTo>
                    <a:pt x="91091" y="43184"/>
                  </a:lnTo>
                  <a:lnTo>
                    <a:pt x="90859" y="42670"/>
                  </a:lnTo>
                  <a:lnTo>
                    <a:pt x="90616" y="42156"/>
                  </a:lnTo>
                  <a:lnTo>
                    <a:pt x="90373" y="41648"/>
                  </a:lnTo>
                  <a:lnTo>
                    <a:pt x="90130" y="41140"/>
                  </a:lnTo>
                  <a:lnTo>
                    <a:pt x="89876" y="40639"/>
                  </a:lnTo>
                  <a:lnTo>
                    <a:pt x="89609" y="40145"/>
                  </a:lnTo>
                  <a:lnTo>
                    <a:pt x="89355" y="39650"/>
                  </a:lnTo>
                  <a:lnTo>
                    <a:pt x="89077" y="39163"/>
                  </a:lnTo>
                  <a:lnTo>
                    <a:pt x="88811" y="38681"/>
                  </a:lnTo>
                  <a:lnTo>
                    <a:pt x="88533" y="38200"/>
                  </a:lnTo>
                  <a:lnTo>
                    <a:pt x="88244" y="37725"/>
                  </a:lnTo>
                  <a:lnTo>
                    <a:pt x="87954" y="37251"/>
                  </a:lnTo>
                  <a:lnTo>
                    <a:pt x="87665" y="36789"/>
                  </a:lnTo>
                  <a:lnTo>
                    <a:pt x="87364" y="36321"/>
                  </a:lnTo>
                  <a:lnTo>
                    <a:pt x="87063" y="35866"/>
                  </a:lnTo>
                  <a:lnTo>
                    <a:pt x="86750" y="35411"/>
                  </a:lnTo>
                  <a:lnTo>
                    <a:pt x="86438" y="34963"/>
                  </a:lnTo>
                  <a:lnTo>
                    <a:pt x="85801" y="34073"/>
                  </a:lnTo>
                  <a:lnTo>
                    <a:pt x="85142" y="33203"/>
                  </a:lnTo>
                  <a:lnTo>
                    <a:pt x="84470" y="32345"/>
                  </a:lnTo>
                  <a:lnTo>
                    <a:pt x="83776" y="31502"/>
                  </a:lnTo>
                  <a:lnTo>
                    <a:pt x="83070" y="30677"/>
                  </a:lnTo>
                  <a:lnTo>
                    <a:pt x="82352" y="29867"/>
                  </a:lnTo>
                  <a:lnTo>
                    <a:pt x="81611" y="29075"/>
                  </a:lnTo>
                  <a:lnTo>
                    <a:pt x="80848" y="28297"/>
                  </a:lnTo>
                  <a:lnTo>
                    <a:pt x="80084" y="27533"/>
                  </a:lnTo>
                  <a:lnTo>
                    <a:pt x="79297" y="26781"/>
                  </a:lnTo>
                  <a:lnTo>
                    <a:pt x="78498" y="26049"/>
                  </a:lnTo>
                  <a:lnTo>
                    <a:pt x="77676" y="25331"/>
                  </a:lnTo>
                  <a:lnTo>
                    <a:pt x="76854" y="24625"/>
                  </a:lnTo>
                  <a:lnTo>
                    <a:pt x="76009" y="23933"/>
                  </a:lnTo>
                  <a:lnTo>
                    <a:pt x="75153" y="23254"/>
                  </a:lnTo>
                  <a:lnTo>
                    <a:pt x="74296" y="22595"/>
                  </a:lnTo>
                  <a:lnTo>
                    <a:pt x="73417" y="21942"/>
                  </a:lnTo>
                  <a:lnTo>
                    <a:pt x="72525" y="21309"/>
                  </a:lnTo>
                  <a:lnTo>
                    <a:pt x="71623" y="20683"/>
                  </a:lnTo>
                  <a:lnTo>
                    <a:pt x="70708" y="20076"/>
                  </a:lnTo>
                  <a:lnTo>
                    <a:pt x="69794" y="19476"/>
                  </a:lnTo>
                  <a:lnTo>
                    <a:pt x="68856" y="18896"/>
                  </a:lnTo>
                  <a:lnTo>
                    <a:pt x="67919" y="18322"/>
                  </a:lnTo>
                  <a:lnTo>
                    <a:pt x="66970" y="17768"/>
                  </a:lnTo>
                  <a:lnTo>
                    <a:pt x="66009" y="17221"/>
                  </a:lnTo>
                  <a:lnTo>
                    <a:pt x="65037" y="16687"/>
                  </a:lnTo>
                  <a:lnTo>
                    <a:pt x="64065" y="16166"/>
                  </a:lnTo>
                  <a:lnTo>
                    <a:pt x="63081" y="15652"/>
                  </a:lnTo>
                  <a:lnTo>
                    <a:pt x="62085" y="15158"/>
                  </a:lnTo>
                  <a:lnTo>
                    <a:pt x="61090" y="14670"/>
                  </a:lnTo>
                  <a:lnTo>
                    <a:pt x="60083" y="14195"/>
                  </a:lnTo>
                  <a:lnTo>
                    <a:pt x="59076" y="13727"/>
                  </a:lnTo>
                  <a:lnTo>
                    <a:pt x="58057" y="13279"/>
                  </a:lnTo>
                  <a:lnTo>
                    <a:pt x="57039" y="12837"/>
                  </a:lnTo>
                  <a:lnTo>
                    <a:pt x="56009" y="12402"/>
                  </a:lnTo>
                  <a:lnTo>
                    <a:pt x="54979" y="11980"/>
                  </a:lnTo>
                  <a:lnTo>
                    <a:pt x="53937" y="11571"/>
                  </a:lnTo>
                  <a:lnTo>
                    <a:pt x="52907" y="11169"/>
                  </a:lnTo>
                  <a:lnTo>
                    <a:pt x="51865" y="10780"/>
                  </a:lnTo>
                  <a:lnTo>
                    <a:pt x="50812" y="10398"/>
                  </a:lnTo>
                  <a:lnTo>
                    <a:pt x="49770" y="10028"/>
                  </a:lnTo>
                  <a:lnTo>
                    <a:pt x="48717" y="9666"/>
                  </a:lnTo>
                  <a:lnTo>
                    <a:pt x="47664" y="9316"/>
                  </a:lnTo>
                  <a:lnTo>
                    <a:pt x="46610" y="8974"/>
                  </a:lnTo>
                  <a:lnTo>
                    <a:pt x="45557" y="8644"/>
                  </a:lnTo>
                  <a:lnTo>
                    <a:pt x="44504" y="8314"/>
                  </a:lnTo>
                  <a:lnTo>
                    <a:pt x="43450" y="7998"/>
                  </a:lnTo>
                  <a:lnTo>
                    <a:pt x="42397" y="7694"/>
                  </a:lnTo>
                  <a:lnTo>
                    <a:pt x="41344" y="7398"/>
                  </a:lnTo>
                  <a:lnTo>
                    <a:pt x="40291" y="7108"/>
                  </a:lnTo>
                  <a:lnTo>
                    <a:pt x="39237" y="6824"/>
                  </a:lnTo>
                  <a:lnTo>
                    <a:pt x="38184" y="6547"/>
                  </a:lnTo>
                  <a:lnTo>
                    <a:pt x="37142" y="6284"/>
                  </a:lnTo>
                  <a:lnTo>
                    <a:pt x="36101" y="6020"/>
                  </a:lnTo>
                  <a:lnTo>
                    <a:pt x="35059" y="5769"/>
                  </a:lnTo>
                  <a:lnTo>
                    <a:pt x="34017" y="5525"/>
                  </a:lnTo>
                  <a:lnTo>
                    <a:pt x="32987" y="5288"/>
                  </a:lnTo>
                  <a:lnTo>
                    <a:pt x="31957" y="5057"/>
                  </a:lnTo>
                  <a:lnTo>
                    <a:pt x="30927" y="4833"/>
                  </a:lnTo>
                  <a:lnTo>
                    <a:pt x="29908" y="4616"/>
                  </a:lnTo>
                  <a:lnTo>
                    <a:pt x="28890" y="4405"/>
                  </a:lnTo>
                  <a:lnTo>
                    <a:pt x="27883" y="4200"/>
                  </a:lnTo>
                  <a:lnTo>
                    <a:pt x="26876" y="4002"/>
                  </a:lnTo>
                  <a:lnTo>
                    <a:pt x="25880" y="3811"/>
                  </a:lnTo>
                  <a:lnTo>
                    <a:pt x="24885" y="3627"/>
                  </a:lnTo>
                  <a:lnTo>
                    <a:pt x="23913" y="3442"/>
                  </a:lnTo>
                  <a:lnTo>
                    <a:pt x="21968" y="3099"/>
                  </a:lnTo>
                  <a:lnTo>
                    <a:pt x="20059" y="2770"/>
                  </a:lnTo>
                  <a:lnTo>
                    <a:pt x="18183" y="2466"/>
                  </a:lnTo>
                  <a:lnTo>
                    <a:pt x="16355" y="2176"/>
                  </a:lnTo>
                  <a:lnTo>
                    <a:pt x="14572" y="1906"/>
                  </a:lnTo>
                  <a:lnTo>
                    <a:pt x="12836" y="1649"/>
                  </a:lnTo>
                  <a:lnTo>
                    <a:pt x="11146" y="1405"/>
                  </a:lnTo>
                  <a:lnTo>
                    <a:pt x="9503" y="1174"/>
                  </a:lnTo>
                  <a:lnTo>
                    <a:pt x="6401" y="746"/>
                  </a:lnTo>
                  <a:lnTo>
                    <a:pt x="3681" y="370"/>
                  </a:lnTo>
                  <a:lnTo>
                    <a:pt x="2419" y="192"/>
                  </a:lnTo>
                  <a:lnTo>
                    <a:pt x="1227" y="20"/>
                  </a:lnTo>
                  <a:lnTo>
                    <a:pt x="1100" y="7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-9524225" y="2946175"/>
              <a:ext cx="1147625" cy="182300"/>
            </a:xfrm>
            <a:custGeom>
              <a:avLst/>
              <a:gdLst/>
              <a:ahLst/>
              <a:cxnLst/>
              <a:rect l="l" t="t" r="r" b="b"/>
              <a:pathLst>
                <a:path w="45905" h="7292" extrusionOk="0">
                  <a:moveTo>
                    <a:pt x="25488" y="0"/>
                  </a:moveTo>
                  <a:lnTo>
                    <a:pt x="24770" y="7"/>
                  </a:lnTo>
                  <a:lnTo>
                    <a:pt x="24041" y="20"/>
                  </a:lnTo>
                  <a:lnTo>
                    <a:pt x="23312" y="46"/>
                  </a:lnTo>
                  <a:lnTo>
                    <a:pt x="22571" y="73"/>
                  </a:lnTo>
                  <a:lnTo>
                    <a:pt x="21819" y="119"/>
                  </a:lnTo>
                  <a:lnTo>
                    <a:pt x="21066" y="171"/>
                  </a:lnTo>
                  <a:lnTo>
                    <a:pt x="20314" y="231"/>
                  </a:lnTo>
                  <a:lnTo>
                    <a:pt x="19550" y="310"/>
                  </a:lnTo>
                  <a:lnTo>
                    <a:pt x="18775" y="396"/>
                  </a:lnTo>
                  <a:lnTo>
                    <a:pt x="17999" y="494"/>
                  </a:lnTo>
                  <a:lnTo>
                    <a:pt x="17224" y="600"/>
                  </a:lnTo>
                  <a:lnTo>
                    <a:pt x="16436" y="725"/>
                  </a:lnTo>
                  <a:lnTo>
                    <a:pt x="15649" y="857"/>
                  </a:lnTo>
                  <a:lnTo>
                    <a:pt x="14862" y="1009"/>
                  </a:lnTo>
                  <a:lnTo>
                    <a:pt x="14064" y="1167"/>
                  </a:lnTo>
                  <a:lnTo>
                    <a:pt x="13265" y="1345"/>
                  </a:lnTo>
                  <a:lnTo>
                    <a:pt x="12466" y="1536"/>
                  </a:lnTo>
                  <a:lnTo>
                    <a:pt x="11656" y="1741"/>
                  </a:lnTo>
                  <a:lnTo>
                    <a:pt x="10858" y="1958"/>
                  </a:lnTo>
                  <a:lnTo>
                    <a:pt x="10047" y="2195"/>
                  </a:lnTo>
                  <a:lnTo>
                    <a:pt x="9237" y="2446"/>
                  </a:lnTo>
                  <a:lnTo>
                    <a:pt x="8427" y="2710"/>
                  </a:lnTo>
                  <a:lnTo>
                    <a:pt x="7605" y="2993"/>
                  </a:lnTo>
                  <a:lnTo>
                    <a:pt x="6795" y="3296"/>
                  </a:lnTo>
                  <a:lnTo>
                    <a:pt x="5985" y="3613"/>
                  </a:lnTo>
                  <a:lnTo>
                    <a:pt x="5163" y="3949"/>
                  </a:lnTo>
                  <a:lnTo>
                    <a:pt x="4353" y="4299"/>
                  </a:lnTo>
                  <a:lnTo>
                    <a:pt x="3543" y="4668"/>
                  </a:lnTo>
                  <a:lnTo>
                    <a:pt x="2721" y="5057"/>
                  </a:lnTo>
                  <a:lnTo>
                    <a:pt x="1911" y="5466"/>
                  </a:lnTo>
                  <a:lnTo>
                    <a:pt x="1100" y="5894"/>
                  </a:lnTo>
                  <a:lnTo>
                    <a:pt x="290" y="6342"/>
                  </a:lnTo>
                  <a:lnTo>
                    <a:pt x="221" y="6382"/>
                  </a:lnTo>
                  <a:lnTo>
                    <a:pt x="163" y="6428"/>
                  </a:lnTo>
                  <a:lnTo>
                    <a:pt x="117" y="6474"/>
                  </a:lnTo>
                  <a:lnTo>
                    <a:pt x="70" y="6527"/>
                  </a:lnTo>
                  <a:lnTo>
                    <a:pt x="47" y="6573"/>
                  </a:lnTo>
                  <a:lnTo>
                    <a:pt x="24" y="6626"/>
                  </a:lnTo>
                  <a:lnTo>
                    <a:pt x="1" y="6679"/>
                  </a:lnTo>
                  <a:lnTo>
                    <a:pt x="1" y="6731"/>
                  </a:lnTo>
                  <a:lnTo>
                    <a:pt x="1" y="6784"/>
                  </a:lnTo>
                  <a:lnTo>
                    <a:pt x="12" y="6837"/>
                  </a:lnTo>
                  <a:lnTo>
                    <a:pt x="36" y="6890"/>
                  </a:lnTo>
                  <a:lnTo>
                    <a:pt x="70" y="6942"/>
                  </a:lnTo>
                  <a:lnTo>
                    <a:pt x="105" y="6995"/>
                  </a:lnTo>
                  <a:lnTo>
                    <a:pt x="163" y="7041"/>
                  </a:lnTo>
                  <a:lnTo>
                    <a:pt x="221" y="7087"/>
                  </a:lnTo>
                  <a:lnTo>
                    <a:pt x="279" y="7127"/>
                  </a:lnTo>
                  <a:lnTo>
                    <a:pt x="360" y="7167"/>
                  </a:lnTo>
                  <a:lnTo>
                    <a:pt x="441" y="7199"/>
                  </a:lnTo>
                  <a:lnTo>
                    <a:pt x="522" y="7226"/>
                  </a:lnTo>
                  <a:lnTo>
                    <a:pt x="603" y="7252"/>
                  </a:lnTo>
                  <a:lnTo>
                    <a:pt x="695" y="7265"/>
                  </a:lnTo>
                  <a:lnTo>
                    <a:pt x="788" y="7279"/>
                  </a:lnTo>
                  <a:lnTo>
                    <a:pt x="880" y="7292"/>
                  </a:lnTo>
                  <a:lnTo>
                    <a:pt x="1066" y="7292"/>
                  </a:lnTo>
                  <a:lnTo>
                    <a:pt x="1158" y="7279"/>
                  </a:lnTo>
                  <a:lnTo>
                    <a:pt x="1251" y="7272"/>
                  </a:lnTo>
                  <a:lnTo>
                    <a:pt x="1343" y="7252"/>
                  </a:lnTo>
                  <a:lnTo>
                    <a:pt x="1424" y="7226"/>
                  </a:lnTo>
                  <a:lnTo>
                    <a:pt x="1505" y="7199"/>
                  </a:lnTo>
                  <a:lnTo>
                    <a:pt x="1586" y="7167"/>
                  </a:lnTo>
                  <a:lnTo>
                    <a:pt x="1656" y="7134"/>
                  </a:lnTo>
                  <a:lnTo>
                    <a:pt x="2142" y="6863"/>
                  </a:lnTo>
                  <a:lnTo>
                    <a:pt x="2617" y="6606"/>
                  </a:lnTo>
                  <a:lnTo>
                    <a:pt x="3091" y="6356"/>
                  </a:lnTo>
                  <a:lnTo>
                    <a:pt x="3577" y="6112"/>
                  </a:lnTo>
                  <a:lnTo>
                    <a:pt x="4052" y="5874"/>
                  </a:lnTo>
                  <a:lnTo>
                    <a:pt x="4538" y="5644"/>
                  </a:lnTo>
                  <a:lnTo>
                    <a:pt x="5013" y="5419"/>
                  </a:lnTo>
                  <a:lnTo>
                    <a:pt x="5499" y="5202"/>
                  </a:lnTo>
                  <a:lnTo>
                    <a:pt x="5973" y="4991"/>
                  </a:lnTo>
                  <a:lnTo>
                    <a:pt x="6459" y="4786"/>
                  </a:lnTo>
                  <a:lnTo>
                    <a:pt x="6945" y="4589"/>
                  </a:lnTo>
                  <a:lnTo>
                    <a:pt x="7420" y="4397"/>
                  </a:lnTo>
                  <a:lnTo>
                    <a:pt x="7906" y="4213"/>
                  </a:lnTo>
                  <a:lnTo>
                    <a:pt x="8381" y="4035"/>
                  </a:lnTo>
                  <a:lnTo>
                    <a:pt x="8867" y="3863"/>
                  </a:lnTo>
                  <a:lnTo>
                    <a:pt x="9341" y="3699"/>
                  </a:lnTo>
                  <a:lnTo>
                    <a:pt x="9816" y="3534"/>
                  </a:lnTo>
                  <a:lnTo>
                    <a:pt x="10302" y="3382"/>
                  </a:lnTo>
                  <a:lnTo>
                    <a:pt x="10777" y="3237"/>
                  </a:lnTo>
                  <a:lnTo>
                    <a:pt x="11251" y="3092"/>
                  </a:lnTo>
                  <a:lnTo>
                    <a:pt x="11726" y="2954"/>
                  </a:lnTo>
                  <a:lnTo>
                    <a:pt x="12200" y="2828"/>
                  </a:lnTo>
                  <a:lnTo>
                    <a:pt x="12686" y="2703"/>
                  </a:lnTo>
                  <a:lnTo>
                    <a:pt x="13149" y="2578"/>
                  </a:lnTo>
                  <a:lnTo>
                    <a:pt x="13624" y="2466"/>
                  </a:lnTo>
                  <a:lnTo>
                    <a:pt x="14098" y="2354"/>
                  </a:lnTo>
                  <a:lnTo>
                    <a:pt x="14573" y="2255"/>
                  </a:lnTo>
                  <a:lnTo>
                    <a:pt x="15036" y="2156"/>
                  </a:lnTo>
                  <a:lnTo>
                    <a:pt x="15511" y="2064"/>
                  </a:lnTo>
                  <a:lnTo>
                    <a:pt x="15974" y="1971"/>
                  </a:lnTo>
                  <a:lnTo>
                    <a:pt x="16436" y="1886"/>
                  </a:lnTo>
                  <a:lnTo>
                    <a:pt x="16911" y="1806"/>
                  </a:lnTo>
                  <a:lnTo>
                    <a:pt x="17362" y="1734"/>
                  </a:lnTo>
                  <a:lnTo>
                    <a:pt x="17825" y="1668"/>
                  </a:lnTo>
                  <a:lnTo>
                    <a:pt x="18288" y="1602"/>
                  </a:lnTo>
                  <a:lnTo>
                    <a:pt x="18751" y="1536"/>
                  </a:lnTo>
                  <a:lnTo>
                    <a:pt x="19203" y="1483"/>
                  </a:lnTo>
                  <a:lnTo>
                    <a:pt x="19654" y="1431"/>
                  </a:lnTo>
                  <a:lnTo>
                    <a:pt x="20557" y="1338"/>
                  </a:lnTo>
                  <a:lnTo>
                    <a:pt x="21448" y="1266"/>
                  </a:lnTo>
                  <a:lnTo>
                    <a:pt x="22339" y="1207"/>
                  </a:lnTo>
                  <a:lnTo>
                    <a:pt x="23208" y="1160"/>
                  </a:lnTo>
                  <a:lnTo>
                    <a:pt x="24076" y="1134"/>
                  </a:lnTo>
                  <a:lnTo>
                    <a:pt x="24932" y="1114"/>
                  </a:lnTo>
                  <a:lnTo>
                    <a:pt x="25777" y="1114"/>
                  </a:lnTo>
                  <a:lnTo>
                    <a:pt x="26610" y="1121"/>
                  </a:lnTo>
                  <a:lnTo>
                    <a:pt x="27432" y="1147"/>
                  </a:lnTo>
                  <a:lnTo>
                    <a:pt x="28242" y="1174"/>
                  </a:lnTo>
                  <a:lnTo>
                    <a:pt x="29029" y="1220"/>
                  </a:lnTo>
                  <a:lnTo>
                    <a:pt x="29817" y="1272"/>
                  </a:lnTo>
                  <a:lnTo>
                    <a:pt x="30580" y="1332"/>
                  </a:lnTo>
                  <a:lnTo>
                    <a:pt x="31333" y="1404"/>
                  </a:lnTo>
                  <a:lnTo>
                    <a:pt x="32074" y="1483"/>
                  </a:lnTo>
                  <a:lnTo>
                    <a:pt x="32791" y="1569"/>
                  </a:lnTo>
                  <a:lnTo>
                    <a:pt x="33497" y="1661"/>
                  </a:lnTo>
                  <a:lnTo>
                    <a:pt x="34180" y="1754"/>
                  </a:lnTo>
                  <a:lnTo>
                    <a:pt x="34851" y="1859"/>
                  </a:lnTo>
                  <a:lnTo>
                    <a:pt x="35500" y="1965"/>
                  </a:lnTo>
                  <a:lnTo>
                    <a:pt x="36136" y="2077"/>
                  </a:lnTo>
                  <a:lnTo>
                    <a:pt x="36750" y="2195"/>
                  </a:lnTo>
                  <a:lnTo>
                    <a:pt x="37352" y="2314"/>
                  </a:lnTo>
                  <a:lnTo>
                    <a:pt x="37919" y="2433"/>
                  </a:lnTo>
                  <a:lnTo>
                    <a:pt x="38474" y="2551"/>
                  </a:lnTo>
                  <a:lnTo>
                    <a:pt x="39007" y="2670"/>
                  </a:lnTo>
                  <a:lnTo>
                    <a:pt x="39516" y="2795"/>
                  </a:lnTo>
                  <a:lnTo>
                    <a:pt x="40014" y="2914"/>
                  </a:lnTo>
                  <a:lnTo>
                    <a:pt x="40477" y="3033"/>
                  </a:lnTo>
                  <a:lnTo>
                    <a:pt x="41333" y="3264"/>
                  </a:lnTo>
                  <a:lnTo>
                    <a:pt x="42097" y="3488"/>
                  </a:lnTo>
                  <a:lnTo>
                    <a:pt x="42757" y="3685"/>
                  </a:lnTo>
                  <a:lnTo>
                    <a:pt x="43312" y="3863"/>
                  </a:lnTo>
                  <a:lnTo>
                    <a:pt x="43752" y="4015"/>
                  </a:lnTo>
                  <a:lnTo>
                    <a:pt x="44088" y="4127"/>
                  </a:lnTo>
                  <a:lnTo>
                    <a:pt x="44377" y="4239"/>
                  </a:lnTo>
                  <a:lnTo>
                    <a:pt x="44458" y="4266"/>
                  </a:lnTo>
                  <a:lnTo>
                    <a:pt x="44551" y="4292"/>
                  </a:lnTo>
                  <a:lnTo>
                    <a:pt x="44643" y="4312"/>
                  </a:lnTo>
                  <a:lnTo>
                    <a:pt x="44724" y="4325"/>
                  </a:lnTo>
                  <a:lnTo>
                    <a:pt x="44829" y="4332"/>
                  </a:lnTo>
                  <a:lnTo>
                    <a:pt x="44921" y="4338"/>
                  </a:lnTo>
                  <a:lnTo>
                    <a:pt x="45014" y="4338"/>
                  </a:lnTo>
                  <a:lnTo>
                    <a:pt x="45106" y="4332"/>
                  </a:lnTo>
                  <a:lnTo>
                    <a:pt x="45199" y="4318"/>
                  </a:lnTo>
                  <a:lnTo>
                    <a:pt x="45280" y="4299"/>
                  </a:lnTo>
                  <a:lnTo>
                    <a:pt x="45373" y="4279"/>
                  </a:lnTo>
                  <a:lnTo>
                    <a:pt x="45454" y="4252"/>
                  </a:lnTo>
                  <a:lnTo>
                    <a:pt x="45535" y="4219"/>
                  </a:lnTo>
                  <a:lnTo>
                    <a:pt x="45604" y="4187"/>
                  </a:lnTo>
                  <a:lnTo>
                    <a:pt x="45674" y="4147"/>
                  </a:lnTo>
                  <a:lnTo>
                    <a:pt x="45731" y="4101"/>
                  </a:lnTo>
                  <a:lnTo>
                    <a:pt x="45778" y="4048"/>
                  </a:lnTo>
                  <a:lnTo>
                    <a:pt x="45824" y="4002"/>
                  </a:lnTo>
                  <a:lnTo>
                    <a:pt x="45859" y="3949"/>
                  </a:lnTo>
                  <a:lnTo>
                    <a:pt x="45882" y="3896"/>
                  </a:lnTo>
                  <a:lnTo>
                    <a:pt x="45893" y="3844"/>
                  </a:lnTo>
                  <a:lnTo>
                    <a:pt x="45905" y="3791"/>
                  </a:lnTo>
                  <a:lnTo>
                    <a:pt x="45905" y="3738"/>
                  </a:lnTo>
                  <a:lnTo>
                    <a:pt x="45893" y="3685"/>
                  </a:lnTo>
                  <a:lnTo>
                    <a:pt x="45870" y="3633"/>
                  </a:lnTo>
                  <a:lnTo>
                    <a:pt x="45836" y="3580"/>
                  </a:lnTo>
                  <a:lnTo>
                    <a:pt x="45801" y="3534"/>
                  </a:lnTo>
                  <a:lnTo>
                    <a:pt x="45755" y="3488"/>
                  </a:lnTo>
                  <a:lnTo>
                    <a:pt x="45697" y="3442"/>
                  </a:lnTo>
                  <a:lnTo>
                    <a:pt x="45639" y="3402"/>
                  </a:lnTo>
                  <a:lnTo>
                    <a:pt x="45569" y="3362"/>
                  </a:lnTo>
                  <a:lnTo>
                    <a:pt x="45488" y="3329"/>
                  </a:lnTo>
                  <a:lnTo>
                    <a:pt x="45361" y="3283"/>
                  </a:lnTo>
                  <a:lnTo>
                    <a:pt x="45060" y="3171"/>
                  </a:lnTo>
                  <a:lnTo>
                    <a:pt x="44562" y="3000"/>
                  </a:lnTo>
                  <a:lnTo>
                    <a:pt x="43903" y="2782"/>
                  </a:lnTo>
                  <a:lnTo>
                    <a:pt x="43081" y="2532"/>
                  </a:lnTo>
                  <a:lnTo>
                    <a:pt x="42606" y="2393"/>
                  </a:lnTo>
                  <a:lnTo>
                    <a:pt x="42097" y="2248"/>
                  </a:lnTo>
                  <a:lnTo>
                    <a:pt x="41553" y="2103"/>
                  </a:lnTo>
                  <a:lnTo>
                    <a:pt x="40974" y="1952"/>
                  </a:lnTo>
                  <a:lnTo>
                    <a:pt x="40361" y="1800"/>
                  </a:lnTo>
                  <a:lnTo>
                    <a:pt x="39713" y="1642"/>
                  </a:lnTo>
                  <a:lnTo>
                    <a:pt x="39018" y="1490"/>
                  </a:lnTo>
                  <a:lnTo>
                    <a:pt x="38312" y="1338"/>
                  </a:lnTo>
                  <a:lnTo>
                    <a:pt x="37560" y="1187"/>
                  </a:lnTo>
                  <a:lnTo>
                    <a:pt x="36784" y="1042"/>
                  </a:lnTo>
                  <a:lnTo>
                    <a:pt x="35986" y="897"/>
                  </a:lnTo>
                  <a:lnTo>
                    <a:pt x="35152" y="765"/>
                  </a:lnTo>
                  <a:lnTo>
                    <a:pt x="34284" y="633"/>
                  </a:lnTo>
                  <a:lnTo>
                    <a:pt x="33405" y="514"/>
                  </a:lnTo>
                  <a:lnTo>
                    <a:pt x="32490" y="402"/>
                  </a:lnTo>
                  <a:lnTo>
                    <a:pt x="31553" y="303"/>
                  </a:lnTo>
                  <a:lnTo>
                    <a:pt x="30592" y="218"/>
                  </a:lnTo>
                  <a:lnTo>
                    <a:pt x="29608" y="145"/>
                  </a:lnTo>
                  <a:lnTo>
                    <a:pt x="29111" y="112"/>
                  </a:lnTo>
                  <a:lnTo>
                    <a:pt x="28613" y="86"/>
                  </a:lnTo>
                  <a:lnTo>
                    <a:pt x="28104" y="59"/>
                  </a:lnTo>
                  <a:lnTo>
                    <a:pt x="27594" y="40"/>
                  </a:lnTo>
                  <a:lnTo>
                    <a:pt x="27073" y="26"/>
                  </a:lnTo>
                  <a:lnTo>
                    <a:pt x="26553" y="13"/>
                  </a:lnTo>
                  <a:lnTo>
                    <a:pt x="26020" y="7"/>
                  </a:lnTo>
                  <a:lnTo>
                    <a:pt x="25488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-9461725" y="2583725"/>
              <a:ext cx="1022625" cy="136825"/>
            </a:xfrm>
            <a:custGeom>
              <a:avLst/>
              <a:gdLst/>
              <a:ahLst/>
              <a:cxnLst/>
              <a:rect l="l" t="t" r="r" b="b"/>
              <a:pathLst>
                <a:path w="40905" h="5473" extrusionOk="0">
                  <a:moveTo>
                    <a:pt x="21032" y="0"/>
                  </a:moveTo>
                  <a:lnTo>
                    <a:pt x="20349" y="7"/>
                  </a:lnTo>
                  <a:lnTo>
                    <a:pt x="19666" y="20"/>
                  </a:lnTo>
                  <a:lnTo>
                    <a:pt x="18983" y="46"/>
                  </a:lnTo>
                  <a:lnTo>
                    <a:pt x="18288" y="73"/>
                  </a:lnTo>
                  <a:lnTo>
                    <a:pt x="17606" y="119"/>
                  </a:lnTo>
                  <a:lnTo>
                    <a:pt x="16911" y="172"/>
                  </a:lnTo>
                  <a:lnTo>
                    <a:pt x="16217" y="231"/>
                  </a:lnTo>
                  <a:lnTo>
                    <a:pt x="15522" y="297"/>
                  </a:lnTo>
                  <a:lnTo>
                    <a:pt x="14735" y="389"/>
                  </a:lnTo>
                  <a:lnTo>
                    <a:pt x="13960" y="495"/>
                  </a:lnTo>
                  <a:lnTo>
                    <a:pt x="13196" y="600"/>
                  </a:lnTo>
                  <a:lnTo>
                    <a:pt x="12455" y="725"/>
                  </a:lnTo>
                  <a:lnTo>
                    <a:pt x="11714" y="851"/>
                  </a:lnTo>
                  <a:lnTo>
                    <a:pt x="10997" y="989"/>
                  </a:lnTo>
                  <a:lnTo>
                    <a:pt x="10302" y="1128"/>
                  </a:lnTo>
                  <a:lnTo>
                    <a:pt x="9619" y="1279"/>
                  </a:lnTo>
                  <a:lnTo>
                    <a:pt x="8959" y="1431"/>
                  </a:lnTo>
                  <a:lnTo>
                    <a:pt x="8311" y="1589"/>
                  </a:lnTo>
                  <a:lnTo>
                    <a:pt x="7686" y="1754"/>
                  </a:lnTo>
                  <a:lnTo>
                    <a:pt x="7073" y="1919"/>
                  </a:lnTo>
                  <a:lnTo>
                    <a:pt x="6494" y="2083"/>
                  </a:lnTo>
                  <a:lnTo>
                    <a:pt x="5927" y="2255"/>
                  </a:lnTo>
                  <a:lnTo>
                    <a:pt x="5383" y="2426"/>
                  </a:lnTo>
                  <a:lnTo>
                    <a:pt x="4862" y="2591"/>
                  </a:lnTo>
                  <a:lnTo>
                    <a:pt x="4364" y="2763"/>
                  </a:lnTo>
                  <a:lnTo>
                    <a:pt x="3890" y="2927"/>
                  </a:lnTo>
                  <a:lnTo>
                    <a:pt x="3438" y="3092"/>
                  </a:lnTo>
                  <a:lnTo>
                    <a:pt x="3010" y="3250"/>
                  </a:lnTo>
                  <a:lnTo>
                    <a:pt x="2617" y="3409"/>
                  </a:lnTo>
                  <a:lnTo>
                    <a:pt x="2246" y="3560"/>
                  </a:lnTo>
                  <a:lnTo>
                    <a:pt x="1899" y="3705"/>
                  </a:lnTo>
                  <a:lnTo>
                    <a:pt x="1587" y="3844"/>
                  </a:lnTo>
                  <a:lnTo>
                    <a:pt x="1297" y="3982"/>
                  </a:lnTo>
                  <a:lnTo>
                    <a:pt x="1031" y="4108"/>
                  </a:lnTo>
                  <a:lnTo>
                    <a:pt x="799" y="4220"/>
                  </a:lnTo>
                  <a:lnTo>
                    <a:pt x="603" y="4332"/>
                  </a:lnTo>
                  <a:lnTo>
                    <a:pt x="441" y="4424"/>
                  </a:lnTo>
                  <a:lnTo>
                    <a:pt x="302" y="4510"/>
                  </a:lnTo>
                  <a:lnTo>
                    <a:pt x="198" y="4589"/>
                  </a:lnTo>
                  <a:lnTo>
                    <a:pt x="128" y="4648"/>
                  </a:lnTo>
                  <a:lnTo>
                    <a:pt x="82" y="4701"/>
                  </a:lnTo>
                  <a:lnTo>
                    <a:pt x="47" y="4754"/>
                  </a:lnTo>
                  <a:lnTo>
                    <a:pt x="24" y="4806"/>
                  </a:lnTo>
                  <a:lnTo>
                    <a:pt x="12" y="4859"/>
                  </a:lnTo>
                  <a:lnTo>
                    <a:pt x="1" y="4912"/>
                  </a:lnTo>
                  <a:lnTo>
                    <a:pt x="12" y="4965"/>
                  </a:lnTo>
                  <a:lnTo>
                    <a:pt x="24" y="5017"/>
                  </a:lnTo>
                  <a:lnTo>
                    <a:pt x="47" y="5070"/>
                  </a:lnTo>
                  <a:lnTo>
                    <a:pt x="70" y="5123"/>
                  </a:lnTo>
                  <a:lnTo>
                    <a:pt x="117" y="5169"/>
                  </a:lnTo>
                  <a:lnTo>
                    <a:pt x="163" y="5215"/>
                  </a:lnTo>
                  <a:lnTo>
                    <a:pt x="221" y="5261"/>
                  </a:lnTo>
                  <a:lnTo>
                    <a:pt x="279" y="5301"/>
                  </a:lnTo>
                  <a:lnTo>
                    <a:pt x="348" y="5340"/>
                  </a:lnTo>
                  <a:lnTo>
                    <a:pt x="429" y="5373"/>
                  </a:lnTo>
                  <a:lnTo>
                    <a:pt x="510" y="5400"/>
                  </a:lnTo>
                  <a:lnTo>
                    <a:pt x="603" y="5426"/>
                  </a:lnTo>
                  <a:lnTo>
                    <a:pt x="684" y="5446"/>
                  </a:lnTo>
                  <a:lnTo>
                    <a:pt x="776" y="5459"/>
                  </a:lnTo>
                  <a:lnTo>
                    <a:pt x="869" y="5466"/>
                  </a:lnTo>
                  <a:lnTo>
                    <a:pt x="962" y="5472"/>
                  </a:lnTo>
                  <a:lnTo>
                    <a:pt x="1054" y="5472"/>
                  </a:lnTo>
                  <a:lnTo>
                    <a:pt x="1135" y="5466"/>
                  </a:lnTo>
                  <a:lnTo>
                    <a:pt x="1228" y="5452"/>
                  </a:lnTo>
                  <a:lnTo>
                    <a:pt x="1309" y="5439"/>
                  </a:lnTo>
                  <a:lnTo>
                    <a:pt x="1401" y="5420"/>
                  </a:lnTo>
                  <a:lnTo>
                    <a:pt x="1482" y="5393"/>
                  </a:lnTo>
                  <a:lnTo>
                    <a:pt x="1552" y="5367"/>
                  </a:lnTo>
                  <a:lnTo>
                    <a:pt x="1621" y="5334"/>
                  </a:lnTo>
                  <a:lnTo>
                    <a:pt x="1691" y="5294"/>
                  </a:lnTo>
                  <a:lnTo>
                    <a:pt x="1749" y="5255"/>
                  </a:lnTo>
                  <a:lnTo>
                    <a:pt x="1806" y="5209"/>
                  </a:lnTo>
                  <a:lnTo>
                    <a:pt x="1876" y="5169"/>
                  </a:lnTo>
                  <a:lnTo>
                    <a:pt x="1969" y="5110"/>
                  </a:lnTo>
                  <a:lnTo>
                    <a:pt x="2269" y="4958"/>
                  </a:lnTo>
                  <a:lnTo>
                    <a:pt x="2698" y="4754"/>
                  </a:lnTo>
                  <a:lnTo>
                    <a:pt x="3253" y="4516"/>
                  </a:lnTo>
                  <a:lnTo>
                    <a:pt x="3577" y="4378"/>
                  </a:lnTo>
                  <a:lnTo>
                    <a:pt x="3936" y="4239"/>
                  </a:lnTo>
                  <a:lnTo>
                    <a:pt x="4307" y="4094"/>
                  </a:lnTo>
                  <a:lnTo>
                    <a:pt x="4723" y="3943"/>
                  </a:lnTo>
                  <a:lnTo>
                    <a:pt x="5163" y="3784"/>
                  </a:lnTo>
                  <a:lnTo>
                    <a:pt x="5626" y="3620"/>
                  </a:lnTo>
                  <a:lnTo>
                    <a:pt x="6112" y="3461"/>
                  </a:lnTo>
                  <a:lnTo>
                    <a:pt x="6633" y="3297"/>
                  </a:lnTo>
                  <a:lnTo>
                    <a:pt x="7177" y="3132"/>
                  </a:lnTo>
                  <a:lnTo>
                    <a:pt x="7744" y="2967"/>
                  </a:lnTo>
                  <a:lnTo>
                    <a:pt x="8334" y="2802"/>
                  </a:lnTo>
                  <a:lnTo>
                    <a:pt x="8948" y="2637"/>
                  </a:lnTo>
                  <a:lnTo>
                    <a:pt x="9584" y="2479"/>
                  </a:lnTo>
                  <a:lnTo>
                    <a:pt x="10244" y="2327"/>
                  </a:lnTo>
                  <a:lnTo>
                    <a:pt x="10927" y="2176"/>
                  </a:lnTo>
                  <a:lnTo>
                    <a:pt x="11633" y="2031"/>
                  </a:lnTo>
                  <a:lnTo>
                    <a:pt x="12351" y="1899"/>
                  </a:lnTo>
                  <a:lnTo>
                    <a:pt x="13103" y="1767"/>
                  </a:lnTo>
                  <a:lnTo>
                    <a:pt x="13867" y="1648"/>
                  </a:lnTo>
                  <a:lnTo>
                    <a:pt x="14643" y="1536"/>
                  </a:lnTo>
                  <a:lnTo>
                    <a:pt x="15453" y="1437"/>
                  </a:lnTo>
                  <a:lnTo>
                    <a:pt x="16263" y="1352"/>
                  </a:lnTo>
                  <a:lnTo>
                    <a:pt x="17108" y="1273"/>
                  </a:lnTo>
                  <a:lnTo>
                    <a:pt x="17953" y="1213"/>
                  </a:lnTo>
                  <a:lnTo>
                    <a:pt x="18670" y="1174"/>
                  </a:lnTo>
                  <a:lnTo>
                    <a:pt x="19376" y="1141"/>
                  </a:lnTo>
                  <a:lnTo>
                    <a:pt x="20083" y="1128"/>
                  </a:lnTo>
                  <a:lnTo>
                    <a:pt x="20789" y="1114"/>
                  </a:lnTo>
                  <a:lnTo>
                    <a:pt x="21495" y="1121"/>
                  </a:lnTo>
                  <a:lnTo>
                    <a:pt x="22189" y="1134"/>
                  </a:lnTo>
                  <a:lnTo>
                    <a:pt x="22884" y="1154"/>
                  </a:lnTo>
                  <a:lnTo>
                    <a:pt x="23578" y="1193"/>
                  </a:lnTo>
                  <a:lnTo>
                    <a:pt x="24272" y="1240"/>
                  </a:lnTo>
                  <a:lnTo>
                    <a:pt x="24955" y="1292"/>
                  </a:lnTo>
                  <a:lnTo>
                    <a:pt x="25638" y="1358"/>
                  </a:lnTo>
                  <a:lnTo>
                    <a:pt x="26321" y="1437"/>
                  </a:lnTo>
                  <a:lnTo>
                    <a:pt x="27004" y="1523"/>
                  </a:lnTo>
                  <a:lnTo>
                    <a:pt x="27675" y="1622"/>
                  </a:lnTo>
                  <a:lnTo>
                    <a:pt x="28358" y="1727"/>
                  </a:lnTo>
                  <a:lnTo>
                    <a:pt x="29018" y="1846"/>
                  </a:lnTo>
                  <a:lnTo>
                    <a:pt x="29689" y="1978"/>
                  </a:lnTo>
                  <a:lnTo>
                    <a:pt x="30349" y="2116"/>
                  </a:lnTo>
                  <a:lnTo>
                    <a:pt x="31009" y="2268"/>
                  </a:lnTo>
                  <a:lnTo>
                    <a:pt x="31669" y="2433"/>
                  </a:lnTo>
                  <a:lnTo>
                    <a:pt x="32328" y="2604"/>
                  </a:lnTo>
                  <a:lnTo>
                    <a:pt x="32976" y="2789"/>
                  </a:lnTo>
                  <a:lnTo>
                    <a:pt x="33625" y="2980"/>
                  </a:lnTo>
                  <a:lnTo>
                    <a:pt x="34273" y="3185"/>
                  </a:lnTo>
                  <a:lnTo>
                    <a:pt x="34909" y="3395"/>
                  </a:lnTo>
                  <a:lnTo>
                    <a:pt x="35546" y="3620"/>
                  </a:lnTo>
                  <a:lnTo>
                    <a:pt x="36183" y="3857"/>
                  </a:lnTo>
                  <a:lnTo>
                    <a:pt x="36819" y="4101"/>
                  </a:lnTo>
                  <a:lnTo>
                    <a:pt x="37444" y="4358"/>
                  </a:lnTo>
                  <a:lnTo>
                    <a:pt x="38069" y="4628"/>
                  </a:lnTo>
                  <a:lnTo>
                    <a:pt x="38683" y="4905"/>
                  </a:lnTo>
                  <a:lnTo>
                    <a:pt x="39308" y="5189"/>
                  </a:lnTo>
                  <a:lnTo>
                    <a:pt x="39377" y="5228"/>
                  </a:lnTo>
                  <a:lnTo>
                    <a:pt x="39470" y="5255"/>
                  </a:lnTo>
                  <a:lnTo>
                    <a:pt x="39551" y="5274"/>
                  </a:lnTo>
                  <a:lnTo>
                    <a:pt x="39643" y="5294"/>
                  </a:lnTo>
                  <a:lnTo>
                    <a:pt x="39736" y="5307"/>
                  </a:lnTo>
                  <a:lnTo>
                    <a:pt x="39829" y="5321"/>
                  </a:lnTo>
                  <a:lnTo>
                    <a:pt x="40014" y="5321"/>
                  </a:lnTo>
                  <a:lnTo>
                    <a:pt x="40106" y="5314"/>
                  </a:lnTo>
                  <a:lnTo>
                    <a:pt x="40199" y="5301"/>
                  </a:lnTo>
                  <a:lnTo>
                    <a:pt x="40280" y="5281"/>
                  </a:lnTo>
                  <a:lnTo>
                    <a:pt x="40373" y="5261"/>
                  </a:lnTo>
                  <a:lnTo>
                    <a:pt x="40454" y="5235"/>
                  </a:lnTo>
                  <a:lnTo>
                    <a:pt x="40535" y="5202"/>
                  </a:lnTo>
                  <a:lnTo>
                    <a:pt x="40604" y="5162"/>
                  </a:lnTo>
                  <a:lnTo>
                    <a:pt x="40673" y="5123"/>
                  </a:lnTo>
                  <a:lnTo>
                    <a:pt x="40731" y="5077"/>
                  </a:lnTo>
                  <a:lnTo>
                    <a:pt x="40789" y="5031"/>
                  </a:lnTo>
                  <a:lnTo>
                    <a:pt x="40824" y="4978"/>
                  </a:lnTo>
                  <a:lnTo>
                    <a:pt x="40859" y="4925"/>
                  </a:lnTo>
                  <a:lnTo>
                    <a:pt x="40882" y="4872"/>
                  </a:lnTo>
                  <a:lnTo>
                    <a:pt x="40893" y="4820"/>
                  </a:lnTo>
                  <a:lnTo>
                    <a:pt x="40905" y="4767"/>
                  </a:lnTo>
                  <a:lnTo>
                    <a:pt x="40893" y="4714"/>
                  </a:lnTo>
                  <a:lnTo>
                    <a:pt x="40882" y="4661"/>
                  </a:lnTo>
                  <a:lnTo>
                    <a:pt x="40859" y="4609"/>
                  </a:lnTo>
                  <a:lnTo>
                    <a:pt x="40835" y="4562"/>
                  </a:lnTo>
                  <a:lnTo>
                    <a:pt x="40789" y="4510"/>
                  </a:lnTo>
                  <a:lnTo>
                    <a:pt x="40743" y="4464"/>
                  </a:lnTo>
                  <a:lnTo>
                    <a:pt x="40685" y="4417"/>
                  </a:lnTo>
                  <a:lnTo>
                    <a:pt x="40627" y="4378"/>
                  </a:lnTo>
                  <a:lnTo>
                    <a:pt x="40546" y="4338"/>
                  </a:lnTo>
                  <a:lnTo>
                    <a:pt x="39979" y="4075"/>
                  </a:lnTo>
                  <a:lnTo>
                    <a:pt x="39412" y="3817"/>
                  </a:lnTo>
                  <a:lnTo>
                    <a:pt x="38833" y="3567"/>
                  </a:lnTo>
                  <a:lnTo>
                    <a:pt x="38254" y="3323"/>
                  </a:lnTo>
                  <a:lnTo>
                    <a:pt x="37676" y="3092"/>
                  </a:lnTo>
                  <a:lnTo>
                    <a:pt x="37097" y="2868"/>
                  </a:lnTo>
                  <a:lnTo>
                    <a:pt x="36507" y="2650"/>
                  </a:lnTo>
                  <a:lnTo>
                    <a:pt x="35916" y="2446"/>
                  </a:lnTo>
                  <a:lnTo>
                    <a:pt x="35326" y="2242"/>
                  </a:lnTo>
                  <a:lnTo>
                    <a:pt x="34736" y="2057"/>
                  </a:lnTo>
                  <a:lnTo>
                    <a:pt x="34134" y="1873"/>
                  </a:lnTo>
                  <a:lnTo>
                    <a:pt x="33532" y="1701"/>
                  </a:lnTo>
                  <a:lnTo>
                    <a:pt x="32930" y="1536"/>
                  </a:lnTo>
                  <a:lnTo>
                    <a:pt x="32328" y="1378"/>
                  </a:lnTo>
                  <a:lnTo>
                    <a:pt x="31726" y="1226"/>
                  </a:lnTo>
                  <a:lnTo>
                    <a:pt x="31113" y="1088"/>
                  </a:lnTo>
                  <a:lnTo>
                    <a:pt x="30500" y="956"/>
                  </a:lnTo>
                  <a:lnTo>
                    <a:pt x="29886" y="831"/>
                  </a:lnTo>
                  <a:lnTo>
                    <a:pt x="29273" y="719"/>
                  </a:lnTo>
                  <a:lnTo>
                    <a:pt x="28648" y="613"/>
                  </a:lnTo>
                  <a:lnTo>
                    <a:pt x="28023" y="514"/>
                  </a:lnTo>
                  <a:lnTo>
                    <a:pt x="27398" y="429"/>
                  </a:lnTo>
                  <a:lnTo>
                    <a:pt x="26773" y="343"/>
                  </a:lnTo>
                  <a:lnTo>
                    <a:pt x="26148" y="270"/>
                  </a:lnTo>
                  <a:lnTo>
                    <a:pt x="25511" y="211"/>
                  </a:lnTo>
                  <a:lnTo>
                    <a:pt x="24874" y="152"/>
                  </a:lnTo>
                  <a:lnTo>
                    <a:pt x="24238" y="106"/>
                  </a:lnTo>
                  <a:lnTo>
                    <a:pt x="23601" y="66"/>
                  </a:lnTo>
                  <a:lnTo>
                    <a:pt x="22965" y="40"/>
                  </a:lnTo>
                  <a:lnTo>
                    <a:pt x="22316" y="20"/>
                  </a:lnTo>
                  <a:lnTo>
                    <a:pt x="21680" y="7"/>
                  </a:lnTo>
                  <a:lnTo>
                    <a:pt x="2103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-8010850" y="883900"/>
              <a:ext cx="557900" cy="484425"/>
            </a:xfrm>
            <a:custGeom>
              <a:avLst/>
              <a:gdLst/>
              <a:ahLst/>
              <a:cxnLst/>
              <a:rect l="l" t="t" r="r" b="b"/>
              <a:pathLst>
                <a:path w="22316" h="19377" extrusionOk="0">
                  <a:moveTo>
                    <a:pt x="21343" y="0"/>
                  </a:moveTo>
                  <a:lnTo>
                    <a:pt x="21262" y="7"/>
                  </a:lnTo>
                  <a:lnTo>
                    <a:pt x="21170" y="13"/>
                  </a:lnTo>
                  <a:lnTo>
                    <a:pt x="21089" y="20"/>
                  </a:lnTo>
                  <a:lnTo>
                    <a:pt x="21008" y="40"/>
                  </a:lnTo>
                  <a:lnTo>
                    <a:pt x="20059" y="244"/>
                  </a:lnTo>
                  <a:lnTo>
                    <a:pt x="19144" y="455"/>
                  </a:lnTo>
                  <a:lnTo>
                    <a:pt x="18253" y="673"/>
                  </a:lnTo>
                  <a:lnTo>
                    <a:pt x="17373" y="897"/>
                  </a:lnTo>
                  <a:lnTo>
                    <a:pt x="16517" y="1128"/>
                  </a:lnTo>
                  <a:lnTo>
                    <a:pt x="15683" y="1365"/>
                  </a:lnTo>
                  <a:lnTo>
                    <a:pt x="14873" y="1602"/>
                  </a:lnTo>
                  <a:lnTo>
                    <a:pt x="14075" y="1846"/>
                  </a:lnTo>
                  <a:lnTo>
                    <a:pt x="13311" y="2103"/>
                  </a:lnTo>
                  <a:lnTo>
                    <a:pt x="12558" y="2354"/>
                  </a:lnTo>
                  <a:lnTo>
                    <a:pt x="11829" y="2618"/>
                  </a:lnTo>
                  <a:lnTo>
                    <a:pt x="11123" y="2888"/>
                  </a:lnTo>
                  <a:lnTo>
                    <a:pt x="10440" y="3158"/>
                  </a:lnTo>
                  <a:lnTo>
                    <a:pt x="9769" y="3435"/>
                  </a:lnTo>
                  <a:lnTo>
                    <a:pt x="9132" y="3719"/>
                  </a:lnTo>
                  <a:lnTo>
                    <a:pt x="8507" y="4009"/>
                  </a:lnTo>
                  <a:lnTo>
                    <a:pt x="7905" y="4305"/>
                  </a:lnTo>
                  <a:lnTo>
                    <a:pt x="7327" y="4602"/>
                  </a:lnTo>
                  <a:lnTo>
                    <a:pt x="6771" y="4912"/>
                  </a:lnTo>
                  <a:lnTo>
                    <a:pt x="6239" y="5222"/>
                  </a:lnTo>
                  <a:lnTo>
                    <a:pt x="5718" y="5538"/>
                  </a:lnTo>
                  <a:lnTo>
                    <a:pt x="5232" y="5855"/>
                  </a:lnTo>
                  <a:lnTo>
                    <a:pt x="4757" y="6184"/>
                  </a:lnTo>
                  <a:lnTo>
                    <a:pt x="4317" y="6514"/>
                  </a:lnTo>
                  <a:lnTo>
                    <a:pt x="3889" y="6850"/>
                  </a:lnTo>
                  <a:lnTo>
                    <a:pt x="3484" y="7193"/>
                  </a:lnTo>
                  <a:lnTo>
                    <a:pt x="3090" y="7542"/>
                  </a:lnTo>
                  <a:lnTo>
                    <a:pt x="2732" y="7892"/>
                  </a:lnTo>
                  <a:lnTo>
                    <a:pt x="2396" y="8255"/>
                  </a:lnTo>
                  <a:lnTo>
                    <a:pt x="2072" y="8617"/>
                  </a:lnTo>
                  <a:lnTo>
                    <a:pt x="1783" y="8980"/>
                  </a:lnTo>
                  <a:lnTo>
                    <a:pt x="1505" y="9356"/>
                  </a:lnTo>
                  <a:lnTo>
                    <a:pt x="1343" y="9593"/>
                  </a:lnTo>
                  <a:lnTo>
                    <a:pt x="1204" y="9824"/>
                  </a:lnTo>
                  <a:lnTo>
                    <a:pt x="1065" y="10061"/>
                  </a:lnTo>
                  <a:lnTo>
                    <a:pt x="926" y="10292"/>
                  </a:lnTo>
                  <a:lnTo>
                    <a:pt x="810" y="10522"/>
                  </a:lnTo>
                  <a:lnTo>
                    <a:pt x="706" y="10753"/>
                  </a:lnTo>
                  <a:lnTo>
                    <a:pt x="602" y="10977"/>
                  </a:lnTo>
                  <a:lnTo>
                    <a:pt x="509" y="11208"/>
                  </a:lnTo>
                  <a:lnTo>
                    <a:pt x="428" y="11432"/>
                  </a:lnTo>
                  <a:lnTo>
                    <a:pt x="347" y="11656"/>
                  </a:lnTo>
                  <a:lnTo>
                    <a:pt x="278" y="11881"/>
                  </a:lnTo>
                  <a:lnTo>
                    <a:pt x="220" y="12098"/>
                  </a:lnTo>
                  <a:lnTo>
                    <a:pt x="174" y="12322"/>
                  </a:lnTo>
                  <a:lnTo>
                    <a:pt x="127" y="12540"/>
                  </a:lnTo>
                  <a:lnTo>
                    <a:pt x="58" y="12968"/>
                  </a:lnTo>
                  <a:lnTo>
                    <a:pt x="23" y="13384"/>
                  </a:lnTo>
                  <a:lnTo>
                    <a:pt x="0" y="13793"/>
                  </a:lnTo>
                  <a:lnTo>
                    <a:pt x="12" y="14195"/>
                  </a:lnTo>
                  <a:lnTo>
                    <a:pt x="35" y="14584"/>
                  </a:lnTo>
                  <a:lnTo>
                    <a:pt x="81" y="14966"/>
                  </a:lnTo>
                  <a:lnTo>
                    <a:pt x="151" y="15329"/>
                  </a:lnTo>
                  <a:lnTo>
                    <a:pt x="232" y="15685"/>
                  </a:lnTo>
                  <a:lnTo>
                    <a:pt x="324" y="16021"/>
                  </a:lnTo>
                  <a:lnTo>
                    <a:pt x="417" y="16351"/>
                  </a:lnTo>
                  <a:lnTo>
                    <a:pt x="533" y="16660"/>
                  </a:lnTo>
                  <a:lnTo>
                    <a:pt x="648" y="16957"/>
                  </a:lnTo>
                  <a:lnTo>
                    <a:pt x="776" y="17234"/>
                  </a:lnTo>
                  <a:lnTo>
                    <a:pt x="891" y="17498"/>
                  </a:lnTo>
                  <a:lnTo>
                    <a:pt x="1019" y="17742"/>
                  </a:lnTo>
                  <a:lnTo>
                    <a:pt x="1146" y="17966"/>
                  </a:lnTo>
                  <a:lnTo>
                    <a:pt x="1262" y="18177"/>
                  </a:lnTo>
                  <a:lnTo>
                    <a:pt x="1493" y="18526"/>
                  </a:lnTo>
                  <a:lnTo>
                    <a:pt x="1678" y="18797"/>
                  </a:lnTo>
                  <a:lnTo>
                    <a:pt x="1817" y="18981"/>
                  </a:lnTo>
                  <a:lnTo>
                    <a:pt x="1887" y="19067"/>
                  </a:lnTo>
                  <a:lnTo>
                    <a:pt x="1933" y="19113"/>
                  </a:lnTo>
                  <a:lnTo>
                    <a:pt x="1991" y="19159"/>
                  </a:lnTo>
                  <a:lnTo>
                    <a:pt x="2049" y="19205"/>
                  </a:lnTo>
                  <a:lnTo>
                    <a:pt x="2118" y="19238"/>
                  </a:lnTo>
                  <a:lnTo>
                    <a:pt x="2199" y="19271"/>
                  </a:lnTo>
                  <a:lnTo>
                    <a:pt x="2280" y="19304"/>
                  </a:lnTo>
                  <a:lnTo>
                    <a:pt x="2361" y="19324"/>
                  </a:lnTo>
                  <a:lnTo>
                    <a:pt x="2442" y="19350"/>
                  </a:lnTo>
                  <a:lnTo>
                    <a:pt x="2535" y="19364"/>
                  </a:lnTo>
                  <a:lnTo>
                    <a:pt x="2628" y="19370"/>
                  </a:lnTo>
                  <a:lnTo>
                    <a:pt x="2720" y="19377"/>
                  </a:lnTo>
                  <a:lnTo>
                    <a:pt x="2813" y="19377"/>
                  </a:lnTo>
                  <a:lnTo>
                    <a:pt x="2905" y="19370"/>
                  </a:lnTo>
                  <a:lnTo>
                    <a:pt x="3009" y="19364"/>
                  </a:lnTo>
                  <a:lnTo>
                    <a:pt x="3102" y="19344"/>
                  </a:lnTo>
                  <a:lnTo>
                    <a:pt x="3183" y="19324"/>
                  </a:lnTo>
                  <a:lnTo>
                    <a:pt x="3276" y="19298"/>
                  </a:lnTo>
                  <a:lnTo>
                    <a:pt x="3357" y="19265"/>
                  </a:lnTo>
                  <a:lnTo>
                    <a:pt x="3426" y="19225"/>
                  </a:lnTo>
                  <a:lnTo>
                    <a:pt x="3496" y="19186"/>
                  </a:lnTo>
                  <a:lnTo>
                    <a:pt x="3553" y="19146"/>
                  </a:lnTo>
                  <a:lnTo>
                    <a:pt x="3611" y="19100"/>
                  </a:lnTo>
                  <a:lnTo>
                    <a:pt x="3646" y="19054"/>
                  </a:lnTo>
                  <a:lnTo>
                    <a:pt x="3681" y="19008"/>
                  </a:lnTo>
                  <a:lnTo>
                    <a:pt x="3716" y="18955"/>
                  </a:lnTo>
                  <a:lnTo>
                    <a:pt x="3727" y="18902"/>
                  </a:lnTo>
                  <a:lnTo>
                    <a:pt x="3739" y="18849"/>
                  </a:lnTo>
                  <a:lnTo>
                    <a:pt x="3739" y="18797"/>
                  </a:lnTo>
                  <a:lnTo>
                    <a:pt x="3727" y="18744"/>
                  </a:lnTo>
                  <a:lnTo>
                    <a:pt x="3704" y="18685"/>
                  </a:lnTo>
                  <a:lnTo>
                    <a:pt x="3681" y="18632"/>
                  </a:lnTo>
                  <a:lnTo>
                    <a:pt x="3646" y="18579"/>
                  </a:lnTo>
                  <a:lnTo>
                    <a:pt x="3600" y="18526"/>
                  </a:lnTo>
                  <a:lnTo>
                    <a:pt x="3484" y="18375"/>
                  </a:lnTo>
                  <a:lnTo>
                    <a:pt x="3322" y="18144"/>
                  </a:lnTo>
                  <a:lnTo>
                    <a:pt x="3125" y="17827"/>
                  </a:lnTo>
                  <a:lnTo>
                    <a:pt x="2905" y="17432"/>
                  </a:lnTo>
                  <a:lnTo>
                    <a:pt x="2790" y="17214"/>
                  </a:lnTo>
                  <a:lnTo>
                    <a:pt x="2685" y="16970"/>
                  </a:lnTo>
                  <a:lnTo>
                    <a:pt x="2570" y="16720"/>
                  </a:lnTo>
                  <a:lnTo>
                    <a:pt x="2465" y="16450"/>
                  </a:lnTo>
                  <a:lnTo>
                    <a:pt x="2361" y="16159"/>
                  </a:lnTo>
                  <a:lnTo>
                    <a:pt x="2269" y="15863"/>
                  </a:lnTo>
                  <a:lnTo>
                    <a:pt x="2188" y="15546"/>
                  </a:lnTo>
                  <a:lnTo>
                    <a:pt x="2107" y="15223"/>
                  </a:lnTo>
                  <a:lnTo>
                    <a:pt x="2049" y="14887"/>
                  </a:lnTo>
                  <a:lnTo>
                    <a:pt x="2002" y="14538"/>
                  </a:lnTo>
                  <a:lnTo>
                    <a:pt x="1979" y="14182"/>
                  </a:lnTo>
                  <a:lnTo>
                    <a:pt x="1968" y="13812"/>
                  </a:lnTo>
                  <a:lnTo>
                    <a:pt x="1979" y="13437"/>
                  </a:lnTo>
                  <a:lnTo>
                    <a:pt x="2014" y="13048"/>
                  </a:lnTo>
                  <a:lnTo>
                    <a:pt x="2072" y="12659"/>
                  </a:lnTo>
                  <a:lnTo>
                    <a:pt x="2165" y="12256"/>
                  </a:lnTo>
                  <a:lnTo>
                    <a:pt x="2280" y="11854"/>
                  </a:lnTo>
                  <a:lnTo>
                    <a:pt x="2338" y="11643"/>
                  </a:lnTo>
                  <a:lnTo>
                    <a:pt x="2419" y="11439"/>
                  </a:lnTo>
                  <a:lnTo>
                    <a:pt x="2500" y="11235"/>
                  </a:lnTo>
                  <a:lnTo>
                    <a:pt x="2593" y="11024"/>
                  </a:lnTo>
                  <a:lnTo>
                    <a:pt x="2697" y="10813"/>
                  </a:lnTo>
                  <a:lnTo>
                    <a:pt x="2801" y="10602"/>
                  </a:lnTo>
                  <a:lnTo>
                    <a:pt x="2917" y="10391"/>
                  </a:lnTo>
                  <a:lnTo>
                    <a:pt x="3044" y="10180"/>
                  </a:lnTo>
                  <a:lnTo>
                    <a:pt x="3183" y="9962"/>
                  </a:lnTo>
                  <a:lnTo>
                    <a:pt x="3334" y="9751"/>
                  </a:lnTo>
                  <a:lnTo>
                    <a:pt x="3577" y="9408"/>
                  </a:lnTo>
                  <a:lnTo>
                    <a:pt x="3854" y="9065"/>
                  </a:lnTo>
                  <a:lnTo>
                    <a:pt x="4155" y="8729"/>
                  </a:lnTo>
                  <a:lnTo>
                    <a:pt x="4468" y="8400"/>
                  </a:lnTo>
                  <a:lnTo>
                    <a:pt x="4804" y="8076"/>
                  </a:lnTo>
                  <a:lnTo>
                    <a:pt x="5162" y="7753"/>
                  </a:lnTo>
                  <a:lnTo>
                    <a:pt x="5544" y="7437"/>
                  </a:lnTo>
                  <a:lnTo>
                    <a:pt x="5949" y="7127"/>
                  </a:lnTo>
                  <a:lnTo>
                    <a:pt x="6366" y="6817"/>
                  </a:lnTo>
                  <a:lnTo>
                    <a:pt x="6806" y="6514"/>
                  </a:lnTo>
                  <a:lnTo>
                    <a:pt x="7269" y="6217"/>
                  </a:lnTo>
                  <a:lnTo>
                    <a:pt x="7755" y="5927"/>
                  </a:lnTo>
                  <a:lnTo>
                    <a:pt x="8253" y="5637"/>
                  </a:lnTo>
                  <a:lnTo>
                    <a:pt x="8785" y="5354"/>
                  </a:lnTo>
                  <a:lnTo>
                    <a:pt x="9329" y="5077"/>
                  </a:lnTo>
                  <a:lnTo>
                    <a:pt x="9885" y="4800"/>
                  </a:lnTo>
                  <a:lnTo>
                    <a:pt x="10475" y="4529"/>
                  </a:lnTo>
                  <a:lnTo>
                    <a:pt x="11077" y="4266"/>
                  </a:lnTo>
                  <a:lnTo>
                    <a:pt x="11702" y="4009"/>
                  </a:lnTo>
                  <a:lnTo>
                    <a:pt x="12350" y="3752"/>
                  </a:lnTo>
                  <a:lnTo>
                    <a:pt x="13021" y="3501"/>
                  </a:lnTo>
                  <a:lnTo>
                    <a:pt x="13704" y="3257"/>
                  </a:lnTo>
                  <a:lnTo>
                    <a:pt x="14410" y="3013"/>
                  </a:lnTo>
                  <a:lnTo>
                    <a:pt x="15139" y="2782"/>
                  </a:lnTo>
                  <a:lnTo>
                    <a:pt x="15892" y="2552"/>
                  </a:lnTo>
                  <a:lnTo>
                    <a:pt x="16656" y="2327"/>
                  </a:lnTo>
                  <a:lnTo>
                    <a:pt x="17443" y="2103"/>
                  </a:lnTo>
                  <a:lnTo>
                    <a:pt x="18253" y="1886"/>
                  </a:lnTo>
                  <a:lnTo>
                    <a:pt x="19086" y="1681"/>
                  </a:lnTo>
                  <a:lnTo>
                    <a:pt x="19931" y="1470"/>
                  </a:lnTo>
                  <a:lnTo>
                    <a:pt x="20799" y="1273"/>
                  </a:lnTo>
                  <a:lnTo>
                    <a:pt x="21691" y="1075"/>
                  </a:lnTo>
                  <a:lnTo>
                    <a:pt x="21783" y="1055"/>
                  </a:lnTo>
                  <a:lnTo>
                    <a:pt x="21864" y="1029"/>
                  </a:lnTo>
                  <a:lnTo>
                    <a:pt x="21945" y="996"/>
                  </a:lnTo>
                  <a:lnTo>
                    <a:pt x="22015" y="963"/>
                  </a:lnTo>
                  <a:lnTo>
                    <a:pt x="22084" y="923"/>
                  </a:lnTo>
                  <a:lnTo>
                    <a:pt x="22142" y="877"/>
                  </a:lnTo>
                  <a:lnTo>
                    <a:pt x="22188" y="831"/>
                  </a:lnTo>
                  <a:lnTo>
                    <a:pt x="22235" y="785"/>
                  </a:lnTo>
                  <a:lnTo>
                    <a:pt x="22269" y="739"/>
                  </a:lnTo>
                  <a:lnTo>
                    <a:pt x="22292" y="686"/>
                  </a:lnTo>
                  <a:lnTo>
                    <a:pt x="22316" y="633"/>
                  </a:lnTo>
                  <a:lnTo>
                    <a:pt x="22316" y="580"/>
                  </a:lnTo>
                  <a:lnTo>
                    <a:pt x="22316" y="528"/>
                  </a:lnTo>
                  <a:lnTo>
                    <a:pt x="22304" y="468"/>
                  </a:lnTo>
                  <a:lnTo>
                    <a:pt x="22292" y="415"/>
                  </a:lnTo>
                  <a:lnTo>
                    <a:pt x="22258" y="363"/>
                  </a:lnTo>
                  <a:lnTo>
                    <a:pt x="22188" y="284"/>
                  </a:lnTo>
                  <a:lnTo>
                    <a:pt x="22107" y="211"/>
                  </a:lnTo>
                  <a:lnTo>
                    <a:pt x="22015" y="152"/>
                  </a:lnTo>
                  <a:lnTo>
                    <a:pt x="21899" y="99"/>
                  </a:lnTo>
                  <a:lnTo>
                    <a:pt x="21772" y="59"/>
                  </a:lnTo>
                  <a:lnTo>
                    <a:pt x="21633" y="27"/>
                  </a:lnTo>
                  <a:lnTo>
                    <a:pt x="21494" y="7"/>
                  </a:lnTo>
                  <a:lnTo>
                    <a:pt x="2134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-5949450" y="930700"/>
              <a:ext cx="2804800" cy="63975"/>
            </a:xfrm>
            <a:custGeom>
              <a:avLst/>
              <a:gdLst/>
              <a:ahLst/>
              <a:cxnLst/>
              <a:rect l="l" t="t" r="r" b="b"/>
              <a:pathLst>
                <a:path w="112192" h="2559" extrusionOk="0">
                  <a:moveTo>
                    <a:pt x="40546" y="1"/>
                  </a:moveTo>
                  <a:lnTo>
                    <a:pt x="37478" y="7"/>
                  </a:lnTo>
                  <a:lnTo>
                    <a:pt x="34458" y="20"/>
                  </a:lnTo>
                  <a:lnTo>
                    <a:pt x="31483" y="40"/>
                  </a:lnTo>
                  <a:lnTo>
                    <a:pt x="28566" y="73"/>
                  </a:lnTo>
                  <a:lnTo>
                    <a:pt x="25707" y="119"/>
                  </a:lnTo>
                  <a:lnTo>
                    <a:pt x="22918" y="172"/>
                  </a:lnTo>
                  <a:lnTo>
                    <a:pt x="20209" y="238"/>
                  </a:lnTo>
                  <a:lnTo>
                    <a:pt x="17594" y="317"/>
                  </a:lnTo>
                  <a:lnTo>
                    <a:pt x="16320" y="363"/>
                  </a:lnTo>
                  <a:lnTo>
                    <a:pt x="15070" y="409"/>
                  </a:lnTo>
                  <a:lnTo>
                    <a:pt x="13843" y="462"/>
                  </a:lnTo>
                  <a:lnTo>
                    <a:pt x="12651" y="515"/>
                  </a:lnTo>
                  <a:lnTo>
                    <a:pt x="11482" y="574"/>
                  </a:lnTo>
                  <a:lnTo>
                    <a:pt x="10336" y="633"/>
                  </a:lnTo>
                  <a:lnTo>
                    <a:pt x="9225" y="699"/>
                  </a:lnTo>
                  <a:lnTo>
                    <a:pt x="8149" y="772"/>
                  </a:lnTo>
                  <a:lnTo>
                    <a:pt x="7107" y="844"/>
                  </a:lnTo>
                  <a:lnTo>
                    <a:pt x="6089" y="917"/>
                  </a:lnTo>
                  <a:lnTo>
                    <a:pt x="5105" y="996"/>
                  </a:lnTo>
                  <a:lnTo>
                    <a:pt x="4167" y="1082"/>
                  </a:lnTo>
                  <a:lnTo>
                    <a:pt x="3253" y="1174"/>
                  </a:lnTo>
                  <a:lnTo>
                    <a:pt x="2385" y="1266"/>
                  </a:lnTo>
                  <a:lnTo>
                    <a:pt x="1551" y="1359"/>
                  </a:lnTo>
                  <a:lnTo>
                    <a:pt x="753" y="1458"/>
                  </a:lnTo>
                  <a:lnTo>
                    <a:pt x="649" y="1477"/>
                  </a:lnTo>
                  <a:lnTo>
                    <a:pt x="568" y="1497"/>
                  </a:lnTo>
                  <a:lnTo>
                    <a:pt x="475" y="1524"/>
                  </a:lnTo>
                  <a:lnTo>
                    <a:pt x="394" y="1550"/>
                  </a:lnTo>
                  <a:lnTo>
                    <a:pt x="325" y="1583"/>
                  </a:lnTo>
                  <a:lnTo>
                    <a:pt x="255" y="1622"/>
                  </a:lnTo>
                  <a:lnTo>
                    <a:pt x="197" y="1662"/>
                  </a:lnTo>
                  <a:lnTo>
                    <a:pt x="139" y="1708"/>
                  </a:lnTo>
                  <a:lnTo>
                    <a:pt x="93" y="1754"/>
                  </a:lnTo>
                  <a:lnTo>
                    <a:pt x="58" y="1800"/>
                  </a:lnTo>
                  <a:lnTo>
                    <a:pt x="35" y="1853"/>
                  </a:lnTo>
                  <a:lnTo>
                    <a:pt x="12" y="1906"/>
                  </a:lnTo>
                  <a:lnTo>
                    <a:pt x="0" y="1959"/>
                  </a:lnTo>
                  <a:lnTo>
                    <a:pt x="0" y="2011"/>
                  </a:lnTo>
                  <a:lnTo>
                    <a:pt x="0" y="2071"/>
                  </a:lnTo>
                  <a:lnTo>
                    <a:pt x="24" y="2123"/>
                  </a:lnTo>
                  <a:lnTo>
                    <a:pt x="47" y="2183"/>
                  </a:lnTo>
                  <a:lnTo>
                    <a:pt x="81" y="2236"/>
                  </a:lnTo>
                  <a:lnTo>
                    <a:pt x="128" y="2282"/>
                  </a:lnTo>
                  <a:lnTo>
                    <a:pt x="186" y="2328"/>
                  </a:lnTo>
                  <a:lnTo>
                    <a:pt x="244" y="2367"/>
                  </a:lnTo>
                  <a:lnTo>
                    <a:pt x="301" y="2407"/>
                  </a:lnTo>
                  <a:lnTo>
                    <a:pt x="382" y="2440"/>
                  </a:lnTo>
                  <a:lnTo>
                    <a:pt x="452" y="2473"/>
                  </a:lnTo>
                  <a:lnTo>
                    <a:pt x="533" y="2499"/>
                  </a:lnTo>
                  <a:lnTo>
                    <a:pt x="625" y="2519"/>
                  </a:lnTo>
                  <a:lnTo>
                    <a:pt x="706" y="2539"/>
                  </a:lnTo>
                  <a:lnTo>
                    <a:pt x="799" y="2552"/>
                  </a:lnTo>
                  <a:lnTo>
                    <a:pt x="903" y="2559"/>
                  </a:lnTo>
                  <a:lnTo>
                    <a:pt x="996" y="2559"/>
                  </a:lnTo>
                  <a:lnTo>
                    <a:pt x="1088" y="2552"/>
                  </a:lnTo>
                  <a:lnTo>
                    <a:pt x="1193" y="2539"/>
                  </a:lnTo>
                  <a:lnTo>
                    <a:pt x="1760" y="2466"/>
                  </a:lnTo>
                  <a:lnTo>
                    <a:pt x="2362" y="2394"/>
                  </a:lnTo>
                  <a:lnTo>
                    <a:pt x="2975" y="2328"/>
                  </a:lnTo>
                  <a:lnTo>
                    <a:pt x="3612" y="2262"/>
                  </a:lnTo>
                  <a:lnTo>
                    <a:pt x="4271" y="2196"/>
                  </a:lnTo>
                  <a:lnTo>
                    <a:pt x="4954" y="2137"/>
                  </a:lnTo>
                  <a:lnTo>
                    <a:pt x="6366" y="2018"/>
                  </a:lnTo>
                  <a:lnTo>
                    <a:pt x="7859" y="1906"/>
                  </a:lnTo>
                  <a:lnTo>
                    <a:pt x="9434" y="1807"/>
                  </a:lnTo>
                  <a:lnTo>
                    <a:pt x="11066" y="1715"/>
                  </a:lnTo>
                  <a:lnTo>
                    <a:pt x="12767" y="1629"/>
                  </a:lnTo>
                  <a:lnTo>
                    <a:pt x="14538" y="1550"/>
                  </a:lnTo>
                  <a:lnTo>
                    <a:pt x="16355" y="1484"/>
                  </a:lnTo>
                  <a:lnTo>
                    <a:pt x="18242" y="1418"/>
                  </a:lnTo>
                  <a:lnTo>
                    <a:pt x="20175" y="1359"/>
                  </a:lnTo>
                  <a:lnTo>
                    <a:pt x="22154" y="1313"/>
                  </a:lnTo>
                  <a:lnTo>
                    <a:pt x="24179" y="1266"/>
                  </a:lnTo>
                  <a:lnTo>
                    <a:pt x="26263" y="1233"/>
                  </a:lnTo>
                  <a:lnTo>
                    <a:pt x="28369" y="1200"/>
                  </a:lnTo>
                  <a:lnTo>
                    <a:pt x="30522" y="1174"/>
                  </a:lnTo>
                  <a:lnTo>
                    <a:pt x="32698" y="1154"/>
                  </a:lnTo>
                  <a:lnTo>
                    <a:pt x="34909" y="1141"/>
                  </a:lnTo>
                  <a:lnTo>
                    <a:pt x="37154" y="1135"/>
                  </a:lnTo>
                  <a:lnTo>
                    <a:pt x="39411" y="1128"/>
                  </a:lnTo>
                  <a:lnTo>
                    <a:pt x="41692" y="1128"/>
                  </a:lnTo>
                  <a:lnTo>
                    <a:pt x="43983" y="1135"/>
                  </a:lnTo>
                  <a:lnTo>
                    <a:pt x="46298" y="1141"/>
                  </a:lnTo>
                  <a:lnTo>
                    <a:pt x="50940" y="1174"/>
                  </a:lnTo>
                  <a:lnTo>
                    <a:pt x="55604" y="1220"/>
                  </a:lnTo>
                  <a:lnTo>
                    <a:pt x="60245" y="1280"/>
                  </a:lnTo>
                  <a:lnTo>
                    <a:pt x="64840" y="1345"/>
                  </a:lnTo>
                  <a:lnTo>
                    <a:pt x="69378" y="1425"/>
                  </a:lnTo>
                  <a:lnTo>
                    <a:pt x="73811" y="1510"/>
                  </a:lnTo>
                  <a:lnTo>
                    <a:pt x="78140" y="1603"/>
                  </a:lnTo>
                  <a:lnTo>
                    <a:pt x="82306" y="1702"/>
                  </a:lnTo>
                  <a:lnTo>
                    <a:pt x="86300" y="1800"/>
                  </a:lnTo>
                  <a:lnTo>
                    <a:pt x="90096" y="1899"/>
                  </a:lnTo>
                  <a:lnTo>
                    <a:pt x="93661" y="1998"/>
                  </a:lnTo>
                  <a:lnTo>
                    <a:pt x="96983" y="2090"/>
                  </a:lnTo>
                  <a:lnTo>
                    <a:pt x="102735" y="2269"/>
                  </a:lnTo>
                  <a:lnTo>
                    <a:pt x="107157" y="2414"/>
                  </a:lnTo>
                  <a:lnTo>
                    <a:pt x="110039" y="2512"/>
                  </a:lnTo>
                  <a:lnTo>
                    <a:pt x="111150" y="2552"/>
                  </a:lnTo>
                  <a:lnTo>
                    <a:pt x="111254" y="2559"/>
                  </a:lnTo>
                  <a:lnTo>
                    <a:pt x="111358" y="2552"/>
                  </a:lnTo>
                  <a:lnTo>
                    <a:pt x="111462" y="2539"/>
                  </a:lnTo>
                  <a:lnTo>
                    <a:pt x="111555" y="2526"/>
                  </a:lnTo>
                  <a:lnTo>
                    <a:pt x="111636" y="2506"/>
                  </a:lnTo>
                  <a:lnTo>
                    <a:pt x="111729" y="2479"/>
                  </a:lnTo>
                  <a:lnTo>
                    <a:pt x="111798" y="2453"/>
                  </a:lnTo>
                  <a:lnTo>
                    <a:pt x="111867" y="2420"/>
                  </a:lnTo>
                  <a:lnTo>
                    <a:pt x="111937" y="2381"/>
                  </a:lnTo>
                  <a:lnTo>
                    <a:pt x="111995" y="2341"/>
                  </a:lnTo>
                  <a:lnTo>
                    <a:pt x="112041" y="2295"/>
                  </a:lnTo>
                  <a:lnTo>
                    <a:pt x="112087" y="2249"/>
                  </a:lnTo>
                  <a:lnTo>
                    <a:pt x="112122" y="2203"/>
                  </a:lnTo>
                  <a:lnTo>
                    <a:pt x="112157" y="2150"/>
                  </a:lnTo>
                  <a:lnTo>
                    <a:pt x="112180" y="2090"/>
                  </a:lnTo>
                  <a:lnTo>
                    <a:pt x="112180" y="2038"/>
                  </a:lnTo>
                  <a:lnTo>
                    <a:pt x="112192" y="1978"/>
                  </a:lnTo>
                  <a:lnTo>
                    <a:pt x="112180" y="1926"/>
                  </a:lnTo>
                  <a:lnTo>
                    <a:pt x="112157" y="1873"/>
                  </a:lnTo>
                  <a:lnTo>
                    <a:pt x="112134" y="1820"/>
                  </a:lnTo>
                  <a:lnTo>
                    <a:pt x="112099" y="1767"/>
                  </a:lnTo>
                  <a:lnTo>
                    <a:pt x="112053" y="1721"/>
                  </a:lnTo>
                  <a:lnTo>
                    <a:pt x="112006" y="1675"/>
                  </a:lnTo>
                  <a:lnTo>
                    <a:pt x="111948" y="1636"/>
                  </a:lnTo>
                  <a:lnTo>
                    <a:pt x="111879" y="1596"/>
                  </a:lnTo>
                  <a:lnTo>
                    <a:pt x="111810" y="1563"/>
                  </a:lnTo>
                  <a:lnTo>
                    <a:pt x="111729" y="1530"/>
                  </a:lnTo>
                  <a:lnTo>
                    <a:pt x="111648" y="1504"/>
                  </a:lnTo>
                  <a:lnTo>
                    <a:pt x="111567" y="1484"/>
                  </a:lnTo>
                  <a:lnTo>
                    <a:pt x="111474" y="1464"/>
                  </a:lnTo>
                  <a:lnTo>
                    <a:pt x="111381" y="1451"/>
                  </a:lnTo>
                  <a:lnTo>
                    <a:pt x="111277" y="1444"/>
                  </a:lnTo>
                  <a:lnTo>
                    <a:pt x="108870" y="1359"/>
                  </a:lnTo>
                  <a:lnTo>
                    <a:pt x="103707" y="1181"/>
                  </a:lnTo>
                  <a:lnTo>
                    <a:pt x="100235" y="1075"/>
                  </a:lnTo>
                  <a:lnTo>
                    <a:pt x="96242" y="950"/>
                  </a:lnTo>
                  <a:lnTo>
                    <a:pt x="91786" y="825"/>
                  </a:lnTo>
                  <a:lnTo>
                    <a:pt x="86936" y="693"/>
                  </a:lnTo>
                  <a:lnTo>
                    <a:pt x="81739" y="561"/>
                  </a:lnTo>
                  <a:lnTo>
                    <a:pt x="76253" y="436"/>
                  </a:lnTo>
                  <a:lnTo>
                    <a:pt x="70535" y="317"/>
                  </a:lnTo>
                  <a:lnTo>
                    <a:pt x="67618" y="264"/>
                  </a:lnTo>
                  <a:lnTo>
                    <a:pt x="64655" y="212"/>
                  </a:lnTo>
                  <a:lnTo>
                    <a:pt x="61658" y="165"/>
                  </a:lnTo>
                  <a:lnTo>
                    <a:pt x="58648" y="126"/>
                  </a:lnTo>
                  <a:lnTo>
                    <a:pt x="55627" y="93"/>
                  </a:lnTo>
                  <a:lnTo>
                    <a:pt x="52595" y="60"/>
                  </a:lnTo>
                  <a:lnTo>
                    <a:pt x="49562" y="33"/>
                  </a:lnTo>
                  <a:lnTo>
                    <a:pt x="46541" y="14"/>
                  </a:lnTo>
                  <a:lnTo>
                    <a:pt x="43532" y="7"/>
                  </a:lnTo>
                  <a:lnTo>
                    <a:pt x="40546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-2582725" y="280150"/>
              <a:ext cx="1334850" cy="233250"/>
            </a:xfrm>
            <a:custGeom>
              <a:avLst/>
              <a:gdLst/>
              <a:ahLst/>
              <a:cxnLst/>
              <a:rect l="l" t="t" r="r" b="b"/>
              <a:pathLst>
                <a:path w="53394" h="9330" extrusionOk="0">
                  <a:moveTo>
                    <a:pt x="972" y="0"/>
                  </a:moveTo>
                  <a:lnTo>
                    <a:pt x="868" y="7"/>
                  </a:lnTo>
                  <a:lnTo>
                    <a:pt x="752" y="20"/>
                  </a:lnTo>
                  <a:lnTo>
                    <a:pt x="648" y="33"/>
                  </a:lnTo>
                  <a:lnTo>
                    <a:pt x="533" y="60"/>
                  </a:lnTo>
                  <a:lnTo>
                    <a:pt x="452" y="93"/>
                  </a:lnTo>
                  <a:lnTo>
                    <a:pt x="370" y="125"/>
                  </a:lnTo>
                  <a:lnTo>
                    <a:pt x="301" y="158"/>
                  </a:lnTo>
                  <a:lnTo>
                    <a:pt x="232" y="198"/>
                  </a:lnTo>
                  <a:lnTo>
                    <a:pt x="174" y="244"/>
                  </a:lnTo>
                  <a:lnTo>
                    <a:pt x="127" y="284"/>
                  </a:lnTo>
                  <a:lnTo>
                    <a:pt x="81" y="336"/>
                  </a:lnTo>
                  <a:lnTo>
                    <a:pt x="46" y="383"/>
                  </a:lnTo>
                  <a:lnTo>
                    <a:pt x="23" y="435"/>
                  </a:lnTo>
                  <a:lnTo>
                    <a:pt x="12" y="488"/>
                  </a:lnTo>
                  <a:lnTo>
                    <a:pt x="0" y="541"/>
                  </a:lnTo>
                  <a:lnTo>
                    <a:pt x="0" y="594"/>
                  </a:lnTo>
                  <a:lnTo>
                    <a:pt x="12" y="646"/>
                  </a:lnTo>
                  <a:lnTo>
                    <a:pt x="35" y="706"/>
                  </a:lnTo>
                  <a:lnTo>
                    <a:pt x="70" y="758"/>
                  </a:lnTo>
                  <a:lnTo>
                    <a:pt x="104" y="805"/>
                  </a:lnTo>
                  <a:lnTo>
                    <a:pt x="313" y="1042"/>
                  </a:lnTo>
                  <a:lnTo>
                    <a:pt x="660" y="1404"/>
                  </a:lnTo>
                  <a:lnTo>
                    <a:pt x="1134" y="1879"/>
                  </a:lnTo>
                  <a:lnTo>
                    <a:pt x="1412" y="2156"/>
                  </a:lnTo>
                  <a:lnTo>
                    <a:pt x="1713" y="2440"/>
                  </a:lnTo>
                  <a:lnTo>
                    <a:pt x="2049" y="2749"/>
                  </a:lnTo>
                  <a:lnTo>
                    <a:pt x="2408" y="3066"/>
                  </a:lnTo>
                  <a:lnTo>
                    <a:pt x="2790" y="3389"/>
                  </a:lnTo>
                  <a:lnTo>
                    <a:pt x="3195" y="3725"/>
                  </a:lnTo>
                  <a:lnTo>
                    <a:pt x="3623" y="4061"/>
                  </a:lnTo>
                  <a:lnTo>
                    <a:pt x="4074" y="4404"/>
                  </a:lnTo>
                  <a:lnTo>
                    <a:pt x="4537" y="4741"/>
                  </a:lnTo>
                  <a:lnTo>
                    <a:pt x="5023" y="5077"/>
                  </a:lnTo>
                  <a:lnTo>
                    <a:pt x="5533" y="5400"/>
                  </a:lnTo>
                  <a:lnTo>
                    <a:pt x="6054" y="5716"/>
                  </a:lnTo>
                  <a:lnTo>
                    <a:pt x="6320" y="5868"/>
                  </a:lnTo>
                  <a:lnTo>
                    <a:pt x="6586" y="6020"/>
                  </a:lnTo>
                  <a:lnTo>
                    <a:pt x="6864" y="6165"/>
                  </a:lnTo>
                  <a:lnTo>
                    <a:pt x="7130" y="6303"/>
                  </a:lnTo>
                  <a:lnTo>
                    <a:pt x="7419" y="6442"/>
                  </a:lnTo>
                  <a:lnTo>
                    <a:pt x="7697" y="6567"/>
                  </a:lnTo>
                  <a:lnTo>
                    <a:pt x="7986" y="6692"/>
                  </a:lnTo>
                  <a:lnTo>
                    <a:pt x="8276" y="6817"/>
                  </a:lnTo>
                  <a:lnTo>
                    <a:pt x="8565" y="6929"/>
                  </a:lnTo>
                  <a:lnTo>
                    <a:pt x="8855" y="7035"/>
                  </a:lnTo>
                  <a:lnTo>
                    <a:pt x="9144" y="7134"/>
                  </a:lnTo>
                  <a:lnTo>
                    <a:pt x="9445" y="7226"/>
                  </a:lnTo>
                  <a:lnTo>
                    <a:pt x="9746" y="7312"/>
                  </a:lnTo>
                  <a:lnTo>
                    <a:pt x="10047" y="7391"/>
                  </a:lnTo>
                  <a:lnTo>
                    <a:pt x="10348" y="7457"/>
                  </a:lnTo>
                  <a:lnTo>
                    <a:pt x="10660" y="7516"/>
                  </a:lnTo>
                  <a:lnTo>
                    <a:pt x="10961" y="7569"/>
                  </a:lnTo>
                  <a:lnTo>
                    <a:pt x="11274" y="7608"/>
                  </a:lnTo>
                  <a:lnTo>
                    <a:pt x="11575" y="7641"/>
                  </a:lnTo>
                  <a:lnTo>
                    <a:pt x="11887" y="7661"/>
                  </a:lnTo>
                  <a:lnTo>
                    <a:pt x="12200" y="7668"/>
                  </a:lnTo>
                  <a:lnTo>
                    <a:pt x="12512" y="7668"/>
                  </a:lnTo>
                  <a:lnTo>
                    <a:pt x="12825" y="7661"/>
                  </a:lnTo>
                  <a:lnTo>
                    <a:pt x="13137" y="7635"/>
                  </a:lnTo>
                  <a:lnTo>
                    <a:pt x="13450" y="7602"/>
                  </a:lnTo>
                  <a:lnTo>
                    <a:pt x="13762" y="7556"/>
                  </a:lnTo>
                  <a:lnTo>
                    <a:pt x="14075" y="7490"/>
                  </a:lnTo>
                  <a:lnTo>
                    <a:pt x="14387" y="7417"/>
                  </a:lnTo>
                  <a:lnTo>
                    <a:pt x="14781" y="7312"/>
                  </a:lnTo>
                  <a:lnTo>
                    <a:pt x="15163" y="7200"/>
                  </a:lnTo>
                  <a:lnTo>
                    <a:pt x="15533" y="7074"/>
                  </a:lnTo>
                  <a:lnTo>
                    <a:pt x="15903" y="6949"/>
                  </a:lnTo>
                  <a:lnTo>
                    <a:pt x="16262" y="6811"/>
                  </a:lnTo>
                  <a:lnTo>
                    <a:pt x="16598" y="6666"/>
                  </a:lnTo>
                  <a:lnTo>
                    <a:pt x="16934" y="6521"/>
                  </a:lnTo>
                  <a:lnTo>
                    <a:pt x="17269" y="6369"/>
                  </a:lnTo>
                  <a:lnTo>
                    <a:pt x="17582" y="6211"/>
                  </a:lnTo>
                  <a:lnTo>
                    <a:pt x="17883" y="6046"/>
                  </a:lnTo>
                  <a:lnTo>
                    <a:pt x="18184" y="5881"/>
                  </a:lnTo>
                  <a:lnTo>
                    <a:pt x="18473" y="5710"/>
                  </a:lnTo>
                  <a:lnTo>
                    <a:pt x="18751" y="5532"/>
                  </a:lnTo>
                  <a:lnTo>
                    <a:pt x="19017" y="5354"/>
                  </a:lnTo>
                  <a:lnTo>
                    <a:pt x="19283" y="5176"/>
                  </a:lnTo>
                  <a:lnTo>
                    <a:pt x="19538" y="4998"/>
                  </a:lnTo>
                  <a:lnTo>
                    <a:pt x="19781" y="4813"/>
                  </a:lnTo>
                  <a:lnTo>
                    <a:pt x="20012" y="4628"/>
                  </a:lnTo>
                  <a:lnTo>
                    <a:pt x="20244" y="4444"/>
                  </a:lnTo>
                  <a:lnTo>
                    <a:pt x="20452" y="4259"/>
                  </a:lnTo>
                  <a:lnTo>
                    <a:pt x="20869" y="3890"/>
                  </a:lnTo>
                  <a:lnTo>
                    <a:pt x="21239" y="3521"/>
                  </a:lnTo>
                  <a:lnTo>
                    <a:pt x="21586" y="3165"/>
                  </a:lnTo>
                  <a:lnTo>
                    <a:pt x="21899" y="2822"/>
                  </a:lnTo>
                  <a:lnTo>
                    <a:pt x="22177" y="2486"/>
                  </a:lnTo>
                  <a:lnTo>
                    <a:pt x="22420" y="2169"/>
                  </a:lnTo>
                  <a:lnTo>
                    <a:pt x="22813" y="2710"/>
                  </a:lnTo>
                  <a:lnTo>
                    <a:pt x="23022" y="3000"/>
                  </a:lnTo>
                  <a:lnTo>
                    <a:pt x="23253" y="3303"/>
                  </a:lnTo>
                  <a:lnTo>
                    <a:pt x="23508" y="3613"/>
                  </a:lnTo>
                  <a:lnTo>
                    <a:pt x="23774" y="3930"/>
                  </a:lnTo>
                  <a:lnTo>
                    <a:pt x="24052" y="4253"/>
                  </a:lnTo>
                  <a:lnTo>
                    <a:pt x="24353" y="4576"/>
                  </a:lnTo>
                  <a:lnTo>
                    <a:pt x="24654" y="4905"/>
                  </a:lnTo>
                  <a:lnTo>
                    <a:pt x="24989" y="5235"/>
                  </a:lnTo>
                  <a:lnTo>
                    <a:pt x="25325" y="5565"/>
                  </a:lnTo>
                  <a:lnTo>
                    <a:pt x="25684" y="5888"/>
                  </a:lnTo>
                  <a:lnTo>
                    <a:pt x="26054" y="6211"/>
                  </a:lnTo>
                  <a:lnTo>
                    <a:pt x="26436" y="6527"/>
                  </a:lnTo>
                  <a:lnTo>
                    <a:pt x="26841" y="6830"/>
                  </a:lnTo>
                  <a:lnTo>
                    <a:pt x="27246" y="7127"/>
                  </a:lnTo>
                  <a:lnTo>
                    <a:pt x="27675" y="7417"/>
                  </a:lnTo>
                  <a:lnTo>
                    <a:pt x="28126" y="7688"/>
                  </a:lnTo>
                  <a:lnTo>
                    <a:pt x="28346" y="7819"/>
                  </a:lnTo>
                  <a:lnTo>
                    <a:pt x="28577" y="7945"/>
                  </a:lnTo>
                  <a:lnTo>
                    <a:pt x="28809" y="8070"/>
                  </a:lnTo>
                  <a:lnTo>
                    <a:pt x="29052" y="8189"/>
                  </a:lnTo>
                  <a:lnTo>
                    <a:pt x="29283" y="8301"/>
                  </a:lnTo>
                  <a:lnTo>
                    <a:pt x="29527" y="8406"/>
                  </a:lnTo>
                  <a:lnTo>
                    <a:pt x="29781" y="8512"/>
                  </a:lnTo>
                  <a:lnTo>
                    <a:pt x="30024" y="8611"/>
                  </a:lnTo>
                  <a:lnTo>
                    <a:pt x="30279" y="8703"/>
                  </a:lnTo>
                  <a:lnTo>
                    <a:pt x="30545" y="8795"/>
                  </a:lnTo>
                  <a:lnTo>
                    <a:pt x="30800" y="8874"/>
                  </a:lnTo>
                  <a:lnTo>
                    <a:pt x="31066" y="8953"/>
                  </a:lnTo>
                  <a:lnTo>
                    <a:pt x="31332" y="9019"/>
                  </a:lnTo>
                  <a:lnTo>
                    <a:pt x="31598" y="9085"/>
                  </a:lnTo>
                  <a:lnTo>
                    <a:pt x="31876" y="9138"/>
                  </a:lnTo>
                  <a:lnTo>
                    <a:pt x="32154" y="9191"/>
                  </a:lnTo>
                  <a:lnTo>
                    <a:pt x="32432" y="9230"/>
                  </a:lnTo>
                  <a:lnTo>
                    <a:pt x="32709" y="9263"/>
                  </a:lnTo>
                  <a:lnTo>
                    <a:pt x="32999" y="9290"/>
                  </a:lnTo>
                  <a:lnTo>
                    <a:pt x="33288" y="9309"/>
                  </a:lnTo>
                  <a:lnTo>
                    <a:pt x="33578" y="9323"/>
                  </a:lnTo>
                  <a:lnTo>
                    <a:pt x="33878" y="9329"/>
                  </a:lnTo>
                  <a:lnTo>
                    <a:pt x="34179" y="9323"/>
                  </a:lnTo>
                  <a:lnTo>
                    <a:pt x="34480" y="9309"/>
                  </a:lnTo>
                  <a:lnTo>
                    <a:pt x="34781" y="9283"/>
                  </a:lnTo>
                  <a:lnTo>
                    <a:pt x="35082" y="9257"/>
                  </a:lnTo>
                  <a:lnTo>
                    <a:pt x="35395" y="9211"/>
                  </a:lnTo>
                  <a:lnTo>
                    <a:pt x="35707" y="9164"/>
                  </a:lnTo>
                  <a:lnTo>
                    <a:pt x="36089" y="9092"/>
                  </a:lnTo>
                  <a:lnTo>
                    <a:pt x="36471" y="9013"/>
                  </a:lnTo>
                  <a:lnTo>
                    <a:pt x="36853" y="8934"/>
                  </a:lnTo>
                  <a:lnTo>
                    <a:pt x="37235" y="8841"/>
                  </a:lnTo>
                  <a:lnTo>
                    <a:pt x="37617" y="8742"/>
                  </a:lnTo>
                  <a:lnTo>
                    <a:pt x="37999" y="8637"/>
                  </a:lnTo>
                  <a:lnTo>
                    <a:pt x="38381" y="8531"/>
                  </a:lnTo>
                  <a:lnTo>
                    <a:pt x="38763" y="8413"/>
                  </a:lnTo>
                  <a:lnTo>
                    <a:pt x="39145" y="8294"/>
                  </a:lnTo>
                  <a:lnTo>
                    <a:pt x="39527" y="8169"/>
                  </a:lnTo>
                  <a:lnTo>
                    <a:pt x="39897" y="8037"/>
                  </a:lnTo>
                  <a:lnTo>
                    <a:pt x="40279" y="7899"/>
                  </a:lnTo>
                  <a:lnTo>
                    <a:pt x="40661" y="7760"/>
                  </a:lnTo>
                  <a:lnTo>
                    <a:pt x="41032" y="7615"/>
                  </a:lnTo>
                  <a:lnTo>
                    <a:pt x="41784" y="7318"/>
                  </a:lnTo>
                  <a:lnTo>
                    <a:pt x="42525" y="7002"/>
                  </a:lnTo>
                  <a:lnTo>
                    <a:pt x="43254" y="6679"/>
                  </a:lnTo>
                  <a:lnTo>
                    <a:pt x="43971" y="6343"/>
                  </a:lnTo>
                  <a:lnTo>
                    <a:pt x="44677" y="6000"/>
                  </a:lnTo>
                  <a:lnTo>
                    <a:pt x="45372" y="5657"/>
                  </a:lnTo>
                  <a:lnTo>
                    <a:pt x="46043" y="5308"/>
                  </a:lnTo>
                  <a:lnTo>
                    <a:pt x="46691" y="4958"/>
                  </a:lnTo>
                  <a:lnTo>
                    <a:pt x="47328" y="4609"/>
                  </a:lnTo>
                  <a:lnTo>
                    <a:pt x="47941" y="4259"/>
                  </a:lnTo>
                  <a:lnTo>
                    <a:pt x="48520" y="3923"/>
                  </a:lnTo>
                  <a:lnTo>
                    <a:pt x="49076" y="3587"/>
                  </a:lnTo>
                  <a:lnTo>
                    <a:pt x="49608" y="3264"/>
                  </a:lnTo>
                  <a:lnTo>
                    <a:pt x="50117" y="2954"/>
                  </a:lnTo>
                  <a:lnTo>
                    <a:pt x="50592" y="2657"/>
                  </a:lnTo>
                  <a:lnTo>
                    <a:pt x="51425" y="2110"/>
                  </a:lnTo>
                  <a:lnTo>
                    <a:pt x="52120" y="1642"/>
                  </a:lnTo>
                  <a:lnTo>
                    <a:pt x="52652" y="1279"/>
                  </a:lnTo>
                  <a:lnTo>
                    <a:pt x="53185" y="897"/>
                  </a:lnTo>
                  <a:lnTo>
                    <a:pt x="53243" y="851"/>
                  </a:lnTo>
                  <a:lnTo>
                    <a:pt x="53289" y="805"/>
                  </a:lnTo>
                  <a:lnTo>
                    <a:pt x="53335" y="752"/>
                  </a:lnTo>
                  <a:lnTo>
                    <a:pt x="53358" y="699"/>
                  </a:lnTo>
                  <a:lnTo>
                    <a:pt x="53381" y="646"/>
                  </a:lnTo>
                  <a:lnTo>
                    <a:pt x="53393" y="594"/>
                  </a:lnTo>
                  <a:lnTo>
                    <a:pt x="53393" y="541"/>
                  </a:lnTo>
                  <a:lnTo>
                    <a:pt x="53381" y="488"/>
                  </a:lnTo>
                  <a:lnTo>
                    <a:pt x="53370" y="435"/>
                  </a:lnTo>
                  <a:lnTo>
                    <a:pt x="53347" y="383"/>
                  </a:lnTo>
                  <a:lnTo>
                    <a:pt x="53312" y="336"/>
                  </a:lnTo>
                  <a:lnTo>
                    <a:pt x="53266" y="290"/>
                  </a:lnTo>
                  <a:lnTo>
                    <a:pt x="53219" y="244"/>
                  </a:lnTo>
                  <a:lnTo>
                    <a:pt x="53162" y="198"/>
                  </a:lnTo>
                  <a:lnTo>
                    <a:pt x="53092" y="158"/>
                  </a:lnTo>
                  <a:lnTo>
                    <a:pt x="53011" y="119"/>
                  </a:lnTo>
                  <a:lnTo>
                    <a:pt x="52930" y="86"/>
                  </a:lnTo>
                  <a:lnTo>
                    <a:pt x="52849" y="60"/>
                  </a:lnTo>
                  <a:lnTo>
                    <a:pt x="52756" y="40"/>
                  </a:lnTo>
                  <a:lnTo>
                    <a:pt x="52675" y="20"/>
                  </a:lnTo>
                  <a:lnTo>
                    <a:pt x="52583" y="13"/>
                  </a:lnTo>
                  <a:lnTo>
                    <a:pt x="52490" y="7"/>
                  </a:lnTo>
                  <a:lnTo>
                    <a:pt x="52293" y="7"/>
                  </a:lnTo>
                  <a:lnTo>
                    <a:pt x="52201" y="20"/>
                  </a:lnTo>
                  <a:lnTo>
                    <a:pt x="52120" y="33"/>
                  </a:lnTo>
                  <a:lnTo>
                    <a:pt x="52027" y="53"/>
                  </a:lnTo>
                  <a:lnTo>
                    <a:pt x="51946" y="73"/>
                  </a:lnTo>
                  <a:lnTo>
                    <a:pt x="51865" y="106"/>
                  </a:lnTo>
                  <a:lnTo>
                    <a:pt x="51784" y="139"/>
                  </a:lnTo>
                  <a:lnTo>
                    <a:pt x="51715" y="172"/>
                  </a:lnTo>
                  <a:lnTo>
                    <a:pt x="51645" y="218"/>
                  </a:lnTo>
                  <a:lnTo>
                    <a:pt x="51217" y="521"/>
                  </a:lnTo>
                  <a:lnTo>
                    <a:pt x="50731" y="857"/>
                  </a:lnTo>
                  <a:lnTo>
                    <a:pt x="50083" y="1292"/>
                  </a:lnTo>
                  <a:lnTo>
                    <a:pt x="49284" y="1813"/>
                  </a:lnTo>
                  <a:lnTo>
                    <a:pt x="48358" y="2393"/>
                  </a:lnTo>
                  <a:lnTo>
                    <a:pt x="47849" y="2710"/>
                  </a:lnTo>
                  <a:lnTo>
                    <a:pt x="47305" y="3026"/>
                  </a:lnTo>
                  <a:lnTo>
                    <a:pt x="46749" y="3356"/>
                  </a:lnTo>
                  <a:lnTo>
                    <a:pt x="46159" y="3692"/>
                  </a:lnTo>
                  <a:lnTo>
                    <a:pt x="45557" y="4035"/>
                  </a:lnTo>
                  <a:lnTo>
                    <a:pt x="44921" y="4371"/>
                  </a:lnTo>
                  <a:lnTo>
                    <a:pt x="44284" y="4714"/>
                  </a:lnTo>
                  <a:lnTo>
                    <a:pt x="43624" y="5050"/>
                  </a:lnTo>
                  <a:lnTo>
                    <a:pt x="42941" y="5380"/>
                  </a:lnTo>
                  <a:lnTo>
                    <a:pt x="42258" y="5710"/>
                  </a:lnTo>
                  <a:lnTo>
                    <a:pt x="41564" y="6020"/>
                  </a:lnTo>
                  <a:lnTo>
                    <a:pt x="40858" y="6329"/>
                  </a:lnTo>
                  <a:lnTo>
                    <a:pt x="40140" y="6620"/>
                  </a:lnTo>
                  <a:lnTo>
                    <a:pt x="39423" y="6896"/>
                  </a:lnTo>
                  <a:lnTo>
                    <a:pt x="39064" y="7028"/>
                  </a:lnTo>
                  <a:lnTo>
                    <a:pt x="38705" y="7154"/>
                  </a:lnTo>
                  <a:lnTo>
                    <a:pt x="38346" y="7272"/>
                  </a:lnTo>
                  <a:lnTo>
                    <a:pt x="37987" y="7391"/>
                  </a:lnTo>
                  <a:lnTo>
                    <a:pt x="37629" y="7503"/>
                  </a:lnTo>
                  <a:lnTo>
                    <a:pt x="37270" y="7608"/>
                  </a:lnTo>
                  <a:lnTo>
                    <a:pt x="36911" y="7707"/>
                  </a:lnTo>
                  <a:lnTo>
                    <a:pt x="36552" y="7800"/>
                  </a:lnTo>
                  <a:lnTo>
                    <a:pt x="36193" y="7885"/>
                  </a:lnTo>
                  <a:lnTo>
                    <a:pt x="35846" y="7964"/>
                  </a:lnTo>
                  <a:lnTo>
                    <a:pt x="35487" y="8037"/>
                  </a:lnTo>
                  <a:lnTo>
                    <a:pt x="35140" y="8103"/>
                  </a:lnTo>
                  <a:lnTo>
                    <a:pt x="34874" y="8142"/>
                  </a:lnTo>
                  <a:lnTo>
                    <a:pt x="34608" y="8175"/>
                  </a:lnTo>
                  <a:lnTo>
                    <a:pt x="34353" y="8195"/>
                  </a:lnTo>
                  <a:lnTo>
                    <a:pt x="34087" y="8208"/>
                  </a:lnTo>
                  <a:lnTo>
                    <a:pt x="33832" y="8208"/>
                  </a:lnTo>
                  <a:lnTo>
                    <a:pt x="33566" y="8202"/>
                  </a:lnTo>
                  <a:lnTo>
                    <a:pt x="33311" y="8182"/>
                  </a:lnTo>
                  <a:lnTo>
                    <a:pt x="33057" y="8162"/>
                  </a:lnTo>
                  <a:lnTo>
                    <a:pt x="32814" y="8123"/>
                  </a:lnTo>
                  <a:lnTo>
                    <a:pt x="32559" y="8083"/>
                  </a:lnTo>
                  <a:lnTo>
                    <a:pt x="32316" y="8030"/>
                  </a:lnTo>
                  <a:lnTo>
                    <a:pt x="32061" y="7971"/>
                  </a:lnTo>
                  <a:lnTo>
                    <a:pt x="31818" y="7905"/>
                  </a:lnTo>
                  <a:lnTo>
                    <a:pt x="31575" y="7833"/>
                  </a:lnTo>
                  <a:lnTo>
                    <a:pt x="31344" y="7753"/>
                  </a:lnTo>
                  <a:lnTo>
                    <a:pt x="31101" y="7668"/>
                  </a:lnTo>
                  <a:lnTo>
                    <a:pt x="30869" y="7575"/>
                  </a:lnTo>
                  <a:lnTo>
                    <a:pt x="30638" y="7477"/>
                  </a:lnTo>
                  <a:lnTo>
                    <a:pt x="30406" y="7371"/>
                  </a:lnTo>
                  <a:lnTo>
                    <a:pt x="30175" y="7259"/>
                  </a:lnTo>
                  <a:lnTo>
                    <a:pt x="29943" y="7140"/>
                  </a:lnTo>
                  <a:lnTo>
                    <a:pt x="29723" y="7015"/>
                  </a:lnTo>
                  <a:lnTo>
                    <a:pt x="29503" y="6890"/>
                  </a:lnTo>
                  <a:lnTo>
                    <a:pt x="29283" y="6758"/>
                  </a:lnTo>
                  <a:lnTo>
                    <a:pt x="29064" y="6620"/>
                  </a:lnTo>
                  <a:lnTo>
                    <a:pt x="28855" y="6481"/>
                  </a:lnTo>
                  <a:lnTo>
                    <a:pt x="28439" y="6184"/>
                  </a:lnTo>
                  <a:lnTo>
                    <a:pt x="28033" y="5875"/>
                  </a:lnTo>
                  <a:lnTo>
                    <a:pt x="27640" y="5551"/>
                  </a:lnTo>
                  <a:lnTo>
                    <a:pt x="27258" y="5222"/>
                  </a:lnTo>
                  <a:lnTo>
                    <a:pt x="26888" y="4879"/>
                  </a:lnTo>
                  <a:lnTo>
                    <a:pt x="26540" y="4536"/>
                  </a:lnTo>
                  <a:lnTo>
                    <a:pt x="26193" y="4187"/>
                  </a:lnTo>
                  <a:lnTo>
                    <a:pt x="25869" y="3837"/>
                  </a:lnTo>
                  <a:lnTo>
                    <a:pt x="25556" y="3481"/>
                  </a:lnTo>
                  <a:lnTo>
                    <a:pt x="25267" y="3132"/>
                  </a:lnTo>
                  <a:lnTo>
                    <a:pt x="24989" y="2782"/>
                  </a:lnTo>
                  <a:lnTo>
                    <a:pt x="24723" y="2446"/>
                  </a:lnTo>
                  <a:lnTo>
                    <a:pt x="24468" y="2110"/>
                  </a:lnTo>
                  <a:lnTo>
                    <a:pt x="24249" y="1787"/>
                  </a:lnTo>
                  <a:lnTo>
                    <a:pt x="24029" y="1477"/>
                  </a:lnTo>
                  <a:lnTo>
                    <a:pt x="23843" y="1180"/>
                  </a:lnTo>
                  <a:lnTo>
                    <a:pt x="23670" y="903"/>
                  </a:lnTo>
                  <a:lnTo>
                    <a:pt x="23508" y="640"/>
                  </a:lnTo>
                  <a:lnTo>
                    <a:pt x="23369" y="396"/>
                  </a:lnTo>
                  <a:lnTo>
                    <a:pt x="23346" y="350"/>
                  </a:lnTo>
                  <a:lnTo>
                    <a:pt x="23311" y="310"/>
                  </a:lnTo>
                  <a:lnTo>
                    <a:pt x="23230" y="231"/>
                  </a:lnTo>
                  <a:lnTo>
                    <a:pt x="23126" y="165"/>
                  </a:lnTo>
                  <a:lnTo>
                    <a:pt x="23010" y="112"/>
                  </a:lnTo>
                  <a:lnTo>
                    <a:pt x="22871" y="66"/>
                  </a:lnTo>
                  <a:lnTo>
                    <a:pt x="22732" y="33"/>
                  </a:lnTo>
                  <a:lnTo>
                    <a:pt x="22582" y="13"/>
                  </a:lnTo>
                  <a:lnTo>
                    <a:pt x="22431" y="0"/>
                  </a:lnTo>
                  <a:lnTo>
                    <a:pt x="22269" y="13"/>
                  </a:lnTo>
                  <a:lnTo>
                    <a:pt x="22119" y="33"/>
                  </a:lnTo>
                  <a:lnTo>
                    <a:pt x="21980" y="66"/>
                  </a:lnTo>
                  <a:lnTo>
                    <a:pt x="21853" y="119"/>
                  </a:lnTo>
                  <a:lnTo>
                    <a:pt x="21737" y="172"/>
                  </a:lnTo>
                  <a:lnTo>
                    <a:pt x="21644" y="244"/>
                  </a:lnTo>
                  <a:lnTo>
                    <a:pt x="21563" y="323"/>
                  </a:lnTo>
                  <a:lnTo>
                    <a:pt x="21505" y="402"/>
                  </a:lnTo>
                  <a:lnTo>
                    <a:pt x="21390" y="620"/>
                  </a:lnTo>
                  <a:lnTo>
                    <a:pt x="21239" y="851"/>
                  </a:lnTo>
                  <a:lnTo>
                    <a:pt x="21042" y="1161"/>
                  </a:lnTo>
                  <a:lnTo>
                    <a:pt x="20776" y="1530"/>
                  </a:lnTo>
                  <a:lnTo>
                    <a:pt x="20452" y="1952"/>
                  </a:lnTo>
                  <a:lnTo>
                    <a:pt x="20267" y="2176"/>
                  </a:lnTo>
                  <a:lnTo>
                    <a:pt x="20070" y="2407"/>
                  </a:lnTo>
                  <a:lnTo>
                    <a:pt x="19850" y="2644"/>
                  </a:lnTo>
                  <a:lnTo>
                    <a:pt x="19619" y="2888"/>
                  </a:lnTo>
                  <a:lnTo>
                    <a:pt x="19364" y="3138"/>
                  </a:lnTo>
                  <a:lnTo>
                    <a:pt x="19110" y="3389"/>
                  </a:lnTo>
                  <a:lnTo>
                    <a:pt x="18820" y="3640"/>
                  </a:lnTo>
                  <a:lnTo>
                    <a:pt x="18519" y="3897"/>
                  </a:lnTo>
                  <a:lnTo>
                    <a:pt x="18207" y="4147"/>
                  </a:lnTo>
                  <a:lnTo>
                    <a:pt x="17871" y="4391"/>
                  </a:lnTo>
                  <a:lnTo>
                    <a:pt x="17524" y="4635"/>
                  </a:lnTo>
                  <a:lnTo>
                    <a:pt x="17165" y="4872"/>
                  </a:lnTo>
                  <a:lnTo>
                    <a:pt x="16771" y="5103"/>
                  </a:lnTo>
                  <a:lnTo>
                    <a:pt x="16378" y="5327"/>
                  </a:lnTo>
                  <a:lnTo>
                    <a:pt x="15961" y="5538"/>
                  </a:lnTo>
                  <a:lnTo>
                    <a:pt x="15741" y="5644"/>
                  </a:lnTo>
                  <a:lnTo>
                    <a:pt x="15521" y="5743"/>
                  </a:lnTo>
                  <a:lnTo>
                    <a:pt x="15290" y="5835"/>
                  </a:lnTo>
                  <a:lnTo>
                    <a:pt x="15058" y="5934"/>
                  </a:lnTo>
                  <a:lnTo>
                    <a:pt x="14827" y="6020"/>
                  </a:lnTo>
                  <a:lnTo>
                    <a:pt x="14584" y="6105"/>
                  </a:lnTo>
                  <a:lnTo>
                    <a:pt x="14341" y="6184"/>
                  </a:lnTo>
                  <a:lnTo>
                    <a:pt x="14098" y="6263"/>
                  </a:lnTo>
                  <a:lnTo>
                    <a:pt x="13843" y="6336"/>
                  </a:lnTo>
                  <a:lnTo>
                    <a:pt x="13588" y="6409"/>
                  </a:lnTo>
                  <a:lnTo>
                    <a:pt x="13392" y="6455"/>
                  </a:lnTo>
                  <a:lnTo>
                    <a:pt x="13183" y="6494"/>
                  </a:lnTo>
                  <a:lnTo>
                    <a:pt x="12975" y="6521"/>
                  </a:lnTo>
                  <a:lnTo>
                    <a:pt x="12778" y="6540"/>
                  </a:lnTo>
                  <a:lnTo>
                    <a:pt x="12570" y="6554"/>
                  </a:lnTo>
                  <a:lnTo>
                    <a:pt x="12362" y="6560"/>
                  </a:lnTo>
                  <a:lnTo>
                    <a:pt x="12153" y="6554"/>
                  </a:lnTo>
                  <a:lnTo>
                    <a:pt x="11933" y="6540"/>
                  </a:lnTo>
                  <a:lnTo>
                    <a:pt x="11725" y="6527"/>
                  </a:lnTo>
                  <a:lnTo>
                    <a:pt x="11505" y="6501"/>
                  </a:lnTo>
                  <a:lnTo>
                    <a:pt x="11297" y="6468"/>
                  </a:lnTo>
                  <a:lnTo>
                    <a:pt x="11077" y="6428"/>
                  </a:lnTo>
                  <a:lnTo>
                    <a:pt x="10869" y="6382"/>
                  </a:lnTo>
                  <a:lnTo>
                    <a:pt x="10649" y="6329"/>
                  </a:lnTo>
                  <a:lnTo>
                    <a:pt x="10429" y="6270"/>
                  </a:lnTo>
                  <a:lnTo>
                    <a:pt x="10209" y="6204"/>
                  </a:lnTo>
                  <a:lnTo>
                    <a:pt x="10000" y="6138"/>
                  </a:lnTo>
                  <a:lnTo>
                    <a:pt x="9781" y="6059"/>
                  </a:lnTo>
                  <a:lnTo>
                    <a:pt x="9561" y="5980"/>
                  </a:lnTo>
                  <a:lnTo>
                    <a:pt x="9341" y="5894"/>
                  </a:lnTo>
                  <a:lnTo>
                    <a:pt x="8912" y="5710"/>
                  </a:lnTo>
                  <a:lnTo>
                    <a:pt x="8484" y="5505"/>
                  </a:lnTo>
                  <a:lnTo>
                    <a:pt x="8056" y="5281"/>
                  </a:lnTo>
                  <a:lnTo>
                    <a:pt x="7628" y="5050"/>
                  </a:lnTo>
                  <a:lnTo>
                    <a:pt x="7211" y="4800"/>
                  </a:lnTo>
                  <a:lnTo>
                    <a:pt x="6806" y="4543"/>
                  </a:lnTo>
                  <a:lnTo>
                    <a:pt x="6401" y="4272"/>
                  </a:lnTo>
                  <a:lnTo>
                    <a:pt x="6007" y="4002"/>
                  </a:lnTo>
                  <a:lnTo>
                    <a:pt x="5614" y="3719"/>
                  </a:lnTo>
                  <a:lnTo>
                    <a:pt x="5243" y="3435"/>
                  </a:lnTo>
                  <a:lnTo>
                    <a:pt x="4873" y="3145"/>
                  </a:lnTo>
                  <a:lnTo>
                    <a:pt x="4514" y="2862"/>
                  </a:lnTo>
                  <a:lnTo>
                    <a:pt x="4178" y="2571"/>
                  </a:lnTo>
                  <a:lnTo>
                    <a:pt x="3854" y="2288"/>
                  </a:lnTo>
                  <a:lnTo>
                    <a:pt x="3542" y="2004"/>
                  </a:lnTo>
                  <a:lnTo>
                    <a:pt x="3241" y="1734"/>
                  </a:lnTo>
                  <a:lnTo>
                    <a:pt x="2963" y="1464"/>
                  </a:lnTo>
                  <a:lnTo>
                    <a:pt x="2697" y="1207"/>
                  </a:lnTo>
                  <a:lnTo>
                    <a:pt x="2234" y="732"/>
                  </a:lnTo>
                  <a:lnTo>
                    <a:pt x="1840" y="310"/>
                  </a:lnTo>
                  <a:lnTo>
                    <a:pt x="1771" y="238"/>
                  </a:lnTo>
                  <a:lnTo>
                    <a:pt x="1690" y="178"/>
                  </a:lnTo>
                  <a:lnTo>
                    <a:pt x="1586" y="125"/>
                  </a:lnTo>
                  <a:lnTo>
                    <a:pt x="1482" y="86"/>
                  </a:lnTo>
                  <a:lnTo>
                    <a:pt x="1366" y="46"/>
                  </a:lnTo>
                  <a:lnTo>
                    <a:pt x="1239" y="27"/>
                  </a:lnTo>
                  <a:lnTo>
                    <a:pt x="1111" y="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-4435225" y="274700"/>
              <a:ext cx="1158325" cy="239850"/>
            </a:xfrm>
            <a:custGeom>
              <a:avLst/>
              <a:gdLst/>
              <a:ahLst/>
              <a:cxnLst/>
              <a:rect l="l" t="t" r="r" b="b"/>
              <a:pathLst>
                <a:path w="46333" h="9594" extrusionOk="0">
                  <a:moveTo>
                    <a:pt x="45361" y="1"/>
                  </a:moveTo>
                  <a:lnTo>
                    <a:pt x="45233" y="7"/>
                  </a:lnTo>
                  <a:lnTo>
                    <a:pt x="45106" y="20"/>
                  </a:lnTo>
                  <a:lnTo>
                    <a:pt x="44979" y="40"/>
                  </a:lnTo>
                  <a:lnTo>
                    <a:pt x="44863" y="73"/>
                  </a:lnTo>
                  <a:lnTo>
                    <a:pt x="44759" y="119"/>
                  </a:lnTo>
                  <a:lnTo>
                    <a:pt x="44666" y="165"/>
                  </a:lnTo>
                  <a:lnTo>
                    <a:pt x="44574" y="225"/>
                  </a:lnTo>
                  <a:lnTo>
                    <a:pt x="44504" y="291"/>
                  </a:lnTo>
                  <a:lnTo>
                    <a:pt x="44273" y="535"/>
                  </a:lnTo>
                  <a:lnTo>
                    <a:pt x="44007" y="798"/>
                  </a:lnTo>
                  <a:lnTo>
                    <a:pt x="43717" y="1075"/>
                  </a:lnTo>
                  <a:lnTo>
                    <a:pt x="43405" y="1379"/>
                  </a:lnTo>
                  <a:lnTo>
                    <a:pt x="43057" y="1688"/>
                  </a:lnTo>
                  <a:lnTo>
                    <a:pt x="42699" y="2011"/>
                  </a:lnTo>
                  <a:lnTo>
                    <a:pt x="42317" y="2348"/>
                  </a:lnTo>
                  <a:lnTo>
                    <a:pt x="41912" y="2691"/>
                  </a:lnTo>
                  <a:lnTo>
                    <a:pt x="41483" y="3047"/>
                  </a:lnTo>
                  <a:lnTo>
                    <a:pt x="41043" y="3403"/>
                  </a:lnTo>
                  <a:lnTo>
                    <a:pt x="40581" y="3759"/>
                  </a:lnTo>
                  <a:lnTo>
                    <a:pt x="40106" y="4121"/>
                  </a:lnTo>
                  <a:lnTo>
                    <a:pt x="39608" y="4477"/>
                  </a:lnTo>
                  <a:lnTo>
                    <a:pt x="39111" y="4833"/>
                  </a:lnTo>
                  <a:lnTo>
                    <a:pt x="38590" y="5183"/>
                  </a:lnTo>
                  <a:lnTo>
                    <a:pt x="38069" y="5526"/>
                  </a:lnTo>
                  <a:lnTo>
                    <a:pt x="37525" y="5855"/>
                  </a:lnTo>
                  <a:lnTo>
                    <a:pt x="36981" y="6178"/>
                  </a:lnTo>
                  <a:lnTo>
                    <a:pt x="36437" y="6488"/>
                  </a:lnTo>
                  <a:lnTo>
                    <a:pt x="35870" y="6785"/>
                  </a:lnTo>
                  <a:lnTo>
                    <a:pt x="35314" y="7062"/>
                  </a:lnTo>
                  <a:lnTo>
                    <a:pt x="35025" y="7194"/>
                  </a:lnTo>
                  <a:lnTo>
                    <a:pt x="34747" y="7319"/>
                  </a:lnTo>
                  <a:lnTo>
                    <a:pt x="34458" y="7444"/>
                  </a:lnTo>
                  <a:lnTo>
                    <a:pt x="34168" y="7556"/>
                  </a:lnTo>
                  <a:lnTo>
                    <a:pt x="33890" y="7668"/>
                  </a:lnTo>
                  <a:lnTo>
                    <a:pt x="33601" y="7774"/>
                  </a:lnTo>
                  <a:lnTo>
                    <a:pt x="33323" y="7873"/>
                  </a:lnTo>
                  <a:lnTo>
                    <a:pt x="33034" y="7965"/>
                  </a:lnTo>
                  <a:lnTo>
                    <a:pt x="32745" y="8051"/>
                  </a:lnTo>
                  <a:lnTo>
                    <a:pt x="32467" y="8130"/>
                  </a:lnTo>
                  <a:lnTo>
                    <a:pt x="32177" y="8202"/>
                  </a:lnTo>
                  <a:lnTo>
                    <a:pt x="31900" y="8262"/>
                  </a:lnTo>
                  <a:lnTo>
                    <a:pt x="31610" y="8321"/>
                  </a:lnTo>
                  <a:lnTo>
                    <a:pt x="31333" y="8367"/>
                  </a:lnTo>
                  <a:lnTo>
                    <a:pt x="31055" y="8407"/>
                  </a:lnTo>
                  <a:lnTo>
                    <a:pt x="30777" y="8440"/>
                  </a:lnTo>
                  <a:lnTo>
                    <a:pt x="30499" y="8466"/>
                  </a:lnTo>
                  <a:lnTo>
                    <a:pt x="30221" y="8479"/>
                  </a:lnTo>
                  <a:lnTo>
                    <a:pt x="29944" y="8486"/>
                  </a:lnTo>
                  <a:lnTo>
                    <a:pt x="29677" y="8479"/>
                  </a:lnTo>
                  <a:lnTo>
                    <a:pt x="29411" y="8466"/>
                  </a:lnTo>
                  <a:lnTo>
                    <a:pt x="29145" y="8440"/>
                  </a:lnTo>
                  <a:lnTo>
                    <a:pt x="28821" y="8407"/>
                  </a:lnTo>
                  <a:lnTo>
                    <a:pt x="28508" y="8360"/>
                  </a:lnTo>
                  <a:lnTo>
                    <a:pt x="28196" y="8308"/>
                  </a:lnTo>
                  <a:lnTo>
                    <a:pt x="27895" y="8248"/>
                  </a:lnTo>
                  <a:lnTo>
                    <a:pt x="27606" y="8182"/>
                  </a:lnTo>
                  <a:lnTo>
                    <a:pt x="27316" y="8110"/>
                  </a:lnTo>
                  <a:lnTo>
                    <a:pt x="27027" y="8031"/>
                  </a:lnTo>
                  <a:lnTo>
                    <a:pt x="26749" y="7952"/>
                  </a:lnTo>
                  <a:lnTo>
                    <a:pt x="26483" y="7859"/>
                  </a:lnTo>
                  <a:lnTo>
                    <a:pt x="26217" y="7767"/>
                  </a:lnTo>
                  <a:lnTo>
                    <a:pt x="25950" y="7675"/>
                  </a:lnTo>
                  <a:lnTo>
                    <a:pt x="25696" y="7569"/>
                  </a:lnTo>
                  <a:lnTo>
                    <a:pt x="25453" y="7464"/>
                  </a:lnTo>
                  <a:lnTo>
                    <a:pt x="25210" y="7352"/>
                  </a:lnTo>
                  <a:lnTo>
                    <a:pt x="24978" y="7240"/>
                  </a:lnTo>
                  <a:lnTo>
                    <a:pt x="24747" y="7121"/>
                  </a:lnTo>
                  <a:lnTo>
                    <a:pt x="24515" y="6996"/>
                  </a:lnTo>
                  <a:lnTo>
                    <a:pt x="24295" y="6870"/>
                  </a:lnTo>
                  <a:lnTo>
                    <a:pt x="24087" y="6745"/>
                  </a:lnTo>
                  <a:lnTo>
                    <a:pt x="23879" y="6613"/>
                  </a:lnTo>
                  <a:lnTo>
                    <a:pt x="23473" y="6350"/>
                  </a:lnTo>
                  <a:lnTo>
                    <a:pt x="23092" y="6073"/>
                  </a:lnTo>
                  <a:lnTo>
                    <a:pt x="22733" y="5789"/>
                  </a:lnTo>
                  <a:lnTo>
                    <a:pt x="22397" y="5506"/>
                  </a:lnTo>
                  <a:lnTo>
                    <a:pt x="22085" y="5222"/>
                  </a:lnTo>
                  <a:lnTo>
                    <a:pt x="21784" y="4932"/>
                  </a:lnTo>
                  <a:lnTo>
                    <a:pt x="21506" y="4649"/>
                  </a:lnTo>
                  <a:lnTo>
                    <a:pt x="21251" y="4372"/>
                  </a:lnTo>
                  <a:lnTo>
                    <a:pt x="21020" y="4095"/>
                  </a:lnTo>
                  <a:lnTo>
                    <a:pt x="20800" y="3831"/>
                  </a:lnTo>
                  <a:lnTo>
                    <a:pt x="20603" y="3574"/>
                  </a:lnTo>
                  <a:lnTo>
                    <a:pt x="20418" y="3330"/>
                  </a:lnTo>
                  <a:lnTo>
                    <a:pt x="20256" y="3093"/>
                  </a:lnTo>
                  <a:lnTo>
                    <a:pt x="20117" y="2882"/>
                  </a:lnTo>
                  <a:lnTo>
                    <a:pt x="19885" y="2499"/>
                  </a:lnTo>
                  <a:lnTo>
                    <a:pt x="19712" y="2209"/>
                  </a:lnTo>
                  <a:lnTo>
                    <a:pt x="19619" y="2018"/>
                  </a:lnTo>
                  <a:lnTo>
                    <a:pt x="19584" y="1946"/>
                  </a:lnTo>
                  <a:lnTo>
                    <a:pt x="19538" y="1866"/>
                  </a:lnTo>
                  <a:lnTo>
                    <a:pt x="19469" y="1787"/>
                  </a:lnTo>
                  <a:lnTo>
                    <a:pt x="19376" y="1721"/>
                  </a:lnTo>
                  <a:lnTo>
                    <a:pt x="19284" y="1662"/>
                  </a:lnTo>
                  <a:lnTo>
                    <a:pt x="19168" y="1616"/>
                  </a:lnTo>
                  <a:lnTo>
                    <a:pt x="19029" y="1576"/>
                  </a:lnTo>
                  <a:lnTo>
                    <a:pt x="18890" y="1550"/>
                  </a:lnTo>
                  <a:lnTo>
                    <a:pt x="18751" y="1530"/>
                  </a:lnTo>
                  <a:lnTo>
                    <a:pt x="18601" y="1530"/>
                  </a:lnTo>
                  <a:lnTo>
                    <a:pt x="18450" y="1537"/>
                  </a:lnTo>
                  <a:lnTo>
                    <a:pt x="18311" y="1563"/>
                  </a:lnTo>
                  <a:lnTo>
                    <a:pt x="18184" y="1596"/>
                  </a:lnTo>
                  <a:lnTo>
                    <a:pt x="18057" y="1636"/>
                  </a:lnTo>
                  <a:lnTo>
                    <a:pt x="17952" y="1695"/>
                  </a:lnTo>
                  <a:lnTo>
                    <a:pt x="17848" y="1754"/>
                  </a:lnTo>
                  <a:lnTo>
                    <a:pt x="17779" y="1827"/>
                  </a:lnTo>
                  <a:lnTo>
                    <a:pt x="17490" y="2130"/>
                  </a:lnTo>
                  <a:lnTo>
                    <a:pt x="17154" y="2480"/>
                  </a:lnTo>
                  <a:lnTo>
                    <a:pt x="16760" y="2869"/>
                  </a:lnTo>
                  <a:lnTo>
                    <a:pt x="16309" y="3284"/>
                  </a:lnTo>
                  <a:lnTo>
                    <a:pt x="15823" y="3726"/>
                  </a:lnTo>
                  <a:lnTo>
                    <a:pt x="15302" y="4181"/>
                  </a:lnTo>
                  <a:lnTo>
                    <a:pt x="14746" y="4642"/>
                  </a:lnTo>
                  <a:lnTo>
                    <a:pt x="14168" y="5097"/>
                  </a:lnTo>
                  <a:lnTo>
                    <a:pt x="13878" y="5315"/>
                  </a:lnTo>
                  <a:lnTo>
                    <a:pt x="13577" y="5539"/>
                  </a:lnTo>
                  <a:lnTo>
                    <a:pt x="13276" y="5750"/>
                  </a:lnTo>
                  <a:lnTo>
                    <a:pt x="12964" y="5954"/>
                  </a:lnTo>
                  <a:lnTo>
                    <a:pt x="12651" y="6158"/>
                  </a:lnTo>
                  <a:lnTo>
                    <a:pt x="12350" y="6350"/>
                  </a:lnTo>
                  <a:lnTo>
                    <a:pt x="12038" y="6528"/>
                  </a:lnTo>
                  <a:lnTo>
                    <a:pt x="11725" y="6699"/>
                  </a:lnTo>
                  <a:lnTo>
                    <a:pt x="11413" y="6857"/>
                  </a:lnTo>
                  <a:lnTo>
                    <a:pt x="11112" y="7002"/>
                  </a:lnTo>
                  <a:lnTo>
                    <a:pt x="10799" y="7134"/>
                  </a:lnTo>
                  <a:lnTo>
                    <a:pt x="10499" y="7246"/>
                  </a:lnTo>
                  <a:lnTo>
                    <a:pt x="10198" y="7352"/>
                  </a:lnTo>
                  <a:lnTo>
                    <a:pt x="9908" y="7431"/>
                  </a:lnTo>
                  <a:lnTo>
                    <a:pt x="9758" y="7464"/>
                  </a:lnTo>
                  <a:lnTo>
                    <a:pt x="9619" y="7497"/>
                  </a:lnTo>
                  <a:lnTo>
                    <a:pt x="9468" y="7523"/>
                  </a:lnTo>
                  <a:lnTo>
                    <a:pt x="9330" y="7543"/>
                  </a:lnTo>
                  <a:lnTo>
                    <a:pt x="9156" y="7556"/>
                  </a:lnTo>
                  <a:lnTo>
                    <a:pt x="8982" y="7563"/>
                  </a:lnTo>
                  <a:lnTo>
                    <a:pt x="8809" y="7563"/>
                  </a:lnTo>
                  <a:lnTo>
                    <a:pt x="8658" y="7550"/>
                  </a:lnTo>
                  <a:lnTo>
                    <a:pt x="8508" y="7523"/>
                  </a:lnTo>
                  <a:lnTo>
                    <a:pt x="8357" y="7490"/>
                  </a:lnTo>
                  <a:lnTo>
                    <a:pt x="8207" y="7437"/>
                  </a:lnTo>
                  <a:lnTo>
                    <a:pt x="8068" y="7385"/>
                  </a:lnTo>
                  <a:lnTo>
                    <a:pt x="7883" y="7299"/>
                  </a:lnTo>
                  <a:lnTo>
                    <a:pt x="7709" y="7207"/>
                  </a:lnTo>
                  <a:lnTo>
                    <a:pt x="7524" y="7114"/>
                  </a:lnTo>
                  <a:lnTo>
                    <a:pt x="7350" y="7016"/>
                  </a:lnTo>
                  <a:lnTo>
                    <a:pt x="7015" y="6811"/>
                  </a:lnTo>
                  <a:lnTo>
                    <a:pt x="6679" y="6594"/>
                  </a:lnTo>
                  <a:lnTo>
                    <a:pt x="6355" y="6356"/>
                  </a:lnTo>
                  <a:lnTo>
                    <a:pt x="6042" y="6112"/>
                  </a:lnTo>
                  <a:lnTo>
                    <a:pt x="5741" y="5862"/>
                  </a:lnTo>
                  <a:lnTo>
                    <a:pt x="5452" y="5598"/>
                  </a:lnTo>
                  <a:lnTo>
                    <a:pt x="5174" y="5328"/>
                  </a:lnTo>
                  <a:lnTo>
                    <a:pt x="4908" y="5051"/>
                  </a:lnTo>
                  <a:lnTo>
                    <a:pt x="4653" y="4774"/>
                  </a:lnTo>
                  <a:lnTo>
                    <a:pt x="4410" y="4490"/>
                  </a:lnTo>
                  <a:lnTo>
                    <a:pt x="4167" y="4207"/>
                  </a:lnTo>
                  <a:lnTo>
                    <a:pt x="3947" y="3930"/>
                  </a:lnTo>
                  <a:lnTo>
                    <a:pt x="3727" y="3647"/>
                  </a:lnTo>
                  <a:lnTo>
                    <a:pt x="3531" y="3370"/>
                  </a:lnTo>
                  <a:lnTo>
                    <a:pt x="3160" y="2836"/>
                  </a:lnTo>
                  <a:lnTo>
                    <a:pt x="2836" y="2335"/>
                  </a:lnTo>
                  <a:lnTo>
                    <a:pt x="2570" y="1873"/>
                  </a:lnTo>
                  <a:lnTo>
                    <a:pt x="2339" y="1471"/>
                  </a:lnTo>
                  <a:lnTo>
                    <a:pt x="2153" y="1135"/>
                  </a:lnTo>
                  <a:lnTo>
                    <a:pt x="2026" y="871"/>
                  </a:lnTo>
                  <a:lnTo>
                    <a:pt x="1922" y="640"/>
                  </a:lnTo>
                  <a:lnTo>
                    <a:pt x="1887" y="587"/>
                  </a:lnTo>
                  <a:lnTo>
                    <a:pt x="1852" y="535"/>
                  </a:lnTo>
                  <a:lnTo>
                    <a:pt x="1806" y="489"/>
                  </a:lnTo>
                  <a:lnTo>
                    <a:pt x="1748" y="442"/>
                  </a:lnTo>
                  <a:lnTo>
                    <a:pt x="1690" y="403"/>
                  </a:lnTo>
                  <a:lnTo>
                    <a:pt x="1621" y="363"/>
                  </a:lnTo>
                  <a:lnTo>
                    <a:pt x="1551" y="330"/>
                  </a:lnTo>
                  <a:lnTo>
                    <a:pt x="1470" y="304"/>
                  </a:lnTo>
                  <a:lnTo>
                    <a:pt x="1389" y="278"/>
                  </a:lnTo>
                  <a:lnTo>
                    <a:pt x="1308" y="258"/>
                  </a:lnTo>
                  <a:lnTo>
                    <a:pt x="1216" y="238"/>
                  </a:lnTo>
                  <a:lnTo>
                    <a:pt x="1123" y="231"/>
                  </a:lnTo>
                  <a:lnTo>
                    <a:pt x="1031" y="225"/>
                  </a:lnTo>
                  <a:lnTo>
                    <a:pt x="834" y="225"/>
                  </a:lnTo>
                  <a:lnTo>
                    <a:pt x="741" y="238"/>
                  </a:lnTo>
                  <a:lnTo>
                    <a:pt x="637" y="258"/>
                  </a:lnTo>
                  <a:lnTo>
                    <a:pt x="556" y="278"/>
                  </a:lnTo>
                  <a:lnTo>
                    <a:pt x="463" y="304"/>
                  </a:lnTo>
                  <a:lnTo>
                    <a:pt x="382" y="330"/>
                  </a:lnTo>
                  <a:lnTo>
                    <a:pt x="313" y="370"/>
                  </a:lnTo>
                  <a:lnTo>
                    <a:pt x="244" y="403"/>
                  </a:lnTo>
                  <a:lnTo>
                    <a:pt x="186" y="449"/>
                  </a:lnTo>
                  <a:lnTo>
                    <a:pt x="139" y="489"/>
                  </a:lnTo>
                  <a:lnTo>
                    <a:pt x="93" y="535"/>
                  </a:lnTo>
                  <a:lnTo>
                    <a:pt x="58" y="587"/>
                  </a:lnTo>
                  <a:lnTo>
                    <a:pt x="24" y="640"/>
                  </a:lnTo>
                  <a:lnTo>
                    <a:pt x="12" y="693"/>
                  </a:lnTo>
                  <a:lnTo>
                    <a:pt x="1" y="746"/>
                  </a:lnTo>
                  <a:lnTo>
                    <a:pt x="1" y="798"/>
                  </a:lnTo>
                  <a:lnTo>
                    <a:pt x="12" y="858"/>
                  </a:lnTo>
                  <a:lnTo>
                    <a:pt x="24" y="910"/>
                  </a:lnTo>
                  <a:lnTo>
                    <a:pt x="163" y="1207"/>
                  </a:lnTo>
                  <a:lnTo>
                    <a:pt x="313" y="1497"/>
                  </a:lnTo>
                  <a:lnTo>
                    <a:pt x="510" y="1873"/>
                  </a:lnTo>
                  <a:lnTo>
                    <a:pt x="764" y="2308"/>
                  </a:lnTo>
                  <a:lnTo>
                    <a:pt x="1065" y="2809"/>
                  </a:lnTo>
                  <a:lnTo>
                    <a:pt x="1413" y="3350"/>
                  </a:lnTo>
                  <a:lnTo>
                    <a:pt x="1609" y="3627"/>
                  </a:lnTo>
                  <a:lnTo>
                    <a:pt x="1818" y="3917"/>
                  </a:lnTo>
                  <a:lnTo>
                    <a:pt x="2038" y="4214"/>
                  </a:lnTo>
                  <a:lnTo>
                    <a:pt x="2269" y="4510"/>
                  </a:lnTo>
                  <a:lnTo>
                    <a:pt x="2524" y="4813"/>
                  </a:lnTo>
                  <a:lnTo>
                    <a:pt x="2778" y="5117"/>
                  </a:lnTo>
                  <a:lnTo>
                    <a:pt x="3045" y="5413"/>
                  </a:lnTo>
                  <a:lnTo>
                    <a:pt x="3334" y="5717"/>
                  </a:lnTo>
                  <a:lnTo>
                    <a:pt x="3623" y="6013"/>
                  </a:lnTo>
                  <a:lnTo>
                    <a:pt x="3936" y="6297"/>
                  </a:lnTo>
                  <a:lnTo>
                    <a:pt x="4260" y="6580"/>
                  </a:lnTo>
                  <a:lnTo>
                    <a:pt x="4596" y="6857"/>
                  </a:lnTo>
                  <a:lnTo>
                    <a:pt x="4943" y="7121"/>
                  </a:lnTo>
                  <a:lnTo>
                    <a:pt x="5302" y="7378"/>
                  </a:lnTo>
                  <a:lnTo>
                    <a:pt x="5672" y="7622"/>
                  </a:lnTo>
                  <a:lnTo>
                    <a:pt x="6054" y="7846"/>
                  </a:lnTo>
                  <a:lnTo>
                    <a:pt x="6251" y="7958"/>
                  </a:lnTo>
                  <a:lnTo>
                    <a:pt x="6459" y="8057"/>
                  </a:lnTo>
                  <a:lnTo>
                    <a:pt x="6656" y="8156"/>
                  </a:lnTo>
                  <a:lnTo>
                    <a:pt x="6864" y="8255"/>
                  </a:lnTo>
                  <a:lnTo>
                    <a:pt x="7026" y="8321"/>
                  </a:lnTo>
                  <a:lnTo>
                    <a:pt x="7188" y="8380"/>
                  </a:lnTo>
                  <a:lnTo>
                    <a:pt x="7350" y="8440"/>
                  </a:lnTo>
                  <a:lnTo>
                    <a:pt x="7512" y="8486"/>
                  </a:lnTo>
                  <a:lnTo>
                    <a:pt x="7686" y="8532"/>
                  </a:lnTo>
                  <a:lnTo>
                    <a:pt x="7860" y="8571"/>
                  </a:lnTo>
                  <a:lnTo>
                    <a:pt x="8045" y="8604"/>
                  </a:lnTo>
                  <a:lnTo>
                    <a:pt x="8218" y="8631"/>
                  </a:lnTo>
                  <a:lnTo>
                    <a:pt x="8404" y="8651"/>
                  </a:lnTo>
                  <a:lnTo>
                    <a:pt x="8589" y="8664"/>
                  </a:lnTo>
                  <a:lnTo>
                    <a:pt x="8774" y="8670"/>
                  </a:lnTo>
                  <a:lnTo>
                    <a:pt x="8971" y="8677"/>
                  </a:lnTo>
                  <a:lnTo>
                    <a:pt x="9156" y="8670"/>
                  </a:lnTo>
                  <a:lnTo>
                    <a:pt x="9353" y="8664"/>
                  </a:lnTo>
                  <a:lnTo>
                    <a:pt x="9549" y="8644"/>
                  </a:lnTo>
                  <a:lnTo>
                    <a:pt x="9746" y="8624"/>
                  </a:lnTo>
                  <a:lnTo>
                    <a:pt x="10059" y="8578"/>
                  </a:lnTo>
                  <a:lnTo>
                    <a:pt x="10371" y="8519"/>
                  </a:lnTo>
                  <a:lnTo>
                    <a:pt x="10684" y="8446"/>
                  </a:lnTo>
                  <a:lnTo>
                    <a:pt x="10996" y="8354"/>
                  </a:lnTo>
                  <a:lnTo>
                    <a:pt x="11309" y="8255"/>
                  </a:lnTo>
                  <a:lnTo>
                    <a:pt x="11633" y="8143"/>
                  </a:lnTo>
                  <a:lnTo>
                    <a:pt x="11945" y="8018"/>
                  </a:lnTo>
                  <a:lnTo>
                    <a:pt x="12258" y="7886"/>
                  </a:lnTo>
                  <a:lnTo>
                    <a:pt x="12559" y="7741"/>
                  </a:lnTo>
                  <a:lnTo>
                    <a:pt x="12871" y="7589"/>
                  </a:lnTo>
                  <a:lnTo>
                    <a:pt x="13184" y="7431"/>
                  </a:lnTo>
                  <a:lnTo>
                    <a:pt x="13485" y="7266"/>
                  </a:lnTo>
                  <a:lnTo>
                    <a:pt x="13786" y="7088"/>
                  </a:lnTo>
                  <a:lnTo>
                    <a:pt x="14075" y="6910"/>
                  </a:lnTo>
                  <a:lnTo>
                    <a:pt x="14376" y="6725"/>
                  </a:lnTo>
                  <a:lnTo>
                    <a:pt x="14665" y="6534"/>
                  </a:lnTo>
                  <a:lnTo>
                    <a:pt x="14943" y="6336"/>
                  </a:lnTo>
                  <a:lnTo>
                    <a:pt x="15221" y="6139"/>
                  </a:lnTo>
                  <a:lnTo>
                    <a:pt x="15765" y="5743"/>
                  </a:lnTo>
                  <a:lnTo>
                    <a:pt x="16286" y="5334"/>
                  </a:lnTo>
                  <a:lnTo>
                    <a:pt x="16772" y="4932"/>
                  </a:lnTo>
                  <a:lnTo>
                    <a:pt x="17235" y="4537"/>
                  </a:lnTo>
                  <a:lnTo>
                    <a:pt x="17663" y="4161"/>
                  </a:lnTo>
                  <a:lnTo>
                    <a:pt x="18057" y="3798"/>
                  </a:lnTo>
                  <a:lnTo>
                    <a:pt x="18404" y="3462"/>
                  </a:lnTo>
                  <a:lnTo>
                    <a:pt x="18670" y="3838"/>
                  </a:lnTo>
                  <a:lnTo>
                    <a:pt x="18971" y="4246"/>
                  </a:lnTo>
                  <a:lnTo>
                    <a:pt x="19145" y="4457"/>
                  </a:lnTo>
                  <a:lnTo>
                    <a:pt x="19330" y="4675"/>
                  </a:lnTo>
                  <a:lnTo>
                    <a:pt x="19515" y="4899"/>
                  </a:lnTo>
                  <a:lnTo>
                    <a:pt x="19723" y="5123"/>
                  </a:lnTo>
                  <a:lnTo>
                    <a:pt x="19943" y="5354"/>
                  </a:lnTo>
                  <a:lnTo>
                    <a:pt x="20175" y="5585"/>
                  </a:lnTo>
                  <a:lnTo>
                    <a:pt x="20418" y="5822"/>
                  </a:lnTo>
                  <a:lnTo>
                    <a:pt x="20672" y="6053"/>
                  </a:lnTo>
                  <a:lnTo>
                    <a:pt x="20939" y="6284"/>
                  </a:lnTo>
                  <a:lnTo>
                    <a:pt x="21228" y="6514"/>
                  </a:lnTo>
                  <a:lnTo>
                    <a:pt x="21517" y="6745"/>
                  </a:lnTo>
                  <a:lnTo>
                    <a:pt x="21830" y="6969"/>
                  </a:lnTo>
                  <a:lnTo>
                    <a:pt x="22154" y="7194"/>
                  </a:lnTo>
                  <a:lnTo>
                    <a:pt x="22490" y="7411"/>
                  </a:lnTo>
                  <a:lnTo>
                    <a:pt x="22848" y="7622"/>
                  </a:lnTo>
                  <a:lnTo>
                    <a:pt x="23207" y="7833"/>
                  </a:lnTo>
                  <a:lnTo>
                    <a:pt x="23589" y="8031"/>
                  </a:lnTo>
                  <a:lnTo>
                    <a:pt x="23983" y="8222"/>
                  </a:lnTo>
                  <a:lnTo>
                    <a:pt x="24388" y="8407"/>
                  </a:lnTo>
                  <a:lnTo>
                    <a:pt x="24816" y="8578"/>
                  </a:lnTo>
                  <a:lnTo>
                    <a:pt x="25256" y="8743"/>
                  </a:lnTo>
                  <a:lnTo>
                    <a:pt x="25707" y="8895"/>
                  </a:lnTo>
                  <a:lnTo>
                    <a:pt x="26182" y="9033"/>
                  </a:lnTo>
                  <a:lnTo>
                    <a:pt x="26668" y="9165"/>
                  </a:lnTo>
                  <a:lnTo>
                    <a:pt x="26923" y="9224"/>
                  </a:lnTo>
                  <a:lnTo>
                    <a:pt x="27166" y="9277"/>
                  </a:lnTo>
                  <a:lnTo>
                    <a:pt x="27432" y="9330"/>
                  </a:lnTo>
                  <a:lnTo>
                    <a:pt x="27687" y="9376"/>
                  </a:lnTo>
                  <a:lnTo>
                    <a:pt x="27953" y="9422"/>
                  </a:lnTo>
                  <a:lnTo>
                    <a:pt x="28219" y="9462"/>
                  </a:lnTo>
                  <a:lnTo>
                    <a:pt x="28497" y="9501"/>
                  </a:lnTo>
                  <a:lnTo>
                    <a:pt x="28775" y="9534"/>
                  </a:lnTo>
                  <a:lnTo>
                    <a:pt x="29168" y="9567"/>
                  </a:lnTo>
                  <a:lnTo>
                    <a:pt x="29550" y="9587"/>
                  </a:lnTo>
                  <a:lnTo>
                    <a:pt x="29944" y="9593"/>
                  </a:lnTo>
                  <a:lnTo>
                    <a:pt x="30326" y="9587"/>
                  </a:lnTo>
                  <a:lnTo>
                    <a:pt x="30719" y="9567"/>
                  </a:lnTo>
                  <a:lnTo>
                    <a:pt x="31101" y="9534"/>
                  </a:lnTo>
                  <a:lnTo>
                    <a:pt x="31495" y="9488"/>
                  </a:lnTo>
                  <a:lnTo>
                    <a:pt x="31877" y="9435"/>
                  </a:lnTo>
                  <a:lnTo>
                    <a:pt x="32258" y="9363"/>
                  </a:lnTo>
                  <a:lnTo>
                    <a:pt x="32652" y="9283"/>
                  </a:lnTo>
                  <a:lnTo>
                    <a:pt x="33034" y="9198"/>
                  </a:lnTo>
                  <a:lnTo>
                    <a:pt x="33416" y="9099"/>
                  </a:lnTo>
                  <a:lnTo>
                    <a:pt x="33798" y="8987"/>
                  </a:lnTo>
                  <a:lnTo>
                    <a:pt x="34168" y="8868"/>
                  </a:lnTo>
                  <a:lnTo>
                    <a:pt x="34550" y="8743"/>
                  </a:lnTo>
                  <a:lnTo>
                    <a:pt x="34921" y="8604"/>
                  </a:lnTo>
                  <a:lnTo>
                    <a:pt x="35303" y="8459"/>
                  </a:lnTo>
                  <a:lnTo>
                    <a:pt x="35661" y="8314"/>
                  </a:lnTo>
                  <a:lnTo>
                    <a:pt x="36032" y="8156"/>
                  </a:lnTo>
                  <a:lnTo>
                    <a:pt x="36402" y="7991"/>
                  </a:lnTo>
                  <a:lnTo>
                    <a:pt x="36761" y="7820"/>
                  </a:lnTo>
                  <a:lnTo>
                    <a:pt x="37120" y="7642"/>
                  </a:lnTo>
                  <a:lnTo>
                    <a:pt x="37467" y="7457"/>
                  </a:lnTo>
                  <a:lnTo>
                    <a:pt x="37814" y="7273"/>
                  </a:lnTo>
                  <a:lnTo>
                    <a:pt x="38161" y="7081"/>
                  </a:lnTo>
                  <a:lnTo>
                    <a:pt x="38497" y="6890"/>
                  </a:lnTo>
                  <a:lnTo>
                    <a:pt x="38844" y="6692"/>
                  </a:lnTo>
                  <a:lnTo>
                    <a:pt x="39168" y="6488"/>
                  </a:lnTo>
                  <a:lnTo>
                    <a:pt x="39817" y="6079"/>
                  </a:lnTo>
                  <a:lnTo>
                    <a:pt x="40442" y="5657"/>
                  </a:lnTo>
                  <a:lnTo>
                    <a:pt x="41055" y="5235"/>
                  </a:lnTo>
                  <a:lnTo>
                    <a:pt x="41634" y="4813"/>
                  </a:lnTo>
                  <a:lnTo>
                    <a:pt x="42178" y="4398"/>
                  </a:lnTo>
                  <a:lnTo>
                    <a:pt x="42710" y="3983"/>
                  </a:lnTo>
                  <a:lnTo>
                    <a:pt x="43196" y="3581"/>
                  </a:lnTo>
                  <a:lnTo>
                    <a:pt x="43659" y="3192"/>
                  </a:lnTo>
                  <a:lnTo>
                    <a:pt x="44099" y="2822"/>
                  </a:lnTo>
                  <a:lnTo>
                    <a:pt x="44493" y="2473"/>
                  </a:lnTo>
                  <a:lnTo>
                    <a:pt x="44851" y="2143"/>
                  </a:lnTo>
                  <a:lnTo>
                    <a:pt x="45176" y="1847"/>
                  </a:lnTo>
                  <a:lnTo>
                    <a:pt x="45696" y="1339"/>
                  </a:lnTo>
                  <a:lnTo>
                    <a:pt x="46044" y="990"/>
                  </a:lnTo>
                  <a:lnTo>
                    <a:pt x="46217" y="818"/>
                  </a:lnTo>
                  <a:lnTo>
                    <a:pt x="46264" y="765"/>
                  </a:lnTo>
                  <a:lnTo>
                    <a:pt x="46287" y="713"/>
                  </a:lnTo>
                  <a:lnTo>
                    <a:pt x="46310" y="660"/>
                  </a:lnTo>
                  <a:lnTo>
                    <a:pt x="46333" y="607"/>
                  </a:lnTo>
                  <a:lnTo>
                    <a:pt x="46333" y="554"/>
                  </a:lnTo>
                  <a:lnTo>
                    <a:pt x="46333" y="502"/>
                  </a:lnTo>
                  <a:lnTo>
                    <a:pt x="46310" y="449"/>
                  </a:lnTo>
                  <a:lnTo>
                    <a:pt x="46287" y="396"/>
                  </a:lnTo>
                  <a:lnTo>
                    <a:pt x="46264" y="343"/>
                  </a:lnTo>
                  <a:lnTo>
                    <a:pt x="46217" y="297"/>
                  </a:lnTo>
                  <a:lnTo>
                    <a:pt x="46171" y="251"/>
                  </a:lnTo>
                  <a:lnTo>
                    <a:pt x="46125" y="205"/>
                  </a:lnTo>
                  <a:lnTo>
                    <a:pt x="46055" y="165"/>
                  </a:lnTo>
                  <a:lnTo>
                    <a:pt x="45986" y="132"/>
                  </a:lnTo>
                  <a:lnTo>
                    <a:pt x="45905" y="93"/>
                  </a:lnTo>
                  <a:lnTo>
                    <a:pt x="45824" y="67"/>
                  </a:lnTo>
                  <a:lnTo>
                    <a:pt x="45708" y="34"/>
                  </a:lnTo>
                  <a:lnTo>
                    <a:pt x="45592" y="14"/>
                  </a:lnTo>
                  <a:lnTo>
                    <a:pt x="45477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-7043225" y="274700"/>
              <a:ext cx="1147325" cy="241650"/>
            </a:xfrm>
            <a:custGeom>
              <a:avLst/>
              <a:gdLst/>
              <a:ahLst/>
              <a:cxnLst/>
              <a:rect l="l" t="t" r="r" b="b"/>
              <a:pathLst>
                <a:path w="45893" h="9666" extrusionOk="0">
                  <a:moveTo>
                    <a:pt x="903" y="1"/>
                  </a:moveTo>
                  <a:lnTo>
                    <a:pt x="810" y="7"/>
                  </a:lnTo>
                  <a:lnTo>
                    <a:pt x="706" y="20"/>
                  </a:lnTo>
                  <a:lnTo>
                    <a:pt x="614" y="40"/>
                  </a:lnTo>
                  <a:lnTo>
                    <a:pt x="532" y="60"/>
                  </a:lnTo>
                  <a:lnTo>
                    <a:pt x="451" y="86"/>
                  </a:lnTo>
                  <a:lnTo>
                    <a:pt x="370" y="119"/>
                  </a:lnTo>
                  <a:lnTo>
                    <a:pt x="301" y="152"/>
                  </a:lnTo>
                  <a:lnTo>
                    <a:pt x="232" y="192"/>
                  </a:lnTo>
                  <a:lnTo>
                    <a:pt x="174" y="231"/>
                  </a:lnTo>
                  <a:lnTo>
                    <a:pt x="127" y="278"/>
                  </a:lnTo>
                  <a:lnTo>
                    <a:pt x="81" y="324"/>
                  </a:lnTo>
                  <a:lnTo>
                    <a:pt x="46" y="376"/>
                  </a:lnTo>
                  <a:lnTo>
                    <a:pt x="23" y="429"/>
                  </a:lnTo>
                  <a:lnTo>
                    <a:pt x="0" y="482"/>
                  </a:lnTo>
                  <a:lnTo>
                    <a:pt x="0" y="535"/>
                  </a:lnTo>
                  <a:lnTo>
                    <a:pt x="0" y="594"/>
                  </a:lnTo>
                  <a:lnTo>
                    <a:pt x="12" y="647"/>
                  </a:lnTo>
                  <a:lnTo>
                    <a:pt x="116" y="963"/>
                  </a:lnTo>
                  <a:lnTo>
                    <a:pt x="232" y="1273"/>
                  </a:lnTo>
                  <a:lnTo>
                    <a:pt x="394" y="1669"/>
                  </a:lnTo>
                  <a:lnTo>
                    <a:pt x="602" y="2137"/>
                  </a:lnTo>
                  <a:lnTo>
                    <a:pt x="857" y="2658"/>
                  </a:lnTo>
                  <a:lnTo>
                    <a:pt x="995" y="2934"/>
                  </a:lnTo>
                  <a:lnTo>
                    <a:pt x="1158" y="3225"/>
                  </a:lnTo>
                  <a:lnTo>
                    <a:pt x="1331" y="3515"/>
                  </a:lnTo>
                  <a:lnTo>
                    <a:pt x="1516" y="3818"/>
                  </a:lnTo>
                  <a:lnTo>
                    <a:pt x="1713" y="4121"/>
                  </a:lnTo>
                  <a:lnTo>
                    <a:pt x="1933" y="4424"/>
                  </a:lnTo>
                  <a:lnTo>
                    <a:pt x="2153" y="4734"/>
                  </a:lnTo>
                  <a:lnTo>
                    <a:pt x="2396" y="5044"/>
                  </a:lnTo>
                  <a:lnTo>
                    <a:pt x="2662" y="5348"/>
                  </a:lnTo>
                  <a:lnTo>
                    <a:pt x="2928" y="5644"/>
                  </a:lnTo>
                  <a:lnTo>
                    <a:pt x="3218" y="5941"/>
                  </a:lnTo>
                  <a:lnTo>
                    <a:pt x="3519" y="6224"/>
                  </a:lnTo>
                  <a:lnTo>
                    <a:pt x="3843" y="6501"/>
                  </a:lnTo>
                  <a:lnTo>
                    <a:pt x="4167" y="6772"/>
                  </a:lnTo>
                  <a:lnTo>
                    <a:pt x="4340" y="6897"/>
                  </a:lnTo>
                  <a:lnTo>
                    <a:pt x="4526" y="7022"/>
                  </a:lnTo>
                  <a:lnTo>
                    <a:pt x="4699" y="7141"/>
                  </a:lnTo>
                  <a:lnTo>
                    <a:pt x="4884" y="7259"/>
                  </a:lnTo>
                  <a:lnTo>
                    <a:pt x="5081" y="7378"/>
                  </a:lnTo>
                  <a:lnTo>
                    <a:pt x="5278" y="7484"/>
                  </a:lnTo>
                  <a:lnTo>
                    <a:pt x="5475" y="7589"/>
                  </a:lnTo>
                  <a:lnTo>
                    <a:pt x="5672" y="7688"/>
                  </a:lnTo>
                  <a:lnTo>
                    <a:pt x="5880" y="7787"/>
                  </a:lnTo>
                  <a:lnTo>
                    <a:pt x="6088" y="7879"/>
                  </a:lnTo>
                  <a:lnTo>
                    <a:pt x="6308" y="7965"/>
                  </a:lnTo>
                  <a:lnTo>
                    <a:pt x="6528" y="8044"/>
                  </a:lnTo>
                  <a:lnTo>
                    <a:pt x="6806" y="8130"/>
                  </a:lnTo>
                  <a:lnTo>
                    <a:pt x="7084" y="8209"/>
                  </a:lnTo>
                  <a:lnTo>
                    <a:pt x="7361" y="8281"/>
                  </a:lnTo>
                  <a:lnTo>
                    <a:pt x="7639" y="8347"/>
                  </a:lnTo>
                  <a:lnTo>
                    <a:pt x="7929" y="8400"/>
                  </a:lnTo>
                  <a:lnTo>
                    <a:pt x="8218" y="8440"/>
                  </a:lnTo>
                  <a:lnTo>
                    <a:pt x="8507" y="8473"/>
                  </a:lnTo>
                  <a:lnTo>
                    <a:pt x="8797" y="8499"/>
                  </a:lnTo>
                  <a:lnTo>
                    <a:pt x="9098" y="8512"/>
                  </a:lnTo>
                  <a:lnTo>
                    <a:pt x="9399" y="8519"/>
                  </a:lnTo>
                  <a:lnTo>
                    <a:pt x="9699" y="8512"/>
                  </a:lnTo>
                  <a:lnTo>
                    <a:pt x="10000" y="8499"/>
                  </a:lnTo>
                  <a:lnTo>
                    <a:pt x="10301" y="8473"/>
                  </a:lnTo>
                  <a:lnTo>
                    <a:pt x="10614" y="8440"/>
                  </a:lnTo>
                  <a:lnTo>
                    <a:pt x="10915" y="8400"/>
                  </a:lnTo>
                  <a:lnTo>
                    <a:pt x="11227" y="8347"/>
                  </a:lnTo>
                  <a:lnTo>
                    <a:pt x="11737" y="8248"/>
                  </a:lnTo>
                  <a:lnTo>
                    <a:pt x="12234" y="8136"/>
                  </a:lnTo>
                  <a:lnTo>
                    <a:pt x="12732" y="8011"/>
                  </a:lnTo>
                  <a:lnTo>
                    <a:pt x="13207" y="7879"/>
                  </a:lnTo>
                  <a:lnTo>
                    <a:pt x="13681" y="7734"/>
                  </a:lnTo>
                  <a:lnTo>
                    <a:pt x="14144" y="7583"/>
                  </a:lnTo>
                  <a:lnTo>
                    <a:pt x="14595" y="7418"/>
                  </a:lnTo>
                  <a:lnTo>
                    <a:pt x="15047" y="7253"/>
                  </a:lnTo>
                  <a:lnTo>
                    <a:pt x="15475" y="7075"/>
                  </a:lnTo>
                  <a:lnTo>
                    <a:pt x="15903" y="6884"/>
                  </a:lnTo>
                  <a:lnTo>
                    <a:pt x="16308" y="6692"/>
                  </a:lnTo>
                  <a:lnTo>
                    <a:pt x="16714" y="6501"/>
                  </a:lnTo>
                  <a:lnTo>
                    <a:pt x="17107" y="6297"/>
                  </a:lnTo>
                  <a:lnTo>
                    <a:pt x="17501" y="6093"/>
                  </a:lnTo>
                  <a:lnTo>
                    <a:pt x="17871" y="5882"/>
                  </a:lnTo>
                  <a:lnTo>
                    <a:pt x="18230" y="5664"/>
                  </a:lnTo>
                  <a:lnTo>
                    <a:pt x="18589" y="5453"/>
                  </a:lnTo>
                  <a:lnTo>
                    <a:pt x="18936" y="5235"/>
                  </a:lnTo>
                  <a:lnTo>
                    <a:pt x="19260" y="5018"/>
                  </a:lnTo>
                  <a:lnTo>
                    <a:pt x="19584" y="4794"/>
                  </a:lnTo>
                  <a:lnTo>
                    <a:pt x="19897" y="4576"/>
                  </a:lnTo>
                  <a:lnTo>
                    <a:pt x="20197" y="4359"/>
                  </a:lnTo>
                  <a:lnTo>
                    <a:pt x="20487" y="4141"/>
                  </a:lnTo>
                  <a:lnTo>
                    <a:pt x="20753" y="3923"/>
                  </a:lnTo>
                  <a:lnTo>
                    <a:pt x="21274" y="3501"/>
                  </a:lnTo>
                  <a:lnTo>
                    <a:pt x="21760" y="3099"/>
                  </a:lnTo>
                  <a:lnTo>
                    <a:pt x="22188" y="2710"/>
                  </a:lnTo>
                  <a:lnTo>
                    <a:pt x="22559" y="2354"/>
                  </a:lnTo>
                  <a:lnTo>
                    <a:pt x="22686" y="2592"/>
                  </a:lnTo>
                  <a:lnTo>
                    <a:pt x="22813" y="2849"/>
                  </a:lnTo>
                  <a:lnTo>
                    <a:pt x="22952" y="3106"/>
                  </a:lnTo>
                  <a:lnTo>
                    <a:pt x="23114" y="3383"/>
                  </a:lnTo>
                  <a:lnTo>
                    <a:pt x="23288" y="3660"/>
                  </a:lnTo>
                  <a:lnTo>
                    <a:pt x="23473" y="3950"/>
                  </a:lnTo>
                  <a:lnTo>
                    <a:pt x="23670" y="4240"/>
                  </a:lnTo>
                  <a:lnTo>
                    <a:pt x="23890" y="4537"/>
                  </a:lnTo>
                  <a:lnTo>
                    <a:pt x="24133" y="4833"/>
                  </a:lnTo>
                  <a:lnTo>
                    <a:pt x="24376" y="5137"/>
                  </a:lnTo>
                  <a:lnTo>
                    <a:pt x="24642" y="5440"/>
                  </a:lnTo>
                  <a:lnTo>
                    <a:pt x="24931" y="5736"/>
                  </a:lnTo>
                  <a:lnTo>
                    <a:pt x="25232" y="6033"/>
                  </a:lnTo>
                  <a:lnTo>
                    <a:pt x="25556" y="6330"/>
                  </a:lnTo>
                  <a:lnTo>
                    <a:pt x="25904" y="6620"/>
                  </a:lnTo>
                  <a:lnTo>
                    <a:pt x="26262" y="6910"/>
                  </a:lnTo>
                  <a:lnTo>
                    <a:pt x="26644" y="7187"/>
                  </a:lnTo>
                  <a:lnTo>
                    <a:pt x="27038" y="7457"/>
                  </a:lnTo>
                  <a:lnTo>
                    <a:pt x="27246" y="7589"/>
                  </a:lnTo>
                  <a:lnTo>
                    <a:pt x="27466" y="7714"/>
                  </a:lnTo>
                  <a:lnTo>
                    <a:pt x="27686" y="7846"/>
                  </a:lnTo>
                  <a:lnTo>
                    <a:pt x="27906" y="7965"/>
                  </a:lnTo>
                  <a:lnTo>
                    <a:pt x="28138" y="8090"/>
                  </a:lnTo>
                  <a:lnTo>
                    <a:pt x="28369" y="8202"/>
                  </a:lnTo>
                  <a:lnTo>
                    <a:pt x="28612" y="8321"/>
                  </a:lnTo>
                  <a:lnTo>
                    <a:pt x="28855" y="8426"/>
                  </a:lnTo>
                  <a:lnTo>
                    <a:pt x="29110" y="8538"/>
                  </a:lnTo>
                  <a:lnTo>
                    <a:pt x="29376" y="8637"/>
                  </a:lnTo>
                  <a:lnTo>
                    <a:pt x="29631" y="8736"/>
                  </a:lnTo>
                  <a:lnTo>
                    <a:pt x="29908" y="8835"/>
                  </a:lnTo>
                  <a:lnTo>
                    <a:pt x="30186" y="8927"/>
                  </a:lnTo>
                  <a:lnTo>
                    <a:pt x="30464" y="9013"/>
                  </a:lnTo>
                  <a:lnTo>
                    <a:pt x="30753" y="9092"/>
                  </a:lnTo>
                  <a:lnTo>
                    <a:pt x="31043" y="9171"/>
                  </a:lnTo>
                  <a:lnTo>
                    <a:pt x="31344" y="9244"/>
                  </a:lnTo>
                  <a:lnTo>
                    <a:pt x="31656" y="9310"/>
                  </a:lnTo>
                  <a:lnTo>
                    <a:pt x="31969" y="9369"/>
                  </a:lnTo>
                  <a:lnTo>
                    <a:pt x="32281" y="9429"/>
                  </a:lnTo>
                  <a:lnTo>
                    <a:pt x="32605" y="9481"/>
                  </a:lnTo>
                  <a:lnTo>
                    <a:pt x="32941" y="9521"/>
                  </a:lnTo>
                  <a:lnTo>
                    <a:pt x="33277" y="9560"/>
                  </a:lnTo>
                  <a:lnTo>
                    <a:pt x="33624" y="9600"/>
                  </a:lnTo>
                  <a:lnTo>
                    <a:pt x="33971" y="9626"/>
                  </a:lnTo>
                  <a:lnTo>
                    <a:pt x="34330" y="9646"/>
                  </a:lnTo>
                  <a:lnTo>
                    <a:pt x="34700" y="9659"/>
                  </a:lnTo>
                  <a:lnTo>
                    <a:pt x="35071" y="9666"/>
                  </a:lnTo>
                  <a:lnTo>
                    <a:pt x="35302" y="9666"/>
                  </a:lnTo>
                  <a:lnTo>
                    <a:pt x="35499" y="9646"/>
                  </a:lnTo>
                  <a:lnTo>
                    <a:pt x="35696" y="9626"/>
                  </a:lnTo>
                  <a:lnTo>
                    <a:pt x="35892" y="9593"/>
                  </a:lnTo>
                  <a:lnTo>
                    <a:pt x="36089" y="9547"/>
                  </a:lnTo>
                  <a:lnTo>
                    <a:pt x="36286" y="9501"/>
                  </a:lnTo>
                  <a:lnTo>
                    <a:pt x="36483" y="9442"/>
                  </a:lnTo>
                  <a:lnTo>
                    <a:pt x="36679" y="9369"/>
                  </a:lnTo>
                  <a:lnTo>
                    <a:pt x="36876" y="9297"/>
                  </a:lnTo>
                  <a:lnTo>
                    <a:pt x="37073" y="9211"/>
                  </a:lnTo>
                  <a:lnTo>
                    <a:pt x="37281" y="9125"/>
                  </a:lnTo>
                  <a:lnTo>
                    <a:pt x="37478" y="9026"/>
                  </a:lnTo>
                  <a:lnTo>
                    <a:pt x="37686" y="8921"/>
                  </a:lnTo>
                  <a:lnTo>
                    <a:pt x="37883" y="8809"/>
                  </a:lnTo>
                  <a:lnTo>
                    <a:pt x="38092" y="8697"/>
                  </a:lnTo>
                  <a:lnTo>
                    <a:pt x="38288" y="8571"/>
                  </a:lnTo>
                  <a:lnTo>
                    <a:pt x="38693" y="8308"/>
                  </a:lnTo>
                  <a:lnTo>
                    <a:pt x="39099" y="8024"/>
                  </a:lnTo>
                  <a:lnTo>
                    <a:pt x="39492" y="7721"/>
                  </a:lnTo>
                  <a:lnTo>
                    <a:pt x="39886" y="7405"/>
                  </a:lnTo>
                  <a:lnTo>
                    <a:pt x="40279" y="7068"/>
                  </a:lnTo>
                  <a:lnTo>
                    <a:pt x="40673" y="6725"/>
                  </a:lnTo>
                  <a:lnTo>
                    <a:pt x="41055" y="6363"/>
                  </a:lnTo>
                  <a:lnTo>
                    <a:pt x="41425" y="6000"/>
                  </a:lnTo>
                  <a:lnTo>
                    <a:pt x="41795" y="5631"/>
                  </a:lnTo>
                  <a:lnTo>
                    <a:pt x="42154" y="5255"/>
                  </a:lnTo>
                  <a:lnTo>
                    <a:pt x="42513" y="4879"/>
                  </a:lnTo>
                  <a:lnTo>
                    <a:pt x="42849" y="4504"/>
                  </a:lnTo>
                  <a:lnTo>
                    <a:pt x="43173" y="4128"/>
                  </a:lnTo>
                  <a:lnTo>
                    <a:pt x="43497" y="3759"/>
                  </a:lnTo>
                  <a:lnTo>
                    <a:pt x="44087" y="3040"/>
                  </a:lnTo>
                  <a:lnTo>
                    <a:pt x="44631" y="2361"/>
                  </a:lnTo>
                  <a:lnTo>
                    <a:pt x="45106" y="1748"/>
                  </a:lnTo>
                  <a:lnTo>
                    <a:pt x="45499" y="1207"/>
                  </a:lnTo>
                  <a:lnTo>
                    <a:pt x="45823" y="765"/>
                  </a:lnTo>
                  <a:lnTo>
                    <a:pt x="45858" y="706"/>
                  </a:lnTo>
                  <a:lnTo>
                    <a:pt x="45881" y="653"/>
                  </a:lnTo>
                  <a:lnTo>
                    <a:pt x="45893" y="601"/>
                  </a:lnTo>
                  <a:lnTo>
                    <a:pt x="45893" y="548"/>
                  </a:lnTo>
                  <a:lnTo>
                    <a:pt x="45893" y="495"/>
                  </a:lnTo>
                  <a:lnTo>
                    <a:pt x="45870" y="442"/>
                  </a:lnTo>
                  <a:lnTo>
                    <a:pt x="45846" y="390"/>
                  </a:lnTo>
                  <a:lnTo>
                    <a:pt x="45823" y="337"/>
                  </a:lnTo>
                  <a:lnTo>
                    <a:pt x="45777" y="291"/>
                  </a:lnTo>
                  <a:lnTo>
                    <a:pt x="45731" y="245"/>
                  </a:lnTo>
                  <a:lnTo>
                    <a:pt x="45673" y="198"/>
                  </a:lnTo>
                  <a:lnTo>
                    <a:pt x="45603" y="159"/>
                  </a:lnTo>
                  <a:lnTo>
                    <a:pt x="45534" y="126"/>
                  </a:lnTo>
                  <a:lnTo>
                    <a:pt x="45464" y="93"/>
                  </a:lnTo>
                  <a:lnTo>
                    <a:pt x="45372" y="67"/>
                  </a:lnTo>
                  <a:lnTo>
                    <a:pt x="45291" y="40"/>
                  </a:lnTo>
                  <a:lnTo>
                    <a:pt x="45198" y="20"/>
                  </a:lnTo>
                  <a:lnTo>
                    <a:pt x="45106" y="7"/>
                  </a:lnTo>
                  <a:lnTo>
                    <a:pt x="45013" y="1"/>
                  </a:lnTo>
                  <a:lnTo>
                    <a:pt x="44920" y="1"/>
                  </a:lnTo>
                  <a:lnTo>
                    <a:pt x="44782" y="7"/>
                  </a:lnTo>
                  <a:lnTo>
                    <a:pt x="44643" y="20"/>
                  </a:lnTo>
                  <a:lnTo>
                    <a:pt x="44504" y="53"/>
                  </a:lnTo>
                  <a:lnTo>
                    <a:pt x="44388" y="93"/>
                  </a:lnTo>
                  <a:lnTo>
                    <a:pt x="44272" y="139"/>
                  </a:lnTo>
                  <a:lnTo>
                    <a:pt x="44168" y="198"/>
                  </a:lnTo>
                  <a:lnTo>
                    <a:pt x="44087" y="271"/>
                  </a:lnTo>
                  <a:lnTo>
                    <a:pt x="44018" y="343"/>
                  </a:lnTo>
                  <a:lnTo>
                    <a:pt x="43474" y="1095"/>
                  </a:lnTo>
                  <a:lnTo>
                    <a:pt x="42895" y="1840"/>
                  </a:lnTo>
                  <a:lnTo>
                    <a:pt x="42305" y="2578"/>
                  </a:lnTo>
                  <a:lnTo>
                    <a:pt x="41691" y="3304"/>
                  </a:lnTo>
                  <a:lnTo>
                    <a:pt x="41066" y="4009"/>
                  </a:lnTo>
                  <a:lnTo>
                    <a:pt x="40441" y="4688"/>
                  </a:lnTo>
                  <a:lnTo>
                    <a:pt x="40129" y="5018"/>
                  </a:lnTo>
                  <a:lnTo>
                    <a:pt x="39816" y="5334"/>
                  </a:lnTo>
                  <a:lnTo>
                    <a:pt x="39504" y="5644"/>
                  </a:lnTo>
                  <a:lnTo>
                    <a:pt x="39191" y="5941"/>
                  </a:lnTo>
                  <a:lnTo>
                    <a:pt x="38890" y="6231"/>
                  </a:lnTo>
                  <a:lnTo>
                    <a:pt x="38589" y="6501"/>
                  </a:lnTo>
                  <a:lnTo>
                    <a:pt x="38288" y="6765"/>
                  </a:lnTo>
                  <a:lnTo>
                    <a:pt x="37999" y="7009"/>
                  </a:lnTo>
                  <a:lnTo>
                    <a:pt x="37710" y="7240"/>
                  </a:lnTo>
                  <a:lnTo>
                    <a:pt x="37432" y="7457"/>
                  </a:lnTo>
                  <a:lnTo>
                    <a:pt x="37154" y="7655"/>
                  </a:lnTo>
                  <a:lnTo>
                    <a:pt x="36888" y="7833"/>
                  </a:lnTo>
                  <a:lnTo>
                    <a:pt x="36633" y="7998"/>
                  </a:lnTo>
                  <a:lnTo>
                    <a:pt x="36379" y="8143"/>
                  </a:lnTo>
                  <a:lnTo>
                    <a:pt x="36147" y="8268"/>
                  </a:lnTo>
                  <a:lnTo>
                    <a:pt x="35916" y="8367"/>
                  </a:lnTo>
                  <a:lnTo>
                    <a:pt x="35696" y="8453"/>
                  </a:lnTo>
                  <a:lnTo>
                    <a:pt x="35591" y="8486"/>
                  </a:lnTo>
                  <a:lnTo>
                    <a:pt x="35499" y="8512"/>
                  </a:lnTo>
                  <a:lnTo>
                    <a:pt x="35395" y="8532"/>
                  </a:lnTo>
                  <a:lnTo>
                    <a:pt x="35302" y="8545"/>
                  </a:lnTo>
                  <a:lnTo>
                    <a:pt x="35210" y="8558"/>
                  </a:lnTo>
                  <a:lnTo>
                    <a:pt x="35117" y="8558"/>
                  </a:lnTo>
                  <a:lnTo>
                    <a:pt x="34689" y="8545"/>
                  </a:lnTo>
                  <a:lnTo>
                    <a:pt x="34284" y="8525"/>
                  </a:lnTo>
                  <a:lnTo>
                    <a:pt x="33890" y="8492"/>
                  </a:lnTo>
                  <a:lnTo>
                    <a:pt x="33496" y="8453"/>
                  </a:lnTo>
                  <a:lnTo>
                    <a:pt x="33126" y="8400"/>
                  </a:lnTo>
                  <a:lnTo>
                    <a:pt x="32756" y="8341"/>
                  </a:lnTo>
                  <a:lnTo>
                    <a:pt x="32397" y="8268"/>
                  </a:lnTo>
                  <a:lnTo>
                    <a:pt x="32038" y="8189"/>
                  </a:lnTo>
                  <a:lnTo>
                    <a:pt x="31702" y="8103"/>
                  </a:lnTo>
                  <a:lnTo>
                    <a:pt x="31367" y="8011"/>
                  </a:lnTo>
                  <a:lnTo>
                    <a:pt x="31043" y="7906"/>
                  </a:lnTo>
                  <a:lnTo>
                    <a:pt x="30730" y="7800"/>
                  </a:lnTo>
                  <a:lnTo>
                    <a:pt x="30429" y="7681"/>
                  </a:lnTo>
                  <a:lnTo>
                    <a:pt x="30128" y="7556"/>
                  </a:lnTo>
                  <a:lnTo>
                    <a:pt x="29839" y="7424"/>
                  </a:lnTo>
                  <a:lnTo>
                    <a:pt x="29561" y="7292"/>
                  </a:lnTo>
                  <a:lnTo>
                    <a:pt x="29283" y="7154"/>
                  </a:lnTo>
                  <a:lnTo>
                    <a:pt x="29017" y="7002"/>
                  </a:lnTo>
                  <a:lnTo>
                    <a:pt x="28763" y="6857"/>
                  </a:lnTo>
                  <a:lnTo>
                    <a:pt x="28519" y="6699"/>
                  </a:lnTo>
                  <a:lnTo>
                    <a:pt x="28276" y="6541"/>
                  </a:lnTo>
                  <a:lnTo>
                    <a:pt x="28045" y="6376"/>
                  </a:lnTo>
                  <a:lnTo>
                    <a:pt x="27825" y="6211"/>
                  </a:lnTo>
                  <a:lnTo>
                    <a:pt x="27605" y="6040"/>
                  </a:lnTo>
                  <a:lnTo>
                    <a:pt x="27397" y="5868"/>
                  </a:lnTo>
                  <a:lnTo>
                    <a:pt x="27200" y="5690"/>
                  </a:lnTo>
                  <a:lnTo>
                    <a:pt x="27003" y="5512"/>
                  </a:lnTo>
                  <a:lnTo>
                    <a:pt x="26818" y="5334"/>
                  </a:lnTo>
                  <a:lnTo>
                    <a:pt x="26633" y="5156"/>
                  </a:lnTo>
                  <a:lnTo>
                    <a:pt x="26459" y="4978"/>
                  </a:lnTo>
                  <a:lnTo>
                    <a:pt x="26135" y="4609"/>
                  </a:lnTo>
                  <a:lnTo>
                    <a:pt x="25834" y="4246"/>
                  </a:lnTo>
                  <a:lnTo>
                    <a:pt x="25556" y="3890"/>
                  </a:lnTo>
                  <a:lnTo>
                    <a:pt x="25313" y="3534"/>
                  </a:lnTo>
                  <a:lnTo>
                    <a:pt x="25082" y="3185"/>
                  </a:lnTo>
                  <a:lnTo>
                    <a:pt x="24885" y="2849"/>
                  </a:lnTo>
                  <a:lnTo>
                    <a:pt x="24700" y="2526"/>
                  </a:lnTo>
                  <a:lnTo>
                    <a:pt x="24538" y="2222"/>
                  </a:lnTo>
                  <a:lnTo>
                    <a:pt x="24399" y="1939"/>
                  </a:lnTo>
                  <a:lnTo>
                    <a:pt x="24283" y="1675"/>
                  </a:lnTo>
                  <a:lnTo>
                    <a:pt x="24179" y="1438"/>
                  </a:lnTo>
                  <a:lnTo>
                    <a:pt x="24029" y="1049"/>
                  </a:lnTo>
                  <a:lnTo>
                    <a:pt x="23936" y="792"/>
                  </a:lnTo>
                  <a:lnTo>
                    <a:pt x="23913" y="693"/>
                  </a:lnTo>
                  <a:lnTo>
                    <a:pt x="23867" y="607"/>
                  </a:lnTo>
                  <a:lnTo>
                    <a:pt x="23809" y="521"/>
                  </a:lnTo>
                  <a:lnTo>
                    <a:pt x="23728" y="449"/>
                  </a:lnTo>
                  <a:lnTo>
                    <a:pt x="23635" y="383"/>
                  </a:lnTo>
                  <a:lnTo>
                    <a:pt x="23519" y="324"/>
                  </a:lnTo>
                  <a:lnTo>
                    <a:pt x="23380" y="278"/>
                  </a:lnTo>
                  <a:lnTo>
                    <a:pt x="23242" y="245"/>
                  </a:lnTo>
                  <a:lnTo>
                    <a:pt x="23079" y="225"/>
                  </a:lnTo>
                  <a:lnTo>
                    <a:pt x="22929" y="225"/>
                  </a:lnTo>
                  <a:lnTo>
                    <a:pt x="22767" y="231"/>
                  </a:lnTo>
                  <a:lnTo>
                    <a:pt x="22617" y="251"/>
                  </a:lnTo>
                  <a:lnTo>
                    <a:pt x="22478" y="291"/>
                  </a:lnTo>
                  <a:lnTo>
                    <a:pt x="22350" y="337"/>
                  </a:lnTo>
                  <a:lnTo>
                    <a:pt x="22235" y="396"/>
                  </a:lnTo>
                  <a:lnTo>
                    <a:pt x="22142" y="462"/>
                  </a:lnTo>
                  <a:lnTo>
                    <a:pt x="22061" y="541"/>
                  </a:lnTo>
                  <a:lnTo>
                    <a:pt x="21841" y="798"/>
                  </a:lnTo>
                  <a:lnTo>
                    <a:pt x="21575" y="1082"/>
                  </a:lnTo>
                  <a:lnTo>
                    <a:pt x="21228" y="1444"/>
                  </a:lnTo>
                  <a:lnTo>
                    <a:pt x="20776" y="1880"/>
                  </a:lnTo>
                  <a:lnTo>
                    <a:pt x="20522" y="2117"/>
                  </a:lnTo>
                  <a:lnTo>
                    <a:pt x="20244" y="2374"/>
                  </a:lnTo>
                  <a:lnTo>
                    <a:pt x="19943" y="2638"/>
                  </a:lnTo>
                  <a:lnTo>
                    <a:pt x="19619" y="2908"/>
                  </a:lnTo>
                  <a:lnTo>
                    <a:pt x="19272" y="3185"/>
                  </a:lnTo>
                  <a:lnTo>
                    <a:pt x="18913" y="3469"/>
                  </a:lnTo>
                  <a:lnTo>
                    <a:pt x="18531" y="3759"/>
                  </a:lnTo>
                  <a:lnTo>
                    <a:pt x="18126" y="4042"/>
                  </a:lnTo>
                  <a:lnTo>
                    <a:pt x="17709" y="4332"/>
                  </a:lnTo>
                  <a:lnTo>
                    <a:pt x="17269" y="4622"/>
                  </a:lnTo>
                  <a:lnTo>
                    <a:pt x="16806" y="4906"/>
                  </a:lnTo>
                  <a:lnTo>
                    <a:pt x="16332" y="5183"/>
                  </a:lnTo>
                  <a:lnTo>
                    <a:pt x="15834" y="5453"/>
                  </a:lnTo>
                  <a:lnTo>
                    <a:pt x="15325" y="5717"/>
                  </a:lnTo>
                  <a:lnTo>
                    <a:pt x="14792" y="5967"/>
                  </a:lnTo>
                  <a:lnTo>
                    <a:pt x="14514" y="6093"/>
                  </a:lnTo>
                  <a:lnTo>
                    <a:pt x="14248" y="6205"/>
                  </a:lnTo>
                  <a:lnTo>
                    <a:pt x="13959" y="6323"/>
                  </a:lnTo>
                  <a:lnTo>
                    <a:pt x="13681" y="6435"/>
                  </a:lnTo>
                  <a:lnTo>
                    <a:pt x="13392" y="6541"/>
                  </a:lnTo>
                  <a:lnTo>
                    <a:pt x="13102" y="6640"/>
                  </a:lnTo>
                  <a:lnTo>
                    <a:pt x="12813" y="6739"/>
                  </a:lnTo>
                  <a:lnTo>
                    <a:pt x="12512" y="6838"/>
                  </a:lnTo>
                  <a:lnTo>
                    <a:pt x="12211" y="6923"/>
                  </a:lnTo>
                  <a:lnTo>
                    <a:pt x="11899" y="7009"/>
                  </a:lnTo>
                  <a:lnTo>
                    <a:pt x="11586" y="7088"/>
                  </a:lnTo>
                  <a:lnTo>
                    <a:pt x="11274" y="7161"/>
                  </a:lnTo>
                  <a:lnTo>
                    <a:pt x="10961" y="7226"/>
                  </a:lnTo>
                  <a:lnTo>
                    <a:pt x="10637" y="7292"/>
                  </a:lnTo>
                  <a:lnTo>
                    <a:pt x="10429" y="7325"/>
                  </a:lnTo>
                  <a:lnTo>
                    <a:pt x="10220" y="7352"/>
                  </a:lnTo>
                  <a:lnTo>
                    <a:pt x="10024" y="7378"/>
                  </a:lnTo>
                  <a:lnTo>
                    <a:pt x="9815" y="7391"/>
                  </a:lnTo>
                  <a:lnTo>
                    <a:pt x="9618" y="7405"/>
                  </a:lnTo>
                  <a:lnTo>
                    <a:pt x="9225" y="7405"/>
                  </a:lnTo>
                  <a:lnTo>
                    <a:pt x="9028" y="7391"/>
                  </a:lnTo>
                  <a:lnTo>
                    <a:pt x="8843" y="7378"/>
                  </a:lnTo>
                  <a:lnTo>
                    <a:pt x="8646" y="7358"/>
                  </a:lnTo>
                  <a:lnTo>
                    <a:pt x="8461" y="7325"/>
                  </a:lnTo>
                  <a:lnTo>
                    <a:pt x="8276" y="7292"/>
                  </a:lnTo>
                  <a:lnTo>
                    <a:pt x="8091" y="7253"/>
                  </a:lnTo>
                  <a:lnTo>
                    <a:pt x="7905" y="7207"/>
                  </a:lnTo>
                  <a:lnTo>
                    <a:pt x="7720" y="7154"/>
                  </a:lnTo>
                  <a:lnTo>
                    <a:pt x="7547" y="7095"/>
                  </a:lnTo>
                  <a:lnTo>
                    <a:pt x="7385" y="7035"/>
                  </a:lnTo>
                  <a:lnTo>
                    <a:pt x="7234" y="6976"/>
                  </a:lnTo>
                  <a:lnTo>
                    <a:pt x="6933" y="6844"/>
                  </a:lnTo>
                  <a:lnTo>
                    <a:pt x="6644" y="6699"/>
                  </a:lnTo>
                  <a:lnTo>
                    <a:pt x="6366" y="6541"/>
                  </a:lnTo>
                  <a:lnTo>
                    <a:pt x="6100" y="6363"/>
                  </a:lnTo>
                  <a:lnTo>
                    <a:pt x="5834" y="6178"/>
                  </a:lnTo>
                  <a:lnTo>
                    <a:pt x="5579" y="5987"/>
                  </a:lnTo>
                  <a:lnTo>
                    <a:pt x="5324" y="5776"/>
                  </a:lnTo>
                  <a:lnTo>
                    <a:pt x="5093" y="5565"/>
                  </a:lnTo>
                  <a:lnTo>
                    <a:pt x="4861" y="5341"/>
                  </a:lnTo>
                  <a:lnTo>
                    <a:pt x="4641" y="5110"/>
                  </a:lnTo>
                  <a:lnTo>
                    <a:pt x="4421" y="4873"/>
                  </a:lnTo>
                  <a:lnTo>
                    <a:pt x="4225" y="4635"/>
                  </a:lnTo>
                  <a:lnTo>
                    <a:pt x="4028" y="4392"/>
                  </a:lnTo>
                  <a:lnTo>
                    <a:pt x="3831" y="4141"/>
                  </a:lnTo>
                  <a:lnTo>
                    <a:pt x="3658" y="3890"/>
                  </a:lnTo>
                  <a:lnTo>
                    <a:pt x="3484" y="3640"/>
                  </a:lnTo>
                  <a:lnTo>
                    <a:pt x="3322" y="3389"/>
                  </a:lnTo>
                  <a:lnTo>
                    <a:pt x="3171" y="3145"/>
                  </a:lnTo>
                  <a:lnTo>
                    <a:pt x="3021" y="2895"/>
                  </a:lnTo>
                  <a:lnTo>
                    <a:pt x="2755" y="2414"/>
                  </a:lnTo>
                  <a:lnTo>
                    <a:pt x="2523" y="1952"/>
                  </a:lnTo>
                  <a:lnTo>
                    <a:pt x="2327" y="1517"/>
                  </a:lnTo>
                  <a:lnTo>
                    <a:pt x="2164" y="1115"/>
                  </a:lnTo>
                  <a:lnTo>
                    <a:pt x="2026" y="759"/>
                  </a:lnTo>
                  <a:lnTo>
                    <a:pt x="1933" y="462"/>
                  </a:lnTo>
                  <a:lnTo>
                    <a:pt x="1910" y="403"/>
                  </a:lnTo>
                  <a:lnTo>
                    <a:pt x="1875" y="350"/>
                  </a:lnTo>
                  <a:lnTo>
                    <a:pt x="1840" y="304"/>
                  </a:lnTo>
                  <a:lnTo>
                    <a:pt x="1794" y="251"/>
                  </a:lnTo>
                  <a:lnTo>
                    <a:pt x="1736" y="212"/>
                  </a:lnTo>
                  <a:lnTo>
                    <a:pt x="1678" y="172"/>
                  </a:lnTo>
                  <a:lnTo>
                    <a:pt x="1609" y="132"/>
                  </a:lnTo>
                  <a:lnTo>
                    <a:pt x="1528" y="100"/>
                  </a:lnTo>
                  <a:lnTo>
                    <a:pt x="1458" y="73"/>
                  </a:lnTo>
                  <a:lnTo>
                    <a:pt x="1366" y="47"/>
                  </a:lnTo>
                  <a:lnTo>
                    <a:pt x="1285" y="27"/>
                  </a:lnTo>
                  <a:lnTo>
                    <a:pt x="1192" y="14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-9170325" y="238125"/>
              <a:ext cx="1052725" cy="401525"/>
            </a:xfrm>
            <a:custGeom>
              <a:avLst/>
              <a:gdLst/>
              <a:ahLst/>
              <a:cxnLst/>
              <a:rect l="l" t="t" r="r" b="b"/>
              <a:pathLst>
                <a:path w="42109" h="16061" extrusionOk="0">
                  <a:moveTo>
                    <a:pt x="39515" y="0"/>
                  </a:moveTo>
                  <a:lnTo>
                    <a:pt x="39400" y="7"/>
                  </a:lnTo>
                  <a:lnTo>
                    <a:pt x="39284" y="13"/>
                  </a:lnTo>
                  <a:lnTo>
                    <a:pt x="39191" y="33"/>
                  </a:lnTo>
                  <a:lnTo>
                    <a:pt x="39099" y="53"/>
                  </a:lnTo>
                  <a:lnTo>
                    <a:pt x="39018" y="79"/>
                  </a:lnTo>
                  <a:lnTo>
                    <a:pt x="38937" y="112"/>
                  </a:lnTo>
                  <a:lnTo>
                    <a:pt x="38867" y="145"/>
                  </a:lnTo>
                  <a:lnTo>
                    <a:pt x="38798" y="185"/>
                  </a:lnTo>
                  <a:lnTo>
                    <a:pt x="38740" y="224"/>
                  </a:lnTo>
                  <a:lnTo>
                    <a:pt x="38694" y="264"/>
                  </a:lnTo>
                  <a:lnTo>
                    <a:pt x="38647" y="316"/>
                  </a:lnTo>
                  <a:lnTo>
                    <a:pt x="38601" y="363"/>
                  </a:lnTo>
                  <a:lnTo>
                    <a:pt x="38578" y="415"/>
                  </a:lnTo>
                  <a:lnTo>
                    <a:pt x="38555" y="468"/>
                  </a:lnTo>
                  <a:lnTo>
                    <a:pt x="38543" y="521"/>
                  </a:lnTo>
                  <a:lnTo>
                    <a:pt x="38543" y="574"/>
                  </a:lnTo>
                  <a:lnTo>
                    <a:pt x="38555" y="633"/>
                  </a:lnTo>
                  <a:lnTo>
                    <a:pt x="38578" y="686"/>
                  </a:lnTo>
                  <a:lnTo>
                    <a:pt x="38786" y="1200"/>
                  </a:lnTo>
                  <a:lnTo>
                    <a:pt x="39006" y="1800"/>
                  </a:lnTo>
                  <a:lnTo>
                    <a:pt x="39226" y="2466"/>
                  </a:lnTo>
                  <a:lnTo>
                    <a:pt x="39446" y="3198"/>
                  </a:lnTo>
                  <a:lnTo>
                    <a:pt x="39550" y="3580"/>
                  </a:lnTo>
                  <a:lnTo>
                    <a:pt x="39654" y="3969"/>
                  </a:lnTo>
                  <a:lnTo>
                    <a:pt x="39747" y="4371"/>
                  </a:lnTo>
                  <a:lnTo>
                    <a:pt x="39840" y="4773"/>
                  </a:lnTo>
                  <a:lnTo>
                    <a:pt x="39921" y="5182"/>
                  </a:lnTo>
                  <a:lnTo>
                    <a:pt x="39990" y="5597"/>
                  </a:lnTo>
                  <a:lnTo>
                    <a:pt x="40048" y="6006"/>
                  </a:lnTo>
                  <a:lnTo>
                    <a:pt x="40094" y="6422"/>
                  </a:lnTo>
                  <a:lnTo>
                    <a:pt x="40129" y="6830"/>
                  </a:lnTo>
                  <a:lnTo>
                    <a:pt x="40152" y="7232"/>
                  </a:lnTo>
                  <a:lnTo>
                    <a:pt x="40164" y="7628"/>
                  </a:lnTo>
                  <a:lnTo>
                    <a:pt x="40152" y="8017"/>
                  </a:lnTo>
                  <a:lnTo>
                    <a:pt x="40129" y="8399"/>
                  </a:lnTo>
                  <a:lnTo>
                    <a:pt x="40083" y="8769"/>
                  </a:lnTo>
                  <a:lnTo>
                    <a:pt x="40013" y="9118"/>
                  </a:lnTo>
                  <a:lnTo>
                    <a:pt x="39921" y="9461"/>
                  </a:lnTo>
                  <a:lnTo>
                    <a:pt x="39874" y="9626"/>
                  </a:lnTo>
                  <a:lnTo>
                    <a:pt x="39816" y="9784"/>
                  </a:lnTo>
                  <a:lnTo>
                    <a:pt x="39759" y="9936"/>
                  </a:lnTo>
                  <a:lnTo>
                    <a:pt x="39689" y="10087"/>
                  </a:lnTo>
                  <a:lnTo>
                    <a:pt x="39608" y="10232"/>
                  </a:lnTo>
                  <a:lnTo>
                    <a:pt x="39527" y="10371"/>
                  </a:lnTo>
                  <a:lnTo>
                    <a:pt x="39446" y="10509"/>
                  </a:lnTo>
                  <a:lnTo>
                    <a:pt x="39342" y="10634"/>
                  </a:lnTo>
                  <a:lnTo>
                    <a:pt x="39249" y="10760"/>
                  </a:lnTo>
                  <a:lnTo>
                    <a:pt x="39134" y="10872"/>
                  </a:lnTo>
                  <a:lnTo>
                    <a:pt x="39029" y="10984"/>
                  </a:lnTo>
                  <a:lnTo>
                    <a:pt x="38902" y="11083"/>
                  </a:lnTo>
                  <a:lnTo>
                    <a:pt x="38775" y="11182"/>
                  </a:lnTo>
                  <a:lnTo>
                    <a:pt x="38636" y="11274"/>
                  </a:lnTo>
                  <a:lnTo>
                    <a:pt x="38497" y="11353"/>
                  </a:lnTo>
                  <a:lnTo>
                    <a:pt x="38346" y="11426"/>
                  </a:lnTo>
                  <a:lnTo>
                    <a:pt x="38219" y="11478"/>
                  </a:lnTo>
                  <a:lnTo>
                    <a:pt x="38080" y="11524"/>
                  </a:lnTo>
                  <a:lnTo>
                    <a:pt x="37930" y="11564"/>
                  </a:lnTo>
                  <a:lnTo>
                    <a:pt x="37779" y="11590"/>
                  </a:lnTo>
                  <a:lnTo>
                    <a:pt x="37606" y="11617"/>
                  </a:lnTo>
                  <a:lnTo>
                    <a:pt x="37444" y="11630"/>
                  </a:lnTo>
                  <a:lnTo>
                    <a:pt x="37258" y="11637"/>
                  </a:lnTo>
                  <a:lnTo>
                    <a:pt x="37073" y="11643"/>
                  </a:lnTo>
                  <a:lnTo>
                    <a:pt x="36877" y="11637"/>
                  </a:lnTo>
                  <a:lnTo>
                    <a:pt x="36668" y="11623"/>
                  </a:lnTo>
                  <a:lnTo>
                    <a:pt x="36460" y="11604"/>
                  </a:lnTo>
                  <a:lnTo>
                    <a:pt x="36240" y="11577"/>
                  </a:lnTo>
                  <a:lnTo>
                    <a:pt x="36020" y="11551"/>
                  </a:lnTo>
                  <a:lnTo>
                    <a:pt x="35789" y="11511"/>
                  </a:lnTo>
                  <a:lnTo>
                    <a:pt x="35557" y="11472"/>
                  </a:lnTo>
                  <a:lnTo>
                    <a:pt x="35314" y="11419"/>
                  </a:lnTo>
                  <a:lnTo>
                    <a:pt x="34816" y="11307"/>
                  </a:lnTo>
                  <a:lnTo>
                    <a:pt x="34295" y="11175"/>
                  </a:lnTo>
                  <a:lnTo>
                    <a:pt x="33751" y="11017"/>
                  </a:lnTo>
                  <a:lnTo>
                    <a:pt x="33184" y="10845"/>
                  </a:lnTo>
                  <a:lnTo>
                    <a:pt x="32617" y="10648"/>
                  </a:lnTo>
                  <a:lnTo>
                    <a:pt x="32027" y="10443"/>
                  </a:lnTo>
                  <a:lnTo>
                    <a:pt x="31425" y="10219"/>
                  </a:lnTo>
                  <a:lnTo>
                    <a:pt x="30811" y="9982"/>
                  </a:lnTo>
                  <a:lnTo>
                    <a:pt x="30186" y="9725"/>
                  </a:lnTo>
                  <a:lnTo>
                    <a:pt x="29561" y="9461"/>
                  </a:lnTo>
                  <a:lnTo>
                    <a:pt x="28925" y="9184"/>
                  </a:lnTo>
                  <a:lnTo>
                    <a:pt x="28288" y="8900"/>
                  </a:lnTo>
                  <a:lnTo>
                    <a:pt x="27652" y="8604"/>
                  </a:lnTo>
                  <a:lnTo>
                    <a:pt x="27015" y="8307"/>
                  </a:lnTo>
                  <a:lnTo>
                    <a:pt x="26378" y="7997"/>
                  </a:lnTo>
                  <a:lnTo>
                    <a:pt x="25753" y="7681"/>
                  </a:lnTo>
                  <a:lnTo>
                    <a:pt x="25128" y="7364"/>
                  </a:lnTo>
                  <a:lnTo>
                    <a:pt x="24515" y="7041"/>
                  </a:lnTo>
                  <a:lnTo>
                    <a:pt x="23902" y="6718"/>
                  </a:lnTo>
                  <a:lnTo>
                    <a:pt x="23311" y="6395"/>
                  </a:lnTo>
                  <a:lnTo>
                    <a:pt x="22721" y="6072"/>
                  </a:lnTo>
                  <a:lnTo>
                    <a:pt x="22154" y="5749"/>
                  </a:lnTo>
                  <a:lnTo>
                    <a:pt x="21610" y="5433"/>
                  </a:lnTo>
                  <a:lnTo>
                    <a:pt x="21077" y="5116"/>
                  </a:lnTo>
                  <a:lnTo>
                    <a:pt x="20962" y="5057"/>
                  </a:lnTo>
                  <a:lnTo>
                    <a:pt x="20834" y="5011"/>
                  </a:lnTo>
                  <a:lnTo>
                    <a:pt x="20695" y="4971"/>
                  </a:lnTo>
                  <a:lnTo>
                    <a:pt x="20545" y="4951"/>
                  </a:lnTo>
                  <a:lnTo>
                    <a:pt x="20394" y="4945"/>
                  </a:lnTo>
                  <a:lnTo>
                    <a:pt x="20244" y="4945"/>
                  </a:lnTo>
                  <a:lnTo>
                    <a:pt x="20094" y="4964"/>
                  </a:lnTo>
                  <a:lnTo>
                    <a:pt x="19955" y="4997"/>
                  </a:lnTo>
                  <a:lnTo>
                    <a:pt x="19816" y="5044"/>
                  </a:lnTo>
                  <a:lnTo>
                    <a:pt x="19700" y="5096"/>
                  </a:lnTo>
                  <a:lnTo>
                    <a:pt x="19596" y="5162"/>
                  </a:lnTo>
                  <a:lnTo>
                    <a:pt x="19515" y="5228"/>
                  </a:lnTo>
                  <a:lnTo>
                    <a:pt x="19445" y="5307"/>
                  </a:lnTo>
                  <a:lnTo>
                    <a:pt x="19411" y="5393"/>
                  </a:lnTo>
                  <a:lnTo>
                    <a:pt x="19388" y="5479"/>
                  </a:lnTo>
                  <a:lnTo>
                    <a:pt x="19399" y="5564"/>
                  </a:lnTo>
                  <a:lnTo>
                    <a:pt x="19480" y="5986"/>
                  </a:lnTo>
                  <a:lnTo>
                    <a:pt x="19573" y="6481"/>
                  </a:lnTo>
                  <a:lnTo>
                    <a:pt x="19642" y="7035"/>
                  </a:lnTo>
                  <a:lnTo>
                    <a:pt x="19712" y="7641"/>
                  </a:lnTo>
                  <a:lnTo>
                    <a:pt x="19758" y="8287"/>
                  </a:lnTo>
                  <a:lnTo>
                    <a:pt x="19781" y="8960"/>
                  </a:lnTo>
                  <a:lnTo>
                    <a:pt x="19781" y="9296"/>
                  </a:lnTo>
                  <a:lnTo>
                    <a:pt x="19781" y="9645"/>
                  </a:lnTo>
                  <a:lnTo>
                    <a:pt x="19769" y="9988"/>
                  </a:lnTo>
                  <a:lnTo>
                    <a:pt x="19746" y="10338"/>
                  </a:lnTo>
                  <a:lnTo>
                    <a:pt x="19712" y="10681"/>
                  </a:lnTo>
                  <a:lnTo>
                    <a:pt x="19677" y="11023"/>
                  </a:lnTo>
                  <a:lnTo>
                    <a:pt x="19619" y="11366"/>
                  </a:lnTo>
                  <a:lnTo>
                    <a:pt x="19561" y="11696"/>
                  </a:lnTo>
                  <a:lnTo>
                    <a:pt x="19492" y="12026"/>
                  </a:lnTo>
                  <a:lnTo>
                    <a:pt x="19399" y="12342"/>
                  </a:lnTo>
                  <a:lnTo>
                    <a:pt x="19306" y="12645"/>
                  </a:lnTo>
                  <a:lnTo>
                    <a:pt x="19191" y="12942"/>
                  </a:lnTo>
                  <a:lnTo>
                    <a:pt x="19063" y="13225"/>
                  </a:lnTo>
                  <a:lnTo>
                    <a:pt x="18925" y="13496"/>
                  </a:lnTo>
                  <a:lnTo>
                    <a:pt x="18762" y="13746"/>
                  </a:lnTo>
                  <a:lnTo>
                    <a:pt x="18589" y="13984"/>
                  </a:lnTo>
                  <a:lnTo>
                    <a:pt x="18496" y="14096"/>
                  </a:lnTo>
                  <a:lnTo>
                    <a:pt x="18404" y="14201"/>
                  </a:lnTo>
                  <a:lnTo>
                    <a:pt x="18300" y="14307"/>
                  </a:lnTo>
                  <a:lnTo>
                    <a:pt x="18195" y="14406"/>
                  </a:lnTo>
                  <a:lnTo>
                    <a:pt x="18091" y="14498"/>
                  </a:lnTo>
                  <a:lnTo>
                    <a:pt x="17975" y="14584"/>
                  </a:lnTo>
                  <a:lnTo>
                    <a:pt x="17848" y="14663"/>
                  </a:lnTo>
                  <a:lnTo>
                    <a:pt x="17732" y="14735"/>
                  </a:lnTo>
                  <a:lnTo>
                    <a:pt x="17628" y="14788"/>
                  </a:lnTo>
                  <a:lnTo>
                    <a:pt x="17512" y="14834"/>
                  </a:lnTo>
                  <a:lnTo>
                    <a:pt x="17397" y="14874"/>
                  </a:lnTo>
                  <a:lnTo>
                    <a:pt x="17269" y="14907"/>
                  </a:lnTo>
                  <a:lnTo>
                    <a:pt x="17130" y="14933"/>
                  </a:lnTo>
                  <a:lnTo>
                    <a:pt x="16980" y="14953"/>
                  </a:lnTo>
                  <a:lnTo>
                    <a:pt x="16830" y="14973"/>
                  </a:lnTo>
                  <a:lnTo>
                    <a:pt x="16668" y="14979"/>
                  </a:lnTo>
                  <a:lnTo>
                    <a:pt x="16494" y="14986"/>
                  </a:lnTo>
                  <a:lnTo>
                    <a:pt x="16320" y="14986"/>
                  </a:lnTo>
                  <a:lnTo>
                    <a:pt x="16135" y="14979"/>
                  </a:lnTo>
                  <a:lnTo>
                    <a:pt x="15938" y="14966"/>
                  </a:lnTo>
                  <a:lnTo>
                    <a:pt x="15742" y="14953"/>
                  </a:lnTo>
                  <a:lnTo>
                    <a:pt x="15533" y="14933"/>
                  </a:lnTo>
                  <a:lnTo>
                    <a:pt x="15105" y="14874"/>
                  </a:lnTo>
                  <a:lnTo>
                    <a:pt x="14654" y="14801"/>
                  </a:lnTo>
                  <a:lnTo>
                    <a:pt x="14179" y="14709"/>
                  </a:lnTo>
                  <a:lnTo>
                    <a:pt x="13681" y="14597"/>
                  </a:lnTo>
                  <a:lnTo>
                    <a:pt x="13160" y="14472"/>
                  </a:lnTo>
                  <a:lnTo>
                    <a:pt x="12628" y="14333"/>
                  </a:lnTo>
                  <a:lnTo>
                    <a:pt x="12072" y="14181"/>
                  </a:lnTo>
                  <a:lnTo>
                    <a:pt x="11517" y="14017"/>
                  </a:lnTo>
                  <a:lnTo>
                    <a:pt x="10938" y="13839"/>
                  </a:lnTo>
                  <a:lnTo>
                    <a:pt x="10359" y="13647"/>
                  </a:lnTo>
                  <a:lnTo>
                    <a:pt x="9769" y="13450"/>
                  </a:lnTo>
                  <a:lnTo>
                    <a:pt x="9167" y="13239"/>
                  </a:lnTo>
                  <a:lnTo>
                    <a:pt x="8565" y="13021"/>
                  </a:lnTo>
                  <a:lnTo>
                    <a:pt x="7952" y="12797"/>
                  </a:lnTo>
                  <a:lnTo>
                    <a:pt x="7350" y="12566"/>
                  </a:lnTo>
                  <a:lnTo>
                    <a:pt x="6737" y="12329"/>
                  </a:lnTo>
                  <a:lnTo>
                    <a:pt x="6135" y="12085"/>
                  </a:lnTo>
                  <a:lnTo>
                    <a:pt x="5533" y="11841"/>
                  </a:lnTo>
                  <a:lnTo>
                    <a:pt x="4943" y="11590"/>
                  </a:lnTo>
                  <a:lnTo>
                    <a:pt x="4364" y="11340"/>
                  </a:lnTo>
                  <a:lnTo>
                    <a:pt x="3785" y="11083"/>
                  </a:lnTo>
                  <a:lnTo>
                    <a:pt x="3218" y="10832"/>
                  </a:lnTo>
                  <a:lnTo>
                    <a:pt x="2662" y="10582"/>
                  </a:lnTo>
                  <a:lnTo>
                    <a:pt x="2130" y="10331"/>
                  </a:lnTo>
                  <a:lnTo>
                    <a:pt x="1609" y="10081"/>
                  </a:lnTo>
                  <a:lnTo>
                    <a:pt x="1528" y="10048"/>
                  </a:lnTo>
                  <a:lnTo>
                    <a:pt x="1447" y="10015"/>
                  </a:lnTo>
                  <a:lnTo>
                    <a:pt x="1355" y="9988"/>
                  </a:lnTo>
                  <a:lnTo>
                    <a:pt x="1274" y="9975"/>
                  </a:lnTo>
                  <a:lnTo>
                    <a:pt x="1181" y="9955"/>
                  </a:lnTo>
                  <a:lnTo>
                    <a:pt x="1088" y="9949"/>
                  </a:lnTo>
                  <a:lnTo>
                    <a:pt x="892" y="9949"/>
                  </a:lnTo>
                  <a:lnTo>
                    <a:pt x="799" y="9955"/>
                  </a:lnTo>
                  <a:lnTo>
                    <a:pt x="718" y="9969"/>
                  </a:lnTo>
                  <a:lnTo>
                    <a:pt x="625" y="9982"/>
                  </a:lnTo>
                  <a:lnTo>
                    <a:pt x="533" y="10008"/>
                  </a:lnTo>
                  <a:lnTo>
                    <a:pt x="452" y="10034"/>
                  </a:lnTo>
                  <a:lnTo>
                    <a:pt x="371" y="10067"/>
                  </a:lnTo>
                  <a:lnTo>
                    <a:pt x="301" y="10100"/>
                  </a:lnTo>
                  <a:lnTo>
                    <a:pt x="232" y="10140"/>
                  </a:lnTo>
                  <a:lnTo>
                    <a:pt x="174" y="10186"/>
                  </a:lnTo>
                  <a:lnTo>
                    <a:pt x="128" y="10232"/>
                  </a:lnTo>
                  <a:lnTo>
                    <a:pt x="81" y="10285"/>
                  </a:lnTo>
                  <a:lnTo>
                    <a:pt x="47" y="10338"/>
                  </a:lnTo>
                  <a:lnTo>
                    <a:pt x="23" y="10390"/>
                  </a:lnTo>
                  <a:lnTo>
                    <a:pt x="12" y="10443"/>
                  </a:lnTo>
                  <a:lnTo>
                    <a:pt x="0" y="10496"/>
                  </a:lnTo>
                  <a:lnTo>
                    <a:pt x="0" y="10549"/>
                  </a:lnTo>
                  <a:lnTo>
                    <a:pt x="12" y="10601"/>
                  </a:lnTo>
                  <a:lnTo>
                    <a:pt x="35" y="10654"/>
                  </a:lnTo>
                  <a:lnTo>
                    <a:pt x="70" y="10700"/>
                  </a:lnTo>
                  <a:lnTo>
                    <a:pt x="104" y="10753"/>
                  </a:lnTo>
                  <a:lnTo>
                    <a:pt x="151" y="10799"/>
                  </a:lnTo>
                  <a:lnTo>
                    <a:pt x="209" y="10845"/>
                  </a:lnTo>
                  <a:lnTo>
                    <a:pt x="267" y="10885"/>
                  </a:lnTo>
                  <a:lnTo>
                    <a:pt x="348" y="10925"/>
                  </a:lnTo>
                  <a:lnTo>
                    <a:pt x="915" y="11195"/>
                  </a:lnTo>
                  <a:lnTo>
                    <a:pt x="1679" y="11551"/>
                  </a:lnTo>
                  <a:lnTo>
                    <a:pt x="2628" y="11979"/>
                  </a:lnTo>
                  <a:lnTo>
                    <a:pt x="3727" y="12461"/>
                  </a:lnTo>
                  <a:lnTo>
                    <a:pt x="4329" y="12718"/>
                  </a:lnTo>
                  <a:lnTo>
                    <a:pt x="4954" y="12975"/>
                  </a:lnTo>
                  <a:lnTo>
                    <a:pt x="5602" y="13239"/>
                  </a:lnTo>
                  <a:lnTo>
                    <a:pt x="6274" y="13502"/>
                  </a:lnTo>
                  <a:lnTo>
                    <a:pt x="6968" y="13766"/>
                  </a:lnTo>
                  <a:lnTo>
                    <a:pt x="7674" y="14030"/>
                  </a:lnTo>
                  <a:lnTo>
                    <a:pt x="8392" y="14280"/>
                  </a:lnTo>
                  <a:lnTo>
                    <a:pt x="9109" y="14531"/>
                  </a:lnTo>
                  <a:lnTo>
                    <a:pt x="9850" y="14768"/>
                  </a:lnTo>
                  <a:lnTo>
                    <a:pt x="10579" y="14992"/>
                  </a:lnTo>
                  <a:lnTo>
                    <a:pt x="11309" y="15197"/>
                  </a:lnTo>
                  <a:lnTo>
                    <a:pt x="12026" y="15388"/>
                  </a:lnTo>
                  <a:lnTo>
                    <a:pt x="12385" y="15480"/>
                  </a:lnTo>
                  <a:lnTo>
                    <a:pt x="12744" y="15566"/>
                  </a:lnTo>
                  <a:lnTo>
                    <a:pt x="13103" y="15638"/>
                  </a:lnTo>
                  <a:lnTo>
                    <a:pt x="13450" y="15718"/>
                  </a:lnTo>
                  <a:lnTo>
                    <a:pt x="13797" y="15783"/>
                  </a:lnTo>
                  <a:lnTo>
                    <a:pt x="14133" y="15843"/>
                  </a:lnTo>
                  <a:lnTo>
                    <a:pt x="14480" y="15896"/>
                  </a:lnTo>
                  <a:lnTo>
                    <a:pt x="14804" y="15942"/>
                  </a:lnTo>
                  <a:lnTo>
                    <a:pt x="15140" y="15981"/>
                  </a:lnTo>
                  <a:lnTo>
                    <a:pt x="15452" y="16014"/>
                  </a:lnTo>
                  <a:lnTo>
                    <a:pt x="15776" y="16041"/>
                  </a:lnTo>
                  <a:lnTo>
                    <a:pt x="16077" y="16054"/>
                  </a:lnTo>
                  <a:lnTo>
                    <a:pt x="16378" y="16060"/>
                  </a:lnTo>
                  <a:lnTo>
                    <a:pt x="16679" y="16060"/>
                  </a:lnTo>
                  <a:lnTo>
                    <a:pt x="16957" y="16054"/>
                  </a:lnTo>
                  <a:lnTo>
                    <a:pt x="17235" y="16034"/>
                  </a:lnTo>
                  <a:lnTo>
                    <a:pt x="17501" y="16008"/>
                  </a:lnTo>
                  <a:lnTo>
                    <a:pt x="17767" y="15968"/>
                  </a:lnTo>
                  <a:lnTo>
                    <a:pt x="18010" y="15922"/>
                  </a:lnTo>
                  <a:lnTo>
                    <a:pt x="18253" y="15863"/>
                  </a:lnTo>
                  <a:lnTo>
                    <a:pt x="18485" y="15797"/>
                  </a:lnTo>
                  <a:lnTo>
                    <a:pt x="18705" y="15718"/>
                  </a:lnTo>
                  <a:lnTo>
                    <a:pt x="18913" y="15625"/>
                  </a:lnTo>
                  <a:lnTo>
                    <a:pt x="19110" y="15520"/>
                  </a:lnTo>
                  <a:lnTo>
                    <a:pt x="19237" y="15441"/>
                  </a:lnTo>
                  <a:lnTo>
                    <a:pt x="19376" y="15362"/>
                  </a:lnTo>
                  <a:lnTo>
                    <a:pt x="19492" y="15269"/>
                  </a:lnTo>
                  <a:lnTo>
                    <a:pt x="19619" y="15177"/>
                  </a:lnTo>
                  <a:lnTo>
                    <a:pt x="19850" y="14986"/>
                  </a:lnTo>
                  <a:lnTo>
                    <a:pt x="20059" y="14781"/>
                  </a:lnTo>
                  <a:lnTo>
                    <a:pt x="20256" y="14564"/>
                  </a:lnTo>
                  <a:lnTo>
                    <a:pt x="20441" y="14326"/>
                  </a:lnTo>
                  <a:lnTo>
                    <a:pt x="20614" y="14089"/>
                  </a:lnTo>
                  <a:lnTo>
                    <a:pt x="20765" y="13832"/>
                  </a:lnTo>
                  <a:lnTo>
                    <a:pt x="20904" y="13575"/>
                  </a:lnTo>
                  <a:lnTo>
                    <a:pt x="21031" y="13305"/>
                  </a:lnTo>
                  <a:lnTo>
                    <a:pt x="21147" y="13021"/>
                  </a:lnTo>
                  <a:lnTo>
                    <a:pt x="21251" y="12738"/>
                  </a:lnTo>
                  <a:lnTo>
                    <a:pt x="21344" y="12447"/>
                  </a:lnTo>
                  <a:lnTo>
                    <a:pt x="21425" y="12151"/>
                  </a:lnTo>
                  <a:lnTo>
                    <a:pt x="21494" y="11854"/>
                  </a:lnTo>
                  <a:lnTo>
                    <a:pt x="21552" y="11551"/>
                  </a:lnTo>
                  <a:lnTo>
                    <a:pt x="21610" y="11248"/>
                  </a:lnTo>
                  <a:lnTo>
                    <a:pt x="21645" y="10938"/>
                  </a:lnTo>
                  <a:lnTo>
                    <a:pt x="21679" y="10634"/>
                  </a:lnTo>
                  <a:lnTo>
                    <a:pt x="21714" y="10325"/>
                  </a:lnTo>
                  <a:lnTo>
                    <a:pt x="21737" y="9718"/>
                  </a:lnTo>
                  <a:lnTo>
                    <a:pt x="21749" y="9125"/>
                  </a:lnTo>
                  <a:lnTo>
                    <a:pt x="21726" y="8544"/>
                  </a:lnTo>
                  <a:lnTo>
                    <a:pt x="21702" y="7997"/>
                  </a:lnTo>
                  <a:lnTo>
                    <a:pt x="21656" y="7476"/>
                  </a:lnTo>
                  <a:lnTo>
                    <a:pt x="21598" y="7002"/>
                  </a:lnTo>
                  <a:lnTo>
                    <a:pt x="22478" y="7483"/>
                  </a:lnTo>
                  <a:lnTo>
                    <a:pt x="23462" y="8010"/>
                  </a:lnTo>
                  <a:lnTo>
                    <a:pt x="24538" y="8564"/>
                  </a:lnTo>
                  <a:lnTo>
                    <a:pt x="25094" y="8848"/>
                  </a:lnTo>
                  <a:lnTo>
                    <a:pt x="25672" y="9131"/>
                  </a:lnTo>
                  <a:lnTo>
                    <a:pt x="26263" y="9415"/>
                  </a:lnTo>
                  <a:lnTo>
                    <a:pt x="26876" y="9698"/>
                  </a:lnTo>
                  <a:lnTo>
                    <a:pt x="27490" y="9982"/>
                  </a:lnTo>
                  <a:lnTo>
                    <a:pt x="28115" y="10259"/>
                  </a:lnTo>
                  <a:lnTo>
                    <a:pt x="28751" y="10529"/>
                  </a:lnTo>
                  <a:lnTo>
                    <a:pt x="29388" y="10786"/>
                  </a:lnTo>
                  <a:lnTo>
                    <a:pt x="30024" y="11043"/>
                  </a:lnTo>
                  <a:lnTo>
                    <a:pt x="30661" y="11281"/>
                  </a:lnTo>
                  <a:lnTo>
                    <a:pt x="31309" y="11511"/>
                  </a:lnTo>
                  <a:lnTo>
                    <a:pt x="31946" y="11722"/>
                  </a:lnTo>
                  <a:lnTo>
                    <a:pt x="32582" y="11920"/>
                  </a:lnTo>
                  <a:lnTo>
                    <a:pt x="33207" y="12105"/>
                  </a:lnTo>
                  <a:lnTo>
                    <a:pt x="33520" y="12184"/>
                  </a:lnTo>
                  <a:lnTo>
                    <a:pt x="33821" y="12263"/>
                  </a:lnTo>
                  <a:lnTo>
                    <a:pt x="34133" y="12335"/>
                  </a:lnTo>
                  <a:lnTo>
                    <a:pt x="34434" y="12401"/>
                  </a:lnTo>
                  <a:lnTo>
                    <a:pt x="34735" y="12467"/>
                  </a:lnTo>
                  <a:lnTo>
                    <a:pt x="35025" y="12520"/>
                  </a:lnTo>
                  <a:lnTo>
                    <a:pt x="35326" y="12573"/>
                  </a:lnTo>
                  <a:lnTo>
                    <a:pt x="35615" y="12612"/>
                  </a:lnTo>
                  <a:lnTo>
                    <a:pt x="35904" y="12652"/>
                  </a:lnTo>
                  <a:lnTo>
                    <a:pt x="36182" y="12678"/>
                  </a:lnTo>
                  <a:lnTo>
                    <a:pt x="36460" y="12705"/>
                  </a:lnTo>
                  <a:lnTo>
                    <a:pt x="36726" y="12724"/>
                  </a:lnTo>
                  <a:lnTo>
                    <a:pt x="37004" y="12731"/>
                  </a:lnTo>
                  <a:lnTo>
                    <a:pt x="37258" y="12731"/>
                  </a:lnTo>
                  <a:lnTo>
                    <a:pt x="37525" y="12724"/>
                  </a:lnTo>
                  <a:lnTo>
                    <a:pt x="37768" y="12711"/>
                  </a:lnTo>
                  <a:lnTo>
                    <a:pt x="38022" y="12691"/>
                  </a:lnTo>
                  <a:lnTo>
                    <a:pt x="38254" y="12658"/>
                  </a:lnTo>
                  <a:lnTo>
                    <a:pt x="38497" y="12625"/>
                  </a:lnTo>
                  <a:lnTo>
                    <a:pt x="38717" y="12573"/>
                  </a:lnTo>
                  <a:lnTo>
                    <a:pt x="38937" y="12520"/>
                  </a:lnTo>
                  <a:lnTo>
                    <a:pt x="39157" y="12454"/>
                  </a:lnTo>
                  <a:lnTo>
                    <a:pt x="39365" y="12382"/>
                  </a:lnTo>
                  <a:lnTo>
                    <a:pt x="39562" y="12296"/>
                  </a:lnTo>
                  <a:lnTo>
                    <a:pt x="39782" y="12184"/>
                  </a:lnTo>
                  <a:lnTo>
                    <a:pt x="39990" y="12065"/>
                  </a:lnTo>
                  <a:lnTo>
                    <a:pt x="40187" y="11940"/>
                  </a:lnTo>
                  <a:lnTo>
                    <a:pt x="40372" y="11808"/>
                  </a:lnTo>
                  <a:lnTo>
                    <a:pt x="40557" y="11663"/>
                  </a:lnTo>
                  <a:lnTo>
                    <a:pt x="40719" y="11511"/>
                  </a:lnTo>
                  <a:lnTo>
                    <a:pt x="40870" y="11353"/>
                  </a:lnTo>
                  <a:lnTo>
                    <a:pt x="41020" y="11188"/>
                  </a:lnTo>
                  <a:lnTo>
                    <a:pt x="41147" y="11017"/>
                  </a:lnTo>
                  <a:lnTo>
                    <a:pt x="41275" y="10832"/>
                  </a:lnTo>
                  <a:lnTo>
                    <a:pt x="41391" y="10648"/>
                  </a:lnTo>
                  <a:lnTo>
                    <a:pt x="41495" y="10456"/>
                  </a:lnTo>
                  <a:lnTo>
                    <a:pt x="41587" y="10259"/>
                  </a:lnTo>
                  <a:lnTo>
                    <a:pt x="41668" y="10061"/>
                  </a:lnTo>
                  <a:lnTo>
                    <a:pt x="41749" y="9850"/>
                  </a:lnTo>
                  <a:lnTo>
                    <a:pt x="41819" y="9639"/>
                  </a:lnTo>
                  <a:lnTo>
                    <a:pt x="41877" y="9428"/>
                  </a:lnTo>
                  <a:lnTo>
                    <a:pt x="41935" y="9204"/>
                  </a:lnTo>
                  <a:lnTo>
                    <a:pt x="41981" y="8980"/>
                  </a:lnTo>
                  <a:lnTo>
                    <a:pt x="42016" y="8755"/>
                  </a:lnTo>
                  <a:lnTo>
                    <a:pt x="42050" y="8525"/>
                  </a:lnTo>
                  <a:lnTo>
                    <a:pt x="42073" y="8294"/>
                  </a:lnTo>
                  <a:lnTo>
                    <a:pt x="42097" y="7819"/>
                  </a:lnTo>
                  <a:lnTo>
                    <a:pt x="42108" y="7345"/>
                  </a:lnTo>
                  <a:lnTo>
                    <a:pt x="42085" y="6863"/>
                  </a:lnTo>
                  <a:lnTo>
                    <a:pt x="42050" y="6375"/>
                  </a:lnTo>
                  <a:lnTo>
                    <a:pt x="41992" y="5894"/>
                  </a:lnTo>
                  <a:lnTo>
                    <a:pt x="41923" y="5413"/>
                  </a:lnTo>
                  <a:lnTo>
                    <a:pt x="41842" y="4945"/>
                  </a:lnTo>
                  <a:lnTo>
                    <a:pt x="41749" y="4477"/>
                  </a:lnTo>
                  <a:lnTo>
                    <a:pt x="41645" y="4028"/>
                  </a:lnTo>
                  <a:lnTo>
                    <a:pt x="41541" y="3587"/>
                  </a:lnTo>
                  <a:lnTo>
                    <a:pt x="41425" y="3165"/>
                  </a:lnTo>
                  <a:lnTo>
                    <a:pt x="41310" y="2762"/>
                  </a:lnTo>
                  <a:lnTo>
                    <a:pt x="41182" y="2380"/>
                  </a:lnTo>
                  <a:lnTo>
                    <a:pt x="40951" y="1694"/>
                  </a:lnTo>
                  <a:lnTo>
                    <a:pt x="40742" y="1121"/>
                  </a:lnTo>
                  <a:lnTo>
                    <a:pt x="40580" y="692"/>
                  </a:lnTo>
                  <a:lnTo>
                    <a:pt x="40465" y="422"/>
                  </a:lnTo>
                  <a:lnTo>
                    <a:pt x="40441" y="376"/>
                  </a:lnTo>
                  <a:lnTo>
                    <a:pt x="40407" y="330"/>
                  </a:lnTo>
                  <a:lnTo>
                    <a:pt x="40372" y="290"/>
                  </a:lnTo>
                  <a:lnTo>
                    <a:pt x="40337" y="251"/>
                  </a:lnTo>
                  <a:lnTo>
                    <a:pt x="40233" y="178"/>
                  </a:lnTo>
                  <a:lnTo>
                    <a:pt x="40117" y="119"/>
                  </a:lnTo>
                  <a:lnTo>
                    <a:pt x="39978" y="66"/>
                  </a:lnTo>
                  <a:lnTo>
                    <a:pt x="39840" y="33"/>
                  </a:lnTo>
                  <a:lnTo>
                    <a:pt x="39678" y="7"/>
                  </a:lnTo>
                  <a:lnTo>
                    <a:pt x="39515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-5812300" y="2515800"/>
              <a:ext cx="991375" cy="1751275"/>
            </a:xfrm>
            <a:custGeom>
              <a:avLst/>
              <a:gdLst/>
              <a:ahLst/>
              <a:cxnLst/>
              <a:rect l="l" t="t" r="r" b="b"/>
              <a:pathLst>
                <a:path w="39655" h="70051" extrusionOk="0">
                  <a:moveTo>
                    <a:pt x="27154" y="1"/>
                  </a:moveTo>
                  <a:lnTo>
                    <a:pt x="27062" y="7"/>
                  </a:lnTo>
                  <a:lnTo>
                    <a:pt x="26958" y="14"/>
                  </a:lnTo>
                  <a:lnTo>
                    <a:pt x="26865" y="27"/>
                  </a:lnTo>
                  <a:lnTo>
                    <a:pt x="26772" y="47"/>
                  </a:lnTo>
                  <a:lnTo>
                    <a:pt x="26680" y="73"/>
                  </a:lnTo>
                  <a:lnTo>
                    <a:pt x="26599" y="106"/>
                  </a:lnTo>
                  <a:lnTo>
                    <a:pt x="26518" y="139"/>
                  </a:lnTo>
                  <a:lnTo>
                    <a:pt x="26448" y="179"/>
                  </a:lnTo>
                  <a:lnTo>
                    <a:pt x="26390" y="218"/>
                  </a:lnTo>
                  <a:lnTo>
                    <a:pt x="26333" y="258"/>
                  </a:lnTo>
                  <a:lnTo>
                    <a:pt x="26286" y="304"/>
                  </a:lnTo>
                  <a:lnTo>
                    <a:pt x="26252" y="357"/>
                  </a:lnTo>
                  <a:lnTo>
                    <a:pt x="26217" y="403"/>
                  </a:lnTo>
                  <a:lnTo>
                    <a:pt x="26205" y="456"/>
                  </a:lnTo>
                  <a:lnTo>
                    <a:pt x="26194" y="508"/>
                  </a:lnTo>
                  <a:lnTo>
                    <a:pt x="26182" y="561"/>
                  </a:lnTo>
                  <a:lnTo>
                    <a:pt x="26194" y="621"/>
                  </a:lnTo>
                  <a:lnTo>
                    <a:pt x="26205" y="673"/>
                  </a:lnTo>
                  <a:lnTo>
                    <a:pt x="26228" y="726"/>
                  </a:lnTo>
                  <a:lnTo>
                    <a:pt x="26263" y="779"/>
                  </a:lnTo>
                  <a:lnTo>
                    <a:pt x="26761" y="1425"/>
                  </a:lnTo>
                  <a:lnTo>
                    <a:pt x="27235" y="2078"/>
                  </a:lnTo>
                  <a:lnTo>
                    <a:pt x="27722" y="2744"/>
                  </a:lnTo>
                  <a:lnTo>
                    <a:pt x="28196" y="3416"/>
                  </a:lnTo>
                  <a:lnTo>
                    <a:pt x="28671" y="4095"/>
                  </a:lnTo>
                  <a:lnTo>
                    <a:pt x="29134" y="4787"/>
                  </a:lnTo>
                  <a:lnTo>
                    <a:pt x="29597" y="5480"/>
                  </a:lnTo>
                  <a:lnTo>
                    <a:pt x="30048" y="6192"/>
                  </a:lnTo>
                  <a:lnTo>
                    <a:pt x="30499" y="6904"/>
                  </a:lnTo>
                  <a:lnTo>
                    <a:pt x="30939" y="7622"/>
                  </a:lnTo>
                  <a:lnTo>
                    <a:pt x="31367" y="8354"/>
                  </a:lnTo>
                  <a:lnTo>
                    <a:pt x="31784" y="9093"/>
                  </a:lnTo>
                  <a:lnTo>
                    <a:pt x="32201" y="9831"/>
                  </a:lnTo>
                  <a:lnTo>
                    <a:pt x="32606" y="10583"/>
                  </a:lnTo>
                  <a:lnTo>
                    <a:pt x="32988" y="11341"/>
                  </a:lnTo>
                  <a:lnTo>
                    <a:pt x="33370" y="12105"/>
                  </a:lnTo>
                  <a:lnTo>
                    <a:pt x="33740" y="12877"/>
                  </a:lnTo>
                  <a:lnTo>
                    <a:pt x="34099" y="13655"/>
                  </a:lnTo>
                  <a:lnTo>
                    <a:pt x="34435" y="14439"/>
                  </a:lnTo>
                  <a:lnTo>
                    <a:pt x="34770" y="15224"/>
                  </a:lnTo>
                  <a:lnTo>
                    <a:pt x="35083" y="16022"/>
                  </a:lnTo>
                  <a:lnTo>
                    <a:pt x="35384" y="16819"/>
                  </a:lnTo>
                  <a:lnTo>
                    <a:pt x="35662" y="17624"/>
                  </a:lnTo>
                  <a:lnTo>
                    <a:pt x="35928" y="18435"/>
                  </a:lnTo>
                  <a:lnTo>
                    <a:pt x="36182" y="19252"/>
                  </a:lnTo>
                  <a:lnTo>
                    <a:pt x="36426" y="20070"/>
                  </a:lnTo>
                  <a:lnTo>
                    <a:pt x="36634" y="20894"/>
                  </a:lnTo>
                  <a:lnTo>
                    <a:pt x="36842" y="21725"/>
                  </a:lnTo>
                  <a:lnTo>
                    <a:pt x="37016" y="22555"/>
                  </a:lnTo>
                  <a:lnTo>
                    <a:pt x="37178" y="23393"/>
                  </a:lnTo>
                  <a:lnTo>
                    <a:pt x="37317" y="24236"/>
                  </a:lnTo>
                  <a:lnTo>
                    <a:pt x="37444" y="25080"/>
                  </a:lnTo>
                  <a:lnTo>
                    <a:pt x="37548" y="25931"/>
                  </a:lnTo>
                  <a:lnTo>
                    <a:pt x="37618" y="26781"/>
                  </a:lnTo>
                  <a:lnTo>
                    <a:pt x="37676" y="27632"/>
                  </a:lnTo>
                  <a:lnTo>
                    <a:pt x="37710" y="28489"/>
                  </a:lnTo>
                  <a:lnTo>
                    <a:pt x="37722" y="29353"/>
                  </a:lnTo>
                  <a:lnTo>
                    <a:pt x="37710" y="30210"/>
                  </a:lnTo>
                  <a:lnTo>
                    <a:pt x="37664" y="31080"/>
                  </a:lnTo>
                  <a:lnTo>
                    <a:pt x="37606" y="31944"/>
                  </a:lnTo>
                  <a:lnTo>
                    <a:pt x="37514" y="32814"/>
                  </a:lnTo>
                  <a:lnTo>
                    <a:pt x="37398" y="33684"/>
                  </a:lnTo>
                  <a:lnTo>
                    <a:pt x="37259" y="34554"/>
                  </a:lnTo>
                  <a:lnTo>
                    <a:pt x="37097" y="35425"/>
                  </a:lnTo>
                  <a:lnTo>
                    <a:pt x="36993" y="35866"/>
                  </a:lnTo>
                  <a:lnTo>
                    <a:pt x="36888" y="36302"/>
                  </a:lnTo>
                  <a:lnTo>
                    <a:pt x="36784" y="36737"/>
                  </a:lnTo>
                  <a:lnTo>
                    <a:pt x="36669" y="37178"/>
                  </a:lnTo>
                  <a:lnTo>
                    <a:pt x="36541" y="37614"/>
                  </a:lnTo>
                  <a:lnTo>
                    <a:pt x="36414" y="38049"/>
                  </a:lnTo>
                  <a:lnTo>
                    <a:pt x="36275" y="38490"/>
                  </a:lnTo>
                  <a:lnTo>
                    <a:pt x="36125" y="38926"/>
                  </a:lnTo>
                  <a:lnTo>
                    <a:pt x="35974" y="39367"/>
                  </a:lnTo>
                  <a:lnTo>
                    <a:pt x="35812" y="39802"/>
                  </a:lnTo>
                  <a:lnTo>
                    <a:pt x="35650" y="40244"/>
                  </a:lnTo>
                  <a:lnTo>
                    <a:pt x="35465" y="40679"/>
                  </a:lnTo>
                  <a:lnTo>
                    <a:pt x="35291" y="41121"/>
                  </a:lnTo>
                  <a:lnTo>
                    <a:pt x="35094" y="41556"/>
                  </a:lnTo>
                  <a:lnTo>
                    <a:pt x="34898" y="41998"/>
                  </a:lnTo>
                  <a:lnTo>
                    <a:pt x="34689" y="42433"/>
                  </a:lnTo>
                  <a:lnTo>
                    <a:pt x="34469" y="42875"/>
                  </a:lnTo>
                  <a:lnTo>
                    <a:pt x="34250" y="43310"/>
                  </a:lnTo>
                  <a:lnTo>
                    <a:pt x="34006" y="43752"/>
                  </a:lnTo>
                  <a:lnTo>
                    <a:pt x="33775" y="44187"/>
                  </a:lnTo>
                  <a:lnTo>
                    <a:pt x="33520" y="44622"/>
                  </a:lnTo>
                  <a:lnTo>
                    <a:pt x="33266" y="45064"/>
                  </a:lnTo>
                  <a:lnTo>
                    <a:pt x="32999" y="45499"/>
                  </a:lnTo>
                  <a:lnTo>
                    <a:pt x="32722" y="45934"/>
                  </a:lnTo>
                  <a:lnTo>
                    <a:pt x="32432" y="46369"/>
                  </a:lnTo>
                  <a:lnTo>
                    <a:pt x="32143" y="46811"/>
                  </a:lnTo>
                  <a:lnTo>
                    <a:pt x="31842" y="47246"/>
                  </a:lnTo>
                  <a:lnTo>
                    <a:pt x="31530" y="47681"/>
                  </a:lnTo>
                  <a:lnTo>
                    <a:pt x="31217" y="48116"/>
                  </a:lnTo>
                  <a:lnTo>
                    <a:pt x="30881" y="48551"/>
                  </a:lnTo>
                  <a:lnTo>
                    <a:pt x="30546" y="48986"/>
                  </a:lnTo>
                  <a:lnTo>
                    <a:pt x="30198" y="49415"/>
                  </a:lnTo>
                  <a:lnTo>
                    <a:pt x="29840" y="49850"/>
                  </a:lnTo>
                  <a:lnTo>
                    <a:pt x="29481" y="50285"/>
                  </a:lnTo>
                  <a:lnTo>
                    <a:pt x="29099" y="50714"/>
                  </a:lnTo>
                  <a:lnTo>
                    <a:pt x="28717" y="51149"/>
                  </a:lnTo>
                  <a:lnTo>
                    <a:pt x="28323" y="51577"/>
                  </a:lnTo>
                  <a:lnTo>
                    <a:pt x="27918" y="52013"/>
                  </a:lnTo>
                  <a:lnTo>
                    <a:pt x="27502" y="52441"/>
                  </a:lnTo>
                  <a:lnTo>
                    <a:pt x="27085" y="52870"/>
                  </a:lnTo>
                  <a:lnTo>
                    <a:pt x="26564" y="53377"/>
                  </a:lnTo>
                  <a:lnTo>
                    <a:pt x="26043" y="53878"/>
                  </a:lnTo>
                  <a:lnTo>
                    <a:pt x="25522" y="54373"/>
                  </a:lnTo>
                  <a:lnTo>
                    <a:pt x="24990" y="54854"/>
                  </a:lnTo>
                  <a:lnTo>
                    <a:pt x="24446" y="55329"/>
                  </a:lnTo>
                  <a:lnTo>
                    <a:pt x="23914" y="55797"/>
                  </a:lnTo>
                  <a:lnTo>
                    <a:pt x="23358" y="56252"/>
                  </a:lnTo>
                  <a:lnTo>
                    <a:pt x="22814" y="56700"/>
                  </a:lnTo>
                  <a:lnTo>
                    <a:pt x="22258" y="57142"/>
                  </a:lnTo>
                  <a:lnTo>
                    <a:pt x="21703" y="57577"/>
                  </a:lnTo>
                  <a:lnTo>
                    <a:pt x="21147" y="57999"/>
                  </a:lnTo>
                  <a:lnTo>
                    <a:pt x="20592" y="58421"/>
                  </a:lnTo>
                  <a:lnTo>
                    <a:pt x="20025" y="58823"/>
                  </a:lnTo>
                  <a:lnTo>
                    <a:pt x="19469" y="59225"/>
                  </a:lnTo>
                  <a:lnTo>
                    <a:pt x="18902" y="59614"/>
                  </a:lnTo>
                  <a:lnTo>
                    <a:pt x="18346" y="60003"/>
                  </a:lnTo>
                  <a:lnTo>
                    <a:pt x="17779" y="60379"/>
                  </a:lnTo>
                  <a:lnTo>
                    <a:pt x="17224" y="60742"/>
                  </a:lnTo>
                  <a:lnTo>
                    <a:pt x="16668" y="61104"/>
                  </a:lnTo>
                  <a:lnTo>
                    <a:pt x="16112" y="61454"/>
                  </a:lnTo>
                  <a:lnTo>
                    <a:pt x="15557" y="61796"/>
                  </a:lnTo>
                  <a:lnTo>
                    <a:pt x="15001" y="62126"/>
                  </a:lnTo>
                  <a:lnTo>
                    <a:pt x="14457" y="62456"/>
                  </a:lnTo>
                  <a:lnTo>
                    <a:pt x="13913" y="62772"/>
                  </a:lnTo>
                  <a:lnTo>
                    <a:pt x="12837" y="63385"/>
                  </a:lnTo>
                  <a:lnTo>
                    <a:pt x="11784" y="63966"/>
                  </a:lnTo>
                  <a:lnTo>
                    <a:pt x="10753" y="64513"/>
                  </a:lnTo>
                  <a:lnTo>
                    <a:pt x="9746" y="65027"/>
                  </a:lnTo>
                  <a:lnTo>
                    <a:pt x="8774" y="65508"/>
                  </a:lnTo>
                  <a:lnTo>
                    <a:pt x="7848" y="65963"/>
                  </a:lnTo>
                  <a:lnTo>
                    <a:pt x="6945" y="66385"/>
                  </a:lnTo>
                  <a:lnTo>
                    <a:pt x="6089" y="66768"/>
                  </a:lnTo>
                  <a:lnTo>
                    <a:pt x="5279" y="67130"/>
                  </a:lnTo>
                  <a:lnTo>
                    <a:pt x="4526" y="67453"/>
                  </a:lnTo>
                  <a:lnTo>
                    <a:pt x="3820" y="67750"/>
                  </a:lnTo>
                  <a:lnTo>
                    <a:pt x="3172" y="68014"/>
                  </a:lnTo>
                  <a:lnTo>
                    <a:pt x="2582" y="68244"/>
                  </a:lnTo>
                  <a:lnTo>
                    <a:pt x="2061" y="68449"/>
                  </a:lnTo>
                  <a:lnTo>
                    <a:pt x="1228" y="68759"/>
                  </a:lnTo>
                  <a:lnTo>
                    <a:pt x="684" y="68950"/>
                  </a:lnTo>
                  <a:lnTo>
                    <a:pt x="487" y="69016"/>
                  </a:lnTo>
                  <a:lnTo>
                    <a:pt x="406" y="69049"/>
                  </a:lnTo>
                  <a:lnTo>
                    <a:pt x="325" y="69082"/>
                  </a:lnTo>
                  <a:lnTo>
                    <a:pt x="255" y="69121"/>
                  </a:lnTo>
                  <a:lnTo>
                    <a:pt x="198" y="69161"/>
                  </a:lnTo>
                  <a:lnTo>
                    <a:pt x="140" y="69207"/>
                  </a:lnTo>
                  <a:lnTo>
                    <a:pt x="93" y="69253"/>
                  </a:lnTo>
                  <a:lnTo>
                    <a:pt x="59" y="69306"/>
                  </a:lnTo>
                  <a:lnTo>
                    <a:pt x="24" y="69352"/>
                  </a:lnTo>
                  <a:lnTo>
                    <a:pt x="12" y="69405"/>
                  </a:lnTo>
                  <a:lnTo>
                    <a:pt x="1" y="69457"/>
                  </a:lnTo>
                  <a:lnTo>
                    <a:pt x="1" y="69510"/>
                  </a:lnTo>
                  <a:lnTo>
                    <a:pt x="1" y="69563"/>
                  </a:lnTo>
                  <a:lnTo>
                    <a:pt x="24" y="69622"/>
                  </a:lnTo>
                  <a:lnTo>
                    <a:pt x="47" y="69675"/>
                  </a:lnTo>
                  <a:lnTo>
                    <a:pt x="82" y="69728"/>
                  </a:lnTo>
                  <a:lnTo>
                    <a:pt x="128" y="69774"/>
                  </a:lnTo>
                  <a:lnTo>
                    <a:pt x="174" y="69820"/>
                  </a:lnTo>
                  <a:lnTo>
                    <a:pt x="244" y="69866"/>
                  </a:lnTo>
                  <a:lnTo>
                    <a:pt x="302" y="69906"/>
                  </a:lnTo>
                  <a:lnTo>
                    <a:pt x="383" y="69939"/>
                  </a:lnTo>
                  <a:lnTo>
                    <a:pt x="452" y="69972"/>
                  </a:lnTo>
                  <a:lnTo>
                    <a:pt x="545" y="69998"/>
                  </a:lnTo>
                  <a:lnTo>
                    <a:pt x="626" y="70018"/>
                  </a:lnTo>
                  <a:lnTo>
                    <a:pt x="718" y="70038"/>
                  </a:lnTo>
                  <a:lnTo>
                    <a:pt x="811" y="70044"/>
                  </a:lnTo>
                  <a:lnTo>
                    <a:pt x="904" y="70051"/>
                  </a:lnTo>
                  <a:lnTo>
                    <a:pt x="1089" y="70051"/>
                  </a:lnTo>
                  <a:lnTo>
                    <a:pt x="1181" y="70038"/>
                  </a:lnTo>
                  <a:lnTo>
                    <a:pt x="1274" y="70024"/>
                  </a:lnTo>
                  <a:lnTo>
                    <a:pt x="1367" y="70005"/>
                  </a:lnTo>
                  <a:lnTo>
                    <a:pt x="1459" y="69978"/>
                  </a:lnTo>
                  <a:lnTo>
                    <a:pt x="1691" y="69899"/>
                  </a:lnTo>
                  <a:lnTo>
                    <a:pt x="2269" y="69695"/>
                  </a:lnTo>
                  <a:lnTo>
                    <a:pt x="3137" y="69365"/>
                  </a:lnTo>
                  <a:lnTo>
                    <a:pt x="3681" y="69148"/>
                  </a:lnTo>
                  <a:lnTo>
                    <a:pt x="4295" y="68904"/>
                  </a:lnTo>
                  <a:lnTo>
                    <a:pt x="4966" y="68627"/>
                  </a:lnTo>
                  <a:lnTo>
                    <a:pt x="5695" y="68323"/>
                  </a:lnTo>
                  <a:lnTo>
                    <a:pt x="6471" y="67981"/>
                  </a:lnTo>
                  <a:lnTo>
                    <a:pt x="7304" y="67605"/>
                  </a:lnTo>
                  <a:lnTo>
                    <a:pt x="8184" y="67203"/>
                  </a:lnTo>
                  <a:lnTo>
                    <a:pt x="9110" y="66761"/>
                  </a:lnTo>
                  <a:lnTo>
                    <a:pt x="10071" y="66293"/>
                  </a:lnTo>
                  <a:lnTo>
                    <a:pt x="11066" y="65792"/>
                  </a:lnTo>
                  <a:lnTo>
                    <a:pt x="12096" y="65251"/>
                  </a:lnTo>
                  <a:lnTo>
                    <a:pt x="13149" y="64684"/>
                  </a:lnTo>
                  <a:lnTo>
                    <a:pt x="14237" y="64084"/>
                  </a:lnTo>
                  <a:lnTo>
                    <a:pt x="14781" y="63768"/>
                  </a:lnTo>
                  <a:lnTo>
                    <a:pt x="15337" y="63445"/>
                  </a:lnTo>
                  <a:lnTo>
                    <a:pt x="15892" y="63115"/>
                  </a:lnTo>
                  <a:lnTo>
                    <a:pt x="16460" y="62772"/>
                  </a:lnTo>
                  <a:lnTo>
                    <a:pt x="17027" y="62429"/>
                  </a:lnTo>
                  <a:lnTo>
                    <a:pt x="17594" y="62073"/>
                  </a:lnTo>
                  <a:lnTo>
                    <a:pt x="18161" y="61711"/>
                  </a:lnTo>
                  <a:lnTo>
                    <a:pt x="18728" y="61335"/>
                  </a:lnTo>
                  <a:lnTo>
                    <a:pt x="19307" y="60953"/>
                  </a:lnTo>
                  <a:lnTo>
                    <a:pt x="19874" y="60564"/>
                  </a:lnTo>
                  <a:lnTo>
                    <a:pt x="20453" y="60168"/>
                  </a:lnTo>
                  <a:lnTo>
                    <a:pt x="21032" y="59759"/>
                  </a:lnTo>
                  <a:lnTo>
                    <a:pt x="21599" y="59344"/>
                  </a:lnTo>
                  <a:lnTo>
                    <a:pt x="22177" y="58922"/>
                  </a:lnTo>
                  <a:lnTo>
                    <a:pt x="22756" y="58487"/>
                  </a:lnTo>
                  <a:lnTo>
                    <a:pt x="23323" y="58045"/>
                  </a:lnTo>
                  <a:lnTo>
                    <a:pt x="23890" y="57597"/>
                  </a:lnTo>
                  <a:lnTo>
                    <a:pt x="24458" y="57135"/>
                  </a:lnTo>
                  <a:lnTo>
                    <a:pt x="25013" y="56674"/>
                  </a:lnTo>
                  <a:lnTo>
                    <a:pt x="25580" y="56192"/>
                  </a:lnTo>
                  <a:lnTo>
                    <a:pt x="26136" y="55711"/>
                  </a:lnTo>
                  <a:lnTo>
                    <a:pt x="26680" y="55217"/>
                  </a:lnTo>
                  <a:lnTo>
                    <a:pt x="27224" y="54716"/>
                  </a:lnTo>
                  <a:lnTo>
                    <a:pt x="27768" y="54208"/>
                  </a:lnTo>
                  <a:lnTo>
                    <a:pt x="28300" y="53687"/>
                  </a:lnTo>
                  <a:lnTo>
                    <a:pt x="28833" y="53160"/>
                  </a:lnTo>
                  <a:lnTo>
                    <a:pt x="29354" y="52619"/>
                  </a:lnTo>
                  <a:lnTo>
                    <a:pt x="29863" y="52078"/>
                  </a:lnTo>
                  <a:lnTo>
                    <a:pt x="30372" y="51518"/>
                  </a:lnTo>
                  <a:lnTo>
                    <a:pt x="30870" y="50958"/>
                  </a:lnTo>
                  <a:lnTo>
                    <a:pt x="31356" y="50384"/>
                  </a:lnTo>
                  <a:lnTo>
                    <a:pt x="31830" y="49804"/>
                  </a:lnTo>
                  <a:lnTo>
                    <a:pt x="32305" y="49217"/>
                  </a:lnTo>
                  <a:lnTo>
                    <a:pt x="32768" y="48617"/>
                  </a:lnTo>
                  <a:lnTo>
                    <a:pt x="33208" y="48011"/>
                  </a:lnTo>
                  <a:lnTo>
                    <a:pt x="33648" y="47391"/>
                  </a:lnTo>
                  <a:lnTo>
                    <a:pt x="34076" y="46765"/>
                  </a:lnTo>
                  <a:lnTo>
                    <a:pt x="34493" y="46132"/>
                  </a:lnTo>
                  <a:lnTo>
                    <a:pt x="34898" y="45486"/>
                  </a:lnTo>
                  <a:lnTo>
                    <a:pt x="35280" y="44833"/>
                  </a:lnTo>
                  <a:lnTo>
                    <a:pt x="35662" y="44174"/>
                  </a:lnTo>
                  <a:lnTo>
                    <a:pt x="36020" y="43501"/>
                  </a:lnTo>
                  <a:lnTo>
                    <a:pt x="36368" y="42822"/>
                  </a:lnTo>
                  <a:lnTo>
                    <a:pt x="36703" y="42136"/>
                  </a:lnTo>
                  <a:lnTo>
                    <a:pt x="37016" y="41437"/>
                  </a:lnTo>
                  <a:lnTo>
                    <a:pt x="37317" y="40725"/>
                  </a:lnTo>
                  <a:lnTo>
                    <a:pt x="37606" y="40013"/>
                  </a:lnTo>
                  <a:lnTo>
                    <a:pt x="37872" y="39288"/>
                  </a:lnTo>
                  <a:lnTo>
                    <a:pt x="38127" y="38550"/>
                  </a:lnTo>
                  <a:lnTo>
                    <a:pt x="38358" y="37811"/>
                  </a:lnTo>
                  <a:lnTo>
                    <a:pt x="38578" y="37053"/>
                  </a:lnTo>
                  <a:lnTo>
                    <a:pt x="38775" y="36295"/>
                  </a:lnTo>
                  <a:lnTo>
                    <a:pt x="38960" y="35524"/>
                  </a:lnTo>
                  <a:lnTo>
                    <a:pt x="39111" y="34739"/>
                  </a:lnTo>
                  <a:lnTo>
                    <a:pt x="39250" y="33954"/>
                  </a:lnTo>
                  <a:lnTo>
                    <a:pt x="39377" y="33150"/>
                  </a:lnTo>
                  <a:lnTo>
                    <a:pt x="39470" y="32346"/>
                  </a:lnTo>
                  <a:lnTo>
                    <a:pt x="39551" y="31528"/>
                  </a:lnTo>
                  <a:lnTo>
                    <a:pt x="39608" y="30698"/>
                  </a:lnTo>
                  <a:lnTo>
                    <a:pt x="39643" y="29860"/>
                  </a:lnTo>
                  <a:lnTo>
                    <a:pt x="39655" y="29016"/>
                  </a:lnTo>
                  <a:lnTo>
                    <a:pt x="39643" y="28159"/>
                  </a:lnTo>
                  <a:lnTo>
                    <a:pt x="39608" y="27296"/>
                  </a:lnTo>
                  <a:lnTo>
                    <a:pt x="39551" y="26425"/>
                  </a:lnTo>
                  <a:lnTo>
                    <a:pt x="39458" y="25542"/>
                  </a:lnTo>
                  <a:lnTo>
                    <a:pt x="39354" y="24645"/>
                  </a:lnTo>
                  <a:lnTo>
                    <a:pt x="39215" y="23742"/>
                  </a:lnTo>
                  <a:lnTo>
                    <a:pt x="39053" y="22832"/>
                  </a:lnTo>
                  <a:lnTo>
                    <a:pt x="38868" y="21909"/>
                  </a:lnTo>
                  <a:lnTo>
                    <a:pt x="38659" y="20980"/>
                  </a:lnTo>
                  <a:lnTo>
                    <a:pt x="38416" y="20037"/>
                  </a:lnTo>
                  <a:lnTo>
                    <a:pt x="38150" y="19087"/>
                  </a:lnTo>
                  <a:lnTo>
                    <a:pt x="37849" y="18131"/>
                  </a:lnTo>
                  <a:lnTo>
                    <a:pt x="37525" y="17162"/>
                  </a:lnTo>
                  <a:lnTo>
                    <a:pt x="37178" y="16180"/>
                  </a:lnTo>
                  <a:lnTo>
                    <a:pt x="36796" y="15191"/>
                  </a:lnTo>
                  <a:lnTo>
                    <a:pt x="36379" y="14195"/>
                  </a:lnTo>
                  <a:lnTo>
                    <a:pt x="35928" y="13187"/>
                  </a:lnTo>
                  <a:lnTo>
                    <a:pt x="35453" y="12171"/>
                  </a:lnTo>
                  <a:lnTo>
                    <a:pt x="34956" y="11143"/>
                  </a:lnTo>
                  <a:lnTo>
                    <a:pt x="34412" y="10108"/>
                  </a:lnTo>
                  <a:lnTo>
                    <a:pt x="33844" y="9060"/>
                  </a:lnTo>
                  <a:lnTo>
                    <a:pt x="33231" y="8005"/>
                  </a:lnTo>
                  <a:lnTo>
                    <a:pt x="32594" y="6937"/>
                  </a:lnTo>
                  <a:lnTo>
                    <a:pt x="31923" y="5862"/>
                  </a:lnTo>
                  <a:lnTo>
                    <a:pt x="31229" y="4774"/>
                  </a:lnTo>
                  <a:lnTo>
                    <a:pt x="30488" y="3680"/>
                  </a:lnTo>
                  <a:lnTo>
                    <a:pt x="29712" y="2579"/>
                  </a:lnTo>
                  <a:lnTo>
                    <a:pt x="28902" y="1464"/>
                  </a:lnTo>
                  <a:lnTo>
                    <a:pt x="28057" y="337"/>
                  </a:lnTo>
                  <a:lnTo>
                    <a:pt x="27988" y="265"/>
                  </a:lnTo>
                  <a:lnTo>
                    <a:pt x="27895" y="199"/>
                  </a:lnTo>
                  <a:lnTo>
                    <a:pt x="27803" y="139"/>
                  </a:lnTo>
                  <a:lnTo>
                    <a:pt x="27687" y="93"/>
                  </a:lnTo>
                  <a:lnTo>
                    <a:pt x="27559" y="54"/>
                  </a:lnTo>
                  <a:lnTo>
                    <a:pt x="27432" y="27"/>
                  </a:lnTo>
                  <a:lnTo>
                    <a:pt x="27293" y="7"/>
                  </a:lnTo>
                  <a:lnTo>
                    <a:pt x="27154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-5586600" y="2888475"/>
              <a:ext cx="1549850" cy="1282350"/>
            </a:xfrm>
            <a:custGeom>
              <a:avLst/>
              <a:gdLst/>
              <a:ahLst/>
              <a:cxnLst/>
              <a:rect l="l" t="t" r="r" b="b"/>
              <a:pathLst>
                <a:path w="61994" h="51294" extrusionOk="0">
                  <a:moveTo>
                    <a:pt x="59956" y="0"/>
                  </a:moveTo>
                  <a:lnTo>
                    <a:pt x="59829" y="7"/>
                  </a:lnTo>
                  <a:lnTo>
                    <a:pt x="59702" y="20"/>
                  </a:lnTo>
                  <a:lnTo>
                    <a:pt x="59609" y="40"/>
                  </a:lnTo>
                  <a:lnTo>
                    <a:pt x="59517" y="60"/>
                  </a:lnTo>
                  <a:lnTo>
                    <a:pt x="59436" y="86"/>
                  </a:lnTo>
                  <a:lnTo>
                    <a:pt x="59355" y="119"/>
                  </a:lnTo>
                  <a:lnTo>
                    <a:pt x="59285" y="152"/>
                  </a:lnTo>
                  <a:lnTo>
                    <a:pt x="59216" y="192"/>
                  </a:lnTo>
                  <a:lnTo>
                    <a:pt x="59158" y="238"/>
                  </a:lnTo>
                  <a:lnTo>
                    <a:pt x="59111" y="277"/>
                  </a:lnTo>
                  <a:lnTo>
                    <a:pt x="59065" y="330"/>
                  </a:lnTo>
                  <a:lnTo>
                    <a:pt x="59030" y="376"/>
                  </a:lnTo>
                  <a:lnTo>
                    <a:pt x="59007" y="429"/>
                  </a:lnTo>
                  <a:lnTo>
                    <a:pt x="58984" y="482"/>
                  </a:lnTo>
                  <a:lnTo>
                    <a:pt x="58984" y="535"/>
                  </a:lnTo>
                  <a:lnTo>
                    <a:pt x="58984" y="587"/>
                  </a:lnTo>
                  <a:lnTo>
                    <a:pt x="58996" y="647"/>
                  </a:lnTo>
                  <a:lnTo>
                    <a:pt x="59019" y="699"/>
                  </a:lnTo>
                  <a:lnTo>
                    <a:pt x="59065" y="811"/>
                  </a:lnTo>
                  <a:lnTo>
                    <a:pt x="59169" y="1095"/>
                  </a:lnTo>
                  <a:lnTo>
                    <a:pt x="59320" y="1530"/>
                  </a:lnTo>
                  <a:lnTo>
                    <a:pt x="59401" y="1807"/>
                  </a:lnTo>
                  <a:lnTo>
                    <a:pt x="59482" y="2123"/>
                  </a:lnTo>
                  <a:lnTo>
                    <a:pt x="59574" y="2473"/>
                  </a:lnTo>
                  <a:lnTo>
                    <a:pt x="59667" y="2855"/>
                  </a:lnTo>
                  <a:lnTo>
                    <a:pt x="59748" y="3271"/>
                  </a:lnTo>
                  <a:lnTo>
                    <a:pt x="59818" y="3725"/>
                  </a:lnTo>
                  <a:lnTo>
                    <a:pt x="59899" y="4207"/>
                  </a:lnTo>
                  <a:lnTo>
                    <a:pt x="59956" y="4721"/>
                  </a:lnTo>
                  <a:lnTo>
                    <a:pt x="60003" y="5268"/>
                  </a:lnTo>
                  <a:lnTo>
                    <a:pt x="60037" y="5842"/>
                  </a:lnTo>
                  <a:lnTo>
                    <a:pt x="60049" y="6448"/>
                  </a:lnTo>
                  <a:lnTo>
                    <a:pt x="60049" y="7081"/>
                  </a:lnTo>
                  <a:lnTo>
                    <a:pt x="60026" y="7741"/>
                  </a:lnTo>
                  <a:lnTo>
                    <a:pt x="59980" y="8426"/>
                  </a:lnTo>
                  <a:lnTo>
                    <a:pt x="59899" y="9132"/>
                  </a:lnTo>
                  <a:lnTo>
                    <a:pt x="59806" y="9864"/>
                  </a:lnTo>
                  <a:lnTo>
                    <a:pt x="59667" y="10622"/>
                  </a:lnTo>
                  <a:lnTo>
                    <a:pt x="59598" y="11011"/>
                  </a:lnTo>
                  <a:lnTo>
                    <a:pt x="59505" y="11400"/>
                  </a:lnTo>
                  <a:lnTo>
                    <a:pt x="59412" y="11802"/>
                  </a:lnTo>
                  <a:lnTo>
                    <a:pt x="59308" y="12204"/>
                  </a:lnTo>
                  <a:lnTo>
                    <a:pt x="59193" y="12606"/>
                  </a:lnTo>
                  <a:lnTo>
                    <a:pt x="59077" y="13022"/>
                  </a:lnTo>
                  <a:lnTo>
                    <a:pt x="58938" y="13437"/>
                  </a:lnTo>
                  <a:lnTo>
                    <a:pt x="58799" y="13859"/>
                  </a:lnTo>
                  <a:lnTo>
                    <a:pt x="58649" y="14287"/>
                  </a:lnTo>
                  <a:lnTo>
                    <a:pt x="58486" y="14723"/>
                  </a:lnTo>
                  <a:lnTo>
                    <a:pt x="58313" y="15158"/>
                  </a:lnTo>
                  <a:lnTo>
                    <a:pt x="58128" y="15599"/>
                  </a:lnTo>
                  <a:lnTo>
                    <a:pt x="57931" y="16041"/>
                  </a:lnTo>
                  <a:lnTo>
                    <a:pt x="57723" y="16489"/>
                  </a:lnTo>
                  <a:lnTo>
                    <a:pt x="57491" y="16944"/>
                  </a:lnTo>
                  <a:lnTo>
                    <a:pt x="57260" y="17399"/>
                  </a:lnTo>
                  <a:lnTo>
                    <a:pt x="57017" y="17861"/>
                  </a:lnTo>
                  <a:lnTo>
                    <a:pt x="56762" y="18322"/>
                  </a:lnTo>
                  <a:lnTo>
                    <a:pt x="56484" y="18790"/>
                  </a:lnTo>
                  <a:lnTo>
                    <a:pt x="56206" y="19258"/>
                  </a:lnTo>
                  <a:lnTo>
                    <a:pt x="55905" y="19733"/>
                  </a:lnTo>
                  <a:lnTo>
                    <a:pt x="55593" y="20208"/>
                  </a:lnTo>
                  <a:lnTo>
                    <a:pt x="55257" y="20689"/>
                  </a:lnTo>
                  <a:lnTo>
                    <a:pt x="54922" y="21170"/>
                  </a:lnTo>
                  <a:lnTo>
                    <a:pt x="54563" y="21658"/>
                  </a:lnTo>
                  <a:lnTo>
                    <a:pt x="54192" y="22146"/>
                  </a:lnTo>
                  <a:lnTo>
                    <a:pt x="53799" y="22634"/>
                  </a:lnTo>
                  <a:lnTo>
                    <a:pt x="53405" y="23129"/>
                  </a:lnTo>
                  <a:lnTo>
                    <a:pt x="52977" y="23623"/>
                  </a:lnTo>
                  <a:lnTo>
                    <a:pt x="52549" y="24124"/>
                  </a:lnTo>
                  <a:lnTo>
                    <a:pt x="52097" y="24625"/>
                  </a:lnTo>
                  <a:lnTo>
                    <a:pt x="51623" y="25126"/>
                  </a:lnTo>
                  <a:lnTo>
                    <a:pt x="51137" y="25627"/>
                  </a:lnTo>
                  <a:lnTo>
                    <a:pt x="50639" y="26135"/>
                  </a:lnTo>
                  <a:lnTo>
                    <a:pt x="50118" y="26643"/>
                  </a:lnTo>
                  <a:lnTo>
                    <a:pt x="49574" y="27150"/>
                  </a:lnTo>
                  <a:lnTo>
                    <a:pt x="49019" y="27664"/>
                  </a:lnTo>
                  <a:lnTo>
                    <a:pt x="48451" y="28172"/>
                  </a:lnTo>
                  <a:lnTo>
                    <a:pt x="47850" y="28686"/>
                  </a:lnTo>
                  <a:lnTo>
                    <a:pt x="47236" y="29201"/>
                  </a:lnTo>
                  <a:lnTo>
                    <a:pt x="46611" y="29715"/>
                  </a:lnTo>
                  <a:lnTo>
                    <a:pt x="45951" y="30229"/>
                  </a:lnTo>
                  <a:lnTo>
                    <a:pt x="45280" y="30743"/>
                  </a:lnTo>
                  <a:lnTo>
                    <a:pt x="44586" y="31264"/>
                  </a:lnTo>
                  <a:lnTo>
                    <a:pt x="43880" y="31778"/>
                  </a:lnTo>
                  <a:lnTo>
                    <a:pt x="43139" y="32299"/>
                  </a:lnTo>
                  <a:lnTo>
                    <a:pt x="42386" y="32820"/>
                  </a:lnTo>
                  <a:lnTo>
                    <a:pt x="41611" y="33334"/>
                  </a:lnTo>
                  <a:lnTo>
                    <a:pt x="40812" y="33855"/>
                  </a:lnTo>
                  <a:lnTo>
                    <a:pt x="40002" y="34369"/>
                  </a:lnTo>
                  <a:lnTo>
                    <a:pt x="39157" y="34890"/>
                  </a:lnTo>
                  <a:lnTo>
                    <a:pt x="38289" y="35411"/>
                  </a:lnTo>
                  <a:lnTo>
                    <a:pt x="37409" y="35925"/>
                  </a:lnTo>
                  <a:lnTo>
                    <a:pt x="36495" y="36446"/>
                  </a:lnTo>
                  <a:lnTo>
                    <a:pt x="35557" y="36961"/>
                  </a:lnTo>
                  <a:lnTo>
                    <a:pt x="34608" y="37475"/>
                  </a:lnTo>
                  <a:lnTo>
                    <a:pt x="33625" y="37989"/>
                  </a:lnTo>
                  <a:lnTo>
                    <a:pt x="32618" y="38503"/>
                  </a:lnTo>
                  <a:lnTo>
                    <a:pt x="31599" y="39017"/>
                  </a:lnTo>
                  <a:lnTo>
                    <a:pt x="30546" y="39525"/>
                  </a:lnTo>
                  <a:lnTo>
                    <a:pt x="29458" y="40039"/>
                  </a:lnTo>
                  <a:lnTo>
                    <a:pt x="28358" y="40547"/>
                  </a:lnTo>
                  <a:lnTo>
                    <a:pt x="27224" y="41055"/>
                  </a:lnTo>
                  <a:lnTo>
                    <a:pt x="26078" y="41556"/>
                  </a:lnTo>
                  <a:lnTo>
                    <a:pt x="24897" y="42063"/>
                  </a:lnTo>
                  <a:lnTo>
                    <a:pt x="23682" y="42565"/>
                  </a:lnTo>
                  <a:lnTo>
                    <a:pt x="22455" y="43066"/>
                  </a:lnTo>
                  <a:lnTo>
                    <a:pt x="21194" y="43560"/>
                  </a:lnTo>
                  <a:lnTo>
                    <a:pt x="19909" y="44055"/>
                  </a:lnTo>
                  <a:lnTo>
                    <a:pt x="18589" y="44549"/>
                  </a:lnTo>
                  <a:lnTo>
                    <a:pt x="17247" y="45043"/>
                  </a:lnTo>
                  <a:lnTo>
                    <a:pt x="15869" y="45531"/>
                  </a:lnTo>
                  <a:lnTo>
                    <a:pt x="14480" y="46013"/>
                  </a:lnTo>
                  <a:lnTo>
                    <a:pt x="13045" y="46494"/>
                  </a:lnTo>
                  <a:lnTo>
                    <a:pt x="11587" y="46975"/>
                  </a:lnTo>
                  <a:lnTo>
                    <a:pt x="10105" y="47450"/>
                  </a:lnTo>
                  <a:lnTo>
                    <a:pt x="8589" y="47925"/>
                  </a:lnTo>
                  <a:lnTo>
                    <a:pt x="7038" y="48393"/>
                  </a:lnTo>
                  <a:lnTo>
                    <a:pt x="5464" y="48861"/>
                  </a:lnTo>
                  <a:lnTo>
                    <a:pt x="3867" y="49322"/>
                  </a:lnTo>
                  <a:lnTo>
                    <a:pt x="2223" y="49784"/>
                  </a:lnTo>
                  <a:lnTo>
                    <a:pt x="556" y="50239"/>
                  </a:lnTo>
                  <a:lnTo>
                    <a:pt x="475" y="50265"/>
                  </a:lnTo>
                  <a:lnTo>
                    <a:pt x="394" y="50298"/>
                  </a:lnTo>
                  <a:lnTo>
                    <a:pt x="313" y="50331"/>
                  </a:lnTo>
                  <a:lnTo>
                    <a:pt x="244" y="50371"/>
                  </a:lnTo>
                  <a:lnTo>
                    <a:pt x="186" y="50417"/>
                  </a:lnTo>
                  <a:lnTo>
                    <a:pt x="140" y="50456"/>
                  </a:lnTo>
                  <a:lnTo>
                    <a:pt x="93" y="50502"/>
                  </a:lnTo>
                  <a:lnTo>
                    <a:pt x="59" y="50555"/>
                  </a:lnTo>
                  <a:lnTo>
                    <a:pt x="36" y="50608"/>
                  </a:lnTo>
                  <a:lnTo>
                    <a:pt x="12" y="50661"/>
                  </a:lnTo>
                  <a:lnTo>
                    <a:pt x="1" y="50713"/>
                  </a:lnTo>
                  <a:lnTo>
                    <a:pt x="1" y="50766"/>
                  </a:lnTo>
                  <a:lnTo>
                    <a:pt x="12" y="50819"/>
                  </a:lnTo>
                  <a:lnTo>
                    <a:pt x="24" y="50872"/>
                  </a:lnTo>
                  <a:lnTo>
                    <a:pt x="59" y="50924"/>
                  </a:lnTo>
                  <a:lnTo>
                    <a:pt x="93" y="50977"/>
                  </a:lnTo>
                  <a:lnTo>
                    <a:pt x="140" y="51030"/>
                  </a:lnTo>
                  <a:lnTo>
                    <a:pt x="198" y="51076"/>
                  </a:lnTo>
                  <a:lnTo>
                    <a:pt x="255" y="51116"/>
                  </a:lnTo>
                  <a:lnTo>
                    <a:pt x="325" y="51155"/>
                  </a:lnTo>
                  <a:lnTo>
                    <a:pt x="406" y="51188"/>
                  </a:lnTo>
                  <a:lnTo>
                    <a:pt x="475" y="51221"/>
                  </a:lnTo>
                  <a:lnTo>
                    <a:pt x="568" y="51247"/>
                  </a:lnTo>
                  <a:lnTo>
                    <a:pt x="649" y="51267"/>
                  </a:lnTo>
                  <a:lnTo>
                    <a:pt x="742" y="51280"/>
                  </a:lnTo>
                  <a:lnTo>
                    <a:pt x="834" y="51294"/>
                  </a:lnTo>
                  <a:lnTo>
                    <a:pt x="1112" y="51294"/>
                  </a:lnTo>
                  <a:lnTo>
                    <a:pt x="1205" y="51280"/>
                  </a:lnTo>
                  <a:lnTo>
                    <a:pt x="1297" y="51267"/>
                  </a:lnTo>
                  <a:lnTo>
                    <a:pt x="1390" y="51241"/>
                  </a:lnTo>
                  <a:lnTo>
                    <a:pt x="3091" y="50779"/>
                  </a:lnTo>
                  <a:lnTo>
                    <a:pt x="4769" y="50305"/>
                  </a:lnTo>
                  <a:lnTo>
                    <a:pt x="6401" y="49837"/>
                  </a:lnTo>
                  <a:lnTo>
                    <a:pt x="8010" y="49355"/>
                  </a:lnTo>
                  <a:lnTo>
                    <a:pt x="9596" y="48881"/>
                  </a:lnTo>
                  <a:lnTo>
                    <a:pt x="11135" y="48393"/>
                  </a:lnTo>
                  <a:lnTo>
                    <a:pt x="12652" y="47905"/>
                  </a:lnTo>
                  <a:lnTo>
                    <a:pt x="14145" y="47417"/>
                  </a:lnTo>
                  <a:lnTo>
                    <a:pt x="15603" y="46922"/>
                  </a:lnTo>
                  <a:lnTo>
                    <a:pt x="17027" y="46428"/>
                  </a:lnTo>
                  <a:lnTo>
                    <a:pt x="18427" y="45927"/>
                  </a:lnTo>
                  <a:lnTo>
                    <a:pt x="19805" y="45426"/>
                  </a:lnTo>
                  <a:lnTo>
                    <a:pt x="21147" y="44918"/>
                  </a:lnTo>
                  <a:lnTo>
                    <a:pt x="22455" y="44417"/>
                  </a:lnTo>
                  <a:lnTo>
                    <a:pt x="23752" y="43903"/>
                  </a:lnTo>
                  <a:lnTo>
                    <a:pt x="25002" y="43395"/>
                  </a:lnTo>
                  <a:lnTo>
                    <a:pt x="26240" y="42881"/>
                  </a:lnTo>
                  <a:lnTo>
                    <a:pt x="27444" y="42367"/>
                  </a:lnTo>
                  <a:lnTo>
                    <a:pt x="28624" y="41846"/>
                  </a:lnTo>
                  <a:lnTo>
                    <a:pt x="29770" y="41325"/>
                  </a:lnTo>
                  <a:lnTo>
                    <a:pt x="30893" y="40804"/>
                  </a:lnTo>
                  <a:lnTo>
                    <a:pt x="31993" y="40283"/>
                  </a:lnTo>
                  <a:lnTo>
                    <a:pt x="33069" y="39763"/>
                  </a:lnTo>
                  <a:lnTo>
                    <a:pt x="34122" y="39235"/>
                  </a:lnTo>
                  <a:lnTo>
                    <a:pt x="35141" y="38708"/>
                  </a:lnTo>
                  <a:lnTo>
                    <a:pt x="36148" y="38180"/>
                  </a:lnTo>
                  <a:lnTo>
                    <a:pt x="37120" y="37653"/>
                  </a:lnTo>
                  <a:lnTo>
                    <a:pt x="38069" y="37125"/>
                  </a:lnTo>
                  <a:lnTo>
                    <a:pt x="38995" y="36591"/>
                  </a:lnTo>
                  <a:lnTo>
                    <a:pt x="39898" y="36064"/>
                  </a:lnTo>
                  <a:lnTo>
                    <a:pt x="40778" y="35530"/>
                  </a:lnTo>
                  <a:lnTo>
                    <a:pt x="41646" y="35002"/>
                  </a:lnTo>
                  <a:lnTo>
                    <a:pt x="42479" y="34468"/>
                  </a:lnTo>
                  <a:lnTo>
                    <a:pt x="43289" y="33934"/>
                  </a:lnTo>
                  <a:lnTo>
                    <a:pt x="44076" y="33407"/>
                  </a:lnTo>
                  <a:lnTo>
                    <a:pt x="44852" y="32873"/>
                  </a:lnTo>
                  <a:lnTo>
                    <a:pt x="45593" y="32345"/>
                  </a:lnTo>
                  <a:lnTo>
                    <a:pt x="46322" y="31811"/>
                  </a:lnTo>
                  <a:lnTo>
                    <a:pt x="47028" y="31284"/>
                  </a:lnTo>
                  <a:lnTo>
                    <a:pt x="47711" y="30750"/>
                  </a:lnTo>
                  <a:lnTo>
                    <a:pt x="48370" y="30223"/>
                  </a:lnTo>
                  <a:lnTo>
                    <a:pt x="49019" y="29695"/>
                  </a:lnTo>
                  <a:lnTo>
                    <a:pt x="49644" y="29168"/>
                  </a:lnTo>
                  <a:lnTo>
                    <a:pt x="50245" y="28640"/>
                  </a:lnTo>
                  <a:lnTo>
                    <a:pt x="50836" y="28113"/>
                  </a:lnTo>
                  <a:lnTo>
                    <a:pt x="51403" y="27592"/>
                  </a:lnTo>
                  <a:lnTo>
                    <a:pt x="51947" y="27071"/>
                  </a:lnTo>
                  <a:lnTo>
                    <a:pt x="52479" y="26550"/>
                  </a:lnTo>
                  <a:lnTo>
                    <a:pt x="52989" y="26029"/>
                  </a:lnTo>
                  <a:lnTo>
                    <a:pt x="53486" y="25515"/>
                  </a:lnTo>
                  <a:lnTo>
                    <a:pt x="53961" y="25001"/>
                  </a:lnTo>
                  <a:lnTo>
                    <a:pt x="54412" y="24487"/>
                  </a:lnTo>
                  <a:lnTo>
                    <a:pt x="54864" y="23972"/>
                  </a:lnTo>
                  <a:lnTo>
                    <a:pt x="55280" y="23465"/>
                  </a:lnTo>
                  <a:lnTo>
                    <a:pt x="55697" y="22957"/>
                  </a:lnTo>
                  <a:lnTo>
                    <a:pt x="56091" y="22456"/>
                  </a:lnTo>
                  <a:lnTo>
                    <a:pt x="56461" y="21955"/>
                  </a:lnTo>
                  <a:lnTo>
                    <a:pt x="56831" y="21454"/>
                  </a:lnTo>
                  <a:lnTo>
                    <a:pt x="57179" y="20959"/>
                  </a:lnTo>
                  <a:lnTo>
                    <a:pt x="57503" y="20465"/>
                  </a:lnTo>
                  <a:lnTo>
                    <a:pt x="57827" y="19977"/>
                  </a:lnTo>
                  <a:lnTo>
                    <a:pt x="58128" y="19489"/>
                  </a:lnTo>
                  <a:lnTo>
                    <a:pt x="58417" y="19008"/>
                  </a:lnTo>
                  <a:lnTo>
                    <a:pt x="58695" y="18527"/>
                  </a:lnTo>
                  <a:lnTo>
                    <a:pt x="58949" y="18052"/>
                  </a:lnTo>
                  <a:lnTo>
                    <a:pt x="59204" y="17577"/>
                  </a:lnTo>
                  <a:lnTo>
                    <a:pt x="59436" y="17109"/>
                  </a:lnTo>
                  <a:lnTo>
                    <a:pt x="59667" y="16641"/>
                  </a:lnTo>
                  <a:lnTo>
                    <a:pt x="59875" y="16186"/>
                  </a:lnTo>
                  <a:lnTo>
                    <a:pt x="60072" y="15725"/>
                  </a:lnTo>
                  <a:lnTo>
                    <a:pt x="60257" y="15276"/>
                  </a:lnTo>
                  <a:lnTo>
                    <a:pt x="60431" y="14828"/>
                  </a:lnTo>
                  <a:lnTo>
                    <a:pt x="60593" y="14386"/>
                  </a:lnTo>
                  <a:lnTo>
                    <a:pt x="60755" y="13945"/>
                  </a:lnTo>
                  <a:lnTo>
                    <a:pt x="60894" y="13509"/>
                  </a:lnTo>
                  <a:lnTo>
                    <a:pt x="61033" y="13081"/>
                  </a:lnTo>
                  <a:lnTo>
                    <a:pt x="61149" y="12659"/>
                  </a:lnTo>
                  <a:lnTo>
                    <a:pt x="61264" y="12237"/>
                  </a:lnTo>
                  <a:lnTo>
                    <a:pt x="61369" y="11822"/>
                  </a:lnTo>
                  <a:lnTo>
                    <a:pt x="61461" y="11413"/>
                  </a:lnTo>
                  <a:lnTo>
                    <a:pt x="61554" y="11011"/>
                  </a:lnTo>
                  <a:lnTo>
                    <a:pt x="61623" y="10615"/>
                  </a:lnTo>
                  <a:lnTo>
                    <a:pt x="61693" y="10226"/>
                  </a:lnTo>
                  <a:lnTo>
                    <a:pt x="61750" y="9837"/>
                  </a:lnTo>
                  <a:lnTo>
                    <a:pt x="61855" y="9086"/>
                  </a:lnTo>
                  <a:lnTo>
                    <a:pt x="61924" y="8354"/>
                  </a:lnTo>
                  <a:lnTo>
                    <a:pt x="61970" y="7648"/>
                  </a:lnTo>
                  <a:lnTo>
                    <a:pt x="61994" y="6976"/>
                  </a:lnTo>
                  <a:lnTo>
                    <a:pt x="61994" y="6323"/>
                  </a:lnTo>
                  <a:lnTo>
                    <a:pt x="61970" y="5703"/>
                  </a:lnTo>
                  <a:lnTo>
                    <a:pt x="61936" y="5110"/>
                  </a:lnTo>
                  <a:lnTo>
                    <a:pt x="61878" y="4550"/>
                  </a:lnTo>
                  <a:lnTo>
                    <a:pt x="61820" y="4022"/>
                  </a:lnTo>
                  <a:lnTo>
                    <a:pt x="61739" y="3521"/>
                  </a:lnTo>
                  <a:lnTo>
                    <a:pt x="61658" y="3060"/>
                  </a:lnTo>
                  <a:lnTo>
                    <a:pt x="61565" y="2624"/>
                  </a:lnTo>
                  <a:lnTo>
                    <a:pt x="61473" y="2229"/>
                  </a:lnTo>
                  <a:lnTo>
                    <a:pt x="61392" y="1873"/>
                  </a:lnTo>
                  <a:lnTo>
                    <a:pt x="61299" y="1550"/>
                  </a:lnTo>
                  <a:lnTo>
                    <a:pt x="61206" y="1266"/>
                  </a:lnTo>
                  <a:lnTo>
                    <a:pt x="61056" y="818"/>
                  </a:lnTo>
                  <a:lnTo>
                    <a:pt x="60940" y="528"/>
                  </a:lnTo>
                  <a:lnTo>
                    <a:pt x="60894" y="409"/>
                  </a:lnTo>
                  <a:lnTo>
                    <a:pt x="60871" y="363"/>
                  </a:lnTo>
                  <a:lnTo>
                    <a:pt x="60836" y="324"/>
                  </a:lnTo>
                  <a:lnTo>
                    <a:pt x="60755" y="244"/>
                  </a:lnTo>
                  <a:lnTo>
                    <a:pt x="60662" y="172"/>
                  </a:lnTo>
                  <a:lnTo>
                    <a:pt x="60535" y="113"/>
                  </a:lnTo>
                  <a:lnTo>
                    <a:pt x="60408" y="66"/>
                  </a:lnTo>
                  <a:lnTo>
                    <a:pt x="60269" y="33"/>
                  </a:lnTo>
                  <a:lnTo>
                    <a:pt x="60107" y="7"/>
                  </a:lnTo>
                  <a:lnTo>
                    <a:pt x="59956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-9599175" y="3366800"/>
              <a:ext cx="572100" cy="325875"/>
            </a:xfrm>
            <a:custGeom>
              <a:avLst/>
              <a:gdLst/>
              <a:ahLst/>
              <a:cxnLst/>
              <a:rect l="l" t="t" r="r" b="b"/>
              <a:pathLst>
                <a:path w="22884" h="13035" extrusionOk="0">
                  <a:moveTo>
                    <a:pt x="11147" y="0"/>
                  </a:moveTo>
                  <a:lnTo>
                    <a:pt x="10858" y="7"/>
                  </a:lnTo>
                  <a:lnTo>
                    <a:pt x="10568" y="20"/>
                  </a:lnTo>
                  <a:lnTo>
                    <a:pt x="10279" y="33"/>
                  </a:lnTo>
                  <a:lnTo>
                    <a:pt x="9990" y="53"/>
                  </a:lnTo>
                  <a:lnTo>
                    <a:pt x="9700" y="73"/>
                  </a:lnTo>
                  <a:lnTo>
                    <a:pt x="9423" y="99"/>
                  </a:lnTo>
                  <a:lnTo>
                    <a:pt x="9145" y="132"/>
                  </a:lnTo>
                  <a:lnTo>
                    <a:pt x="8867" y="165"/>
                  </a:lnTo>
                  <a:lnTo>
                    <a:pt x="8589" y="205"/>
                  </a:lnTo>
                  <a:lnTo>
                    <a:pt x="8311" y="244"/>
                  </a:lnTo>
                  <a:lnTo>
                    <a:pt x="8045" y="290"/>
                  </a:lnTo>
                  <a:lnTo>
                    <a:pt x="7779" y="343"/>
                  </a:lnTo>
                  <a:lnTo>
                    <a:pt x="7513" y="396"/>
                  </a:lnTo>
                  <a:lnTo>
                    <a:pt x="6992" y="514"/>
                  </a:lnTo>
                  <a:lnTo>
                    <a:pt x="6483" y="640"/>
                  </a:lnTo>
                  <a:lnTo>
                    <a:pt x="5997" y="785"/>
                  </a:lnTo>
                  <a:lnTo>
                    <a:pt x="5510" y="943"/>
                  </a:lnTo>
                  <a:lnTo>
                    <a:pt x="5047" y="1114"/>
                  </a:lnTo>
                  <a:lnTo>
                    <a:pt x="4596" y="1292"/>
                  </a:lnTo>
                  <a:lnTo>
                    <a:pt x="4168" y="1490"/>
                  </a:lnTo>
                  <a:lnTo>
                    <a:pt x="3751" y="1695"/>
                  </a:lnTo>
                  <a:lnTo>
                    <a:pt x="3358" y="1906"/>
                  </a:lnTo>
                  <a:lnTo>
                    <a:pt x="2976" y="2136"/>
                  </a:lnTo>
                  <a:lnTo>
                    <a:pt x="2617" y="2374"/>
                  </a:lnTo>
                  <a:lnTo>
                    <a:pt x="2281" y="2618"/>
                  </a:lnTo>
                  <a:lnTo>
                    <a:pt x="1957" y="2875"/>
                  </a:lnTo>
                  <a:lnTo>
                    <a:pt x="1656" y="3138"/>
                  </a:lnTo>
                  <a:lnTo>
                    <a:pt x="1390" y="3409"/>
                  </a:lnTo>
                  <a:lnTo>
                    <a:pt x="1135" y="3692"/>
                  </a:lnTo>
                  <a:lnTo>
                    <a:pt x="904" y="3982"/>
                  </a:lnTo>
                  <a:lnTo>
                    <a:pt x="695" y="4272"/>
                  </a:lnTo>
                  <a:lnTo>
                    <a:pt x="522" y="4576"/>
                  </a:lnTo>
                  <a:lnTo>
                    <a:pt x="441" y="4734"/>
                  </a:lnTo>
                  <a:lnTo>
                    <a:pt x="360" y="4886"/>
                  </a:lnTo>
                  <a:lnTo>
                    <a:pt x="302" y="5044"/>
                  </a:lnTo>
                  <a:lnTo>
                    <a:pt x="232" y="5202"/>
                  </a:lnTo>
                  <a:lnTo>
                    <a:pt x="186" y="5360"/>
                  </a:lnTo>
                  <a:lnTo>
                    <a:pt x="140" y="5525"/>
                  </a:lnTo>
                  <a:lnTo>
                    <a:pt x="94" y="5683"/>
                  </a:lnTo>
                  <a:lnTo>
                    <a:pt x="59" y="5848"/>
                  </a:lnTo>
                  <a:lnTo>
                    <a:pt x="36" y="6013"/>
                  </a:lnTo>
                  <a:lnTo>
                    <a:pt x="24" y="6178"/>
                  </a:lnTo>
                  <a:lnTo>
                    <a:pt x="13" y="6349"/>
                  </a:lnTo>
                  <a:lnTo>
                    <a:pt x="1" y="6514"/>
                  </a:lnTo>
                  <a:lnTo>
                    <a:pt x="13" y="6685"/>
                  </a:lnTo>
                  <a:lnTo>
                    <a:pt x="24" y="6850"/>
                  </a:lnTo>
                  <a:lnTo>
                    <a:pt x="36" y="7015"/>
                  </a:lnTo>
                  <a:lnTo>
                    <a:pt x="59" y="7180"/>
                  </a:lnTo>
                  <a:lnTo>
                    <a:pt x="94" y="7345"/>
                  </a:lnTo>
                  <a:lnTo>
                    <a:pt x="140" y="7510"/>
                  </a:lnTo>
                  <a:lnTo>
                    <a:pt x="186" y="7668"/>
                  </a:lnTo>
                  <a:lnTo>
                    <a:pt x="232" y="7826"/>
                  </a:lnTo>
                  <a:lnTo>
                    <a:pt x="302" y="7984"/>
                  </a:lnTo>
                  <a:lnTo>
                    <a:pt x="360" y="8142"/>
                  </a:lnTo>
                  <a:lnTo>
                    <a:pt x="441" y="8301"/>
                  </a:lnTo>
                  <a:lnTo>
                    <a:pt x="522" y="8452"/>
                  </a:lnTo>
                  <a:lnTo>
                    <a:pt x="695" y="8756"/>
                  </a:lnTo>
                  <a:lnTo>
                    <a:pt x="904" y="9052"/>
                  </a:lnTo>
                  <a:lnTo>
                    <a:pt x="1135" y="9342"/>
                  </a:lnTo>
                  <a:lnTo>
                    <a:pt x="1390" y="9619"/>
                  </a:lnTo>
                  <a:lnTo>
                    <a:pt x="1656" y="9896"/>
                  </a:lnTo>
                  <a:lnTo>
                    <a:pt x="1957" y="10160"/>
                  </a:lnTo>
                  <a:lnTo>
                    <a:pt x="2281" y="10417"/>
                  </a:lnTo>
                  <a:lnTo>
                    <a:pt x="2617" y="10661"/>
                  </a:lnTo>
                  <a:lnTo>
                    <a:pt x="2976" y="10898"/>
                  </a:lnTo>
                  <a:lnTo>
                    <a:pt x="3358" y="11122"/>
                  </a:lnTo>
                  <a:lnTo>
                    <a:pt x="3751" y="11340"/>
                  </a:lnTo>
                  <a:lnTo>
                    <a:pt x="4168" y="11544"/>
                  </a:lnTo>
                  <a:lnTo>
                    <a:pt x="4596" y="11736"/>
                  </a:lnTo>
                  <a:lnTo>
                    <a:pt x="5047" y="11920"/>
                  </a:lnTo>
                  <a:lnTo>
                    <a:pt x="5510" y="12092"/>
                  </a:lnTo>
                  <a:lnTo>
                    <a:pt x="5997" y="12243"/>
                  </a:lnTo>
                  <a:lnTo>
                    <a:pt x="6483" y="12388"/>
                  </a:lnTo>
                  <a:lnTo>
                    <a:pt x="6992" y="12520"/>
                  </a:lnTo>
                  <a:lnTo>
                    <a:pt x="7513" y="12639"/>
                  </a:lnTo>
                  <a:lnTo>
                    <a:pt x="7779" y="12692"/>
                  </a:lnTo>
                  <a:lnTo>
                    <a:pt x="8045" y="12738"/>
                  </a:lnTo>
                  <a:lnTo>
                    <a:pt x="8311" y="12784"/>
                  </a:lnTo>
                  <a:lnTo>
                    <a:pt x="8589" y="12830"/>
                  </a:lnTo>
                  <a:lnTo>
                    <a:pt x="8867" y="12863"/>
                  </a:lnTo>
                  <a:lnTo>
                    <a:pt x="9145" y="12903"/>
                  </a:lnTo>
                  <a:lnTo>
                    <a:pt x="9423" y="12929"/>
                  </a:lnTo>
                  <a:lnTo>
                    <a:pt x="9700" y="12955"/>
                  </a:lnTo>
                  <a:lnTo>
                    <a:pt x="9990" y="12982"/>
                  </a:lnTo>
                  <a:lnTo>
                    <a:pt x="10279" y="13001"/>
                  </a:lnTo>
                  <a:lnTo>
                    <a:pt x="10568" y="13015"/>
                  </a:lnTo>
                  <a:lnTo>
                    <a:pt x="10858" y="13021"/>
                  </a:lnTo>
                  <a:lnTo>
                    <a:pt x="11147" y="13028"/>
                  </a:lnTo>
                  <a:lnTo>
                    <a:pt x="11448" y="13034"/>
                  </a:lnTo>
                  <a:lnTo>
                    <a:pt x="11737" y="13028"/>
                  </a:lnTo>
                  <a:lnTo>
                    <a:pt x="12038" y="13021"/>
                  </a:lnTo>
                  <a:lnTo>
                    <a:pt x="12328" y="13015"/>
                  </a:lnTo>
                  <a:lnTo>
                    <a:pt x="12617" y="13001"/>
                  </a:lnTo>
                  <a:lnTo>
                    <a:pt x="12907" y="12982"/>
                  </a:lnTo>
                  <a:lnTo>
                    <a:pt x="13184" y="12955"/>
                  </a:lnTo>
                  <a:lnTo>
                    <a:pt x="13474" y="12929"/>
                  </a:lnTo>
                  <a:lnTo>
                    <a:pt x="13751" y="12903"/>
                  </a:lnTo>
                  <a:lnTo>
                    <a:pt x="14029" y="12863"/>
                  </a:lnTo>
                  <a:lnTo>
                    <a:pt x="14307" y="12830"/>
                  </a:lnTo>
                  <a:lnTo>
                    <a:pt x="14573" y="12784"/>
                  </a:lnTo>
                  <a:lnTo>
                    <a:pt x="14851" y="12738"/>
                  </a:lnTo>
                  <a:lnTo>
                    <a:pt x="15117" y="12692"/>
                  </a:lnTo>
                  <a:lnTo>
                    <a:pt x="15383" y="12639"/>
                  </a:lnTo>
                  <a:lnTo>
                    <a:pt x="15893" y="12520"/>
                  </a:lnTo>
                  <a:lnTo>
                    <a:pt x="16402" y="12388"/>
                  </a:lnTo>
                  <a:lnTo>
                    <a:pt x="16900" y="12243"/>
                  </a:lnTo>
                  <a:lnTo>
                    <a:pt x="17374" y="12092"/>
                  </a:lnTo>
                  <a:lnTo>
                    <a:pt x="17837" y="11920"/>
                  </a:lnTo>
                  <a:lnTo>
                    <a:pt x="18289" y="11736"/>
                  </a:lnTo>
                  <a:lnTo>
                    <a:pt x="18717" y="11544"/>
                  </a:lnTo>
                  <a:lnTo>
                    <a:pt x="19134" y="11340"/>
                  </a:lnTo>
                  <a:lnTo>
                    <a:pt x="19539" y="11122"/>
                  </a:lnTo>
                  <a:lnTo>
                    <a:pt x="19909" y="10898"/>
                  </a:lnTo>
                  <a:lnTo>
                    <a:pt x="20268" y="10661"/>
                  </a:lnTo>
                  <a:lnTo>
                    <a:pt x="20615" y="10417"/>
                  </a:lnTo>
                  <a:lnTo>
                    <a:pt x="20928" y="10160"/>
                  </a:lnTo>
                  <a:lnTo>
                    <a:pt x="21229" y="9896"/>
                  </a:lnTo>
                  <a:lnTo>
                    <a:pt x="21506" y="9619"/>
                  </a:lnTo>
                  <a:lnTo>
                    <a:pt x="21761" y="9342"/>
                  </a:lnTo>
                  <a:lnTo>
                    <a:pt x="21981" y="9052"/>
                  </a:lnTo>
                  <a:lnTo>
                    <a:pt x="22189" y="8756"/>
                  </a:lnTo>
                  <a:lnTo>
                    <a:pt x="22374" y="8452"/>
                  </a:lnTo>
                  <a:lnTo>
                    <a:pt x="22455" y="8301"/>
                  </a:lnTo>
                  <a:lnTo>
                    <a:pt x="22525" y="8142"/>
                  </a:lnTo>
                  <a:lnTo>
                    <a:pt x="22594" y="7984"/>
                  </a:lnTo>
                  <a:lnTo>
                    <a:pt x="22652" y="7826"/>
                  </a:lnTo>
                  <a:lnTo>
                    <a:pt x="22710" y="7668"/>
                  </a:lnTo>
                  <a:lnTo>
                    <a:pt x="22756" y="7510"/>
                  </a:lnTo>
                  <a:lnTo>
                    <a:pt x="22791" y="7345"/>
                  </a:lnTo>
                  <a:lnTo>
                    <a:pt x="22826" y="7180"/>
                  </a:lnTo>
                  <a:lnTo>
                    <a:pt x="22849" y="7015"/>
                  </a:lnTo>
                  <a:lnTo>
                    <a:pt x="22872" y="6850"/>
                  </a:lnTo>
                  <a:lnTo>
                    <a:pt x="22884" y="6685"/>
                  </a:lnTo>
                  <a:lnTo>
                    <a:pt x="22884" y="6514"/>
                  </a:lnTo>
                  <a:lnTo>
                    <a:pt x="22884" y="6349"/>
                  </a:lnTo>
                  <a:lnTo>
                    <a:pt x="22872" y="6178"/>
                  </a:lnTo>
                  <a:lnTo>
                    <a:pt x="22849" y="6013"/>
                  </a:lnTo>
                  <a:lnTo>
                    <a:pt x="22826" y="5848"/>
                  </a:lnTo>
                  <a:lnTo>
                    <a:pt x="22791" y="5683"/>
                  </a:lnTo>
                  <a:lnTo>
                    <a:pt x="22756" y="5525"/>
                  </a:lnTo>
                  <a:lnTo>
                    <a:pt x="22710" y="5360"/>
                  </a:lnTo>
                  <a:lnTo>
                    <a:pt x="22652" y="5202"/>
                  </a:lnTo>
                  <a:lnTo>
                    <a:pt x="22594" y="5044"/>
                  </a:lnTo>
                  <a:lnTo>
                    <a:pt x="22525" y="4886"/>
                  </a:lnTo>
                  <a:lnTo>
                    <a:pt x="22455" y="4734"/>
                  </a:lnTo>
                  <a:lnTo>
                    <a:pt x="22374" y="4576"/>
                  </a:lnTo>
                  <a:lnTo>
                    <a:pt x="22189" y="4272"/>
                  </a:lnTo>
                  <a:lnTo>
                    <a:pt x="21981" y="3982"/>
                  </a:lnTo>
                  <a:lnTo>
                    <a:pt x="21761" y="3692"/>
                  </a:lnTo>
                  <a:lnTo>
                    <a:pt x="21506" y="3409"/>
                  </a:lnTo>
                  <a:lnTo>
                    <a:pt x="21229" y="3138"/>
                  </a:lnTo>
                  <a:lnTo>
                    <a:pt x="20928" y="2875"/>
                  </a:lnTo>
                  <a:lnTo>
                    <a:pt x="20615" y="2618"/>
                  </a:lnTo>
                  <a:lnTo>
                    <a:pt x="20268" y="2374"/>
                  </a:lnTo>
                  <a:lnTo>
                    <a:pt x="19909" y="2136"/>
                  </a:lnTo>
                  <a:lnTo>
                    <a:pt x="19539" y="1906"/>
                  </a:lnTo>
                  <a:lnTo>
                    <a:pt x="19134" y="1695"/>
                  </a:lnTo>
                  <a:lnTo>
                    <a:pt x="18717" y="1490"/>
                  </a:lnTo>
                  <a:lnTo>
                    <a:pt x="18289" y="1292"/>
                  </a:lnTo>
                  <a:lnTo>
                    <a:pt x="17837" y="1114"/>
                  </a:lnTo>
                  <a:lnTo>
                    <a:pt x="17374" y="943"/>
                  </a:lnTo>
                  <a:lnTo>
                    <a:pt x="16900" y="785"/>
                  </a:lnTo>
                  <a:lnTo>
                    <a:pt x="16402" y="640"/>
                  </a:lnTo>
                  <a:lnTo>
                    <a:pt x="15893" y="514"/>
                  </a:lnTo>
                  <a:lnTo>
                    <a:pt x="15383" y="396"/>
                  </a:lnTo>
                  <a:lnTo>
                    <a:pt x="15117" y="343"/>
                  </a:lnTo>
                  <a:lnTo>
                    <a:pt x="14851" y="290"/>
                  </a:lnTo>
                  <a:lnTo>
                    <a:pt x="14573" y="244"/>
                  </a:lnTo>
                  <a:lnTo>
                    <a:pt x="14307" y="205"/>
                  </a:lnTo>
                  <a:lnTo>
                    <a:pt x="14029" y="165"/>
                  </a:lnTo>
                  <a:lnTo>
                    <a:pt x="13751" y="132"/>
                  </a:lnTo>
                  <a:lnTo>
                    <a:pt x="13474" y="99"/>
                  </a:lnTo>
                  <a:lnTo>
                    <a:pt x="13184" y="73"/>
                  </a:lnTo>
                  <a:lnTo>
                    <a:pt x="12907" y="53"/>
                  </a:lnTo>
                  <a:lnTo>
                    <a:pt x="12617" y="33"/>
                  </a:lnTo>
                  <a:lnTo>
                    <a:pt x="12328" y="20"/>
                  </a:lnTo>
                  <a:lnTo>
                    <a:pt x="12038" y="7"/>
                  </a:lnTo>
                  <a:lnTo>
                    <a:pt x="11737" y="0"/>
                  </a:lnTo>
                  <a:close/>
                </a:path>
              </a:pathLst>
            </a:custGeom>
            <a:solidFill>
              <a:srgbClr val="E1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-7165625" y="3401400"/>
              <a:ext cx="572075" cy="325725"/>
            </a:xfrm>
            <a:custGeom>
              <a:avLst/>
              <a:gdLst/>
              <a:ahLst/>
              <a:cxnLst/>
              <a:rect l="l" t="t" r="r" b="b"/>
              <a:pathLst>
                <a:path w="22883" h="13029" extrusionOk="0">
                  <a:moveTo>
                    <a:pt x="11146" y="1"/>
                  </a:moveTo>
                  <a:lnTo>
                    <a:pt x="10857" y="7"/>
                  </a:lnTo>
                  <a:lnTo>
                    <a:pt x="10568" y="14"/>
                  </a:lnTo>
                  <a:lnTo>
                    <a:pt x="10278" y="34"/>
                  </a:lnTo>
                  <a:lnTo>
                    <a:pt x="9989" y="47"/>
                  </a:lnTo>
                  <a:lnTo>
                    <a:pt x="9699" y="73"/>
                  </a:lnTo>
                  <a:lnTo>
                    <a:pt x="9422" y="100"/>
                  </a:lnTo>
                  <a:lnTo>
                    <a:pt x="9144" y="133"/>
                  </a:lnTo>
                  <a:lnTo>
                    <a:pt x="8855" y="166"/>
                  </a:lnTo>
                  <a:lnTo>
                    <a:pt x="8588" y="205"/>
                  </a:lnTo>
                  <a:lnTo>
                    <a:pt x="8311" y="245"/>
                  </a:lnTo>
                  <a:lnTo>
                    <a:pt x="8044" y="291"/>
                  </a:lnTo>
                  <a:lnTo>
                    <a:pt x="7778" y="337"/>
                  </a:lnTo>
                  <a:lnTo>
                    <a:pt x="7512" y="396"/>
                  </a:lnTo>
                  <a:lnTo>
                    <a:pt x="6991" y="508"/>
                  </a:lnTo>
                  <a:lnTo>
                    <a:pt x="6482" y="640"/>
                  </a:lnTo>
                  <a:lnTo>
                    <a:pt x="5996" y="785"/>
                  </a:lnTo>
                  <a:lnTo>
                    <a:pt x="5510" y="943"/>
                  </a:lnTo>
                  <a:lnTo>
                    <a:pt x="5047" y="1108"/>
                  </a:lnTo>
                  <a:lnTo>
                    <a:pt x="4595" y="1293"/>
                  </a:lnTo>
                  <a:lnTo>
                    <a:pt x="4167" y="1484"/>
                  </a:lnTo>
                  <a:lnTo>
                    <a:pt x="3750" y="1689"/>
                  </a:lnTo>
                  <a:lnTo>
                    <a:pt x="3357" y="1906"/>
                  </a:lnTo>
                  <a:lnTo>
                    <a:pt x="2975" y="2130"/>
                  </a:lnTo>
                  <a:lnTo>
                    <a:pt x="2616" y="2368"/>
                  </a:lnTo>
                  <a:lnTo>
                    <a:pt x="2280" y="2618"/>
                  </a:lnTo>
                  <a:lnTo>
                    <a:pt x="1956" y="2869"/>
                  </a:lnTo>
                  <a:lnTo>
                    <a:pt x="1655" y="3132"/>
                  </a:lnTo>
                  <a:lnTo>
                    <a:pt x="1389" y="3409"/>
                  </a:lnTo>
                  <a:lnTo>
                    <a:pt x="1134" y="3686"/>
                  </a:lnTo>
                  <a:lnTo>
                    <a:pt x="903" y="3976"/>
                  </a:lnTo>
                  <a:lnTo>
                    <a:pt x="695" y="4273"/>
                  </a:lnTo>
                  <a:lnTo>
                    <a:pt x="602" y="4425"/>
                  </a:lnTo>
                  <a:lnTo>
                    <a:pt x="521" y="4576"/>
                  </a:lnTo>
                  <a:lnTo>
                    <a:pt x="440" y="4728"/>
                  </a:lnTo>
                  <a:lnTo>
                    <a:pt x="359" y="4886"/>
                  </a:lnTo>
                  <a:lnTo>
                    <a:pt x="301" y="5044"/>
                  </a:lnTo>
                  <a:lnTo>
                    <a:pt x="232" y="5203"/>
                  </a:lnTo>
                  <a:lnTo>
                    <a:pt x="185" y="5361"/>
                  </a:lnTo>
                  <a:lnTo>
                    <a:pt x="139" y="5519"/>
                  </a:lnTo>
                  <a:lnTo>
                    <a:pt x="93" y="5684"/>
                  </a:lnTo>
                  <a:lnTo>
                    <a:pt x="58" y="5849"/>
                  </a:lnTo>
                  <a:lnTo>
                    <a:pt x="35" y="6013"/>
                  </a:lnTo>
                  <a:lnTo>
                    <a:pt x="23" y="6178"/>
                  </a:lnTo>
                  <a:lnTo>
                    <a:pt x="12" y="6343"/>
                  </a:lnTo>
                  <a:lnTo>
                    <a:pt x="0" y="6515"/>
                  </a:lnTo>
                  <a:lnTo>
                    <a:pt x="12" y="6679"/>
                  </a:lnTo>
                  <a:lnTo>
                    <a:pt x="23" y="6851"/>
                  </a:lnTo>
                  <a:lnTo>
                    <a:pt x="35" y="7016"/>
                  </a:lnTo>
                  <a:lnTo>
                    <a:pt x="58" y="7180"/>
                  </a:lnTo>
                  <a:lnTo>
                    <a:pt x="93" y="7345"/>
                  </a:lnTo>
                  <a:lnTo>
                    <a:pt x="139" y="7503"/>
                  </a:lnTo>
                  <a:lnTo>
                    <a:pt x="185" y="7668"/>
                  </a:lnTo>
                  <a:lnTo>
                    <a:pt x="232" y="7827"/>
                  </a:lnTo>
                  <a:lnTo>
                    <a:pt x="301" y="7985"/>
                  </a:lnTo>
                  <a:lnTo>
                    <a:pt x="359" y="8143"/>
                  </a:lnTo>
                  <a:lnTo>
                    <a:pt x="440" y="8295"/>
                  </a:lnTo>
                  <a:lnTo>
                    <a:pt x="521" y="8453"/>
                  </a:lnTo>
                  <a:lnTo>
                    <a:pt x="602" y="8604"/>
                  </a:lnTo>
                  <a:lnTo>
                    <a:pt x="695" y="8756"/>
                  </a:lnTo>
                  <a:lnTo>
                    <a:pt x="903" y="9053"/>
                  </a:lnTo>
                  <a:lnTo>
                    <a:pt x="1134" y="9336"/>
                  </a:lnTo>
                  <a:lnTo>
                    <a:pt x="1389" y="9620"/>
                  </a:lnTo>
                  <a:lnTo>
                    <a:pt x="1655" y="9890"/>
                  </a:lnTo>
                  <a:lnTo>
                    <a:pt x="1956" y="10160"/>
                  </a:lnTo>
                  <a:lnTo>
                    <a:pt x="2280" y="10411"/>
                  </a:lnTo>
                  <a:lnTo>
                    <a:pt x="2616" y="10661"/>
                  </a:lnTo>
                  <a:lnTo>
                    <a:pt x="2975" y="10892"/>
                  </a:lnTo>
                  <a:lnTo>
                    <a:pt x="3357" y="11123"/>
                  </a:lnTo>
                  <a:lnTo>
                    <a:pt x="3750" y="11341"/>
                  </a:lnTo>
                  <a:lnTo>
                    <a:pt x="4167" y="11545"/>
                  </a:lnTo>
                  <a:lnTo>
                    <a:pt x="4595" y="11736"/>
                  </a:lnTo>
                  <a:lnTo>
                    <a:pt x="5047" y="11914"/>
                  </a:lnTo>
                  <a:lnTo>
                    <a:pt x="5510" y="12086"/>
                  </a:lnTo>
                  <a:lnTo>
                    <a:pt x="5996" y="12244"/>
                  </a:lnTo>
                  <a:lnTo>
                    <a:pt x="6482" y="12389"/>
                  </a:lnTo>
                  <a:lnTo>
                    <a:pt x="6991" y="12521"/>
                  </a:lnTo>
                  <a:lnTo>
                    <a:pt x="7512" y="12633"/>
                  </a:lnTo>
                  <a:lnTo>
                    <a:pt x="7778" y="12686"/>
                  </a:lnTo>
                  <a:lnTo>
                    <a:pt x="8044" y="12738"/>
                  </a:lnTo>
                  <a:lnTo>
                    <a:pt x="8311" y="12784"/>
                  </a:lnTo>
                  <a:lnTo>
                    <a:pt x="8588" y="12824"/>
                  </a:lnTo>
                  <a:lnTo>
                    <a:pt x="8855" y="12864"/>
                  </a:lnTo>
                  <a:lnTo>
                    <a:pt x="9144" y="12896"/>
                  </a:lnTo>
                  <a:lnTo>
                    <a:pt x="9422" y="12929"/>
                  </a:lnTo>
                  <a:lnTo>
                    <a:pt x="9699" y="12956"/>
                  </a:lnTo>
                  <a:lnTo>
                    <a:pt x="9989" y="12976"/>
                  </a:lnTo>
                  <a:lnTo>
                    <a:pt x="10278" y="12995"/>
                  </a:lnTo>
                  <a:lnTo>
                    <a:pt x="10568" y="13009"/>
                  </a:lnTo>
                  <a:lnTo>
                    <a:pt x="10857" y="13022"/>
                  </a:lnTo>
                  <a:lnTo>
                    <a:pt x="11146" y="13028"/>
                  </a:lnTo>
                  <a:lnTo>
                    <a:pt x="11737" y="13028"/>
                  </a:lnTo>
                  <a:lnTo>
                    <a:pt x="12037" y="13022"/>
                  </a:lnTo>
                  <a:lnTo>
                    <a:pt x="12327" y="13009"/>
                  </a:lnTo>
                  <a:lnTo>
                    <a:pt x="12616" y="12995"/>
                  </a:lnTo>
                  <a:lnTo>
                    <a:pt x="12906" y="12976"/>
                  </a:lnTo>
                  <a:lnTo>
                    <a:pt x="13183" y="12956"/>
                  </a:lnTo>
                  <a:lnTo>
                    <a:pt x="13473" y="12929"/>
                  </a:lnTo>
                  <a:lnTo>
                    <a:pt x="13751" y="12896"/>
                  </a:lnTo>
                  <a:lnTo>
                    <a:pt x="14028" y="12864"/>
                  </a:lnTo>
                  <a:lnTo>
                    <a:pt x="14306" y="12824"/>
                  </a:lnTo>
                  <a:lnTo>
                    <a:pt x="14572" y="12784"/>
                  </a:lnTo>
                  <a:lnTo>
                    <a:pt x="14850" y="12738"/>
                  </a:lnTo>
                  <a:lnTo>
                    <a:pt x="15116" y="12686"/>
                  </a:lnTo>
                  <a:lnTo>
                    <a:pt x="15383" y="12633"/>
                  </a:lnTo>
                  <a:lnTo>
                    <a:pt x="15892" y="12521"/>
                  </a:lnTo>
                  <a:lnTo>
                    <a:pt x="16401" y="12389"/>
                  </a:lnTo>
                  <a:lnTo>
                    <a:pt x="16899" y="12244"/>
                  </a:lnTo>
                  <a:lnTo>
                    <a:pt x="17373" y="12086"/>
                  </a:lnTo>
                  <a:lnTo>
                    <a:pt x="17836" y="11914"/>
                  </a:lnTo>
                  <a:lnTo>
                    <a:pt x="18288" y="11736"/>
                  </a:lnTo>
                  <a:lnTo>
                    <a:pt x="18716" y="11545"/>
                  </a:lnTo>
                  <a:lnTo>
                    <a:pt x="19133" y="11341"/>
                  </a:lnTo>
                  <a:lnTo>
                    <a:pt x="19538" y="11123"/>
                  </a:lnTo>
                  <a:lnTo>
                    <a:pt x="19908" y="10892"/>
                  </a:lnTo>
                  <a:lnTo>
                    <a:pt x="20267" y="10661"/>
                  </a:lnTo>
                  <a:lnTo>
                    <a:pt x="20614" y="10411"/>
                  </a:lnTo>
                  <a:lnTo>
                    <a:pt x="20927" y="10160"/>
                  </a:lnTo>
                  <a:lnTo>
                    <a:pt x="21228" y="9890"/>
                  </a:lnTo>
                  <a:lnTo>
                    <a:pt x="21505" y="9620"/>
                  </a:lnTo>
                  <a:lnTo>
                    <a:pt x="21760" y="9336"/>
                  </a:lnTo>
                  <a:lnTo>
                    <a:pt x="21980" y="9053"/>
                  </a:lnTo>
                  <a:lnTo>
                    <a:pt x="22188" y="8756"/>
                  </a:lnTo>
                  <a:lnTo>
                    <a:pt x="22281" y="8604"/>
                  </a:lnTo>
                  <a:lnTo>
                    <a:pt x="22373" y="8453"/>
                  </a:lnTo>
                  <a:lnTo>
                    <a:pt x="22454" y="8295"/>
                  </a:lnTo>
                  <a:lnTo>
                    <a:pt x="22524" y="8143"/>
                  </a:lnTo>
                  <a:lnTo>
                    <a:pt x="22593" y="7985"/>
                  </a:lnTo>
                  <a:lnTo>
                    <a:pt x="22651" y="7827"/>
                  </a:lnTo>
                  <a:lnTo>
                    <a:pt x="22709" y="7668"/>
                  </a:lnTo>
                  <a:lnTo>
                    <a:pt x="22755" y="7503"/>
                  </a:lnTo>
                  <a:lnTo>
                    <a:pt x="22790" y="7345"/>
                  </a:lnTo>
                  <a:lnTo>
                    <a:pt x="22825" y="7180"/>
                  </a:lnTo>
                  <a:lnTo>
                    <a:pt x="22848" y="7016"/>
                  </a:lnTo>
                  <a:lnTo>
                    <a:pt x="22871" y="6851"/>
                  </a:lnTo>
                  <a:lnTo>
                    <a:pt x="22883" y="6679"/>
                  </a:lnTo>
                  <a:lnTo>
                    <a:pt x="22883" y="6515"/>
                  </a:lnTo>
                  <a:lnTo>
                    <a:pt x="22883" y="6343"/>
                  </a:lnTo>
                  <a:lnTo>
                    <a:pt x="22871" y="6178"/>
                  </a:lnTo>
                  <a:lnTo>
                    <a:pt x="22848" y="6013"/>
                  </a:lnTo>
                  <a:lnTo>
                    <a:pt x="22825" y="5849"/>
                  </a:lnTo>
                  <a:lnTo>
                    <a:pt x="22790" y="5684"/>
                  </a:lnTo>
                  <a:lnTo>
                    <a:pt x="22755" y="5519"/>
                  </a:lnTo>
                  <a:lnTo>
                    <a:pt x="22709" y="5361"/>
                  </a:lnTo>
                  <a:lnTo>
                    <a:pt x="22651" y="5203"/>
                  </a:lnTo>
                  <a:lnTo>
                    <a:pt x="22593" y="5044"/>
                  </a:lnTo>
                  <a:lnTo>
                    <a:pt x="22524" y="4886"/>
                  </a:lnTo>
                  <a:lnTo>
                    <a:pt x="22454" y="4728"/>
                  </a:lnTo>
                  <a:lnTo>
                    <a:pt x="22373" y="4576"/>
                  </a:lnTo>
                  <a:lnTo>
                    <a:pt x="22281" y="4425"/>
                  </a:lnTo>
                  <a:lnTo>
                    <a:pt x="22188" y="4273"/>
                  </a:lnTo>
                  <a:lnTo>
                    <a:pt x="21980" y="3976"/>
                  </a:lnTo>
                  <a:lnTo>
                    <a:pt x="21760" y="3686"/>
                  </a:lnTo>
                  <a:lnTo>
                    <a:pt x="21505" y="3409"/>
                  </a:lnTo>
                  <a:lnTo>
                    <a:pt x="21228" y="3132"/>
                  </a:lnTo>
                  <a:lnTo>
                    <a:pt x="20927" y="2869"/>
                  </a:lnTo>
                  <a:lnTo>
                    <a:pt x="20614" y="2618"/>
                  </a:lnTo>
                  <a:lnTo>
                    <a:pt x="20267" y="2368"/>
                  </a:lnTo>
                  <a:lnTo>
                    <a:pt x="19908" y="2130"/>
                  </a:lnTo>
                  <a:lnTo>
                    <a:pt x="19538" y="1906"/>
                  </a:lnTo>
                  <a:lnTo>
                    <a:pt x="19133" y="1689"/>
                  </a:lnTo>
                  <a:lnTo>
                    <a:pt x="18716" y="1484"/>
                  </a:lnTo>
                  <a:lnTo>
                    <a:pt x="18288" y="1293"/>
                  </a:lnTo>
                  <a:lnTo>
                    <a:pt x="17836" y="1108"/>
                  </a:lnTo>
                  <a:lnTo>
                    <a:pt x="17373" y="943"/>
                  </a:lnTo>
                  <a:lnTo>
                    <a:pt x="16899" y="785"/>
                  </a:lnTo>
                  <a:lnTo>
                    <a:pt x="16401" y="640"/>
                  </a:lnTo>
                  <a:lnTo>
                    <a:pt x="15892" y="508"/>
                  </a:lnTo>
                  <a:lnTo>
                    <a:pt x="15383" y="396"/>
                  </a:lnTo>
                  <a:lnTo>
                    <a:pt x="15116" y="337"/>
                  </a:lnTo>
                  <a:lnTo>
                    <a:pt x="14850" y="291"/>
                  </a:lnTo>
                  <a:lnTo>
                    <a:pt x="14572" y="245"/>
                  </a:lnTo>
                  <a:lnTo>
                    <a:pt x="14306" y="205"/>
                  </a:lnTo>
                  <a:lnTo>
                    <a:pt x="14028" y="166"/>
                  </a:lnTo>
                  <a:lnTo>
                    <a:pt x="13751" y="133"/>
                  </a:lnTo>
                  <a:lnTo>
                    <a:pt x="13473" y="100"/>
                  </a:lnTo>
                  <a:lnTo>
                    <a:pt x="13183" y="73"/>
                  </a:lnTo>
                  <a:lnTo>
                    <a:pt x="12906" y="47"/>
                  </a:lnTo>
                  <a:lnTo>
                    <a:pt x="12616" y="34"/>
                  </a:lnTo>
                  <a:lnTo>
                    <a:pt x="12327" y="14"/>
                  </a:lnTo>
                  <a:lnTo>
                    <a:pt x="12037" y="7"/>
                  </a:lnTo>
                  <a:lnTo>
                    <a:pt x="11737" y="1"/>
                  </a:lnTo>
                  <a:close/>
                </a:path>
              </a:pathLst>
            </a:custGeom>
            <a:solidFill>
              <a:srgbClr val="E1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-7986275" y="2403725"/>
              <a:ext cx="1244300" cy="761025"/>
            </a:xfrm>
            <a:custGeom>
              <a:avLst/>
              <a:gdLst/>
              <a:ahLst/>
              <a:cxnLst/>
              <a:rect l="l" t="t" r="r" b="b"/>
              <a:pathLst>
                <a:path w="49772" h="30441" extrusionOk="0">
                  <a:moveTo>
                    <a:pt x="19157" y="1"/>
                  </a:moveTo>
                  <a:lnTo>
                    <a:pt x="18566" y="7"/>
                  </a:lnTo>
                  <a:lnTo>
                    <a:pt x="17964" y="27"/>
                  </a:lnTo>
                  <a:lnTo>
                    <a:pt x="17363" y="47"/>
                  </a:lnTo>
                  <a:lnTo>
                    <a:pt x="16761" y="73"/>
                  </a:lnTo>
                  <a:lnTo>
                    <a:pt x="16147" y="113"/>
                  </a:lnTo>
                  <a:lnTo>
                    <a:pt x="15534" y="152"/>
                  </a:lnTo>
                  <a:lnTo>
                    <a:pt x="14909" y="205"/>
                  </a:lnTo>
                  <a:lnTo>
                    <a:pt x="14284" y="264"/>
                  </a:lnTo>
                  <a:lnTo>
                    <a:pt x="13659" y="330"/>
                  </a:lnTo>
                  <a:lnTo>
                    <a:pt x="13022" y="403"/>
                  </a:lnTo>
                  <a:lnTo>
                    <a:pt x="12374" y="482"/>
                  </a:lnTo>
                  <a:lnTo>
                    <a:pt x="11737" y="568"/>
                  </a:lnTo>
                  <a:lnTo>
                    <a:pt x="11078" y="667"/>
                  </a:lnTo>
                  <a:lnTo>
                    <a:pt x="10430" y="772"/>
                  </a:lnTo>
                  <a:lnTo>
                    <a:pt x="9770" y="884"/>
                  </a:lnTo>
                  <a:lnTo>
                    <a:pt x="9098" y="1009"/>
                  </a:lnTo>
                  <a:lnTo>
                    <a:pt x="8427" y="1135"/>
                  </a:lnTo>
                  <a:lnTo>
                    <a:pt x="7756" y="1273"/>
                  </a:lnTo>
                  <a:lnTo>
                    <a:pt x="7073" y="1425"/>
                  </a:lnTo>
                  <a:lnTo>
                    <a:pt x="6390" y="1576"/>
                  </a:lnTo>
                  <a:lnTo>
                    <a:pt x="5696" y="1741"/>
                  </a:lnTo>
                  <a:lnTo>
                    <a:pt x="5001" y="1919"/>
                  </a:lnTo>
                  <a:lnTo>
                    <a:pt x="4307" y="2104"/>
                  </a:lnTo>
                  <a:lnTo>
                    <a:pt x="3601" y="2295"/>
                  </a:lnTo>
                  <a:lnTo>
                    <a:pt x="2895" y="2499"/>
                  </a:lnTo>
                  <a:lnTo>
                    <a:pt x="2177" y="2710"/>
                  </a:lnTo>
                  <a:lnTo>
                    <a:pt x="1459" y="2928"/>
                  </a:lnTo>
                  <a:lnTo>
                    <a:pt x="730" y="3159"/>
                  </a:lnTo>
                  <a:lnTo>
                    <a:pt x="1" y="3403"/>
                  </a:lnTo>
                  <a:lnTo>
                    <a:pt x="348" y="3501"/>
                  </a:lnTo>
                  <a:lnTo>
                    <a:pt x="765" y="3633"/>
                  </a:lnTo>
                  <a:lnTo>
                    <a:pt x="1332" y="3811"/>
                  </a:lnTo>
                  <a:lnTo>
                    <a:pt x="2038" y="4042"/>
                  </a:lnTo>
                  <a:lnTo>
                    <a:pt x="2871" y="4332"/>
                  </a:lnTo>
                  <a:lnTo>
                    <a:pt x="3832" y="4668"/>
                  </a:lnTo>
                  <a:lnTo>
                    <a:pt x="4885" y="5057"/>
                  </a:lnTo>
                  <a:lnTo>
                    <a:pt x="6043" y="5499"/>
                  </a:lnTo>
                  <a:lnTo>
                    <a:pt x="6656" y="5736"/>
                  </a:lnTo>
                  <a:lnTo>
                    <a:pt x="7293" y="5987"/>
                  </a:lnTo>
                  <a:lnTo>
                    <a:pt x="7941" y="6257"/>
                  </a:lnTo>
                  <a:lnTo>
                    <a:pt x="8612" y="6534"/>
                  </a:lnTo>
                  <a:lnTo>
                    <a:pt x="9295" y="6831"/>
                  </a:lnTo>
                  <a:lnTo>
                    <a:pt x="10001" y="7134"/>
                  </a:lnTo>
                  <a:lnTo>
                    <a:pt x="10719" y="7457"/>
                  </a:lnTo>
                  <a:lnTo>
                    <a:pt x="11448" y="7787"/>
                  </a:lnTo>
                  <a:lnTo>
                    <a:pt x="12189" y="8136"/>
                  </a:lnTo>
                  <a:lnTo>
                    <a:pt x="12930" y="8492"/>
                  </a:lnTo>
                  <a:lnTo>
                    <a:pt x="13694" y="8868"/>
                  </a:lnTo>
                  <a:lnTo>
                    <a:pt x="14457" y="9251"/>
                  </a:lnTo>
                  <a:lnTo>
                    <a:pt x="15233" y="9653"/>
                  </a:lnTo>
                  <a:lnTo>
                    <a:pt x="16008" y="10068"/>
                  </a:lnTo>
                  <a:lnTo>
                    <a:pt x="16795" y="10490"/>
                  </a:lnTo>
                  <a:lnTo>
                    <a:pt x="17571" y="10932"/>
                  </a:lnTo>
                  <a:lnTo>
                    <a:pt x="18358" y="11387"/>
                  </a:lnTo>
                  <a:lnTo>
                    <a:pt x="19145" y="11848"/>
                  </a:lnTo>
                  <a:lnTo>
                    <a:pt x="19932" y="12329"/>
                  </a:lnTo>
                  <a:lnTo>
                    <a:pt x="20708" y="12824"/>
                  </a:lnTo>
                  <a:lnTo>
                    <a:pt x="21483" y="13332"/>
                  </a:lnTo>
                  <a:lnTo>
                    <a:pt x="22259" y="13852"/>
                  </a:lnTo>
                  <a:lnTo>
                    <a:pt x="23023" y="14386"/>
                  </a:lnTo>
                  <a:lnTo>
                    <a:pt x="23775" y="14934"/>
                  </a:lnTo>
                  <a:lnTo>
                    <a:pt x="24516" y="15494"/>
                  </a:lnTo>
                  <a:lnTo>
                    <a:pt x="25256" y="16068"/>
                  </a:lnTo>
                  <a:lnTo>
                    <a:pt x="25986" y="16654"/>
                  </a:lnTo>
                  <a:lnTo>
                    <a:pt x="26692" y="17261"/>
                  </a:lnTo>
                  <a:lnTo>
                    <a:pt x="27386" y="17874"/>
                  </a:lnTo>
                  <a:lnTo>
                    <a:pt x="28069" y="18500"/>
                  </a:lnTo>
                  <a:lnTo>
                    <a:pt x="28740" y="19147"/>
                  </a:lnTo>
                  <a:lnTo>
                    <a:pt x="29064" y="19470"/>
                  </a:lnTo>
                  <a:lnTo>
                    <a:pt x="29377" y="19806"/>
                  </a:lnTo>
                  <a:lnTo>
                    <a:pt x="29701" y="20135"/>
                  </a:lnTo>
                  <a:lnTo>
                    <a:pt x="30002" y="20472"/>
                  </a:lnTo>
                  <a:lnTo>
                    <a:pt x="30314" y="20815"/>
                  </a:lnTo>
                  <a:lnTo>
                    <a:pt x="30615" y="21157"/>
                  </a:lnTo>
                  <a:lnTo>
                    <a:pt x="30905" y="21507"/>
                  </a:lnTo>
                  <a:lnTo>
                    <a:pt x="31194" y="21856"/>
                  </a:lnTo>
                  <a:lnTo>
                    <a:pt x="31483" y="22206"/>
                  </a:lnTo>
                  <a:lnTo>
                    <a:pt x="31750" y="22568"/>
                  </a:lnTo>
                  <a:lnTo>
                    <a:pt x="32027" y="22924"/>
                  </a:lnTo>
                  <a:lnTo>
                    <a:pt x="32294" y="23293"/>
                  </a:lnTo>
                  <a:lnTo>
                    <a:pt x="32548" y="23656"/>
                  </a:lnTo>
                  <a:lnTo>
                    <a:pt x="32803" y="24032"/>
                  </a:lnTo>
                  <a:lnTo>
                    <a:pt x="33046" y="24408"/>
                  </a:lnTo>
                  <a:lnTo>
                    <a:pt x="33277" y="24784"/>
                  </a:lnTo>
                  <a:lnTo>
                    <a:pt x="33509" y="25166"/>
                  </a:lnTo>
                  <a:lnTo>
                    <a:pt x="33729" y="25548"/>
                  </a:lnTo>
                  <a:lnTo>
                    <a:pt x="33949" y="25937"/>
                  </a:lnTo>
                  <a:lnTo>
                    <a:pt x="34157" y="26333"/>
                  </a:lnTo>
                  <a:lnTo>
                    <a:pt x="34354" y="26728"/>
                  </a:lnTo>
                  <a:lnTo>
                    <a:pt x="34551" y="27124"/>
                  </a:lnTo>
                  <a:lnTo>
                    <a:pt x="34736" y="27526"/>
                  </a:lnTo>
                  <a:lnTo>
                    <a:pt x="34909" y="27935"/>
                  </a:lnTo>
                  <a:lnTo>
                    <a:pt x="35072" y="28344"/>
                  </a:lnTo>
                  <a:lnTo>
                    <a:pt x="35234" y="28752"/>
                  </a:lnTo>
                  <a:lnTo>
                    <a:pt x="35384" y="29168"/>
                  </a:lnTo>
                  <a:lnTo>
                    <a:pt x="35523" y="29590"/>
                  </a:lnTo>
                  <a:lnTo>
                    <a:pt x="35650" y="30012"/>
                  </a:lnTo>
                  <a:lnTo>
                    <a:pt x="35778" y="30440"/>
                  </a:lnTo>
                  <a:lnTo>
                    <a:pt x="36391" y="29860"/>
                  </a:lnTo>
                  <a:lnTo>
                    <a:pt x="37097" y="29181"/>
                  </a:lnTo>
                  <a:lnTo>
                    <a:pt x="38000" y="28291"/>
                  </a:lnTo>
                  <a:lnTo>
                    <a:pt x="39076" y="27223"/>
                  </a:lnTo>
                  <a:lnTo>
                    <a:pt x="40280" y="26010"/>
                  </a:lnTo>
                  <a:lnTo>
                    <a:pt x="40917" y="25357"/>
                  </a:lnTo>
                  <a:lnTo>
                    <a:pt x="41565" y="24685"/>
                  </a:lnTo>
                  <a:lnTo>
                    <a:pt x="42213" y="23992"/>
                  </a:lnTo>
                  <a:lnTo>
                    <a:pt x="42884" y="23280"/>
                  </a:lnTo>
                  <a:lnTo>
                    <a:pt x="43544" y="22562"/>
                  </a:lnTo>
                  <a:lnTo>
                    <a:pt x="44192" y="21836"/>
                  </a:lnTo>
                  <a:lnTo>
                    <a:pt x="44840" y="21111"/>
                  </a:lnTo>
                  <a:lnTo>
                    <a:pt x="45465" y="20386"/>
                  </a:lnTo>
                  <a:lnTo>
                    <a:pt x="46079" y="19661"/>
                  </a:lnTo>
                  <a:lnTo>
                    <a:pt x="46658" y="18955"/>
                  </a:lnTo>
                  <a:lnTo>
                    <a:pt x="47202" y="18263"/>
                  </a:lnTo>
                  <a:lnTo>
                    <a:pt x="47711" y="17584"/>
                  </a:lnTo>
                  <a:lnTo>
                    <a:pt x="48174" y="16931"/>
                  </a:lnTo>
                  <a:lnTo>
                    <a:pt x="48382" y="16615"/>
                  </a:lnTo>
                  <a:lnTo>
                    <a:pt x="48590" y="16305"/>
                  </a:lnTo>
                  <a:lnTo>
                    <a:pt x="48776" y="16002"/>
                  </a:lnTo>
                  <a:lnTo>
                    <a:pt x="48949" y="15712"/>
                  </a:lnTo>
                  <a:lnTo>
                    <a:pt x="49111" y="15428"/>
                  </a:lnTo>
                  <a:lnTo>
                    <a:pt x="49250" y="15151"/>
                  </a:lnTo>
                  <a:lnTo>
                    <a:pt x="49378" y="14887"/>
                  </a:lnTo>
                  <a:lnTo>
                    <a:pt x="49493" y="14637"/>
                  </a:lnTo>
                  <a:lnTo>
                    <a:pt x="49586" y="14393"/>
                  </a:lnTo>
                  <a:lnTo>
                    <a:pt x="49655" y="14162"/>
                  </a:lnTo>
                  <a:lnTo>
                    <a:pt x="49713" y="13945"/>
                  </a:lnTo>
                  <a:lnTo>
                    <a:pt x="49759" y="13734"/>
                  </a:lnTo>
                  <a:lnTo>
                    <a:pt x="49771" y="13543"/>
                  </a:lnTo>
                  <a:lnTo>
                    <a:pt x="49771" y="13365"/>
                  </a:lnTo>
                  <a:lnTo>
                    <a:pt x="49748" y="13180"/>
                  </a:lnTo>
                  <a:lnTo>
                    <a:pt x="49690" y="12982"/>
                  </a:lnTo>
                  <a:lnTo>
                    <a:pt x="49609" y="12765"/>
                  </a:lnTo>
                  <a:lnTo>
                    <a:pt x="49505" y="12527"/>
                  </a:lnTo>
                  <a:lnTo>
                    <a:pt x="49378" y="12283"/>
                  </a:lnTo>
                  <a:lnTo>
                    <a:pt x="49215" y="12020"/>
                  </a:lnTo>
                  <a:lnTo>
                    <a:pt x="49030" y="11743"/>
                  </a:lnTo>
                  <a:lnTo>
                    <a:pt x="48822" y="11446"/>
                  </a:lnTo>
                  <a:lnTo>
                    <a:pt x="48590" y="11149"/>
                  </a:lnTo>
                  <a:lnTo>
                    <a:pt x="48336" y="10833"/>
                  </a:lnTo>
                  <a:lnTo>
                    <a:pt x="48046" y="10510"/>
                  </a:lnTo>
                  <a:lnTo>
                    <a:pt x="47746" y="10180"/>
                  </a:lnTo>
                  <a:lnTo>
                    <a:pt x="47410" y="9837"/>
                  </a:lnTo>
                  <a:lnTo>
                    <a:pt x="47051" y="9494"/>
                  </a:lnTo>
                  <a:lnTo>
                    <a:pt x="46669" y="9138"/>
                  </a:lnTo>
                  <a:lnTo>
                    <a:pt x="46252" y="8782"/>
                  </a:lnTo>
                  <a:lnTo>
                    <a:pt x="45824" y="8420"/>
                  </a:lnTo>
                  <a:lnTo>
                    <a:pt x="45361" y="8051"/>
                  </a:lnTo>
                  <a:lnTo>
                    <a:pt x="44887" y="7681"/>
                  </a:lnTo>
                  <a:lnTo>
                    <a:pt x="44377" y="7312"/>
                  </a:lnTo>
                  <a:lnTo>
                    <a:pt x="43845" y="6936"/>
                  </a:lnTo>
                  <a:lnTo>
                    <a:pt x="43301" y="6567"/>
                  </a:lnTo>
                  <a:lnTo>
                    <a:pt x="42722" y="6198"/>
                  </a:lnTo>
                  <a:lnTo>
                    <a:pt x="42120" y="5829"/>
                  </a:lnTo>
                  <a:lnTo>
                    <a:pt x="41495" y="5466"/>
                  </a:lnTo>
                  <a:lnTo>
                    <a:pt x="40847" y="5104"/>
                  </a:lnTo>
                  <a:lnTo>
                    <a:pt x="40176" y="4748"/>
                  </a:lnTo>
                  <a:lnTo>
                    <a:pt x="39481" y="4398"/>
                  </a:lnTo>
                  <a:lnTo>
                    <a:pt x="38764" y="4055"/>
                  </a:lnTo>
                  <a:lnTo>
                    <a:pt x="38023" y="3719"/>
                  </a:lnTo>
                  <a:lnTo>
                    <a:pt x="37259" y="3389"/>
                  </a:lnTo>
                  <a:lnTo>
                    <a:pt x="36472" y="3073"/>
                  </a:lnTo>
                  <a:lnTo>
                    <a:pt x="36067" y="2915"/>
                  </a:lnTo>
                  <a:lnTo>
                    <a:pt x="35662" y="2763"/>
                  </a:lnTo>
                  <a:lnTo>
                    <a:pt x="35245" y="2611"/>
                  </a:lnTo>
                  <a:lnTo>
                    <a:pt x="34828" y="2466"/>
                  </a:lnTo>
                  <a:lnTo>
                    <a:pt x="34400" y="2321"/>
                  </a:lnTo>
                  <a:lnTo>
                    <a:pt x="33972" y="2183"/>
                  </a:lnTo>
                  <a:lnTo>
                    <a:pt x="33544" y="2044"/>
                  </a:lnTo>
                  <a:lnTo>
                    <a:pt x="33104" y="1913"/>
                  </a:lnTo>
                  <a:lnTo>
                    <a:pt x="32652" y="1781"/>
                  </a:lnTo>
                  <a:lnTo>
                    <a:pt x="32201" y="1655"/>
                  </a:lnTo>
                  <a:lnTo>
                    <a:pt x="31738" y="1530"/>
                  </a:lnTo>
                  <a:lnTo>
                    <a:pt x="31275" y="1412"/>
                  </a:lnTo>
                  <a:lnTo>
                    <a:pt x="30812" y="1293"/>
                  </a:lnTo>
                  <a:lnTo>
                    <a:pt x="30338" y="1187"/>
                  </a:lnTo>
                  <a:lnTo>
                    <a:pt x="29863" y="1075"/>
                  </a:lnTo>
                  <a:lnTo>
                    <a:pt x="29377" y="976"/>
                  </a:lnTo>
                  <a:lnTo>
                    <a:pt x="28879" y="878"/>
                  </a:lnTo>
                  <a:lnTo>
                    <a:pt x="28393" y="785"/>
                  </a:lnTo>
                  <a:lnTo>
                    <a:pt x="27884" y="693"/>
                  </a:lnTo>
                  <a:lnTo>
                    <a:pt x="27386" y="607"/>
                  </a:lnTo>
                  <a:lnTo>
                    <a:pt x="26865" y="528"/>
                  </a:lnTo>
                  <a:lnTo>
                    <a:pt x="26356" y="456"/>
                  </a:lnTo>
                  <a:lnTo>
                    <a:pt x="25835" y="390"/>
                  </a:lnTo>
                  <a:lnTo>
                    <a:pt x="25303" y="324"/>
                  </a:lnTo>
                  <a:lnTo>
                    <a:pt x="24770" y="264"/>
                  </a:lnTo>
                  <a:lnTo>
                    <a:pt x="24226" y="212"/>
                  </a:lnTo>
                  <a:lnTo>
                    <a:pt x="23682" y="165"/>
                  </a:lnTo>
                  <a:lnTo>
                    <a:pt x="23138" y="126"/>
                  </a:lnTo>
                  <a:lnTo>
                    <a:pt x="22583" y="86"/>
                  </a:lnTo>
                  <a:lnTo>
                    <a:pt x="22027" y="60"/>
                  </a:lnTo>
                  <a:lnTo>
                    <a:pt x="21460" y="34"/>
                  </a:lnTo>
                  <a:lnTo>
                    <a:pt x="20893" y="14"/>
                  </a:lnTo>
                  <a:lnTo>
                    <a:pt x="20314" y="7"/>
                  </a:lnTo>
                  <a:lnTo>
                    <a:pt x="19735" y="1"/>
                  </a:lnTo>
                  <a:close/>
                </a:path>
              </a:pathLst>
            </a:custGeom>
            <a:solidFill>
              <a:srgbClr val="FF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-7759700" y="5191225"/>
              <a:ext cx="320350" cy="100075"/>
            </a:xfrm>
            <a:custGeom>
              <a:avLst/>
              <a:gdLst/>
              <a:ahLst/>
              <a:cxnLst/>
              <a:rect l="l" t="t" r="r" b="b"/>
              <a:pathLst>
                <a:path w="12814" h="4003" extrusionOk="0">
                  <a:moveTo>
                    <a:pt x="892" y="0"/>
                  </a:moveTo>
                  <a:lnTo>
                    <a:pt x="811" y="7"/>
                  </a:lnTo>
                  <a:lnTo>
                    <a:pt x="718" y="14"/>
                  </a:lnTo>
                  <a:lnTo>
                    <a:pt x="637" y="33"/>
                  </a:lnTo>
                  <a:lnTo>
                    <a:pt x="556" y="53"/>
                  </a:lnTo>
                  <a:lnTo>
                    <a:pt x="475" y="73"/>
                  </a:lnTo>
                  <a:lnTo>
                    <a:pt x="406" y="106"/>
                  </a:lnTo>
                  <a:lnTo>
                    <a:pt x="336" y="139"/>
                  </a:lnTo>
                  <a:lnTo>
                    <a:pt x="255" y="178"/>
                  </a:lnTo>
                  <a:lnTo>
                    <a:pt x="198" y="218"/>
                  </a:lnTo>
                  <a:lnTo>
                    <a:pt x="140" y="264"/>
                  </a:lnTo>
                  <a:lnTo>
                    <a:pt x="105" y="310"/>
                  </a:lnTo>
                  <a:lnTo>
                    <a:pt x="59" y="363"/>
                  </a:lnTo>
                  <a:lnTo>
                    <a:pt x="35" y="416"/>
                  </a:lnTo>
                  <a:lnTo>
                    <a:pt x="12" y="469"/>
                  </a:lnTo>
                  <a:lnTo>
                    <a:pt x="1" y="521"/>
                  </a:lnTo>
                  <a:lnTo>
                    <a:pt x="1" y="574"/>
                  </a:lnTo>
                  <a:lnTo>
                    <a:pt x="12" y="627"/>
                  </a:lnTo>
                  <a:lnTo>
                    <a:pt x="24" y="680"/>
                  </a:lnTo>
                  <a:lnTo>
                    <a:pt x="59" y="732"/>
                  </a:lnTo>
                  <a:lnTo>
                    <a:pt x="93" y="778"/>
                  </a:lnTo>
                  <a:lnTo>
                    <a:pt x="140" y="831"/>
                  </a:lnTo>
                  <a:lnTo>
                    <a:pt x="186" y="877"/>
                  </a:lnTo>
                  <a:lnTo>
                    <a:pt x="255" y="923"/>
                  </a:lnTo>
                  <a:lnTo>
                    <a:pt x="626" y="1148"/>
                  </a:lnTo>
                  <a:lnTo>
                    <a:pt x="1019" y="1365"/>
                  </a:lnTo>
                  <a:lnTo>
                    <a:pt x="1424" y="1570"/>
                  </a:lnTo>
                  <a:lnTo>
                    <a:pt x="1853" y="1767"/>
                  </a:lnTo>
                  <a:lnTo>
                    <a:pt x="2281" y="1952"/>
                  </a:lnTo>
                  <a:lnTo>
                    <a:pt x="2732" y="2130"/>
                  </a:lnTo>
                  <a:lnTo>
                    <a:pt x="3184" y="2295"/>
                  </a:lnTo>
                  <a:lnTo>
                    <a:pt x="3635" y="2453"/>
                  </a:lnTo>
                  <a:lnTo>
                    <a:pt x="4110" y="2598"/>
                  </a:lnTo>
                  <a:lnTo>
                    <a:pt x="4573" y="2737"/>
                  </a:lnTo>
                  <a:lnTo>
                    <a:pt x="5036" y="2862"/>
                  </a:lnTo>
                  <a:lnTo>
                    <a:pt x="5510" y="2987"/>
                  </a:lnTo>
                  <a:lnTo>
                    <a:pt x="5973" y="3099"/>
                  </a:lnTo>
                  <a:lnTo>
                    <a:pt x="6425" y="3205"/>
                  </a:lnTo>
                  <a:lnTo>
                    <a:pt x="6876" y="3297"/>
                  </a:lnTo>
                  <a:lnTo>
                    <a:pt x="7327" y="3389"/>
                  </a:lnTo>
                  <a:lnTo>
                    <a:pt x="7756" y="3468"/>
                  </a:lnTo>
                  <a:lnTo>
                    <a:pt x="8184" y="3541"/>
                  </a:lnTo>
                  <a:lnTo>
                    <a:pt x="8971" y="3673"/>
                  </a:lnTo>
                  <a:lnTo>
                    <a:pt x="9700" y="3778"/>
                  </a:lnTo>
                  <a:lnTo>
                    <a:pt x="10337" y="3857"/>
                  </a:lnTo>
                  <a:lnTo>
                    <a:pt x="10869" y="3923"/>
                  </a:lnTo>
                  <a:lnTo>
                    <a:pt x="11286" y="3963"/>
                  </a:lnTo>
                  <a:lnTo>
                    <a:pt x="11714" y="3996"/>
                  </a:lnTo>
                  <a:lnTo>
                    <a:pt x="11807" y="4002"/>
                  </a:lnTo>
                  <a:lnTo>
                    <a:pt x="11911" y="4002"/>
                  </a:lnTo>
                  <a:lnTo>
                    <a:pt x="12003" y="3996"/>
                  </a:lnTo>
                  <a:lnTo>
                    <a:pt x="12096" y="3983"/>
                  </a:lnTo>
                  <a:lnTo>
                    <a:pt x="12189" y="3963"/>
                  </a:lnTo>
                  <a:lnTo>
                    <a:pt x="12270" y="3943"/>
                  </a:lnTo>
                  <a:lnTo>
                    <a:pt x="12351" y="3917"/>
                  </a:lnTo>
                  <a:lnTo>
                    <a:pt x="12432" y="3884"/>
                  </a:lnTo>
                  <a:lnTo>
                    <a:pt x="12501" y="3851"/>
                  </a:lnTo>
                  <a:lnTo>
                    <a:pt x="12571" y="3811"/>
                  </a:lnTo>
                  <a:lnTo>
                    <a:pt x="12628" y="3772"/>
                  </a:lnTo>
                  <a:lnTo>
                    <a:pt x="12675" y="3725"/>
                  </a:lnTo>
                  <a:lnTo>
                    <a:pt x="12721" y="3679"/>
                  </a:lnTo>
                  <a:lnTo>
                    <a:pt x="12756" y="3627"/>
                  </a:lnTo>
                  <a:lnTo>
                    <a:pt x="12779" y="3574"/>
                  </a:lnTo>
                  <a:lnTo>
                    <a:pt x="12802" y="3521"/>
                  </a:lnTo>
                  <a:lnTo>
                    <a:pt x="12814" y="3462"/>
                  </a:lnTo>
                  <a:lnTo>
                    <a:pt x="12802" y="3409"/>
                  </a:lnTo>
                  <a:lnTo>
                    <a:pt x="12790" y="3350"/>
                  </a:lnTo>
                  <a:lnTo>
                    <a:pt x="12767" y="3297"/>
                  </a:lnTo>
                  <a:lnTo>
                    <a:pt x="12744" y="3251"/>
                  </a:lnTo>
                  <a:lnTo>
                    <a:pt x="12709" y="3198"/>
                  </a:lnTo>
                  <a:lnTo>
                    <a:pt x="12663" y="3152"/>
                  </a:lnTo>
                  <a:lnTo>
                    <a:pt x="12605" y="3112"/>
                  </a:lnTo>
                  <a:lnTo>
                    <a:pt x="12547" y="3066"/>
                  </a:lnTo>
                  <a:lnTo>
                    <a:pt x="12478" y="3033"/>
                  </a:lnTo>
                  <a:lnTo>
                    <a:pt x="12409" y="3000"/>
                  </a:lnTo>
                  <a:lnTo>
                    <a:pt x="12328" y="2967"/>
                  </a:lnTo>
                  <a:lnTo>
                    <a:pt x="12246" y="2941"/>
                  </a:lnTo>
                  <a:lnTo>
                    <a:pt x="12154" y="2921"/>
                  </a:lnTo>
                  <a:lnTo>
                    <a:pt x="12061" y="2908"/>
                  </a:lnTo>
                  <a:lnTo>
                    <a:pt x="11957" y="2901"/>
                  </a:lnTo>
                  <a:lnTo>
                    <a:pt x="11645" y="2868"/>
                  </a:lnTo>
                  <a:lnTo>
                    <a:pt x="11274" y="2835"/>
                  </a:lnTo>
                  <a:lnTo>
                    <a:pt x="10811" y="2776"/>
                  </a:lnTo>
                  <a:lnTo>
                    <a:pt x="10233" y="2704"/>
                  </a:lnTo>
                  <a:lnTo>
                    <a:pt x="9584" y="2611"/>
                  </a:lnTo>
                  <a:lnTo>
                    <a:pt x="8855" y="2499"/>
                  </a:lnTo>
                  <a:lnTo>
                    <a:pt x="8473" y="2433"/>
                  </a:lnTo>
                  <a:lnTo>
                    <a:pt x="8080" y="2354"/>
                  </a:lnTo>
                  <a:lnTo>
                    <a:pt x="7686" y="2275"/>
                  </a:lnTo>
                  <a:lnTo>
                    <a:pt x="7269" y="2189"/>
                  </a:lnTo>
                  <a:lnTo>
                    <a:pt x="6853" y="2097"/>
                  </a:lnTo>
                  <a:lnTo>
                    <a:pt x="6425" y="1998"/>
                  </a:lnTo>
                  <a:lnTo>
                    <a:pt x="6008" y="1893"/>
                  </a:lnTo>
                  <a:lnTo>
                    <a:pt x="5580" y="1781"/>
                  </a:lnTo>
                  <a:lnTo>
                    <a:pt x="5151" y="1655"/>
                  </a:lnTo>
                  <a:lnTo>
                    <a:pt x="4735" y="1530"/>
                  </a:lnTo>
                  <a:lnTo>
                    <a:pt x="4318" y="1392"/>
                  </a:lnTo>
                  <a:lnTo>
                    <a:pt x="3913" y="1247"/>
                  </a:lnTo>
                  <a:lnTo>
                    <a:pt x="3508" y="1088"/>
                  </a:lnTo>
                  <a:lnTo>
                    <a:pt x="3126" y="923"/>
                  </a:lnTo>
                  <a:lnTo>
                    <a:pt x="2744" y="752"/>
                  </a:lnTo>
                  <a:lnTo>
                    <a:pt x="2385" y="574"/>
                  </a:lnTo>
                  <a:lnTo>
                    <a:pt x="2038" y="383"/>
                  </a:lnTo>
                  <a:lnTo>
                    <a:pt x="1702" y="185"/>
                  </a:lnTo>
                  <a:lnTo>
                    <a:pt x="1633" y="139"/>
                  </a:lnTo>
                  <a:lnTo>
                    <a:pt x="1552" y="99"/>
                  </a:lnTo>
                  <a:lnTo>
                    <a:pt x="1459" y="73"/>
                  </a:lnTo>
                  <a:lnTo>
                    <a:pt x="1367" y="47"/>
                  </a:lnTo>
                  <a:lnTo>
                    <a:pt x="1274" y="27"/>
                  </a:lnTo>
                  <a:lnTo>
                    <a:pt x="1181" y="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-7895125" y="5019650"/>
              <a:ext cx="320075" cy="100225"/>
            </a:xfrm>
            <a:custGeom>
              <a:avLst/>
              <a:gdLst/>
              <a:ahLst/>
              <a:cxnLst/>
              <a:rect l="l" t="t" r="r" b="b"/>
              <a:pathLst>
                <a:path w="12803" h="4009" extrusionOk="0">
                  <a:moveTo>
                    <a:pt x="973" y="0"/>
                  </a:moveTo>
                  <a:lnTo>
                    <a:pt x="881" y="7"/>
                  </a:lnTo>
                  <a:lnTo>
                    <a:pt x="800" y="13"/>
                  </a:lnTo>
                  <a:lnTo>
                    <a:pt x="707" y="20"/>
                  </a:lnTo>
                  <a:lnTo>
                    <a:pt x="626" y="40"/>
                  </a:lnTo>
                  <a:lnTo>
                    <a:pt x="545" y="60"/>
                  </a:lnTo>
                  <a:lnTo>
                    <a:pt x="464" y="79"/>
                  </a:lnTo>
                  <a:lnTo>
                    <a:pt x="394" y="112"/>
                  </a:lnTo>
                  <a:lnTo>
                    <a:pt x="325" y="145"/>
                  </a:lnTo>
                  <a:lnTo>
                    <a:pt x="256" y="185"/>
                  </a:lnTo>
                  <a:lnTo>
                    <a:pt x="186" y="224"/>
                  </a:lnTo>
                  <a:lnTo>
                    <a:pt x="140" y="271"/>
                  </a:lnTo>
                  <a:lnTo>
                    <a:pt x="93" y="317"/>
                  </a:lnTo>
                  <a:lnTo>
                    <a:pt x="59" y="369"/>
                  </a:lnTo>
                  <a:lnTo>
                    <a:pt x="24" y="422"/>
                  </a:lnTo>
                  <a:lnTo>
                    <a:pt x="1" y="475"/>
                  </a:lnTo>
                  <a:lnTo>
                    <a:pt x="1" y="528"/>
                  </a:lnTo>
                  <a:lnTo>
                    <a:pt x="1" y="580"/>
                  </a:lnTo>
                  <a:lnTo>
                    <a:pt x="1" y="633"/>
                  </a:lnTo>
                  <a:lnTo>
                    <a:pt x="24" y="686"/>
                  </a:lnTo>
                  <a:lnTo>
                    <a:pt x="47" y="739"/>
                  </a:lnTo>
                  <a:lnTo>
                    <a:pt x="82" y="785"/>
                  </a:lnTo>
                  <a:lnTo>
                    <a:pt x="128" y="837"/>
                  </a:lnTo>
                  <a:lnTo>
                    <a:pt x="175" y="884"/>
                  </a:lnTo>
                  <a:lnTo>
                    <a:pt x="244" y="923"/>
                  </a:lnTo>
                  <a:lnTo>
                    <a:pt x="614" y="1154"/>
                  </a:lnTo>
                  <a:lnTo>
                    <a:pt x="1008" y="1372"/>
                  </a:lnTo>
                  <a:lnTo>
                    <a:pt x="1413" y="1576"/>
                  </a:lnTo>
                  <a:lnTo>
                    <a:pt x="1841" y="1774"/>
                  </a:lnTo>
                  <a:lnTo>
                    <a:pt x="2269" y="1958"/>
                  </a:lnTo>
                  <a:lnTo>
                    <a:pt x="2721" y="2136"/>
                  </a:lnTo>
                  <a:lnTo>
                    <a:pt x="3172" y="2301"/>
                  </a:lnTo>
                  <a:lnTo>
                    <a:pt x="3635" y="2459"/>
                  </a:lnTo>
                  <a:lnTo>
                    <a:pt x="4098" y="2604"/>
                  </a:lnTo>
                  <a:lnTo>
                    <a:pt x="4561" y="2743"/>
                  </a:lnTo>
                  <a:lnTo>
                    <a:pt x="5024" y="2868"/>
                  </a:lnTo>
                  <a:lnTo>
                    <a:pt x="5499" y="2993"/>
                  </a:lnTo>
                  <a:lnTo>
                    <a:pt x="5962" y="3105"/>
                  </a:lnTo>
                  <a:lnTo>
                    <a:pt x="6413" y="3204"/>
                  </a:lnTo>
                  <a:lnTo>
                    <a:pt x="6876" y="3303"/>
                  </a:lnTo>
                  <a:lnTo>
                    <a:pt x="7316" y="3396"/>
                  </a:lnTo>
                  <a:lnTo>
                    <a:pt x="7744" y="3475"/>
                  </a:lnTo>
                  <a:lnTo>
                    <a:pt x="8172" y="3547"/>
                  </a:lnTo>
                  <a:lnTo>
                    <a:pt x="8960" y="3679"/>
                  </a:lnTo>
                  <a:lnTo>
                    <a:pt x="9689" y="3785"/>
                  </a:lnTo>
                  <a:lnTo>
                    <a:pt x="10325" y="3864"/>
                  </a:lnTo>
                  <a:lnTo>
                    <a:pt x="10858" y="3923"/>
                  </a:lnTo>
                  <a:lnTo>
                    <a:pt x="11274" y="3969"/>
                  </a:lnTo>
                  <a:lnTo>
                    <a:pt x="11691" y="4002"/>
                  </a:lnTo>
                  <a:lnTo>
                    <a:pt x="11795" y="4009"/>
                  </a:lnTo>
                  <a:lnTo>
                    <a:pt x="11899" y="4009"/>
                  </a:lnTo>
                  <a:lnTo>
                    <a:pt x="11992" y="4002"/>
                  </a:lnTo>
                  <a:lnTo>
                    <a:pt x="12085" y="3989"/>
                  </a:lnTo>
                  <a:lnTo>
                    <a:pt x="12177" y="3969"/>
                  </a:lnTo>
                  <a:lnTo>
                    <a:pt x="12258" y="3949"/>
                  </a:lnTo>
                  <a:lnTo>
                    <a:pt x="12351" y="3923"/>
                  </a:lnTo>
                  <a:lnTo>
                    <a:pt x="12420" y="3890"/>
                  </a:lnTo>
                  <a:lnTo>
                    <a:pt x="12490" y="3857"/>
                  </a:lnTo>
                  <a:lnTo>
                    <a:pt x="12559" y="3818"/>
                  </a:lnTo>
                  <a:lnTo>
                    <a:pt x="12617" y="3778"/>
                  </a:lnTo>
                  <a:lnTo>
                    <a:pt x="12663" y="3732"/>
                  </a:lnTo>
                  <a:lnTo>
                    <a:pt x="12710" y="3686"/>
                  </a:lnTo>
                  <a:lnTo>
                    <a:pt x="12744" y="3633"/>
                  </a:lnTo>
                  <a:lnTo>
                    <a:pt x="12768" y="3580"/>
                  </a:lnTo>
                  <a:lnTo>
                    <a:pt x="12791" y="3527"/>
                  </a:lnTo>
                  <a:lnTo>
                    <a:pt x="12802" y="3468"/>
                  </a:lnTo>
                  <a:lnTo>
                    <a:pt x="12791" y="3415"/>
                  </a:lnTo>
                  <a:lnTo>
                    <a:pt x="12779" y="3356"/>
                  </a:lnTo>
                  <a:lnTo>
                    <a:pt x="12756" y="3303"/>
                  </a:lnTo>
                  <a:lnTo>
                    <a:pt x="12733" y="3257"/>
                  </a:lnTo>
                  <a:lnTo>
                    <a:pt x="12698" y="3204"/>
                  </a:lnTo>
                  <a:lnTo>
                    <a:pt x="12652" y="3158"/>
                  </a:lnTo>
                  <a:lnTo>
                    <a:pt x="12594" y="3112"/>
                  </a:lnTo>
                  <a:lnTo>
                    <a:pt x="12536" y="3073"/>
                  </a:lnTo>
                  <a:lnTo>
                    <a:pt x="12467" y="3040"/>
                  </a:lnTo>
                  <a:lnTo>
                    <a:pt x="12397" y="3007"/>
                  </a:lnTo>
                  <a:lnTo>
                    <a:pt x="12316" y="2974"/>
                  </a:lnTo>
                  <a:lnTo>
                    <a:pt x="12235" y="2947"/>
                  </a:lnTo>
                  <a:lnTo>
                    <a:pt x="12142" y="2927"/>
                  </a:lnTo>
                  <a:lnTo>
                    <a:pt x="12050" y="2914"/>
                  </a:lnTo>
                  <a:lnTo>
                    <a:pt x="11946" y="2901"/>
                  </a:lnTo>
                  <a:lnTo>
                    <a:pt x="11633" y="2875"/>
                  </a:lnTo>
                  <a:lnTo>
                    <a:pt x="11263" y="2835"/>
                  </a:lnTo>
                  <a:lnTo>
                    <a:pt x="10800" y="2782"/>
                  </a:lnTo>
                  <a:lnTo>
                    <a:pt x="10221" y="2710"/>
                  </a:lnTo>
                  <a:lnTo>
                    <a:pt x="9573" y="2618"/>
                  </a:lnTo>
                  <a:lnTo>
                    <a:pt x="8855" y="2499"/>
                  </a:lnTo>
                  <a:lnTo>
                    <a:pt x="8473" y="2433"/>
                  </a:lnTo>
                  <a:lnTo>
                    <a:pt x="8068" y="2360"/>
                  </a:lnTo>
                  <a:lnTo>
                    <a:pt x="7675" y="2281"/>
                  </a:lnTo>
                  <a:lnTo>
                    <a:pt x="7258" y="2196"/>
                  </a:lnTo>
                  <a:lnTo>
                    <a:pt x="6841" y="2103"/>
                  </a:lnTo>
                  <a:lnTo>
                    <a:pt x="6425" y="2004"/>
                  </a:lnTo>
                  <a:lnTo>
                    <a:pt x="5996" y="1899"/>
                  </a:lnTo>
                  <a:lnTo>
                    <a:pt x="5568" y="1787"/>
                  </a:lnTo>
                  <a:lnTo>
                    <a:pt x="5152" y="1662"/>
                  </a:lnTo>
                  <a:lnTo>
                    <a:pt x="4723" y="1530"/>
                  </a:lnTo>
                  <a:lnTo>
                    <a:pt x="4307" y="1398"/>
                  </a:lnTo>
                  <a:lnTo>
                    <a:pt x="3901" y="1246"/>
                  </a:lnTo>
                  <a:lnTo>
                    <a:pt x="3508" y="1095"/>
                  </a:lnTo>
                  <a:lnTo>
                    <a:pt x="3114" y="930"/>
                  </a:lnTo>
                  <a:lnTo>
                    <a:pt x="2732" y="758"/>
                  </a:lnTo>
                  <a:lnTo>
                    <a:pt x="2374" y="580"/>
                  </a:lnTo>
                  <a:lnTo>
                    <a:pt x="2026" y="389"/>
                  </a:lnTo>
                  <a:lnTo>
                    <a:pt x="1702" y="191"/>
                  </a:lnTo>
                  <a:lnTo>
                    <a:pt x="1621" y="145"/>
                  </a:lnTo>
                  <a:lnTo>
                    <a:pt x="1540" y="106"/>
                  </a:lnTo>
                  <a:lnTo>
                    <a:pt x="1459" y="73"/>
                  </a:lnTo>
                  <a:lnTo>
                    <a:pt x="1367" y="46"/>
                  </a:lnTo>
                  <a:lnTo>
                    <a:pt x="1263" y="27"/>
                  </a:lnTo>
                  <a:lnTo>
                    <a:pt x="1170" y="13"/>
                  </a:lnTo>
                  <a:lnTo>
                    <a:pt x="1066" y="7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-7333175" y="5202275"/>
              <a:ext cx="335100" cy="77975"/>
            </a:xfrm>
            <a:custGeom>
              <a:avLst/>
              <a:gdLst/>
              <a:ahLst/>
              <a:cxnLst/>
              <a:rect l="l" t="t" r="r" b="b"/>
              <a:pathLst>
                <a:path w="13404" h="3119" extrusionOk="0">
                  <a:moveTo>
                    <a:pt x="880" y="0"/>
                  </a:moveTo>
                  <a:lnTo>
                    <a:pt x="776" y="13"/>
                  </a:lnTo>
                  <a:lnTo>
                    <a:pt x="672" y="27"/>
                  </a:lnTo>
                  <a:lnTo>
                    <a:pt x="579" y="46"/>
                  </a:lnTo>
                  <a:lnTo>
                    <a:pt x="487" y="79"/>
                  </a:lnTo>
                  <a:lnTo>
                    <a:pt x="394" y="112"/>
                  </a:lnTo>
                  <a:lnTo>
                    <a:pt x="313" y="152"/>
                  </a:lnTo>
                  <a:lnTo>
                    <a:pt x="232" y="198"/>
                  </a:lnTo>
                  <a:lnTo>
                    <a:pt x="174" y="244"/>
                  </a:lnTo>
                  <a:lnTo>
                    <a:pt x="128" y="290"/>
                  </a:lnTo>
                  <a:lnTo>
                    <a:pt x="81" y="336"/>
                  </a:lnTo>
                  <a:lnTo>
                    <a:pt x="47" y="389"/>
                  </a:lnTo>
                  <a:lnTo>
                    <a:pt x="24" y="442"/>
                  </a:lnTo>
                  <a:lnTo>
                    <a:pt x="12" y="495"/>
                  </a:lnTo>
                  <a:lnTo>
                    <a:pt x="0" y="547"/>
                  </a:lnTo>
                  <a:lnTo>
                    <a:pt x="12" y="600"/>
                  </a:lnTo>
                  <a:lnTo>
                    <a:pt x="24" y="653"/>
                  </a:lnTo>
                  <a:lnTo>
                    <a:pt x="35" y="706"/>
                  </a:lnTo>
                  <a:lnTo>
                    <a:pt x="70" y="758"/>
                  </a:lnTo>
                  <a:lnTo>
                    <a:pt x="105" y="805"/>
                  </a:lnTo>
                  <a:lnTo>
                    <a:pt x="151" y="851"/>
                  </a:lnTo>
                  <a:lnTo>
                    <a:pt x="209" y="897"/>
                  </a:lnTo>
                  <a:lnTo>
                    <a:pt x="278" y="936"/>
                  </a:lnTo>
                  <a:lnTo>
                    <a:pt x="348" y="976"/>
                  </a:lnTo>
                  <a:lnTo>
                    <a:pt x="776" y="1174"/>
                  </a:lnTo>
                  <a:lnTo>
                    <a:pt x="1216" y="1358"/>
                  </a:lnTo>
                  <a:lnTo>
                    <a:pt x="1667" y="1530"/>
                  </a:lnTo>
                  <a:lnTo>
                    <a:pt x="2142" y="1688"/>
                  </a:lnTo>
                  <a:lnTo>
                    <a:pt x="2616" y="1840"/>
                  </a:lnTo>
                  <a:lnTo>
                    <a:pt x="3091" y="1978"/>
                  </a:lnTo>
                  <a:lnTo>
                    <a:pt x="3589" y="2110"/>
                  </a:lnTo>
                  <a:lnTo>
                    <a:pt x="4075" y="2222"/>
                  </a:lnTo>
                  <a:lnTo>
                    <a:pt x="4572" y="2334"/>
                  </a:lnTo>
                  <a:lnTo>
                    <a:pt x="5070" y="2433"/>
                  </a:lnTo>
                  <a:lnTo>
                    <a:pt x="5568" y="2525"/>
                  </a:lnTo>
                  <a:lnTo>
                    <a:pt x="6054" y="2604"/>
                  </a:lnTo>
                  <a:lnTo>
                    <a:pt x="6540" y="2677"/>
                  </a:lnTo>
                  <a:lnTo>
                    <a:pt x="7026" y="2749"/>
                  </a:lnTo>
                  <a:lnTo>
                    <a:pt x="7501" y="2809"/>
                  </a:lnTo>
                  <a:lnTo>
                    <a:pt x="7952" y="2862"/>
                  </a:lnTo>
                  <a:lnTo>
                    <a:pt x="8404" y="2908"/>
                  </a:lnTo>
                  <a:lnTo>
                    <a:pt x="8843" y="2947"/>
                  </a:lnTo>
                  <a:lnTo>
                    <a:pt x="9665" y="3013"/>
                  </a:lnTo>
                  <a:lnTo>
                    <a:pt x="10406" y="3059"/>
                  </a:lnTo>
                  <a:lnTo>
                    <a:pt x="11054" y="3086"/>
                  </a:lnTo>
                  <a:lnTo>
                    <a:pt x="11598" y="3105"/>
                  </a:lnTo>
                  <a:lnTo>
                    <a:pt x="12015" y="3112"/>
                  </a:lnTo>
                  <a:lnTo>
                    <a:pt x="12443" y="3119"/>
                  </a:lnTo>
                  <a:lnTo>
                    <a:pt x="12547" y="3112"/>
                  </a:lnTo>
                  <a:lnTo>
                    <a:pt x="12640" y="3105"/>
                  </a:lnTo>
                  <a:lnTo>
                    <a:pt x="12732" y="3092"/>
                  </a:lnTo>
                  <a:lnTo>
                    <a:pt x="12825" y="3072"/>
                  </a:lnTo>
                  <a:lnTo>
                    <a:pt x="12906" y="3046"/>
                  </a:lnTo>
                  <a:lnTo>
                    <a:pt x="12987" y="3020"/>
                  </a:lnTo>
                  <a:lnTo>
                    <a:pt x="13056" y="2987"/>
                  </a:lnTo>
                  <a:lnTo>
                    <a:pt x="13126" y="2947"/>
                  </a:lnTo>
                  <a:lnTo>
                    <a:pt x="13195" y="2908"/>
                  </a:lnTo>
                  <a:lnTo>
                    <a:pt x="13253" y="2868"/>
                  </a:lnTo>
                  <a:lnTo>
                    <a:pt x="13300" y="2822"/>
                  </a:lnTo>
                  <a:lnTo>
                    <a:pt x="13334" y="2769"/>
                  </a:lnTo>
                  <a:lnTo>
                    <a:pt x="13369" y="2723"/>
                  </a:lnTo>
                  <a:lnTo>
                    <a:pt x="13392" y="2670"/>
                  </a:lnTo>
                  <a:lnTo>
                    <a:pt x="13404" y="2611"/>
                  </a:lnTo>
                  <a:lnTo>
                    <a:pt x="13404" y="2558"/>
                  </a:lnTo>
                  <a:lnTo>
                    <a:pt x="13404" y="2499"/>
                  </a:lnTo>
                  <a:lnTo>
                    <a:pt x="13392" y="2446"/>
                  </a:lnTo>
                  <a:lnTo>
                    <a:pt x="13357" y="2393"/>
                  </a:lnTo>
                  <a:lnTo>
                    <a:pt x="13334" y="2341"/>
                  </a:lnTo>
                  <a:lnTo>
                    <a:pt x="13288" y="2295"/>
                  </a:lnTo>
                  <a:lnTo>
                    <a:pt x="13242" y="2248"/>
                  </a:lnTo>
                  <a:lnTo>
                    <a:pt x="13184" y="2209"/>
                  </a:lnTo>
                  <a:lnTo>
                    <a:pt x="13114" y="2169"/>
                  </a:lnTo>
                  <a:lnTo>
                    <a:pt x="13045" y="2130"/>
                  </a:lnTo>
                  <a:lnTo>
                    <a:pt x="12975" y="2097"/>
                  </a:lnTo>
                  <a:lnTo>
                    <a:pt x="12894" y="2070"/>
                  </a:lnTo>
                  <a:lnTo>
                    <a:pt x="12813" y="2051"/>
                  </a:lnTo>
                  <a:lnTo>
                    <a:pt x="12721" y="2031"/>
                  </a:lnTo>
                  <a:lnTo>
                    <a:pt x="12628" y="2018"/>
                  </a:lnTo>
                  <a:lnTo>
                    <a:pt x="12536" y="2011"/>
                  </a:lnTo>
                  <a:lnTo>
                    <a:pt x="12431" y="2004"/>
                  </a:lnTo>
                  <a:lnTo>
                    <a:pt x="11992" y="2004"/>
                  </a:lnTo>
                  <a:lnTo>
                    <a:pt x="11586" y="1991"/>
                  </a:lnTo>
                  <a:lnTo>
                    <a:pt x="11089" y="1971"/>
                  </a:lnTo>
                  <a:lnTo>
                    <a:pt x="10498" y="1945"/>
                  </a:lnTo>
                  <a:lnTo>
                    <a:pt x="9827" y="1899"/>
                  </a:lnTo>
                  <a:lnTo>
                    <a:pt x="9086" y="1840"/>
                  </a:lnTo>
                  <a:lnTo>
                    <a:pt x="8693" y="1800"/>
                  </a:lnTo>
                  <a:lnTo>
                    <a:pt x="8288" y="1760"/>
                  </a:lnTo>
                  <a:lnTo>
                    <a:pt x="7883" y="1714"/>
                  </a:lnTo>
                  <a:lnTo>
                    <a:pt x="7454" y="1662"/>
                  </a:lnTo>
                  <a:lnTo>
                    <a:pt x="7026" y="1602"/>
                  </a:lnTo>
                  <a:lnTo>
                    <a:pt x="6598" y="1536"/>
                  </a:lnTo>
                  <a:lnTo>
                    <a:pt x="6158" y="1464"/>
                  </a:lnTo>
                  <a:lnTo>
                    <a:pt x="5718" y="1385"/>
                  </a:lnTo>
                  <a:lnTo>
                    <a:pt x="5290" y="1299"/>
                  </a:lnTo>
                  <a:lnTo>
                    <a:pt x="4850" y="1200"/>
                  </a:lnTo>
                  <a:lnTo>
                    <a:pt x="4410" y="1101"/>
                  </a:lnTo>
                  <a:lnTo>
                    <a:pt x="3982" y="989"/>
                  </a:lnTo>
                  <a:lnTo>
                    <a:pt x="3565" y="870"/>
                  </a:lnTo>
                  <a:lnTo>
                    <a:pt x="3149" y="745"/>
                  </a:lnTo>
                  <a:lnTo>
                    <a:pt x="2744" y="607"/>
                  </a:lnTo>
                  <a:lnTo>
                    <a:pt x="2350" y="455"/>
                  </a:lnTo>
                  <a:lnTo>
                    <a:pt x="1980" y="297"/>
                  </a:lnTo>
                  <a:lnTo>
                    <a:pt x="1609" y="132"/>
                  </a:lnTo>
                  <a:lnTo>
                    <a:pt x="1540" y="99"/>
                  </a:lnTo>
                  <a:lnTo>
                    <a:pt x="1459" y="73"/>
                  </a:lnTo>
                  <a:lnTo>
                    <a:pt x="1389" y="53"/>
                  </a:lnTo>
                  <a:lnTo>
                    <a:pt x="1308" y="33"/>
                  </a:lnTo>
                  <a:lnTo>
                    <a:pt x="1227" y="20"/>
                  </a:lnTo>
                  <a:lnTo>
                    <a:pt x="1146" y="7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-7956175" y="4795475"/>
              <a:ext cx="265075" cy="145900"/>
            </a:xfrm>
            <a:custGeom>
              <a:avLst/>
              <a:gdLst/>
              <a:ahLst/>
              <a:cxnLst/>
              <a:rect l="l" t="t" r="r" b="b"/>
              <a:pathLst>
                <a:path w="10603" h="5836" extrusionOk="0">
                  <a:moveTo>
                    <a:pt x="973" y="1"/>
                  </a:moveTo>
                  <a:lnTo>
                    <a:pt x="869" y="7"/>
                  </a:lnTo>
                  <a:lnTo>
                    <a:pt x="776" y="14"/>
                  </a:lnTo>
                  <a:lnTo>
                    <a:pt x="684" y="27"/>
                  </a:lnTo>
                  <a:lnTo>
                    <a:pt x="591" y="47"/>
                  </a:lnTo>
                  <a:lnTo>
                    <a:pt x="498" y="73"/>
                  </a:lnTo>
                  <a:lnTo>
                    <a:pt x="417" y="100"/>
                  </a:lnTo>
                  <a:lnTo>
                    <a:pt x="336" y="133"/>
                  </a:lnTo>
                  <a:lnTo>
                    <a:pt x="267" y="172"/>
                  </a:lnTo>
                  <a:lnTo>
                    <a:pt x="209" y="212"/>
                  </a:lnTo>
                  <a:lnTo>
                    <a:pt x="151" y="258"/>
                  </a:lnTo>
                  <a:lnTo>
                    <a:pt x="105" y="304"/>
                  </a:lnTo>
                  <a:lnTo>
                    <a:pt x="70" y="350"/>
                  </a:lnTo>
                  <a:lnTo>
                    <a:pt x="35" y="403"/>
                  </a:lnTo>
                  <a:lnTo>
                    <a:pt x="12" y="449"/>
                  </a:lnTo>
                  <a:lnTo>
                    <a:pt x="1" y="502"/>
                  </a:lnTo>
                  <a:lnTo>
                    <a:pt x="1" y="561"/>
                  </a:lnTo>
                  <a:lnTo>
                    <a:pt x="1" y="614"/>
                  </a:lnTo>
                  <a:lnTo>
                    <a:pt x="12" y="667"/>
                  </a:lnTo>
                  <a:lnTo>
                    <a:pt x="35" y="719"/>
                  </a:lnTo>
                  <a:lnTo>
                    <a:pt x="70" y="772"/>
                  </a:lnTo>
                  <a:lnTo>
                    <a:pt x="302" y="1062"/>
                  </a:lnTo>
                  <a:lnTo>
                    <a:pt x="545" y="1339"/>
                  </a:lnTo>
                  <a:lnTo>
                    <a:pt x="822" y="1609"/>
                  </a:lnTo>
                  <a:lnTo>
                    <a:pt x="1112" y="1867"/>
                  </a:lnTo>
                  <a:lnTo>
                    <a:pt x="1413" y="2124"/>
                  </a:lnTo>
                  <a:lnTo>
                    <a:pt x="1737" y="2374"/>
                  </a:lnTo>
                  <a:lnTo>
                    <a:pt x="2073" y="2612"/>
                  </a:lnTo>
                  <a:lnTo>
                    <a:pt x="2420" y="2842"/>
                  </a:lnTo>
                  <a:lnTo>
                    <a:pt x="2779" y="3067"/>
                  </a:lnTo>
                  <a:lnTo>
                    <a:pt x="3149" y="3284"/>
                  </a:lnTo>
                  <a:lnTo>
                    <a:pt x="3519" y="3488"/>
                  </a:lnTo>
                  <a:lnTo>
                    <a:pt x="3890" y="3686"/>
                  </a:lnTo>
                  <a:lnTo>
                    <a:pt x="4272" y="3877"/>
                  </a:lnTo>
                  <a:lnTo>
                    <a:pt x="4642" y="4062"/>
                  </a:lnTo>
                  <a:lnTo>
                    <a:pt x="5024" y="4233"/>
                  </a:lnTo>
                  <a:lnTo>
                    <a:pt x="5394" y="4398"/>
                  </a:lnTo>
                  <a:lnTo>
                    <a:pt x="5753" y="4557"/>
                  </a:lnTo>
                  <a:lnTo>
                    <a:pt x="6112" y="4702"/>
                  </a:lnTo>
                  <a:lnTo>
                    <a:pt x="6795" y="4972"/>
                  </a:lnTo>
                  <a:lnTo>
                    <a:pt x="7420" y="5203"/>
                  </a:lnTo>
                  <a:lnTo>
                    <a:pt x="7975" y="5394"/>
                  </a:lnTo>
                  <a:lnTo>
                    <a:pt x="8450" y="5552"/>
                  </a:lnTo>
                  <a:lnTo>
                    <a:pt x="8820" y="5671"/>
                  </a:lnTo>
                  <a:lnTo>
                    <a:pt x="9202" y="5776"/>
                  </a:lnTo>
                  <a:lnTo>
                    <a:pt x="9295" y="5803"/>
                  </a:lnTo>
                  <a:lnTo>
                    <a:pt x="9388" y="5816"/>
                  </a:lnTo>
                  <a:lnTo>
                    <a:pt x="9480" y="5829"/>
                  </a:lnTo>
                  <a:lnTo>
                    <a:pt x="9573" y="5836"/>
                  </a:lnTo>
                  <a:lnTo>
                    <a:pt x="9665" y="5836"/>
                  </a:lnTo>
                  <a:lnTo>
                    <a:pt x="9758" y="5829"/>
                  </a:lnTo>
                  <a:lnTo>
                    <a:pt x="9851" y="5822"/>
                  </a:lnTo>
                  <a:lnTo>
                    <a:pt x="9943" y="5803"/>
                  </a:lnTo>
                  <a:lnTo>
                    <a:pt x="10036" y="5783"/>
                  </a:lnTo>
                  <a:lnTo>
                    <a:pt x="10117" y="5763"/>
                  </a:lnTo>
                  <a:lnTo>
                    <a:pt x="10198" y="5730"/>
                  </a:lnTo>
                  <a:lnTo>
                    <a:pt x="10267" y="5697"/>
                  </a:lnTo>
                  <a:lnTo>
                    <a:pt x="10337" y="5664"/>
                  </a:lnTo>
                  <a:lnTo>
                    <a:pt x="10395" y="5618"/>
                  </a:lnTo>
                  <a:lnTo>
                    <a:pt x="10452" y="5572"/>
                  </a:lnTo>
                  <a:lnTo>
                    <a:pt x="10499" y="5526"/>
                  </a:lnTo>
                  <a:lnTo>
                    <a:pt x="10545" y="5473"/>
                  </a:lnTo>
                  <a:lnTo>
                    <a:pt x="10568" y="5420"/>
                  </a:lnTo>
                  <a:lnTo>
                    <a:pt x="10591" y="5367"/>
                  </a:lnTo>
                  <a:lnTo>
                    <a:pt x="10603" y="5308"/>
                  </a:lnTo>
                  <a:lnTo>
                    <a:pt x="10603" y="5255"/>
                  </a:lnTo>
                  <a:lnTo>
                    <a:pt x="10591" y="5203"/>
                  </a:lnTo>
                  <a:lnTo>
                    <a:pt x="10580" y="5150"/>
                  </a:lnTo>
                  <a:lnTo>
                    <a:pt x="10545" y="5097"/>
                  </a:lnTo>
                  <a:lnTo>
                    <a:pt x="10510" y="5051"/>
                  </a:lnTo>
                  <a:lnTo>
                    <a:pt x="10476" y="5005"/>
                  </a:lnTo>
                  <a:lnTo>
                    <a:pt x="10418" y="4959"/>
                  </a:lnTo>
                  <a:lnTo>
                    <a:pt x="10360" y="4913"/>
                  </a:lnTo>
                  <a:lnTo>
                    <a:pt x="10302" y="4880"/>
                  </a:lnTo>
                  <a:lnTo>
                    <a:pt x="10221" y="4840"/>
                  </a:lnTo>
                  <a:lnTo>
                    <a:pt x="10140" y="4807"/>
                  </a:lnTo>
                  <a:lnTo>
                    <a:pt x="10059" y="4781"/>
                  </a:lnTo>
                  <a:lnTo>
                    <a:pt x="9770" y="4695"/>
                  </a:lnTo>
                  <a:lnTo>
                    <a:pt x="9445" y="4596"/>
                  </a:lnTo>
                  <a:lnTo>
                    <a:pt x="9029" y="4458"/>
                  </a:lnTo>
                  <a:lnTo>
                    <a:pt x="8531" y="4286"/>
                  </a:lnTo>
                  <a:lnTo>
                    <a:pt x="7964" y="4075"/>
                  </a:lnTo>
                  <a:lnTo>
                    <a:pt x="7339" y="3838"/>
                  </a:lnTo>
                  <a:lnTo>
                    <a:pt x="7015" y="3706"/>
                  </a:lnTo>
                  <a:lnTo>
                    <a:pt x="6691" y="3561"/>
                  </a:lnTo>
                  <a:lnTo>
                    <a:pt x="6343" y="3416"/>
                  </a:lnTo>
                  <a:lnTo>
                    <a:pt x="6008" y="3258"/>
                  </a:lnTo>
                  <a:lnTo>
                    <a:pt x="5661" y="3093"/>
                  </a:lnTo>
                  <a:lnTo>
                    <a:pt x="5325" y="2921"/>
                  </a:lnTo>
                  <a:lnTo>
                    <a:pt x="4978" y="2743"/>
                  </a:lnTo>
                  <a:lnTo>
                    <a:pt x="4642" y="2559"/>
                  </a:lnTo>
                  <a:lnTo>
                    <a:pt x="4306" y="2368"/>
                  </a:lnTo>
                  <a:lnTo>
                    <a:pt x="3982" y="2170"/>
                  </a:lnTo>
                  <a:lnTo>
                    <a:pt x="3670" y="1959"/>
                  </a:lnTo>
                  <a:lnTo>
                    <a:pt x="3357" y="1748"/>
                  </a:lnTo>
                  <a:lnTo>
                    <a:pt x="3068" y="1530"/>
                  </a:lnTo>
                  <a:lnTo>
                    <a:pt x="2790" y="1306"/>
                  </a:lnTo>
                  <a:lnTo>
                    <a:pt x="2524" y="1075"/>
                  </a:lnTo>
                  <a:lnTo>
                    <a:pt x="2292" y="832"/>
                  </a:lnTo>
                  <a:lnTo>
                    <a:pt x="2061" y="594"/>
                  </a:lnTo>
                  <a:lnTo>
                    <a:pt x="1864" y="344"/>
                  </a:lnTo>
                  <a:lnTo>
                    <a:pt x="1795" y="265"/>
                  </a:lnTo>
                  <a:lnTo>
                    <a:pt x="1714" y="199"/>
                  </a:lnTo>
                  <a:lnTo>
                    <a:pt x="1610" y="139"/>
                  </a:lnTo>
                  <a:lnTo>
                    <a:pt x="1505" y="93"/>
                  </a:lnTo>
                  <a:lnTo>
                    <a:pt x="1378" y="54"/>
                  </a:lnTo>
                  <a:lnTo>
                    <a:pt x="1251" y="27"/>
                  </a:lnTo>
                  <a:lnTo>
                    <a:pt x="1112" y="7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-8466600" y="4605450"/>
              <a:ext cx="265075" cy="145875"/>
            </a:xfrm>
            <a:custGeom>
              <a:avLst/>
              <a:gdLst/>
              <a:ahLst/>
              <a:cxnLst/>
              <a:rect l="l" t="t" r="r" b="b"/>
              <a:pathLst>
                <a:path w="10603" h="5835" extrusionOk="0">
                  <a:moveTo>
                    <a:pt x="973" y="0"/>
                  </a:moveTo>
                  <a:lnTo>
                    <a:pt x="880" y="7"/>
                  </a:lnTo>
                  <a:lnTo>
                    <a:pt x="776" y="13"/>
                  </a:lnTo>
                  <a:lnTo>
                    <a:pt x="683" y="27"/>
                  </a:lnTo>
                  <a:lnTo>
                    <a:pt x="591" y="46"/>
                  </a:lnTo>
                  <a:lnTo>
                    <a:pt x="498" y="73"/>
                  </a:lnTo>
                  <a:lnTo>
                    <a:pt x="417" y="99"/>
                  </a:lnTo>
                  <a:lnTo>
                    <a:pt x="336" y="132"/>
                  </a:lnTo>
                  <a:lnTo>
                    <a:pt x="267" y="172"/>
                  </a:lnTo>
                  <a:lnTo>
                    <a:pt x="209" y="211"/>
                  </a:lnTo>
                  <a:lnTo>
                    <a:pt x="151" y="257"/>
                  </a:lnTo>
                  <a:lnTo>
                    <a:pt x="105" y="303"/>
                  </a:lnTo>
                  <a:lnTo>
                    <a:pt x="70" y="350"/>
                  </a:lnTo>
                  <a:lnTo>
                    <a:pt x="35" y="396"/>
                  </a:lnTo>
                  <a:lnTo>
                    <a:pt x="12" y="448"/>
                  </a:lnTo>
                  <a:lnTo>
                    <a:pt x="0" y="501"/>
                  </a:lnTo>
                  <a:lnTo>
                    <a:pt x="0" y="561"/>
                  </a:lnTo>
                  <a:lnTo>
                    <a:pt x="0" y="613"/>
                  </a:lnTo>
                  <a:lnTo>
                    <a:pt x="12" y="666"/>
                  </a:lnTo>
                  <a:lnTo>
                    <a:pt x="35" y="719"/>
                  </a:lnTo>
                  <a:lnTo>
                    <a:pt x="70" y="772"/>
                  </a:lnTo>
                  <a:lnTo>
                    <a:pt x="301" y="1055"/>
                  </a:lnTo>
                  <a:lnTo>
                    <a:pt x="556" y="1339"/>
                  </a:lnTo>
                  <a:lnTo>
                    <a:pt x="822" y="1602"/>
                  </a:lnTo>
                  <a:lnTo>
                    <a:pt x="1112" y="1866"/>
                  </a:lnTo>
                  <a:lnTo>
                    <a:pt x="1424" y="2123"/>
                  </a:lnTo>
                  <a:lnTo>
                    <a:pt x="1748" y="2367"/>
                  </a:lnTo>
                  <a:lnTo>
                    <a:pt x="2084" y="2611"/>
                  </a:lnTo>
                  <a:lnTo>
                    <a:pt x="2431" y="2842"/>
                  </a:lnTo>
                  <a:lnTo>
                    <a:pt x="2790" y="3066"/>
                  </a:lnTo>
                  <a:lnTo>
                    <a:pt x="3149" y="3283"/>
                  </a:lnTo>
                  <a:lnTo>
                    <a:pt x="3519" y="3488"/>
                  </a:lnTo>
                  <a:lnTo>
                    <a:pt x="3889" y="3686"/>
                  </a:lnTo>
                  <a:lnTo>
                    <a:pt x="4271" y="3877"/>
                  </a:lnTo>
                  <a:lnTo>
                    <a:pt x="4653" y="4061"/>
                  </a:lnTo>
                  <a:lnTo>
                    <a:pt x="5024" y="4233"/>
                  </a:lnTo>
                  <a:lnTo>
                    <a:pt x="5394" y="4398"/>
                  </a:lnTo>
                  <a:lnTo>
                    <a:pt x="5753" y="4556"/>
                  </a:lnTo>
                  <a:lnTo>
                    <a:pt x="6112" y="4701"/>
                  </a:lnTo>
                  <a:lnTo>
                    <a:pt x="6795" y="4971"/>
                  </a:lnTo>
                  <a:lnTo>
                    <a:pt x="7420" y="5202"/>
                  </a:lnTo>
                  <a:lnTo>
                    <a:pt x="7975" y="5393"/>
                  </a:lnTo>
                  <a:lnTo>
                    <a:pt x="8450" y="5551"/>
                  </a:lnTo>
                  <a:lnTo>
                    <a:pt x="8820" y="5663"/>
                  </a:lnTo>
                  <a:lnTo>
                    <a:pt x="9202" y="5776"/>
                  </a:lnTo>
                  <a:lnTo>
                    <a:pt x="9295" y="5802"/>
                  </a:lnTo>
                  <a:lnTo>
                    <a:pt x="9387" y="5815"/>
                  </a:lnTo>
                  <a:lnTo>
                    <a:pt x="9480" y="5828"/>
                  </a:lnTo>
                  <a:lnTo>
                    <a:pt x="9572" y="5835"/>
                  </a:lnTo>
                  <a:lnTo>
                    <a:pt x="9677" y="5835"/>
                  </a:lnTo>
                  <a:lnTo>
                    <a:pt x="9769" y="5828"/>
                  </a:lnTo>
                  <a:lnTo>
                    <a:pt x="9862" y="5815"/>
                  </a:lnTo>
                  <a:lnTo>
                    <a:pt x="9943" y="5802"/>
                  </a:lnTo>
                  <a:lnTo>
                    <a:pt x="10035" y="5782"/>
                  </a:lnTo>
                  <a:lnTo>
                    <a:pt x="10116" y="5762"/>
                  </a:lnTo>
                  <a:lnTo>
                    <a:pt x="10197" y="5729"/>
                  </a:lnTo>
                  <a:lnTo>
                    <a:pt x="10267" y="5696"/>
                  </a:lnTo>
                  <a:lnTo>
                    <a:pt x="10336" y="5657"/>
                  </a:lnTo>
                  <a:lnTo>
                    <a:pt x="10406" y="5617"/>
                  </a:lnTo>
                  <a:lnTo>
                    <a:pt x="10452" y="5571"/>
                  </a:lnTo>
                  <a:lnTo>
                    <a:pt x="10510" y="5525"/>
                  </a:lnTo>
                  <a:lnTo>
                    <a:pt x="10545" y="5472"/>
                  </a:lnTo>
                  <a:lnTo>
                    <a:pt x="10568" y="5420"/>
                  </a:lnTo>
                  <a:lnTo>
                    <a:pt x="10591" y="5360"/>
                  </a:lnTo>
                  <a:lnTo>
                    <a:pt x="10603" y="5307"/>
                  </a:lnTo>
                  <a:lnTo>
                    <a:pt x="10603" y="5255"/>
                  </a:lnTo>
                  <a:lnTo>
                    <a:pt x="10591" y="5202"/>
                  </a:lnTo>
                  <a:lnTo>
                    <a:pt x="10579" y="5149"/>
                  </a:lnTo>
                  <a:lnTo>
                    <a:pt x="10556" y="5096"/>
                  </a:lnTo>
                  <a:lnTo>
                    <a:pt x="10522" y="5050"/>
                  </a:lnTo>
                  <a:lnTo>
                    <a:pt x="10475" y="5004"/>
                  </a:lnTo>
                  <a:lnTo>
                    <a:pt x="10429" y="4958"/>
                  </a:lnTo>
                  <a:lnTo>
                    <a:pt x="10359" y="4912"/>
                  </a:lnTo>
                  <a:lnTo>
                    <a:pt x="10302" y="4872"/>
                  </a:lnTo>
                  <a:lnTo>
                    <a:pt x="10221" y="4839"/>
                  </a:lnTo>
                  <a:lnTo>
                    <a:pt x="10140" y="4806"/>
                  </a:lnTo>
                  <a:lnTo>
                    <a:pt x="10059" y="4780"/>
                  </a:lnTo>
                  <a:lnTo>
                    <a:pt x="9769" y="4694"/>
                  </a:lnTo>
                  <a:lnTo>
                    <a:pt x="9457" y="4595"/>
                  </a:lnTo>
                  <a:lnTo>
                    <a:pt x="9028" y="4457"/>
                  </a:lnTo>
                  <a:lnTo>
                    <a:pt x="8531" y="4286"/>
                  </a:lnTo>
                  <a:lnTo>
                    <a:pt x="7964" y="4075"/>
                  </a:lnTo>
                  <a:lnTo>
                    <a:pt x="7350" y="3837"/>
                  </a:lnTo>
                  <a:lnTo>
                    <a:pt x="7026" y="3705"/>
                  </a:lnTo>
                  <a:lnTo>
                    <a:pt x="6690" y="3560"/>
                  </a:lnTo>
                  <a:lnTo>
                    <a:pt x="6355" y="3415"/>
                  </a:lnTo>
                  <a:lnTo>
                    <a:pt x="6008" y="3257"/>
                  </a:lnTo>
                  <a:lnTo>
                    <a:pt x="5672" y="3092"/>
                  </a:lnTo>
                  <a:lnTo>
                    <a:pt x="5325" y="2921"/>
                  </a:lnTo>
                  <a:lnTo>
                    <a:pt x="4977" y="2743"/>
                  </a:lnTo>
                  <a:lnTo>
                    <a:pt x="4642" y="2558"/>
                  </a:lnTo>
                  <a:lnTo>
                    <a:pt x="4306" y="2367"/>
                  </a:lnTo>
                  <a:lnTo>
                    <a:pt x="3982" y="2163"/>
                  </a:lnTo>
                  <a:lnTo>
                    <a:pt x="3669" y="1958"/>
                  </a:lnTo>
                  <a:lnTo>
                    <a:pt x="3357" y="1747"/>
                  </a:lnTo>
                  <a:lnTo>
                    <a:pt x="3068" y="1530"/>
                  </a:lnTo>
                  <a:lnTo>
                    <a:pt x="2790" y="1299"/>
                  </a:lnTo>
                  <a:lnTo>
                    <a:pt x="2535" y="1068"/>
                  </a:lnTo>
                  <a:lnTo>
                    <a:pt x="2292" y="831"/>
                  </a:lnTo>
                  <a:lnTo>
                    <a:pt x="2061" y="587"/>
                  </a:lnTo>
                  <a:lnTo>
                    <a:pt x="1864" y="343"/>
                  </a:lnTo>
                  <a:lnTo>
                    <a:pt x="1794" y="264"/>
                  </a:lnTo>
                  <a:lnTo>
                    <a:pt x="1713" y="198"/>
                  </a:lnTo>
                  <a:lnTo>
                    <a:pt x="1609" y="139"/>
                  </a:lnTo>
                  <a:lnTo>
                    <a:pt x="1505" y="92"/>
                  </a:lnTo>
                  <a:lnTo>
                    <a:pt x="1378" y="53"/>
                  </a:lnTo>
                  <a:lnTo>
                    <a:pt x="1250" y="27"/>
                  </a:lnTo>
                  <a:lnTo>
                    <a:pt x="1112" y="7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-8779400" y="4586825"/>
              <a:ext cx="173050" cy="183125"/>
            </a:xfrm>
            <a:custGeom>
              <a:avLst/>
              <a:gdLst/>
              <a:ahLst/>
              <a:cxnLst/>
              <a:rect l="l" t="t" r="r" b="b"/>
              <a:pathLst>
                <a:path w="6922" h="7325" extrusionOk="0">
                  <a:moveTo>
                    <a:pt x="950" y="0"/>
                  </a:moveTo>
                  <a:lnTo>
                    <a:pt x="857" y="7"/>
                  </a:lnTo>
                  <a:lnTo>
                    <a:pt x="764" y="13"/>
                  </a:lnTo>
                  <a:lnTo>
                    <a:pt x="660" y="27"/>
                  </a:lnTo>
                  <a:lnTo>
                    <a:pt x="579" y="46"/>
                  </a:lnTo>
                  <a:lnTo>
                    <a:pt x="498" y="73"/>
                  </a:lnTo>
                  <a:lnTo>
                    <a:pt x="417" y="99"/>
                  </a:lnTo>
                  <a:lnTo>
                    <a:pt x="336" y="132"/>
                  </a:lnTo>
                  <a:lnTo>
                    <a:pt x="267" y="172"/>
                  </a:lnTo>
                  <a:lnTo>
                    <a:pt x="209" y="211"/>
                  </a:lnTo>
                  <a:lnTo>
                    <a:pt x="151" y="257"/>
                  </a:lnTo>
                  <a:lnTo>
                    <a:pt x="105" y="303"/>
                  </a:lnTo>
                  <a:lnTo>
                    <a:pt x="70" y="350"/>
                  </a:lnTo>
                  <a:lnTo>
                    <a:pt x="35" y="402"/>
                  </a:lnTo>
                  <a:lnTo>
                    <a:pt x="12" y="455"/>
                  </a:lnTo>
                  <a:lnTo>
                    <a:pt x="0" y="508"/>
                  </a:lnTo>
                  <a:lnTo>
                    <a:pt x="0" y="567"/>
                  </a:lnTo>
                  <a:lnTo>
                    <a:pt x="24" y="877"/>
                  </a:lnTo>
                  <a:lnTo>
                    <a:pt x="81" y="1187"/>
                  </a:lnTo>
                  <a:lnTo>
                    <a:pt x="151" y="1497"/>
                  </a:lnTo>
                  <a:lnTo>
                    <a:pt x="255" y="1800"/>
                  </a:lnTo>
                  <a:lnTo>
                    <a:pt x="371" y="2103"/>
                  </a:lnTo>
                  <a:lnTo>
                    <a:pt x="510" y="2400"/>
                  </a:lnTo>
                  <a:lnTo>
                    <a:pt x="672" y="2697"/>
                  </a:lnTo>
                  <a:lnTo>
                    <a:pt x="845" y="2987"/>
                  </a:lnTo>
                  <a:lnTo>
                    <a:pt x="1031" y="3270"/>
                  </a:lnTo>
                  <a:lnTo>
                    <a:pt x="1227" y="3547"/>
                  </a:lnTo>
                  <a:lnTo>
                    <a:pt x="1436" y="3817"/>
                  </a:lnTo>
                  <a:lnTo>
                    <a:pt x="1656" y="4081"/>
                  </a:lnTo>
                  <a:lnTo>
                    <a:pt x="1875" y="4338"/>
                  </a:lnTo>
                  <a:lnTo>
                    <a:pt x="2107" y="4589"/>
                  </a:lnTo>
                  <a:lnTo>
                    <a:pt x="2338" y="4826"/>
                  </a:lnTo>
                  <a:lnTo>
                    <a:pt x="2581" y="5057"/>
                  </a:lnTo>
                  <a:lnTo>
                    <a:pt x="2813" y="5281"/>
                  </a:lnTo>
                  <a:lnTo>
                    <a:pt x="3056" y="5492"/>
                  </a:lnTo>
                  <a:lnTo>
                    <a:pt x="3507" y="5888"/>
                  </a:lnTo>
                  <a:lnTo>
                    <a:pt x="3947" y="6230"/>
                  </a:lnTo>
                  <a:lnTo>
                    <a:pt x="4341" y="6527"/>
                  </a:lnTo>
                  <a:lnTo>
                    <a:pt x="4676" y="6771"/>
                  </a:lnTo>
                  <a:lnTo>
                    <a:pt x="4943" y="6956"/>
                  </a:lnTo>
                  <a:lnTo>
                    <a:pt x="5220" y="7140"/>
                  </a:lnTo>
                  <a:lnTo>
                    <a:pt x="5290" y="7180"/>
                  </a:lnTo>
                  <a:lnTo>
                    <a:pt x="5371" y="7219"/>
                  </a:lnTo>
                  <a:lnTo>
                    <a:pt x="5452" y="7246"/>
                  </a:lnTo>
                  <a:lnTo>
                    <a:pt x="5533" y="7272"/>
                  </a:lnTo>
                  <a:lnTo>
                    <a:pt x="5626" y="7292"/>
                  </a:lnTo>
                  <a:lnTo>
                    <a:pt x="5718" y="7305"/>
                  </a:lnTo>
                  <a:lnTo>
                    <a:pt x="5811" y="7318"/>
                  </a:lnTo>
                  <a:lnTo>
                    <a:pt x="5903" y="7325"/>
                  </a:lnTo>
                  <a:lnTo>
                    <a:pt x="5996" y="7325"/>
                  </a:lnTo>
                  <a:lnTo>
                    <a:pt x="6089" y="7318"/>
                  </a:lnTo>
                  <a:lnTo>
                    <a:pt x="6181" y="7305"/>
                  </a:lnTo>
                  <a:lnTo>
                    <a:pt x="6262" y="7292"/>
                  </a:lnTo>
                  <a:lnTo>
                    <a:pt x="6355" y="7272"/>
                  </a:lnTo>
                  <a:lnTo>
                    <a:pt x="6436" y="7246"/>
                  </a:lnTo>
                  <a:lnTo>
                    <a:pt x="6517" y="7213"/>
                  </a:lnTo>
                  <a:lnTo>
                    <a:pt x="6598" y="7180"/>
                  </a:lnTo>
                  <a:lnTo>
                    <a:pt x="6667" y="7140"/>
                  </a:lnTo>
                  <a:lnTo>
                    <a:pt x="6725" y="7094"/>
                  </a:lnTo>
                  <a:lnTo>
                    <a:pt x="6783" y="7048"/>
                  </a:lnTo>
                  <a:lnTo>
                    <a:pt x="6829" y="7002"/>
                  </a:lnTo>
                  <a:lnTo>
                    <a:pt x="6864" y="6956"/>
                  </a:lnTo>
                  <a:lnTo>
                    <a:pt x="6887" y="6903"/>
                  </a:lnTo>
                  <a:lnTo>
                    <a:pt x="6910" y="6850"/>
                  </a:lnTo>
                  <a:lnTo>
                    <a:pt x="6922" y="6797"/>
                  </a:lnTo>
                  <a:lnTo>
                    <a:pt x="6922" y="6745"/>
                  </a:lnTo>
                  <a:lnTo>
                    <a:pt x="6910" y="6692"/>
                  </a:lnTo>
                  <a:lnTo>
                    <a:pt x="6887" y="6639"/>
                  </a:lnTo>
                  <a:lnTo>
                    <a:pt x="6864" y="6586"/>
                  </a:lnTo>
                  <a:lnTo>
                    <a:pt x="6829" y="6534"/>
                  </a:lnTo>
                  <a:lnTo>
                    <a:pt x="6783" y="6488"/>
                  </a:lnTo>
                  <a:lnTo>
                    <a:pt x="6725" y="6441"/>
                  </a:lnTo>
                  <a:lnTo>
                    <a:pt x="6667" y="6395"/>
                  </a:lnTo>
                  <a:lnTo>
                    <a:pt x="6459" y="6257"/>
                  </a:lnTo>
                  <a:lnTo>
                    <a:pt x="6227" y="6099"/>
                  </a:lnTo>
                  <a:lnTo>
                    <a:pt x="5927" y="5881"/>
                  </a:lnTo>
                  <a:lnTo>
                    <a:pt x="5568" y="5617"/>
                  </a:lnTo>
                  <a:lnTo>
                    <a:pt x="5186" y="5301"/>
                  </a:lnTo>
                  <a:lnTo>
                    <a:pt x="4757" y="4945"/>
                  </a:lnTo>
                  <a:lnTo>
                    <a:pt x="4549" y="4754"/>
                  </a:lnTo>
                  <a:lnTo>
                    <a:pt x="4329" y="4556"/>
                  </a:lnTo>
                  <a:lnTo>
                    <a:pt x="4109" y="4345"/>
                  </a:lnTo>
                  <a:lnTo>
                    <a:pt x="3901" y="4127"/>
                  </a:lnTo>
                  <a:lnTo>
                    <a:pt x="3681" y="3903"/>
                  </a:lnTo>
                  <a:lnTo>
                    <a:pt x="3473" y="3672"/>
                  </a:lnTo>
                  <a:lnTo>
                    <a:pt x="3276" y="3435"/>
                  </a:lnTo>
                  <a:lnTo>
                    <a:pt x="3079" y="3191"/>
                  </a:lnTo>
                  <a:lnTo>
                    <a:pt x="2894" y="2941"/>
                  </a:lnTo>
                  <a:lnTo>
                    <a:pt x="2720" y="2683"/>
                  </a:lnTo>
                  <a:lnTo>
                    <a:pt x="2570" y="2426"/>
                  </a:lnTo>
                  <a:lnTo>
                    <a:pt x="2419" y="2163"/>
                  </a:lnTo>
                  <a:lnTo>
                    <a:pt x="2292" y="1899"/>
                  </a:lnTo>
                  <a:lnTo>
                    <a:pt x="2176" y="1635"/>
                  </a:lnTo>
                  <a:lnTo>
                    <a:pt x="2095" y="1365"/>
                  </a:lnTo>
                  <a:lnTo>
                    <a:pt x="2026" y="1088"/>
                  </a:lnTo>
                  <a:lnTo>
                    <a:pt x="1968" y="818"/>
                  </a:lnTo>
                  <a:lnTo>
                    <a:pt x="1945" y="541"/>
                  </a:lnTo>
                  <a:lnTo>
                    <a:pt x="1945" y="488"/>
                  </a:lnTo>
                  <a:lnTo>
                    <a:pt x="1922" y="435"/>
                  </a:lnTo>
                  <a:lnTo>
                    <a:pt x="1899" y="383"/>
                  </a:lnTo>
                  <a:lnTo>
                    <a:pt x="1864" y="330"/>
                  </a:lnTo>
                  <a:lnTo>
                    <a:pt x="1829" y="284"/>
                  </a:lnTo>
                  <a:lnTo>
                    <a:pt x="1771" y="237"/>
                  </a:lnTo>
                  <a:lnTo>
                    <a:pt x="1725" y="198"/>
                  </a:lnTo>
                  <a:lnTo>
                    <a:pt x="1656" y="158"/>
                  </a:lnTo>
                  <a:lnTo>
                    <a:pt x="1586" y="125"/>
                  </a:lnTo>
                  <a:lnTo>
                    <a:pt x="1517" y="92"/>
                  </a:lnTo>
                  <a:lnTo>
                    <a:pt x="1436" y="66"/>
                  </a:lnTo>
                  <a:lnTo>
                    <a:pt x="1355" y="46"/>
                  </a:lnTo>
                  <a:lnTo>
                    <a:pt x="1262" y="27"/>
                  </a:lnTo>
                  <a:lnTo>
                    <a:pt x="1169" y="13"/>
                  </a:lnTo>
                  <a:lnTo>
                    <a:pt x="1077" y="7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-7481050" y="5010250"/>
              <a:ext cx="301850" cy="119025"/>
            </a:xfrm>
            <a:custGeom>
              <a:avLst/>
              <a:gdLst/>
              <a:ahLst/>
              <a:cxnLst/>
              <a:rect l="l" t="t" r="r" b="b"/>
              <a:pathLst>
                <a:path w="12074" h="4761" extrusionOk="0">
                  <a:moveTo>
                    <a:pt x="973" y="0"/>
                  </a:moveTo>
                  <a:lnTo>
                    <a:pt x="834" y="7"/>
                  </a:lnTo>
                  <a:lnTo>
                    <a:pt x="695" y="27"/>
                  </a:lnTo>
                  <a:lnTo>
                    <a:pt x="556" y="60"/>
                  </a:lnTo>
                  <a:lnTo>
                    <a:pt x="418" y="99"/>
                  </a:lnTo>
                  <a:lnTo>
                    <a:pt x="337" y="132"/>
                  </a:lnTo>
                  <a:lnTo>
                    <a:pt x="267" y="172"/>
                  </a:lnTo>
                  <a:lnTo>
                    <a:pt x="209" y="211"/>
                  </a:lnTo>
                  <a:lnTo>
                    <a:pt x="151" y="258"/>
                  </a:lnTo>
                  <a:lnTo>
                    <a:pt x="105" y="304"/>
                  </a:lnTo>
                  <a:lnTo>
                    <a:pt x="70" y="356"/>
                  </a:lnTo>
                  <a:lnTo>
                    <a:pt x="36" y="403"/>
                  </a:lnTo>
                  <a:lnTo>
                    <a:pt x="13" y="455"/>
                  </a:lnTo>
                  <a:lnTo>
                    <a:pt x="1" y="508"/>
                  </a:lnTo>
                  <a:lnTo>
                    <a:pt x="1" y="561"/>
                  </a:lnTo>
                  <a:lnTo>
                    <a:pt x="1" y="614"/>
                  </a:lnTo>
                  <a:lnTo>
                    <a:pt x="24" y="666"/>
                  </a:lnTo>
                  <a:lnTo>
                    <a:pt x="47" y="719"/>
                  </a:lnTo>
                  <a:lnTo>
                    <a:pt x="70" y="772"/>
                  </a:lnTo>
                  <a:lnTo>
                    <a:pt x="117" y="825"/>
                  </a:lnTo>
                  <a:lnTo>
                    <a:pt x="175" y="871"/>
                  </a:lnTo>
                  <a:lnTo>
                    <a:pt x="487" y="1128"/>
                  </a:lnTo>
                  <a:lnTo>
                    <a:pt x="834" y="1365"/>
                  </a:lnTo>
                  <a:lnTo>
                    <a:pt x="1193" y="1602"/>
                  </a:lnTo>
                  <a:lnTo>
                    <a:pt x="1563" y="1827"/>
                  </a:lnTo>
                  <a:lnTo>
                    <a:pt x="1957" y="2044"/>
                  </a:lnTo>
                  <a:lnTo>
                    <a:pt x="2362" y="2249"/>
                  </a:lnTo>
                  <a:lnTo>
                    <a:pt x="2779" y="2446"/>
                  </a:lnTo>
                  <a:lnTo>
                    <a:pt x="3195" y="2631"/>
                  </a:lnTo>
                  <a:lnTo>
                    <a:pt x="3624" y="2809"/>
                  </a:lnTo>
                  <a:lnTo>
                    <a:pt x="4064" y="2980"/>
                  </a:lnTo>
                  <a:lnTo>
                    <a:pt x="4492" y="3139"/>
                  </a:lnTo>
                  <a:lnTo>
                    <a:pt x="4932" y="3297"/>
                  </a:lnTo>
                  <a:lnTo>
                    <a:pt x="5371" y="3442"/>
                  </a:lnTo>
                  <a:lnTo>
                    <a:pt x="5800" y="3574"/>
                  </a:lnTo>
                  <a:lnTo>
                    <a:pt x="6228" y="3706"/>
                  </a:lnTo>
                  <a:lnTo>
                    <a:pt x="6645" y="3824"/>
                  </a:lnTo>
                  <a:lnTo>
                    <a:pt x="7061" y="3936"/>
                  </a:lnTo>
                  <a:lnTo>
                    <a:pt x="7455" y="4042"/>
                  </a:lnTo>
                  <a:lnTo>
                    <a:pt x="8219" y="4226"/>
                  </a:lnTo>
                  <a:lnTo>
                    <a:pt x="8913" y="4378"/>
                  </a:lnTo>
                  <a:lnTo>
                    <a:pt x="9527" y="4503"/>
                  </a:lnTo>
                  <a:lnTo>
                    <a:pt x="10048" y="4602"/>
                  </a:lnTo>
                  <a:lnTo>
                    <a:pt x="10453" y="4675"/>
                  </a:lnTo>
                  <a:lnTo>
                    <a:pt x="10858" y="4741"/>
                  </a:lnTo>
                  <a:lnTo>
                    <a:pt x="10962" y="4754"/>
                  </a:lnTo>
                  <a:lnTo>
                    <a:pt x="11055" y="4760"/>
                  </a:lnTo>
                  <a:lnTo>
                    <a:pt x="11159" y="4760"/>
                  </a:lnTo>
                  <a:lnTo>
                    <a:pt x="11251" y="4754"/>
                  </a:lnTo>
                  <a:lnTo>
                    <a:pt x="11344" y="4747"/>
                  </a:lnTo>
                  <a:lnTo>
                    <a:pt x="11436" y="4728"/>
                  </a:lnTo>
                  <a:lnTo>
                    <a:pt x="11517" y="4708"/>
                  </a:lnTo>
                  <a:lnTo>
                    <a:pt x="11599" y="4688"/>
                  </a:lnTo>
                  <a:lnTo>
                    <a:pt x="11680" y="4655"/>
                  </a:lnTo>
                  <a:lnTo>
                    <a:pt x="11749" y="4622"/>
                  </a:lnTo>
                  <a:lnTo>
                    <a:pt x="11818" y="4582"/>
                  </a:lnTo>
                  <a:lnTo>
                    <a:pt x="11876" y="4543"/>
                  </a:lnTo>
                  <a:lnTo>
                    <a:pt x="11934" y="4497"/>
                  </a:lnTo>
                  <a:lnTo>
                    <a:pt x="11980" y="4451"/>
                  </a:lnTo>
                  <a:lnTo>
                    <a:pt x="12015" y="4398"/>
                  </a:lnTo>
                  <a:lnTo>
                    <a:pt x="12050" y="4345"/>
                  </a:lnTo>
                  <a:lnTo>
                    <a:pt x="12073" y="4292"/>
                  </a:lnTo>
                  <a:lnTo>
                    <a:pt x="12073" y="4233"/>
                  </a:lnTo>
                  <a:lnTo>
                    <a:pt x="12073" y="4180"/>
                  </a:lnTo>
                  <a:lnTo>
                    <a:pt x="12073" y="4128"/>
                  </a:lnTo>
                  <a:lnTo>
                    <a:pt x="12050" y="4075"/>
                  </a:lnTo>
                  <a:lnTo>
                    <a:pt x="12027" y="4022"/>
                  </a:lnTo>
                  <a:lnTo>
                    <a:pt x="11992" y="3969"/>
                  </a:lnTo>
                  <a:lnTo>
                    <a:pt x="11946" y="3923"/>
                  </a:lnTo>
                  <a:lnTo>
                    <a:pt x="11899" y="3877"/>
                  </a:lnTo>
                  <a:lnTo>
                    <a:pt x="11842" y="3837"/>
                  </a:lnTo>
                  <a:lnTo>
                    <a:pt x="11772" y="3798"/>
                  </a:lnTo>
                  <a:lnTo>
                    <a:pt x="11703" y="3765"/>
                  </a:lnTo>
                  <a:lnTo>
                    <a:pt x="11622" y="3732"/>
                  </a:lnTo>
                  <a:lnTo>
                    <a:pt x="11541" y="3706"/>
                  </a:lnTo>
                  <a:lnTo>
                    <a:pt x="11448" y="3686"/>
                  </a:lnTo>
                  <a:lnTo>
                    <a:pt x="11355" y="3666"/>
                  </a:lnTo>
                  <a:lnTo>
                    <a:pt x="11043" y="3620"/>
                  </a:lnTo>
                  <a:lnTo>
                    <a:pt x="10696" y="3554"/>
                  </a:lnTo>
                  <a:lnTo>
                    <a:pt x="10233" y="3468"/>
                  </a:lnTo>
                  <a:lnTo>
                    <a:pt x="9689" y="3356"/>
                  </a:lnTo>
                  <a:lnTo>
                    <a:pt x="9052" y="3218"/>
                  </a:lnTo>
                  <a:lnTo>
                    <a:pt x="8369" y="3046"/>
                  </a:lnTo>
                  <a:lnTo>
                    <a:pt x="7999" y="2954"/>
                  </a:lnTo>
                  <a:lnTo>
                    <a:pt x="7628" y="2855"/>
                  </a:lnTo>
                  <a:lnTo>
                    <a:pt x="7247" y="2750"/>
                  </a:lnTo>
                  <a:lnTo>
                    <a:pt x="6853" y="2631"/>
                  </a:lnTo>
                  <a:lnTo>
                    <a:pt x="6459" y="2512"/>
                  </a:lnTo>
                  <a:lnTo>
                    <a:pt x="6066" y="2380"/>
                  </a:lnTo>
                  <a:lnTo>
                    <a:pt x="5661" y="2249"/>
                  </a:lnTo>
                  <a:lnTo>
                    <a:pt x="5267" y="2104"/>
                  </a:lnTo>
                  <a:lnTo>
                    <a:pt x="4874" y="1952"/>
                  </a:lnTo>
                  <a:lnTo>
                    <a:pt x="4492" y="1794"/>
                  </a:lnTo>
                  <a:lnTo>
                    <a:pt x="4110" y="1629"/>
                  </a:lnTo>
                  <a:lnTo>
                    <a:pt x="3728" y="1451"/>
                  </a:lnTo>
                  <a:lnTo>
                    <a:pt x="3369" y="1273"/>
                  </a:lnTo>
                  <a:lnTo>
                    <a:pt x="3022" y="1082"/>
                  </a:lnTo>
                  <a:lnTo>
                    <a:pt x="2686" y="884"/>
                  </a:lnTo>
                  <a:lnTo>
                    <a:pt x="2362" y="679"/>
                  </a:lnTo>
                  <a:lnTo>
                    <a:pt x="2061" y="468"/>
                  </a:lnTo>
                  <a:lnTo>
                    <a:pt x="1772" y="244"/>
                  </a:lnTo>
                  <a:lnTo>
                    <a:pt x="1702" y="192"/>
                  </a:lnTo>
                  <a:lnTo>
                    <a:pt x="1610" y="139"/>
                  </a:lnTo>
                  <a:lnTo>
                    <a:pt x="1517" y="99"/>
                  </a:lnTo>
                  <a:lnTo>
                    <a:pt x="1425" y="66"/>
                  </a:lnTo>
                  <a:lnTo>
                    <a:pt x="1309" y="40"/>
                  </a:lnTo>
                  <a:lnTo>
                    <a:pt x="1205" y="20"/>
                  </a:lnTo>
                  <a:lnTo>
                    <a:pt x="1089" y="7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-1678775" y="3300875"/>
              <a:ext cx="206050" cy="173075"/>
            </a:xfrm>
            <a:custGeom>
              <a:avLst/>
              <a:gdLst/>
              <a:ahLst/>
              <a:cxnLst/>
              <a:rect l="l" t="t" r="r" b="b"/>
              <a:pathLst>
                <a:path w="8242" h="6923" extrusionOk="0">
                  <a:moveTo>
                    <a:pt x="7269" y="0"/>
                  </a:moveTo>
                  <a:lnTo>
                    <a:pt x="7107" y="7"/>
                  </a:lnTo>
                  <a:lnTo>
                    <a:pt x="6945" y="26"/>
                  </a:lnTo>
                  <a:lnTo>
                    <a:pt x="6806" y="66"/>
                  </a:lnTo>
                  <a:lnTo>
                    <a:pt x="6668" y="112"/>
                  </a:lnTo>
                  <a:lnTo>
                    <a:pt x="6552" y="178"/>
                  </a:lnTo>
                  <a:lnTo>
                    <a:pt x="6448" y="244"/>
                  </a:lnTo>
                  <a:lnTo>
                    <a:pt x="6413" y="284"/>
                  </a:lnTo>
                  <a:lnTo>
                    <a:pt x="6378" y="330"/>
                  </a:lnTo>
                  <a:lnTo>
                    <a:pt x="6343" y="376"/>
                  </a:lnTo>
                  <a:lnTo>
                    <a:pt x="6320" y="422"/>
                  </a:lnTo>
                  <a:lnTo>
                    <a:pt x="6228" y="600"/>
                  </a:lnTo>
                  <a:lnTo>
                    <a:pt x="6124" y="798"/>
                  </a:lnTo>
                  <a:lnTo>
                    <a:pt x="5973" y="1055"/>
                  </a:lnTo>
                  <a:lnTo>
                    <a:pt x="5788" y="1371"/>
                  </a:lnTo>
                  <a:lnTo>
                    <a:pt x="5545" y="1734"/>
                  </a:lnTo>
                  <a:lnTo>
                    <a:pt x="5267" y="2130"/>
                  </a:lnTo>
                  <a:lnTo>
                    <a:pt x="5105" y="2334"/>
                  </a:lnTo>
                  <a:lnTo>
                    <a:pt x="4931" y="2551"/>
                  </a:lnTo>
                  <a:lnTo>
                    <a:pt x="4746" y="2769"/>
                  </a:lnTo>
                  <a:lnTo>
                    <a:pt x="4549" y="2993"/>
                  </a:lnTo>
                  <a:lnTo>
                    <a:pt x="4341" y="3217"/>
                  </a:lnTo>
                  <a:lnTo>
                    <a:pt x="4121" y="3448"/>
                  </a:lnTo>
                  <a:lnTo>
                    <a:pt x="3890" y="3672"/>
                  </a:lnTo>
                  <a:lnTo>
                    <a:pt x="3635" y="3903"/>
                  </a:lnTo>
                  <a:lnTo>
                    <a:pt x="3380" y="4127"/>
                  </a:lnTo>
                  <a:lnTo>
                    <a:pt x="3103" y="4351"/>
                  </a:lnTo>
                  <a:lnTo>
                    <a:pt x="2813" y="4569"/>
                  </a:lnTo>
                  <a:lnTo>
                    <a:pt x="2512" y="4786"/>
                  </a:lnTo>
                  <a:lnTo>
                    <a:pt x="2200" y="4991"/>
                  </a:lnTo>
                  <a:lnTo>
                    <a:pt x="1876" y="5195"/>
                  </a:lnTo>
                  <a:lnTo>
                    <a:pt x="1528" y="5386"/>
                  </a:lnTo>
                  <a:lnTo>
                    <a:pt x="1170" y="5571"/>
                  </a:lnTo>
                  <a:lnTo>
                    <a:pt x="799" y="5749"/>
                  </a:lnTo>
                  <a:lnTo>
                    <a:pt x="417" y="5907"/>
                  </a:lnTo>
                  <a:lnTo>
                    <a:pt x="336" y="5947"/>
                  </a:lnTo>
                  <a:lnTo>
                    <a:pt x="267" y="5986"/>
                  </a:lnTo>
                  <a:lnTo>
                    <a:pt x="197" y="6026"/>
                  </a:lnTo>
                  <a:lnTo>
                    <a:pt x="151" y="6072"/>
                  </a:lnTo>
                  <a:lnTo>
                    <a:pt x="105" y="6118"/>
                  </a:lnTo>
                  <a:lnTo>
                    <a:pt x="59" y="6164"/>
                  </a:lnTo>
                  <a:lnTo>
                    <a:pt x="35" y="6217"/>
                  </a:lnTo>
                  <a:lnTo>
                    <a:pt x="12" y="6270"/>
                  </a:lnTo>
                  <a:lnTo>
                    <a:pt x="1" y="6323"/>
                  </a:lnTo>
                  <a:lnTo>
                    <a:pt x="1" y="6375"/>
                  </a:lnTo>
                  <a:lnTo>
                    <a:pt x="1" y="6428"/>
                  </a:lnTo>
                  <a:lnTo>
                    <a:pt x="24" y="6481"/>
                  </a:lnTo>
                  <a:lnTo>
                    <a:pt x="47" y="6534"/>
                  </a:lnTo>
                  <a:lnTo>
                    <a:pt x="82" y="6586"/>
                  </a:lnTo>
                  <a:lnTo>
                    <a:pt x="128" y="6633"/>
                  </a:lnTo>
                  <a:lnTo>
                    <a:pt x="174" y="6685"/>
                  </a:lnTo>
                  <a:lnTo>
                    <a:pt x="232" y="6725"/>
                  </a:lnTo>
                  <a:lnTo>
                    <a:pt x="302" y="6771"/>
                  </a:lnTo>
                  <a:lnTo>
                    <a:pt x="383" y="6804"/>
                  </a:lnTo>
                  <a:lnTo>
                    <a:pt x="452" y="6837"/>
                  </a:lnTo>
                  <a:lnTo>
                    <a:pt x="545" y="6863"/>
                  </a:lnTo>
                  <a:lnTo>
                    <a:pt x="626" y="6883"/>
                  </a:lnTo>
                  <a:lnTo>
                    <a:pt x="718" y="6903"/>
                  </a:lnTo>
                  <a:lnTo>
                    <a:pt x="811" y="6909"/>
                  </a:lnTo>
                  <a:lnTo>
                    <a:pt x="903" y="6916"/>
                  </a:lnTo>
                  <a:lnTo>
                    <a:pt x="996" y="6923"/>
                  </a:lnTo>
                  <a:lnTo>
                    <a:pt x="1089" y="6916"/>
                  </a:lnTo>
                  <a:lnTo>
                    <a:pt x="1181" y="6909"/>
                  </a:lnTo>
                  <a:lnTo>
                    <a:pt x="1274" y="6896"/>
                  </a:lnTo>
                  <a:lnTo>
                    <a:pt x="1366" y="6876"/>
                  </a:lnTo>
                  <a:lnTo>
                    <a:pt x="1447" y="6850"/>
                  </a:lnTo>
                  <a:lnTo>
                    <a:pt x="1528" y="6817"/>
                  </a:lnTo>
                  <a:lnTo>
                    <a:pt x="1968" y="6633"/>
                  </a:lnTo>
                  <a:lnTo>
                    <a:pt x="2397" y="6435"/>
                  </a:lnTo>
                  <a:lnTo>
                    <a:pt x="2802" y="6230"/>
                  </a:lnTo>
                  <a:lnTo>
                    <a:pt x="3195" y="6013"/>
                  </a:lnTo>
                  <a:lnTo>
                    <a:pt x="3566" y="5789"/>
                  </a:lnTo>
                  <a:lnTo>
                    <a:pt x="3924" y="5558"/>
                  </a:lnTo>
                  <a:lnTo>
                    <a:pt x="4260" y="5321"/>
                  </a:lnTo>
                  <a:lnTo>
                    <a:pt x="4596" y="5077"/>
                  </a:lnTo>
                  <a:lnTo>
                    <a:pt x="4897" y="4826"/>
                  </a:lnTo>
                  <a:lnTo>
                    <a:pt x="5198" y="4582"/>
                  </a:lnTo>
                  <a:lnTo>
                    <a:pt x="5475" y="4332"/>
                  </a:lnTo>
                  <a:lnTo>
                    <a:pt x="5730" y="4081"/>
                  </a:lnTo>
                  <a:lnTo>
                    <a:pt x="5985" y="3831"/>
                  </a:lnTo>
                  <a:lnTo>
                    <a:pt x="6216" y="3580"/>
                  </a:lnTo>
                  <a:lnTo>
                    <a:pt x="6436" y="3336"/>
                  </a:lnTo>
                  <a:lnTo>
                    <a:pt x="6644" y="3099"/>
                  </a:lnTo>
                  <a:lnTo>
                    <a:pt x="6830" y="2861"/>
                  </a:lnTo>
                  <a:lnTo>
                    <a:pt x="7015" y="2631"/>
                  </a:lnTo>
                  <a:lnTo>
                    <a:pt x="7327" y="2195"/>
                  </a:lnTo>
                  <a:lnTo>
                    <a:pt x="7593" y="1800"/>
                  </a:lnTo>
                  <a:lnTo>
                    <a:pt x="7813" y="1444"/>
                  </a:lnTo>
                  <a:lnTo>
                    <a:pt x="7975" y="1154"/>
                  </a:lnTo>
                  <a:lnTo>
                    <a:pt x="8103" y="923"/>
                  </a:lnTo>
                  <a:lnTo>
                    <a:pt x="8207" y="686"/>
                  </a:lnTo>
                  <a:lnTo>
                    <a:pt x="8230" y="633"/>
                  </a:lnTo>
                  <a:lnTo>
                    <a:pt x="8242" y="574"/>
                  </a:lnTo>
                  <a:lnTo>
                    <a:pt x="8242" y="521"/>
                  </a:lnTo>
                  <a:lnTo>
                    <a:pt x="8230" y="468"/>
                  </a:lnTo>
                  <a:lnTo>
                    <a:pt x="8207" y="415"/>
                  </a:lnTo>
                  <a:lnTo>
                    <a:pt x="8184" y="363"/>
                  </a:lnTo>
                  <a:lnTo>
                    <a:pt x="8137" y="316"/>
                  </a:lnTo>
                  <a:lnTo>
                    <a:pt x="8103" y="264"/>
                  </a:lnTo>
                  <a:lnTo>
                    <a:pt x="8045" y="224"/>
                  </a:lnTo>
                  <a:lnTo>
                    <a:pt x="7987" y="185"/>
                  </a:lnTo>
                  <a:lnTo>
                    <a:pt x="7918" y="145"/>
                  </a:lnTo>
                  <a:lnTo>
                    <a:pt x="7848" y="112"/>
                  </a:lnTo>
                  <a:lnTo>
                    <a:pt x="7767" y="79"/>
                  </a:lnTo>
                  <a:lnTo>
                    <a:pt x="7686" y="53"/>
                  </a:lnTo>
                  <a:lnTo>
                    <a:pt x="7593" y="33"/>
                  </a:lnTo>
                  <a:lnTo>
                    <a:pt x="7501" y="13"/>
                  </a:lnTo>
                  <a:lnTo>
                    <a:pt x="7385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-1462900" y="2993625"/>
              <a:ext cx="95800" cy="197000"/>
            </a:xfrm>
            <a:custGeom>
              <a:avLst/>
              <a:gdLst/>
              <a:ahLst/>
              <a:cxnLst/>
              <a:rect l="l" t="t" r="r" b="b"/>
              <a:pathLst>
                <a:path w="3832" h="7880" extrusionOk="0">
                  <a:moveTo>
                    <a:pt x="2489" y="1"/>
                  </a:moveTo>
                  <a:lnTo>
                    <a:pt x="2408" y="7"/>
                  </a:lnTo>
                  <a:lnTo>
                    <a:pt x="2304" y="21"/>
                  </a:lnTo>
                  <a:lnTo>
                    <a:pt x="2211" y="40"/>
                  </a:lnTo>
                  <a:lnTo>
                    <a:pt x="2130" y="60"/>
                  </a:lnTo>
                  <a:lnTo>
                    <a:pt x="2049" y="86"/>
                  </a:lnTo>
                  <a:lnTo>
                    <a:pt x="1968" y="119"/>
                  </a:lnTo>
                  <a:lnTo>
                    <a:pt x="1898" y="159"/>
                  </a:lnTo>
                  <a:lnTo>
                    <a:pt x="1829" y="199"/>
                  </a:lnTo>
                  <a:lnTo>
                    <a:pt x="1771" y="238"/>
                  </a:lnTo>
                  <a:lnTo>
                    <a:pt x="1725" y="284"/>
                  </a:lnTo>
                  <a:lnTo>
                    <a:pt x="1678" y="330"/>
                  </a:lnTo>
                  <a:lnTo>
                    <a:pt x="1644" y="383"/>
                  </a:lnTo>
                  <a:lnTo>
                    <a:pt x="1621" y="429"/>
                  </a:lnTo>
                  <a:lnTo>
                    <a:pt x="1609" y="482"/>
                  </a:lnTo>
                  <a:lnTo>
                    <a:pt x="1597" y="541"/>
                  </a:lnTo>
                  <a:lnTo>
                    <a:pt x="1597" y="594"/>
                  </a:lnTo>
                  <a:lnTo>
                    <a:pt x="1609" y="653"/>
                  </a:lnTo>
                  <a:lnTo>
                    <a:pt x="1667" y="838"/>
                  </a:lnTo>
                  <a:lnTo>
                    <a:pt x="1713" y="1042"/>
                  </a:lnTo>
                  <a:lnTo>
                    <a:pt x="1760" y="1313"/>
                  </a:lnTo>
                  <a:lnTo>
                    <a:pt x="1806" y="1642"/>
                  </a:lnTo>
                  <a:lnTo>
                    <a:pt x="1852" y="2031"/>
                  </a:lnTo>
                  <a:lnTo>
                    <a:pt x="1875" y="2453"/>
                  </a:lnTo>
                  <a:lnTo>
                    <a:pt x="1875" y="2684"/>
                  </a:lnTo>
                  <a:lnTo>
                    <a:pt x="1875" y="2921"/>
                  </a:lnTo>
                  <a:lnTo>
                    <a:pt x="1864" y="3165"/>
                  </a:lnTo>
                  <a:lnTo>
                    <a:pt x="1841" y="3409"/>
                  </a:lnTo>
                  <a:lnTo>
                    <a:pt x="1806" y="3666"/>
                  </a:lnTo>
                  <a:lnTo>
                    <a:pt x="1771" y="3924"/>
                  </a:lnTo>
                  <a:lnTo>
                    <a:pt x="1713" y="4187"/>
                  </a:lnTo>
                  <a:lnTo>
                    <a:pt x="1655" y="4451"/>
                  </a:lnTo>
                  <a:lnTo>
                    <a:pt x="1574" y="4721"/>
                  </a:lnTo>
                  <a:lnTo>
                    <a:pt x="1482" y="4985"/>
                  </a:lnTo>
                  <a:lnTo>
                    <a:pt x="1378" y="5255"/>
                  </a:lnTo>
                  <a:lnTo>
                    <a:pt x="1262" y="5519"/>
                  </a:lnTo>
                  <a:lnTo>
                    <a:pt x="1123" y="5783"/>
                  </a:lnTo>
                  <a:lnTo>
                    <a:pt x="961" y="6046"/>
                  </a:lnTo>
                  <a:lnTo>
                    <a:pt x="787" y="6304"/>
                  </a:lnTo>
                  <a:lnTo>
                    <a:pt x="590" y="6554"/>
                  </a:lnTo>
                  <a:lnTo>
                    <a:pt x="382" y="6798"/>
                  </a:lnTo>
                  <a:lnTo>
                    <a:pt x="139" y="7035"/>
                  </a:lnTo>
                  <a:lnTo>
                    <a:pt x="93" y="7088"/>
                  </a:lnTo>
                  <a:lnTo>
                    <a:pt x="58" y="7141"/>
                  </a:lnTo>
                  <a:lnTo>
                    <a:pt x="35" y="7194"/>
                  </a:lnTo>
                  <a:lnTo>
                    <a:pt x="12" y="7246"/>
                  </a:lnTo>
                  <a:lnTo>
                    <a:pt x="0" y="7299"/>
                  </a:lnTo>
                  <a:lnTo>
                    <a:pt x="0" y="7352"/>
                  </a:lnTo>
                  <a:lnTo>
                    <a:pt x="12" y="7405"/>
                  </a:lnTo>
                  <a:lnTo>
                    <a:pt x="35" y="7457"/>
                  </a:lnTo>
                  <a:lnTo>
                    <a:pt x="58" y="7510"/>
                  </a:lnTo>
                  <a:lnTo>
                    <a:pt x="93" y="7556"/>
                  </a:lnTo>
                  <a:lnTo>
                    <a:pt x="139" y="7602"/>
                  </a:lnTo>
                  <a:lnTo>
                    <a:pt x="185" y="7649"/>
                  </a:lnTo>
                  <a:lnTo>
                    <a:pt x="255" y="7695"/>
                  </a:lnTo>
                  <a:lnTo>
                    <a:pt x="313" y="7728"/>
                  </a:lnTo>
                  <a:lnTo>
                    <a:pt x="394" y="7767"/>
                  </a:lnTo>
                  <a:lnTo>
                    <a:pt x="475" y="7800"/>
                  </a:lnTo>
                  <a:lnTo>
                    <a:pt x="567" y="7827"/>
                  </a:lnTo>
                  <a:lnTo>
                    <a:pt x="648" y="7846"/>
                  </a:lnTo>
                  <a:lnTo>
                    <a:pt x="741" y="7860"/>
                  </a:lnTo>
                  <a:lnTo>
                    <a:pt x="834" y="7873"/>
                  </a:lnTo>
                  <a:lnTo>
                    <a:pt x="926" y="7879"/>
                  </a:lnTo>
                  <a:lnTo>
                    <a:pt x="1030" y="7879"/>
                  </a:lnTo>
                  <a:lnTo>
                    <a:pt x="1123" y="7873"/>
                  </a:lnTo>
                  <a:lnTo>
                    <a:pt x="1216" y="7860"/>
                  </a:lnTo>
                  <a:lnTo>
                    <a:pt x="1297" y="7846"/>
                  </a:lnTo>
                  <a:lnTo>
                    <a:pt x="1389" y="7827"/>
                  </a:lnTo>
                  <a:lnTo>
                    <a:pt x="1470" y="7800"/>
                  </a:lnTo>
                  <a:lnTo>
                    <a:pt x="1551" y="7767"/>
                  </a:lnTo>
                  <a:lnTo>
                    <a:pt x="1621" y="7734"/>
                  </a:lnTo>
                  <a:lnTo>
                    <a:pt x="1690" y="7695"/>
                  </a:lnTo>
                  <a:lnTo>
                    <a:pt x="1760" y="7655"/>
                  </a:lnTo>
                  <a:lnTo>
                    <a:pt x="1817" y="7609"/>
                  </a:lnTo>
                  <a:lnTo>
                    <a:pt x="2084" y="7332"/>
                  </a:lnTo>
                  <a:lnTo>
                    <a:pt x="2327" y="7055"/>
                  </a:lnTo>
                  <a:lnTo>
                    <a:pt x="2547" y="6772"/>
                  </a:lnTo>
                  <a:lnTo>
                    <a:pt x="2755" y="6482"/>
                  </a:lnTo>
                  <a:lnTo>
                    <a:pt x="2929" y="6192"/>
                  </a:lnTo>
                  <a:lnTo>
                    <a:pt x="3091" y="5901"/>
                  </a:lnTo>
                  <a:lnTo>
                    <a:pt x="3241" y="5605"/>
                  </a:lnTo>
                  <a:lnTo>
                    <a:pt x="3357" y="5308"/>
                  </a:lnTo>
                  <a:lnTo>
                    <a:pt x="3461" y="5011"/>
                  </a:lnTo>
                  <a:lnTo>
                    <a:pt x="3554" y="4715"/>
                  </a:lnTo>
                  <a:lnTo>
                    <a:pt x="3635" y="4425"/>
                  </a:lnTo>
                  <a:lnTo>
                    <a:pt x="3692" y="4135"/>
                  </a:lnTo>
                  <a:lnTo>
                    <a:pt x="3739" y="3844"/>
                  </a:lnTo>
                  <a:lnTo>
                    <a:pt x="3785" y="3568"/>
                  </a:lnTo>
                  <a:lnTo>
                    <a:pt x="3808" y="3291"/>
                  </a:lnTo>
                  <a:lnTo>
                    <a:pt x="3820" y="3027"/>
                  </a:lnTo>
                  <a:lnTo>
                    <a:pt x="3831" y="2763"/>
                  </a:lnTo>
                  <a:lnTo>
                    <a:pt x="3831" y="2513"/>
                  </a:lnTo>
                  <a:lnTo>
                    <a:pt x="3808" y="2038"/>
                  </a:lnTo>
                  <a:lnTo>
                    <a:pt x="3762" y="1616"/>
                  </a:lnTo>
                  <a:lnTo>
                    <a:pt x="3716" y="1247"/>
                  </a:lnTo>
                  <a:lnTo>
                    <a:pt x="3658" y="937"/>
                  </a:lnTo>
                  <a:lnTo>
                    <a:pt x="3600" y="700"/>
                  </a:lnTo>
                  <a:lnTo>
                    <a:pt x="3530" y="456"/>
                  </a:lnTo>
                  <a:lnTo>
                    <a:pt x="3507" y="410"/>
                  </a:lnTo>
                  <a:lnTo>
                    <a:pt x="3484" y="363"/>
                  </a:lnTo>
                  <a:lnTo>
                    <a:pt x="3449" y="317"/>
                  </a:lnTo>
                  <a:lnTo>
                    <a:pt x="3415" y="271"/>
                  </a:lnTo>
                  <a:lnTo>
                    <a:pt x="3368" y="232"/>
                  </a:lnTo>
                  <a:lnTo>
                    <a:pt x="3310" y="192"/>
                  </a:lnTo>
                  <a:lnTo>
                    <a:pt x="3253" y="159"/>
                  </a:lnTo>
                  <a:lnTo>
                    <a:pt x="3195" y="126"/>
                  </a:lnTo>
                  <a:lnTo>
                    <a:pt x="3125" y="100"/>
                  </a:lnTo>
                  <a:lnTo>
                    <a:pt x="3056" y="73"/>
                  </a:lnTo>
                  <a:lnTo>
                    <a:pt x="2986" y="54"/>
                  </a:lnTo>
                  <a:lnTo>
                    <a:pt x="2905" y="34"/>
                  </a:lnTo>
                  <a:lnTo>
                    <a:pt x="2824" y="21"/>
                  </a:lnTo>
                  <a:lnTo>
                    <a:pt x="2743" y="7"/>
                  </a:lnTo>
                  <a:lnTo>
                    <a:pt x="2662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-1702200" y="2927550"/>
              <a:ext cx="95800" cy="196800"/>
            </a:xfrm>
            <a:custGeom>
              <a:avLst/>
              <a:gdLst/>
              <a:ahLst/>
              <a:cxnLst/>
              <a:rect l="l" t="t" r="r" b="b"/>
              <a:pathLst>
                <a:path w="3832" h="7872" extrusionOk="0">
                  <a:moveTo>
                    <a:pt x="2489" y="0"/>
                  </a:moveTo>
                  <a:lnTo>
                    <a:pt x="2396" y="7"/>
                  </a:lnTo>
                  <a:lnTo>
                    <a:pt x="2303" y="20"/>
                  </a:lnTo>
                  <a:lnTo>
                    <a:pt x="2211" y="40"/>
                  </a:lnTo>
                  <a:lnTo>
                    <a:pt x="2130" y="59"/>
                  </a:lnTo>
                  <a:lnTo>
                    <a:pt x="2037" y="86"/>
                  </a:lnTo>
                  <a:lnTo>
                    <a:pt x="1968" y="119"/>
                  </a:lnTo>
                  <a:lnTo>
                    <a:pt x="1898" y="152"/>
                  </a:lnTo>
                  <a:lnTo>
                    <a:pt x="1829" y="191"/>
                  </a:lnTo>
                  <a:lnTo>
                    <a:pt x="1771" y="237"/>
                  </a:lnTo>
                  <a:lnTo>
                    <a:pt x="1725" y="277"/>
                  </a:lnTo>
                  <a:lnTo>
                    <a:pt x="1678" y="330"/>
                  </a:lnTo>
                  <a:lnTo>
                    <a:pt x="1644" y="376"/>
                  </a:lnTo>
                  <a:lnTo>
                    <a:pt x="1621" y="429"/>
                  </a:lnTo>
                  <a:lnTo>
                    <a:pt x="1609" y="481"/>
                  </a:lnTo>
                  <a:lnTo>
                    <a:pt x="1597" y="534"/>
                  </a:lnTo>
                  <a:lnTo>
                    <a:pt x="1597" y="593"/>
                  </a:lnTo>
                  <a:lnTo>
                    <a:pt x="1609" y="646"/>
                  </a:lnTo>
                  <a:lnTo>
                    <a:pt x="1655" y="831"/>
                  </a:lnTo>
                  <a:lnTo>
                    <a:pt x="1702" y="1035"/>
                  </a:lnTo>
                  <a:lnTo>
                    <a:pt x="1759" y="1312"/>
                  </a:lnTo>
                  <a:lnTo>
                    <a:pt x="1806" y="1642"/>
                  </a:lnTo>
                  <a:lnTo>
                    <a:pt x="1840" y="2024"/>
                  </a:lnTo>
                  <a:lnTo>
                    <a:pt x="1864" y="2453"/>
                  </a:lnTo>
                  <a:lnTo>
                    <a:pt x="1875" y="2683"/>
                  </a:lnTo>
                  <a:lnTo>
                    <a:pt x="1864" y="2914"/>
                  </a:lnTo>
                  <a:lnTo>
                    <a:pt x="1852" y="3158"/>
                  </a:lnTo>
                  <a:lnTo>
                    <a:pt x="1829" y="3409"/>
                  </a:lnTo>
                  <a:lnTo>
                    <a:pt x="1806" y="3666"/>
                  </a:lnTo>
                  <a:lnTo>
                    <a:pt x="1759" y="3923"/>
                  </a:lnTo>
                  <a:lnTo>
                    <a:pt x="1713" y="4187"/>
                  </a:lnTo>
                  <a:lnTo>
                    <a:pt x="1644" y="4450"/>
                  </a:lnTo>
                  <a:lnTo>
                    <a:pt x="1574" y="4721"/>
                  </a:lnTo>
                  <a:lnTo>
                    <a:pt x="1482" y="4984"/>
                  </a:lnTo>
                  <a:lnTo>
                    <a:pt x="1377" y="5255"/>
                  </a:lnTo>
                  <a:lnTo>
                    <a:pt x="1250" y="5518"/>
                  </a:lnTo>
                  <a:lnTo>
                    <a:pt x="1111" y="5782"/>
                  </a:lnTo>
                  <a:lnTo>
                    <a:pt x="961" y="6039"/>
                  </a:lnTo>
                  <a:lnTo>
                    <a:pt x="787" y="6296"/>
                  </a:lnTo>
                  <a:lnTo>
                    <a:pt x="590" y="6553"/>
                  </a:lnTo>
                  <a:lnTo>
                    <a:pt x="371" y="6797"/>
                  </a:lnTo>
                  <a:lnTo>
                    <a:pt x="139" y="7035"/>
                  </a:lnTo>
                  <a:lnTo>
                    <a:pt x="93" y="7087"/>
                  </a:lnTo>
                  <a:lnTo>
                    <a:pt x="58" y="7134"/>
                  </a:lnTo>
                  <a:lnTo>
                    <a:pt x="23" y="7186"/>
                  </a:lnTo>
                  <a:lnTo>
                    <a:pt x="12" y="7239"/>
                  </a:lnTo>
                  <a:lnTo>
                    <a:pt x="0" y="7298"/>
                  </a:lnTo>
                  <a:lnTo>
                    <a:pt x="0" y="7351"/>
                  </a:lnTo>
                  <a:lnTo>
                    <a:pt x="12" y="7404"/>
                  </a:lnTo>
                  <a:lnTo>
                    <a:pt x="23" y="7457"/>
                  </a:lnTo>
                  <a:lnTo>
                    <a:pt x="58" y="7503"/>
                  </a:lnTo>
                  <a:lnTo>
                    <a:pt x="93" y="7556"/>
                  </a:lnTo>
                  <a:lnTo>
                    <a:pt x="139" y="7602"/>
                  </a:lnTo>
                  <a:lnTo>
                    <a:pt x="185" y="7648"/>
                  </a:lnTo>
                  <a:lnTo>
                    <a:pt x="243" y="7687"/>
                  </a:lnTo>
                  <a:lnTo>
                    <a:pt x="313" y="7727"/>
                  </a:lnTo>
                  <a:lnTo>
                    <a:pt x="394" y="7766"/>
                  </a:lnTo>
                  <a:lnTo>
                    <a:pt x="475" y="7793"/>
                  </a:lnTo>
                  <a:lnTo>
                    <a:pt x="556" y="7819"/>
                  </a:lnTo>
                  <a:lnTo>
                    <a:pt x="648" y="7846"/>
                  </a:lnTo>
                  <a:lnTo>
                    <a:pt x="741" y="7859"/>
                  </a:lnTo>
                  <a:lnTo>
                    <a:pt x="833" y="7872"/>
                  </a:lnTo>
                  <a:lnTo>
                    <a:pt x="1111" y="7872"/>
                  </a:lnTo>
                  <a:lnTo>
                    <a:pt x="1204" y="7859"/>
                  </a:lnTo>
                  <a:lnTo>
                    <a:pt x="1296" y="7846"/>
                  </a:lnTo>
                  <a:lnTo>
                    <a:pt x="1389" y="7826"/>
                  </a:lnTo>
                  <a:lnTo>
                    <a:pt x="1470" y="7799"/>
                  </a:lnTo>
                  <a:lnTo>
                    <a:pt x="1551" y="7766"/>
                  </a:lnTo>
                  <a:lnTo>
                    <a:pt x="1621" y="7734"/>
                  </a:lnTo>
                  <a:lnTo>
                    <a:pt x="1690" y="7694"/>
                  </a:lnTo>
                  <a:lnTo>
                    <a:pt x="1748" y="7654"/>
                  </a:lnTo>
                  <a:lnTo>
                    <a:pt x="1806" y="7602"/>
                  </a:lnTo>
                  <a:lnTo>
                    <a:pt x="2084" y="7331"/>
                  </a:lnTo>
                  <a:lnTo>
                    <a:pt x="2327" y="7054"/>
                  </a:lnTo>
                  <a:lnTo>
                    <a:pt x="2547" y="6771"/>
                  </a:lnTo>
                  <a:lnTo>
                    <a:pt x="2743" y="6481"/>
                  </a:lnTo>
                  <a:lnTo>
                    <a:pt x="2928" y="6191"/>
                  </a:lnTo>
                  <a:lnTo>
                    <a:pt x="3091" y="5894"/>
                  </a:lnTo>
                  <a:lnTo>
                    <a:pt x="3229" y="5597"/>
                  </a:lnTo>
                  <a:lnTo>
                    <a:pt x="3357" y="5301"/>
                  </a:lnTo>
                  <a:lnTo>
                    <a:pt x="3461" y="5004"/>
                  </a:lnTo>
                  <a:lnTo>
                    <a:pt x="3553" y="4714"/>
                  </a:lnTo>
                  <a:lnTo>
                    <a:pt x="3635" y="4417"/>
                  </a:lnTo>
                  <a:lnTo>
                    <a:pt x="3692" y="4127"/>
                  </a:lnTo>
                  <a:lnTo>
                    <a:pt x="3739" y="3844"/>
                  </a:lnTo>
                  <a:lnTo>
                    <a:pt x="3773" y="3560"/>
                  </a:lnTo>
                  <a:lnTo>
                    <a:pt x="3808" y="3290"/>
                  </a:lnTo>
                  <a:lnTo>
                    <a:pt x="3820" y="3020"/>
                  </a:lnTo>
                  <a:lnTo>
                    <a:pt x="3831" y="2762"/>
                  </a:lnTo>
                  <a:lnTo>
                    <a:pt x="3820" y="2512"/>
                  </a:lnTo>
                  <a:lnTo>
                    <a:pt x="3808" y="2037"/>
                  </a:lnTo>
                  <a:lnTo>
                    <a:pt x="3762" y="1615"/>
                  </a:lnTo>
                  <a:lnTo>
                    <a:pt x="3704" y="1246"/>
                  </a:lnTo>
                  <a:lnTo>
                    <a:pt x="3646" y="936"/>
                  </a:lnTo>
                  <a:lnTo>
                    <a:pt x="3600" y="692"/>
                  </a:lnTo>
                  <a:lnTo>
                    <a:pt x="3530" y="455"/>
                  </a:lnTo>
                  <a:lnTo>
                    <a:pt x="3507" y="409"/>
                  </a:lnTo>
                  <a:lnTo>
                    <a:pt x="3484" y="356"/>
                  </a:lnTo>
                  <a:lnTo>
                    <a:pt x="3449" y="316"/>
                  </a:lnTo>
                  <a:lnTo>
                    <a:pt x="3415" y="270"/>
                  </a:lnTo>
                  <a:lnTo>
                    <a:pt x="3368" y="231"/>
                  </a:lnTo>
                  <a:lnTo>
                    <a:pt x="3310" y="191"/>
                  </a:lnTo>
                  <a:lnTo>
                    <a:pt x="3253" y="158"/>
                  </a:lnTo>
                  <a:lnTo>
                    <a:pt x="3195" y="125"/>
                  </a:lnTo>
                  <a:lnTo>
                    <a:pt x="3125" y="99"/>
                  </a:lnTo>
                  <a:lnTo>
                    <a:pt x="3056" y="73"/>
                  </a:lnTo>
                  <a:lnTo>
                    <a:pt x="2986" y="53"/>
                  </a:lnTo>
                  <a:lnTo>
                    <a:pt x="2905" y="33"/>
                  </a:lnTo>
                  <a:lnTo>
                    <a:pt x="2824" y="20"/>
                  </a:lnTo>
                  <a:lnTo>
                    <a:pt x="2743" y="7"/>
                  </a:lnTo>
                  <a:lnTo>
                    <a:pt x="266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-1439475" y="2711775"/>
              <a:ext cx="95800" cy="197000"/>
            </a:xfrm>
            <a:custGeom>
              <a:avLst/>
              <a:gdLst/>
              <a:ahLst/>
              <a:cxnLst/>
              <a:rect l="l" t="t" r="r" b="b"/>
              <a:pathLst>
                <a:path w="3832" h="7880" extrusionOk="0">
                  <a:moveTo>
                    <a:pt x="2489" y="1"/>
                  </a:moveTo>
                  <a:lnTo>
                    <a:pt x="2408" y="7"/>
                  </a:lnTo>
                  <a:lnTo>
                    <a:pt x="2304" y="21"/>
                  </a:lnTo>
                  <a:lnTo>
                    <a:pt x="2211" y="40"/>
                  </a:lnTo>
                  <a:lnTo>
                    <a:pt x="2130" y="60"/>
                  </a:lnTo>
                  <a:lnTo>
                    <a:pt x="2049" y="87"/>
                  </a:lnTo>
                  <a:lnTo>
                    <a:pt x="1968" y="120"/>
                  </a:lnTo>
                  <a:lnTo>
                    <a:pt x="1899" y="159"/>
                  </a:lnTo>
                  <a:lnTo>
                    <a:pt x="1829" y="192"/>
                  </a:lnTo>
                  <a:lnTo>
                    <a:pt x="1772" y="238"/>
                  </a:lnTo>
                  <a:lnTo>
                    <a:pt x="1725" y="284"/>
                  </a:lnTo>
                  <a:lnTo>
                    <a:pt x="1679" y="330"/>
                  </a:lnTo>
                  <a:lnTo>
                    <a:pt x="1656" y="377"/>
                  </a:lnTo>
                  <a:lnTo>
                    <a:pt x="1621" y="429"/>
                  </a:lnTo>
                  <a:lnTo>
                    <a:pt x="1610" y="482"/>
                  </a:lnTo>
                  <a:lnTo>
                    <a:pt x="1598" y="541"/>
                  </a:lnTo>
                  <a:lnTo>
                    <a:pt x="1598" y="594"/>
                  </a:lnTo>
                  <a:lnTo>
                    <a:pt x="1621" y="654"/>
                  </a:lnTo>
                  <a:lnTo>
                    <a:pt x="1667" y="832"/>
                  </a:lnTo>
                  <a:lnTo>
                    <a:pt x="1714" y="1043"/>
                  </a:lnTo>
                  <a:lnTo>
                    <a:pt x="1760" y="1313"/>
                  </a:lnTo>
                  <a:lnTo>
                    <a:pt x="1806" y="1642"/>
                  </a:lnTo>
                  <a:lnTo>
                    <a:pt x="1853" y="2031"/>
                  </a:lnTo>
                  <a:lnTo>
                    <a:pt x="1876" y="2453"/>
                  </a:lnTo>
                  <a:lnTo>
                    <a:pt x="1876" y="2684"/>
                  </a:lnTo>
                  <a:lnTo>
                    <a:pt x="1876" y="2922"/>
                  </a:lnTo>
                  <a:lnTo>
                    <a:pt x="1864" y="3159"/>
                  </a:lnTo>
                  <a:lnTo>
                    <a:pt x="1841" y="3409"/>
                  </a:lnTo>
                  <a:lnTo>
                    <a:pt x="1806" y="3667"/>
                  </a:lnTo>
                  <a:lnTo>
                    <a:pt x="1772" y="3924"/>
                  </a:lnTo>
                  <a:lnTo>
                    <a:pt x="1714" y="4187"/>
                  </a:lnTo>
                  <a:lnTo>
                    <a:pt x="1656" y="4451"/>
                  </a:lnTo>
                  <a:lnTo>
                    <a:pt x="1575" y="4721"/>
                  </a:lnTo>
                  <a:lnTo>
                    <a:pt x="1482" y="4985"/>
                  </a:lnTo>
                  <a:lnTo>
                    <a:pt x="1378" y="5255"/>
                  </a:lnTo>
                  <a:lnTo>
                    <a:pt x="1251" y="5519"/>
                  </a:lnTo>
                  <a:lnTo>
                    <a:pt x="1123" y="5783"/>
                  </a:lnTo>
                  <a:lnTo>
                    <a:pt x="961" y="6047"/>
                  </a:lnTo>
                  <a:lnTo>
                    <a:pt x="788" y="6304"/>
                  </a:lnTo>
                  <a:lnTo>
                    <a:pt x="591" y="6554"/>
                  </a:lnTo>
                  <a:lnTo>
                    <a:pt x="383" y="6798"/>
                  </a:lnTo>
                  <a:lnTo>
                    <a:pt x="140" y="7036"/>
                  </a:lnTo>
                  <a:lnTo>
                    <a:pt x="93" y="7088"/>
                  </a:lnTo>
                  <a:lnTo>
                    <a:pt x="59" y="7141"/>
                  </a:lnTo>
                  <a:lnTo>
                    <a:pt x="24" y="7194"/>
                  </a:lnTo>
                  <a:lnTo>
                    <a:pt x="12" y="7246"/>
                  </a:lnTo>
                  <a:lnTo>
                    <a:pt x="1" y="7299"/>
                  </a:lnTo>
                  <a:lnTo>
                    <a:pt x="1" y="7352"/>
                  </a:lnTo>
                  <a:lnTo>
                    <a:pt x="12" y="7405"/>
                  </a:lnTo>
                  <a:lnTo>
                    <a:pt x="35" y="7457"/>
                  </a:lnTo>
                  <a:lnTo>
                    <a:pt x="59" y="7510"/>
                  </a:lnTo>
                  <a:lnTo>
                    <a:pt x="93" y="7556"/>
                  </a:lnTo>
                  <a:lnTo>
                    <a:pt x="140" y="7603"/>
                  </a:lnTo>
                  <a:lnTo>
                    <a:pt x="186" y="7649"/>
                  </a:lnTo>
                  <a:lnTo>
                    <a:pt x="244" y="7688"/>
                  </a:lnTo>
                  <a:lnTo>
                    <a:pt x="313" y="7728"/>
                  </a:lnTo>
                  <a:lnTo>
                    <a:pt x="394" y="7767"/>
                  </a:lnTo>
                  <a:lnTo>
                    <a:pt x="475" y="7800"/>
                  </a:lnTo>
                  <a:lnTo>
                    <a:pt x="568" y="7827"/>
                  </a:lnTo>
                  <a:lnTo>
                    <a:pt x="649" y="7846"/>
                  </a:lnTo>
                  <a:lnTo>
                    <a:pt x="741" y="7860"/>
                  </a:lnTo>
                  <a:lnTo>
                    <a:pt x="834" y="7873"/>
                  </a:lnTo>
                  <a:lnTo>
                    <a:pt x="927" y="7879"/>
                  </a:lnTo>
                  <a:lnTo>
                    <a:pt x="1031" y="7873"/>
                  </a:lnTo>
                  <a:lnTo>
                    <a:pt x="1123" y="7873"/>
                  </a:lnTo>
                  <a:lnTo>
                    <a:pt x="1216" y="7860"/>
                  </a:lnTo>
                  <a:lnTo>
                    <a:pt x="1297" y="7846"/>
                  </a:lnTo>
                  <a:lnTo>
                    <a:pt x="1390" y="7827"/>
                  </a:lnTo>
                  <a:lnTo>
                    <a:pt x="1471" y="7800"/>
                  </a:lnTo>
                  <a:lnTo>
                    <a:pt x="1552" y="7767"/>
                  </a:lnTo>
                  <a:lnTo>
                    <a:pt x="1621" y="7734"/>
                  </a:lnTo>
                  <a:lnTo>
                    <a:pt x="1691" y="7695"/>
                  </a:lnTo>
                  <a:lnTo>
                    <a:pt x="1760" y="7655"/>
                  </a:lnTo>
                  <a:lnTo>
                    <a:pt x="1806" y="7609"/>
                  </a:lnTo>
                  <a:lnTo>
                    <a:pt x="2084" y="7332"/>
                  </a:lnTo>
                  <a:lnTo>
                    <a:pt x="2327" y="7055"/>
                  </a:lnTo>
                  <a:lnTo>
                    <a:pt x="2547" y="6772"/>
                  </a:lnTo>
                  <a:lnTo>
                    <a:pt x="2755" y="6482"/>
                  </a:lnTo>
                  <a:lnTo>
                    <a:pt x="2929" y="6192"/>
                  </a:lnTo>
                  <a:lnTo>
                    <a:pt x="3091" y="5895"/>
                  </a:lnTo>
                  <a:lnTo>
                    <a:pt x="3242" y="5605"/>
                  </a:lnTo>
                  <a:lnTo>
                    <a:pt x="3357" y="5308"/>
                  </a:lnTo>
                  <a:lnTo>
                    <a:pt x="3461" y="5011"/>
                  </a:lnTo>
                  <a:lnTo>
                    <a:pt x="3554" y="4715"/>
                  </a:lnTo>
                  <a:lnTo>
                    <a:pt x="3635" y="4425"/>
                  </a:lnTo>
                  <a:lnTo>
                    <a:pt x="3693" y="4135"/>
                  </a:lnTo>
                  <a:lnTo>
                    <a:pt x="3739" y="3845"/>
                  </a:lnTo>
                  <a:lnTo>
                    <a:pt x="3786" y="3568"/>
                  </a:lnTo>
                  <a:lnTo>
                    <a:pt x="3809" y="3291"/>
                  </a:lnTo>
                  <a:lnTo>
                    <a:pt x="3820" y="3020"/>
                  </a:lnTo>
                  <a:lnTo>
                    <a:pt x="3832" y="2763"/>
                  </a:lnTo>
                  <a:lnTo>
                    <a:pt x="3832" y="2513"/>
                  </a:lnTo>
                  <a:lnTo>
                    <a:pt x="3809" y="2038"/>
                  </a:lnTo>
                  <a:lnTo>
                    <a:pt x="3762" y="1616"/>
                  </a:lnTo>
                  <a:lnTo>
                    <a:pt x="3716" y="1247"/>
                  </a:lnTo>
                  <a:lnTo>
                    <a:pt x="3658" y="937"/>
                  </a:lnTo>
                  <a:lnTo>
                    <a:pt x="3600" y="700"/>
                  </a:lnTo>
                  <a:lnTo>
                    <a:pt x="3531" y="456"/>
                  </a:lnTo>
                  <a:lnTo>
                    <a:pt x="3519" y="410"/>
                  </a:lnTo>
                  <a:lnTo>
                    <a:pt x="3485" y="363"/>
                  </a:lnTo>
                  <a:lnTo>
                    <a:pt x="3450" y="317"/>
                  </a:lnTo>
                  <a:lnTo>
                    <a:pt x="3415" y="271"/>
                  </a:lnTo>
                  <a:lnTo>
                    <a:pt x="3369" y="232"/>
                  </a:lnTo>
                  <a:lnTo>
                    <a:pt x="3311" y="192"/>
                  </a:lnTo>
                  <a:lnTo>
                    <a:pt x="3253" y="159"/>
                  </a:lnTo>
                  <a:lnTo>
                    <a:pt x="3195" y="126"/>
                  </a:lnTo>
                  <a:lnTo>
                    <a:pt x="3126" y="100"/>
                  </a:lnTo>
                  <a:lnTo>
                    <a:pt x="3056" y="73"/>
                  </a:lnTo>
                  <a:lnTo>
                    <a:pt x="2987" y="54"/>
                  </a:lnTo>
                  <a:lnTo>
                    <a:pt x="2906" y="34"/>
                  </a:lnTo>
                  <a:lnTo>
                    <a:pt x="2825" y="21"/>
                  </a:lnTo>
                  <a:lnTo>
                    <a:pt x="2744" y="7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-1545075" y="604675"/>
              <a:ext cx="95800" cy="196825"/>
            </a:xfrm>
            <a:custGeom>
              <a:avLst/>
              <a:gdLst/>
              <a:ahLst/>
              <a:cxnLst/>
              <a:rect l="l" t="t" r="r" b="b"/>
              <a:pathLst>
                <a:path w="3832" h="7873" extrusionOk="0">
                  <a:moveTo>
                    <a:pt x="2489" y="1"/>
                  </a:moveTo>
                  <a:lnTo>
                    <a:pt x="2408" y="7"/>
                  </a:lnTo>
                  <a:lnTo>
                    <a:pt x="2315" y="20"/>
                  </a:lnTo>
                  <a:lnTo>
                    <a:pt x="2222" y="40"/>
                  </a:lnTo>
                  <a:lnTo>
                    <a:pt x="2130" y="60"/>
                  </a:lnTo>
                  <a:lnTo>
                    <a:pt x="2049" y="86"/>
                  </a:lnTo>
                  <a:lnTo>
                    <a:pt x="1968" y="119"/>
                  </a:lnTo>
                  <a:lnTo>
                    <a:pt x="1898" y="152"/>
                  </a:lnTo>
                  <a:lnTo>
                    <a:pt x="1840" y="192"/>
                  </a:lnTo>
                  <a:lnTo>
                    <a:pt x="1783" y="238"/>
                  </a:lnTo>
                  <a:lnTo>
                    <a:pt x="1725" y="284"/>
                  </a:lnTo>
                  <a:lnTo>
                    <a:pt x="1690" y="330"/>
                  </a:lnTo>
                  <a:lnTo>
                    <a:pt x="1655" y="376"/>
                  </a:lnTo>
                  <a:lnTo>
                    <a:pt x="1632" y="429"/>
                  </a:lnTo>
                  <a:lnTo>
                    <a:pt x="1609" y="482"/>
                  </a:lnTo>
                  <a:lnTo>
                    <a:pt x="1597" y="541"/>
                  </a:lnTo>
                  <a:lnTo>
                    <a:pt x="1609" y="594"/>
                  </a:lnTo>
                  <a:lnTo>
                    <a:pt x="1620" y="653"/>
                  </a:lnTo>
                  <a:lnTo>
                    <a:pt x="1667" y="831"/>
                  </a:lnTo>
                  <a:lnTo>
                    <a:pt x="1713" y="1042"/>
                  </a:lnTo>
                  <a:lnTo>
                    <a:pt x="1759" y="1313"/>
                  </a:lnTo>
                  <a:lnTo>
                    <a:pt x="1806" y="1642"/>
                  </a:lnTo>
                  <a:lnTo>
                    <a:pt x="1852" y="2025"/>
                  </a:lnTo>
                  <a:lnTo>
                    <a:pt x="1875" y="2453"/>
                  </a:lnTo>
                  <a:lnTo>
                    <a:pt x="1875" y="2684"/>
                  </a:lnTo>
                  <a:lnTo>
                    <a:pt x="1875" y="2921"/>
                  </a:lnTo>
                  <a:lnTo>
                    <a:pt x="1864" y="3159"/>
                  </a:lnTo>
                  <a:lnTo>
                    <a:pt x="1840" y="3409"/>
                  </a:lnTo>
                  <a:lnTo>
                    <a:pt x="1806" y="3666"/>
                  </a:lnTo>
                  <a:lnTo>
                    <a:pt x="1771" y="3923"/>
                  </a:lnTo>
                  <a:lnTo>
                    <a:pt x="1713" y="4187"/>
                  </a:lnTo>
                  <a:lnTo>
                    <a:pt x="1655" y="4451"/>
                  </a:lnTo>
                  <a:lnTo>
                    <a:pt x="1574" y="4721"/>
                  </a:lnTo>
                  <a:lnTo>
                    <a:pt x="1482" y="4985"/>
                  </a:lnTo>
                  <a:lnTo>
                    <a:pt x="1377" y="5255"/>
                  </a:lnTo>
                  <a:lnTo>
                    <a:pt x="1262" y="5519"/>
                  </a:lnTo>
                  <a:lnTo>
                    <a:pt x="1123" y="5783"/>
                  </a:lnTo>
                  <a:lnTo>
                    <a:pt x="961" y="6046"/>
                  </a:lnTo>
                  <a:lnTo>
                    <a:pt x="787" y="6297"/>
                  </a:lnTo>
                  <a:lnTo>
                    <a:pt x="590" y="6554"/>
                  </a:lnTo>
                  <a:lnTo>
                    <a:pt x="382" y="6798"/>
                  </a:lnTo>
                  <a:lnTo>
                    <a:pt x="139" y="7035"/>
                  </a:lnTo>
                  <a:lnTo>
                    <a:pt x="93" y="7088"/>
                  </a:lnTo>
                  <a:lnTo>
                    <a:pt x="58" y="7134"/>
                  </a:lnTo>
                  <a:lnTo>
                    <a:pt x="35" y="7187"/>
                  </a:lnTo>
                  <a:lnTo>
                    <a:pt x="12" y="7246"/>
                  </a:lnTo>
                  <a:lnTo>
                    <a:pt x="0" y="7299"/>
                  </a:lnTo>
                  <a:lnTo>
                    <a:pt x="0" y="7352"/>
                  </a:lnTo>
                  <a:lnTo>
                    <a:pt x="12" y="7405"/>
                  </a:lnTo>
                  <a:lnTo>
                    <a:pt x="35" y="7457"/>
                  </a:lnTo>
                  <a:lnTo>
                    <a:pt x="58" y="7503"/>
                  </a:lnTo>
                  <a:lnTo>
                    <a:pt x="93" y="7556"/>
                  </a:lnTo>
                  <a:lnTo>
                    <a:pt x="139" y="7602"/>
                  </a:lnTo>
                  <a:lnTo>
                    <a:pt x="197" y="7649"/>
                  </a:lnTo>
                  <a:lnTo>
                    <a:pt x="255" y="7688"/>
                  </a:lnTo>
                  <a:lnTo>
                    <a:pt x="324" y="7728"/>
                  </a:lnTo>
                  <a:lnTo>
                    <a:pt x="394" y="7767"/>
                  </a:lnTo>
                  <a:lnTo>
                    <a:pt x="475" y="7794"/>
                  </a:lnTo>
                  <a:lnTo>
                    <a:pt x="567" y="7827"/>
                  </a:lnTo>
                  <a:lnTo>
                    <a:pt x="660" y="7846"/>
                  </a:lnTo>
                  <a:lnTo>
                    <a:pt x="741" y="7859"/>
                  </a:lnTo>
                  <a:lnTo>
                    <a:pt x="845" y="7873"/>
                  </a:lnTo>
                  <a:lnTo>
                    <a:pt x="1123" y="7873"/>
                  </a:lnTo>
                  <a:lnTo>
                    <a:pt x="1215" y="7859"/>
                  </a:lnTo>
                  <a:lnTo>
                    <a:pt x="1296" y="7846"/>
                  </a:lnTo>
                  <a:lnTo>
                    <a:pt x="1389" y="7827"/>
                  </a:lnTo>
                  <a:lnTo>
                    <a:pt x="1470" y="7800"/>
                  </a:lnTo>
                  <a:lnTo>
                    <a:pt x="1551" y="7767"/>
                  </a:lnTo>
                  <a:lnTo>
                    <a:pt x="1620" y="7734"/>
                  </a:lnTo>
                  <a:lnTo>
                    <a:pt x="1690" y="7695"/>
                  </a:lnTo>
                  <a:lnTo>
                    <a:pt x="1759" y="7655"/>
                  </a:lnTo>
                  <a:lnTo>
                    <a:pt x="1817" y="7609"/>
                  </a:lnTo>
                  <a:lnTo>
                    <a:pt x="2083" y="7332"/>
                  </a:lnTo>
                  <a:lnTo>
                    <a:pt x="2327" y="7055"/>
                  </a:lnTo>
                  <a:lnTo>
                    <a:pt x="2558" y="6772"/>
                  </a:lnTo>
                  <a:lnTo>
                    <a:pt x="2755" y="6482"/>
                  </a:lnTo>
                  <a:lnTo>
                    <a:pt x="2940" y="6191"/>
                  </a:lnTo>
                  <a:lnTo>
                    <a:pt x="3090" y="5895"/>
                  </a:lnTo>
                  <a:lnTo>
                    <a:pt x="3241" y="5605"/>
                  </a:lnTo>
                  <a:lnTo>
                    <a:pt x="3357" y="5308"/>
                  </a:lnTo>
                  <a:lnTo>
                    <a:pt x="3472" y="5011"/>
                  </a:lnTo>
                  <a:lnTo>
                    <a:pt x="3565" y="4715"/>
                  </a:lnTo>
                  <a:lnTo>
                    <a:pt x="3634" y="4418"/>
                  </a:lnTo>
                  <a:lnTo>
                    <a:pt x="3692" y="4128"/>
                  </a:lnTo>
                  <a:lnTo>
                    <a:pt x="3750" y="3844"/>
                  </a:lnTo>
                  <a:lnTo>
                    <a:pt x="3785" y="3567"/>
                  </a:lnTo>
                  <a:lnTo>
                    <a:pt x="3808" y="3291"/>
                  </a:lnTo>
                  <a:lnTo>
                    <a:pt x="3820" y="3020"/>
                  </a:lnTo>
                  <a:lnTo>
                    <a:pt x="3831" y="2763"/>
                  </a:lnTo>
                  <a:lnTo>
                    <a:pt x="3831" y="2513"/>
                  </a:lnTo>
                  <a:lnTo>
                    <a:pt x="3808" y="2038"/>
                  </a:lnTo>
                  <a:lnTo>
                    <a:pt x="3762" y="1616"/>
                  </a:lnTo>
                  <a:lnTo>
                    <a:pt x="3715" y="1247"/>
                  </a:lnTo>
                  <a:lnTo>
                    <a:pt x="3658" y="937"/>
                  </a:lnTo>
                  <a:lnTo>
                    <a:pt x="3600" y="700"/>
                  </a:lnTo>
                  <a:lnTo>
                    <a:pt x="3530" y="456"/>
                  </a:lnTo>
                  <a:lnTo>
                    <a:pt x="3519" y="409"/>
                  </a:lnTo>
                  <a:lnTo>
                    <a:pt x="3484" y="357"/>
                  </a:lnTo>
                  <a:lnTo>
                    <a:pt x="3461" y="317"/>
                  </a:lnTo>
                  <a:lnTo>
                    <a:pt x="3415" y="271"/>
                  </a:lnTo>
                  <a:lnTo>
                    <a:pt x="3368" y="231"/>
                  </a:lnTo>
                  <a:lnTo>
                    <a:pt x="3322" y="192"/>
                  </a:lnTo>
                  <a:lnTo>
                    <a:pt x="3264" y="159"/>
                  </a:lnTo>
                  <a:lnTo>
                    <a:pt x="3195" y="126"/>
                  </a:lnTo>
                  <a:lnTo>
                    <a:pt x="3137" y="100"/>
                  </a:lnTo>
                  <a:lnTo>
                    <a:pt x="3067" y="73"/>
                  </a:lnTo>
                  <a:lnTo>
                    <a:pt x="2986" y="53"/>
                  </a:lnTo>
                  <a:lnTo>
                    <a:pt x="2905" y="34"/>
                  </a:lnTo>
                  <a:lnTo>
                    <a:pt x="2836" y="20"/>
                  </a:lnTo>
                  <a:lnTo>
                    <a:pt x="2743" y="7"/>
                  </a:lnTo>
                  <a:lnTo>
                    <a:pt x="2662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-1702200" y="864275"/>
              <a:ext cx="95800" cy="197000"/>
            </a:xfrm>
            <a:custGeom>
              <a:avLst/>
              <a:gdLst/>
              <a:ahLst/>
              <a:cxnLst/>
              <a:rect l="l" t="t" r="r" b="b"/>
              <a:pathLst>
                <a:path w="3832" h="7880" extrusionOk="0">
                  <a:moveTo>
                    <a:pt x="2489" y="1"/>
                  </a:moveTo>
                  <a:lnTo>
                    <a:pt x="2396" y="7"/>
                  </a:lnTo>
                  <a:lnTo>
                    <a:pt x="2303" y="20"/>
                  </a:lnTo>
                  <a:lnTo>
                    <a:pt x="2211" y="40"/>
                  </a:lnTo>
                  <a:lnTo>
                    <a:pt x="2130" y="67"/>
                  </a:lnTo>
                  <a:lnTo>
                    <a:pt x="2037" y="93"/>
                  </a:lnTo>
                  <a:lnTo>
                    <a:pt x="1968" y="119"/>
                  </a:lnTo>
                  <a:lnTo>
                    <a:pt x="1898" y="159"/>
                  </a:lnTo>
                  <a:lnTo>
                    <a:pt x="1829" y="198"/>
                  </a:lnTo>
                  <a:lnTo>
                    <a:pt x="1771" y="238"/>
                  </a:lnTo>
                  <a:lnTo>
                    <a:pt x="1725" y="284"/>
                  </a:lnTo>
                  <a:lnTo>
                    <a:pt x="1678" y="330"/>
                  </a:lnTo>
                  <a:lnTo>
                    <a:pt x="1644" y="383"/>
                  </a:lnTo>
                  <a:lnTo>
                    <a:pt x="1621" y="436"/>
                  </a:lnTo>
                  <a:lnTo>
                    <a:pt x="1609" y="488"/>
                  </a:lnTo>
                  <a:lnTo>
                    <a:pt x="1597" y="541"/>
                  </a:lnTo>
                  <a:lnTo>
                    <a:pt x="1597" y="594"/>
                  </a:lnTo>
                  <a:lnTo>
                    <a:pt x="1609" y="653"/>
                  </a:lnTo>
                  <a:lnTo>
                    <a:pt x="1655" y="838"/>
                  </a:lnTo>
                  <a:lnTo>
                    <a:pt x="1702" y="1042"/>
                  </a:lnTo>
                  <a:lnTo>
                    <a:pt x="1759" y="1313"/>
                  </a:lnTo>
                  <a:lnTo>
                    <a:pt x="1806" y="1649"/>
                  </a:lnTo>
                  <a:lnTo>
                    <a:pt x="1840" y="2031"/>
                  </a:lnTo>
                  <a:lnTo>
                    <a:pt x="1864" y="2460"/>
                  </a:lnTo>
                  <a:lnTo>
                    <a:pt x="1875" y="2684"/>
                  </a:lnTo>
                  <a:lnTo>
                    <a:pt x="1864" y="2921"/>
                  </a:lnTo>
                  <a:lnTo>
                    <a:pt x="1852" y="3165"/>
                  </a:lnTo>
                  <a:lnTo>
                    <a:pt x="1829" y="3416"/>
                  </a:lnTo>
                  <a:lnTo>
                    <a:pt x="1806" y="3666"/>
                  </a:lnTo>
                  <a:lnTo>
                    <a:pt x="1759" y="3930"/>
                  </a:lnTo>
                  <a:lnTo>
                    <a:pt x="1713" y="4187"/>
                  </a:lnTo>
                  <a:lnTo>
                    <a:pt x="1644" y="4457"/>
                  </a:lnTo>
                  <a:lnTo>
                    <a:pt x="1574" y="4721"/>
                  </a:lnTo>
                  <a:lnTo>
                    <a:pt x="1482" y="4991"/>
                  </a:lnTo>
                  <a:lnTo>
                    <a:pt x="1377" y="5255"/>
                  </a:lnTo>
                  <a:lnTo>
                    <a:pt x="1250" y="5525"/>
                  </a:lnTo>
                  <a:lnTo>
                    <a:pt x="1111" y="5789"/>
                  </a:lnTo>
                  <a:lnTo>
                    <a:pt x="961" y="6046"/>
                  </a:lnTo>
                  <a:lnTo>
                    <a:pt x="787" y="6303"/>
                  </a:lnTo>
                  <a:lnTo>
                    <a:pt x="590" y="6554"/>
                  </a:lnTo>
                  <a:lnTo>
                    <a:pt x="371" y="6798"/>
                  </a:lnTo>
                  <a:lnTo>
                    <a:pt x="139" y="7035"/>
                  </a:lnTo>
                  <a:lnTo>
                    <a:pt x="93" y="7088"/>
                  </a:lnTo>
                  <a:lnTo>
                    <a:pt x="58" y="7141"/>
                  </a:lnTo>
                  <a:lnTo>
                    <a:pt x="23" y="7193"/>
                  </a:lnTo>
                  <a:lnTo>
                    <a:pt x="12" y="7246"/>
                  </a:lnTo>
                  <a:lnTo>
                    <a:pt x="0" y="7299"/>
                  </a:lnTo>
                  <a:lnTo>
                    <a:pt x="0" y="7352"/>
                  </a:lnTo>
                  <a:lnTo>
                    <a:pt x="12" y="7404"/>
                  </a:lnTo>
                  <a:lnTo>
                    <a:pt x="23" y="7457"/>
                  </a:lnTo>
                  <a:lnTo>
                    <a:pt x="58" y="7510"/>
                  </a:lnTo>
                  <a:lnTo>
                    <a:pt x="93" y="7556"/>
                  </a:lnTo>
                  <a:lnTo>
                    <a:pt x="139" y="7609"/>
                  </a:lnTo>
                  <a:lnTo>
                    <a:pt x="185" y="7648"/>
                  </a:lnTo>
                  <a:lnTo>
                    <a:pt x="243" y="7695"/>
                  </a:lnTo>
                  <a:lnTo>
                    <a:pt x="313" y="7734"/>
                  </a:lnTo>
                  <a:lnTo>
                    <a:pt x="394" y="7767"/>
                  </a:lnTo>
                  <a:lnTo>
                    <a:pt x="475" y="7800"/>
                  </a:lnTo>
                  <a:lnTo>
                    <a:pt x="556" y="7826"/>
                  </a:lnTo>
                  <a:lnTo>
                    <a:pt x="648" y="7846"/>
                  </a:lnTo>
                  <a:lnTo>
                    <a:pt x="741" y="7866"/>
                  </a:lnTo>
                  <a:lnTo>
                    <a:pt x="833" y="7873"/>
                  </a:lnTo>
                  <a:lnTo>
                    <a:pt x="926" y="7879"/>
                  </a:lnTo>
                  <a:lnTo>
                    <a:pt x="1019" y="7879"/>
                  </a:lnTo>
                  <a:lnTo>
                    <a:pt x="1111" y="7873"/>
                  </a:lnTo>
                  <a:lnTo>
                    <a:pt x="1204" y="7859"/>
                  </a:lnTo>
                  <a:lnTo>
                    <a:pt x="1296" y="7846"/>
                  </a:lnTo>
                  <a:lnTo>
                    <a:pt x="1389" y="7826"/>
                  </a:lnTo>
                  <a:lnTo>
                    <a:pt x="1470" y="7800"/>
                  </a:lnTo>
                  <a:lnTo>
                    <a:pt x="1551" y="7774"/>
                  </a:lnTo>
                  <a:lnTo>
                    <a:pt x="1621" y="7741"/>
                  </a:lnTo>
                  <a:lnTo>
                    <a:pt x="1690" y="7701"/>
                  </a:lnTo>
                  <a:lnTo>
                    <a:pt x="1748" y="7655"/>
                  </a:lnTo>
                  <a:lnTo>
                    <a:pt x="1806" y="7609"/>
                  </a:lnTo>
                  <a:lnTo>
                    <a:pt x="2084" y="7339"/>
                  </a:lnTo>
                  <a:lnTo>
                    <a:pt x="2327" y="7055"/>
                  </a:lnTo>
                  <a:lnTo>
                    <a:pt x="2547" y="6772"/>
                  </a:lnTo>
                  <a:lnTo>
                    <a:pt x="2743" y="6488"/>
                  </a:lnTo>
                  <a:lnTo>
                    <a:pt x="2928" y="6191"/>
                  </a:lnTo>
                  <a:lnTo>
                    <a:pt x="3091" y="5901"/>
                  </a:lnTo>
                  <a:lnTo>
                    <a:pt x="3229" y="5605"/>
                  </a:lnTo>
                  <a:lnTo>
                    <a:pt x="3357" y="5308"/>
                  </a:lnTo>
                  <a:lnTo>
                    <a:pt x="3461" y="5011"/>
                  </a:lnTo>
                  <a:lnTo>
                    <a:pt x="3553" y="4715"/>
                  </a:lnTo>
                  <a:lnTo>
                    <a:pt x="3635" y="4424"/>
                  </a:lnTo>
                  <a:lnTo>
                    <a:pt x="3692" y="4134"/>
                  </a:lnTo>
                  <a:lnTo>
                    <a:pt x="3739" y="3851"/>
                  </a:lnTo>
                  <a:lnTo>
                    <a:pt x="3773" y="3567"/>
                  </a:lnTo>
                  <a:lnTo>
                    <a:pt x="3808" y="3290"/>
                  </a:lnTo>
                  <a:lnTo>
                    <a:pt x="3820" y="3027"/>
                  </a:lnTo>
                  <a:lnTo>
                    <a:pt x="3831" y="2763"/>
                  </a:lnTo>
                  <a:lnTo>
                    <a:pt x="3820" y="2512"/>
                  </a:lnTo>
                  <a:lnTo>
                    <a:pt x="3808" y="2044"/>
                  </a:lnTo>
                  <a:lnTo>
                    <a:pt x="3762" y="1616"/>
                  </a:lnTo>
                  <a:lnTo>
                    <a:pt x="3704" y="1247"/>
                  </a:lnTo>
                  <a:lnTo>
                    <a:pt x="3646" y="937"/>
                  </a:lnTo>
                  <a:lnTo>
                    <a:pt x="3600" y="699"/>
                  </a:lnTo>
                  <a:lnTo>
                    <a:pt x="3530" y="462"/>
                  </a:lnTo>
                  <a:lnTo>
                    <a:pt x="3507" y="409"/>
                  </a:lnTo>
                  <a:lnTo>
                    <a:pt x="3484" y="363"/>
                  </a:lnTo>
                  <a:lnTo>
                    <a:pt x="3449" y="317"/>
                  </a:lnTo>
                  <a:lnTo>
                    <a:pt x="3415" y="277"/>
                  </a:lnTo>
                  <a:lnTo>
                    <a:pt x="3368" y="231"/>
                  </a:lnTo>
                  <a:lnTo>
                    <a:pt x="3310" y="198"/>
                  </a:lnTo>
                  <a:lnTo>
                    <a:pt x="3253" y="159"/>
                  </a:lnTo>
                  <a:lnTo>
                    <a:pt x="3195" y="132"/>
                  </a:lnTo>
                  <a:lnTo>
                    <a:pt x="3125" y="99"/>
                  </a:lnTo>
                  <a:lnTo>
                    <a:pt x="3056" y="73"/>
                  </a:lnTo>
                  <a:lnTo>
                    <a:pt x="2986" y="53"/>
                  </a:lnTo>
                  <a:lnTo>
                    <a:pt x="2905" y="34"/>
                  </a:lnTo>
                  <a:lnTo>
                    <a:pt x="2824" y="20"/>
                  </a:lnTo>
                  <a:lnTo>
                    <a:pt x="2743" y="7"/>
                  </a:lnTo>
                  <a:lnTo>
                    <a:pt x="2662" y="7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-1486350" y="948825"/>
              <a:ext cx="95800" cy="197000"/>
            </a:xfrm>
            <a:custGeom>
              <a:avLst/>
              <a:gdLst/>
              <a:ahLst/>
              <a:cxnLst/>
              <a:rect l="l" t="t" r="r" b="b"/>
              <a:pathLst>
                <a:path w="3832" h="7880" extrusionOk="0">
                  <a:moveTo>
                    <a:pt x="2582" y="1"/>
                  </a:moveTo>
                  <a:lnTo>
                    <a:pt x="2489" y="7"/>
                  </a:lnTo>
                  <a:lnTo>
                    <a:pt x="2408" y="14"/>
                  </a:lnTo>
                  <a:lnTo>
                    <a:pt x="2304" y="27"/>
                  </a:lnTo>
                  <a:lnTo>
                    <a:pt x="2211" y="40"/>
                  </a:lnTo>
                  <a:lnTo>
                    <a:pt x="2130" y="67"/>
                  </a:lnTo>
                  <a:lnTo>
                    <a:pt x="2049" y="93"/>
                  </a:lnTo>
                  <a:lnTo>
                    <a:pt x="1968" y="126"/>
                  </a:lnTo>
                  <a:lnTo>
                    <a:pt x="1899" y="159"/>
                  </a:lnTo>
                  <a:lnTo>
                    <a:pt x="1829" y="199"/>
                  </a:lnTo>
                  <a:lnTo>
                    <a:pt x="1783" y="238"/>
                  </a:lnTo>
                  <a:lnTo>
                    <a:pt x="1725" y="284"/>
                  </a:lnTo>
                  <a:lnTo>
                    <a:pt x="1691" y="330"/>
                  </a:lnTo>
                  <a:lnTo>
                    <a:pt x="1656" y="383"/>
                  </a:lnTo>
                  <a:lnTo>
                    <a:pt x="1621" y="436"/>
                  </a:lnTo>
                  <a:lnTo>
                    <a:pt x="1610" y="489"/>
                  </a:lnTo>
                  <a:lnTo>
                    <a:pt x="1598" y="541"/>
                  </a:lnTo>
                  <a:lnTo>
                    <a:pt x="1610" y="601"/>
                  </a:lnTo>
                  <a:lnTo>
                    <a:pt x="1621" y="653"/>
                  </a:lnTo>
                  <a:lnTo>
                    <a:pt x="1667" y="838"/>
                  </a:lnTo>
                  <a:lnTo>
                    <a:pt x="1714" y="1042"/>
                  </a:lnTo>
                  <a:lnTo>
                    <a:pt x="1760" y="1319"/>
                  </a:lnTo>
                  <a:lnTo>
                    <a:pt x="1806" y="1649"/>
                  </a:lnTo>
                  <a:lnTo>
                    <a:pt x="1853" y="2031"/>
                  </a:lnTo>
                  <a:lnTo>
                    <a:pt x="1876" y="2460"/>
                  </a:lnTo>
                  <a:lnTo>
                    <a:pt x="1876" y="2684"/>
                  </a:lnTo>
                  <a:lnTo>
                    <a:pt x="1876" y="2921"/>
                  </a:lnTo>
                  <a:lnTo>
                    <a:pt x="1864" y="3165"/>
                  </a:lnTo>
                  <a:lnTo>
                    <a:pt x="1841" y="3416"/>
                  </a:lnTo>
                  <a:lnTo>
                    <a:pt x="1806" y="3666"/>
                  </a:lnTo>
                  <a:lnTo>
                    <a:pt x="1772" y="3930"/>
                  </a:lnTo>
                  <a:lnTo>
                    <a:pt x="1714" y="4194"/>
                  </a:lnTo>
                  <a:lnTo>
                    <a:pt x="1656" y="4458"/>
                  </a:lnTo>
                  <a:lnTo>
                    <a:pt x="1575" y="4721"/>
                  </a:lnTo>
                  <a:lnTo>
                    <a:pt x="1482" y="4992"/>
                  </a:lnTo>
                  <a:lnTo>
                    <a:pt x="1378" y="5255"/>
                  </a:lnTo>
                  <a:lnTo>
                    <a:pt x="1262" y="5526"/>
                  </a:lnTo>
                  <a:lnTo>
                    <a:pt x="1123" y="5789"/>
                  </a:lnTo>
                  <a:lnTo>
                    <a:pt x="961" y="6046"/>
                  </a:lnTo>
                  <a:lnTo>
                    <a:pt x="788" y="6304"/>
                  </a:lnTo>
                  <a:lnTo>
                    <a:pt x="591" y="6554"/>
                  </a:lnTo>
                  <a:lnTo>
                    <a:pt x="383" y="6798"/>
                  </a:lnTo>
                  <a:lnTo>
                    <a:pt x="140" y="7042"/>
                  </a:lnTo>
                  <a:lnTo>
                    <a:pt x="93" y="7088"/>
                  </a:lnTo>
                  <a:lnTo>
                    <a:pt x="59" y="7141"/>
                  </a:lnTo>
                  <a:lnTo>
                    <a:pt x="35" y="7194"/>
                  </a:lnTo>
                  <a:lnTo>
                    <a:pt x="12" y="7246"/>
                  </a:lnTo>
                  <a:lnTo>
                    <a:pt x="1" y="7299"/>
                  </a:lnTo>
                  <a:lnTo>
                    <a:pt x="1" y="7352"/>
                  </a:lnTo>
                  <a:lnTo>
                    <a:pt x="12" y="7405"/>
                  </a:lnTo>
                  <a:lnTo>
                    <a:pt x="35" y="7457"/>
                  </a:lnTo>
                  <a:lnTo>
                    <a:pt x="59" y="7510"/>
                  </a:lnTo>
                  <a:lnTo>
                    <a:pt x="93" y="7563"/>
                  </a:lnTo>
                  <a:lnTo>
                    <a:pt x="140" y="7609"/>
                  </a:lnTo>
                  <a:lnTo>
                    <a:pt x="186" y="7655"/>
                  </a:lnTo>
                  <a:lnTo>
                    <a:pt x="255" y="7695"/>
                  </a:lnTo>
                  <a:lnTo>
                    <a:pt x="313" y="7734"/>
                  </a:lnTo>
                  <a:lnTo>
                    <a:pt x="394" y="7767"/>
                  </a:lnTo>
                  <a:lnTo>
                    <a:pt x="475" y="7800"/>
                  </a:lnTo>
                  <a:lnTo>
                    <a:pt x="568" y="7827"/>
                  </a:lnTo>
                  <a:lnTo>
                    <a:pt x="649" y="7846"/>
                  </a:lnTo>
                  <a:lnTo>
                    <a:pt x="741" y="7866"/>
                  </a:lnTo>
                  <a:lnTo>
                    <a:pt x="834" y="7873"/>
                  </a:lnTo>
                  <a:lnTo>
                    <a:pt x="938" y="7879"/>
                  </a:lnTo>
                  <a:lnTo>
                    <a:pt x="1031" y="7879"/>
                  </a:lnTo>
                  <a:lnTo>
                    <a:pt x="1123" y="7873"/>
                  </a:lnTo>
                  <a:lnTo>
                    <a:pt x="1216" y="7866"/>
                  </a:lnTo>
                  <a:lnTo>
                    <a:pt x="1297" y="7846"/>
                  </a:lnTo>
                  <a:lnTo>
                    <a:pt x="1390" y="7827"/>
                  </a:lnTo>
                  <a:lnTo>
                    <a:pt x="1471" y="7800"/>
                  </a:lnTo>
                  <a:lnTo>
                    <a:pt x="1552" y="7774"/>
                  </a:lnTo>
                  <a:lnTo>
                    <a:pt x="1621" y="7741"/>
                  </a:lnTo>
                  <a:lnTo>
                    <a:pt x="1691" y="7701"/>
                  </a:lnTo>
                  <a:lnTo>
                    <a:pt x="1760" y="7655"/>
                  </a:lnTo>
                  <a:lnTo>
                    <a:pt x="1818" y="7609"/>
                  </a:lnTo>
                  <a:lnTo>
                    <a:pt x="2084" y="7339"/>
                  </a:lnTo>
                  <a:lnTo>
                    <a:pt x="2327" y="7062"/>
                  </a:lnTo>
                  <a:lnTo>
                    <a:pt x="2547" y="6778"/>
                  </a:lnTo>
                  <a:lnTo>
                    <a:pt x="2755" y="6488"/>
                  </a:lnTo>
                  <a:lnTo>
                    <a:pt x="2929" y="6198"/>
                  </a:lnTo>
                  <a:lnTo>
                    <a:pt x="3091" y="5901"/>
                  </a:lnTo>
                  <a:lnTo>
                    <a:pt x="3242" y="5605"/>
                  </a:lnTo>
                  <a:lnTo>
                    <a:pt x="3357" y="5308"/>
                  </a:lnTo>
                  <a:lnTo>
                    <a:pt x="3461" y="5011"/>
                  </a:lnTo>
                  <a:lnTo>
                    <a:pt x="3554" y="4715"/>
                  </a:lnTo>
                  <a:lnTo>
                    <a:pt x="3635" y="4425"/>
                  </a:lnTo>
                  <a:lnTo>
                    <a:pt x="3693" y="4135"/>
                  </a:lnTo>
                  <a:lnTo>
                    <a:pt x="3739" y="3851"/>
                  </a:lnTo>
                  <a:lnTo>
                    <a:pt x="3786" y="3568"/>
                  </a:lnTo>
                  <a:lnTo>
                    <a:pt x="3809" y="3297"/>
                  </a:lnTo>
                  <a:lnTo>
                    <a:pt x="3820" y="3027"/>
                  </a:lnTo>
                  <a:lnTo>
                    <a:pt x="3832" y="2770"/>
                  </a:lnTo>
                  <a:lnTo>
                    <a:pt x="3832" y="2519"/>
                  </a:lnTo>
                  <a:lnTo>
                    <a:pt x="3809" y="2045"/>
                  </a:lnTo>
                  <a:lnTo>
                    <a:pt x="3762" y="1623"/>
                  </a:lnTo>
                  <a:lnTo>
                    <a:pt x="3716" y="1247"/>
                  </a:lnTo>
                  <a:lnTo>
                    <a:pt x="3658" y="937"/>
                  </a:lnTo>
                  <a:lnTo>
                    <a:pt x="3600" y="700"/>
                  </a:lnTo>
                  <a:lnTo>
                    <a:pt x="3531" y="462"/>
                  </a:lnTo>
                  <a:lnTo>
                    <a:pt x="3519" y="410"/>
                  </a:lnTo>
                  <a:lnTo>
                    <a:pt x="3485" y="363"/>
                  </a:lnTo>
                  <a:lnTo>
                    <a:pt x="3450" y="317"/>
                  </a:lnTo>
                  <a:lnTo>
                    <a:pt x="3415" y="278"/>
                  </a:lnTo>
                  <a:lnTo>
                    <a:pt x="3369" y="238"/>
                  </a:lnTo>
                  <a:lnTo>
                    <a:pt x="3311" y="199"/>
                  </a:lnTo>
                  <a:lnTo>
                    <a:pt x="3265" y="166"/>
                  </a:lnTo>
                  <a:lnTo>
                    <a:pt x="3195" y="133"/>
                  </a:lnTo>
                  <a:lnTo>
                    <a:pt x="3126" y="100"/>
                  </a:lnTo>
                  <a:lnTo>
                    <a:pt x="3056" y="80"/>
                  </a:lnTo>
                  <a:lnTo>
                    <a:pt x="2987" y="54"/>
                  </a:lnTo>
                  <a:lnTo>
                    <a:pt x="2906" y="40"/>
                  </a:lnTo>
                  <a:lnTo>
                    <a:pt x="2825" y="21"/>
                  </a:lnTo>
                  <a:lnTo>
                    <a:pt x="2744" y="14"/>
                  </a:lnTo>
                  <a:lnTo>
                    <a:pt x="2663" y="7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-1805800" y="689225"/>
              <a:ext cx="95800" cy="197000"/>
            </a:xfrm>
            <a:custGeom>
              <a:avLst/>
              <a:gdLst/>
              <a:ahLst/>
              <a:cxnLst/>
              <a:rect l="l" t="t" r="r" b="b"/>
              <a:pathLst>
                <a:path w="3832" h="7880" extrusionOk="0">
                  <a:moveTo>
                    <a:pt x="2489" y="1"/>
                  </a:moveTo>
                  <a:lnTo>
                    <a:pt x="2408" y="7"/>
                  </a:lnTo>
                  <a:lnTo>
                    <a:pt x="2315" y="21"/>
                  </a:lnTo>
                  <a:lnTo>
                    <a:pt x="2223" y="40"/>
                  </a:lnTo>
                  <a:lnTo>
                    <a:pt x="2130" y="60"/>
                  </a:lnTo>
                  <a:lnTo>
                    <a:pt x="2049" y="87"/>
                  </a:lnTo>
                  <a:lnTo>
                    <a:pt x="1968" y="120"/>
                  </a:lnTo>
                  <a:lnTo>
                    <a:pt x="1899" y="159"/>
                  </a:lnTo>
                  <a:lnTo>
                    <a:pt x="1841" y="199"/>
                  </a:lnTo>
                  <a:lnTo>
                    <a:pt x="1783" y="238"/>
                  </a:lnTo>
                  <a:lnTo>
                    <a:pt x="1725" y="284"/>
                  </a:lnTo>
                  <a:lnTo>
                    <a:pt x="1690" y="331"/>
                  </a:lnTo>
                  <a:lnTo>
                    <a:pt x="1656" y="383"/>
                  </a:lnTo>
                  <a:lnTo>
                    <a:pt x="1632" y="429"/>
                  </a:lnTo>
                  <a:lnTo>
                    <a:pt x="1609" y="482"/>
                  </a:lnTo>
                  <a:lnTo>
                    <a:pt x="1598" y="541"/>
                  </a:lnTo>
                  <a:lnTo>
                    <a:pt x="1609" y="594"/>
                  </a:lnTo>
                  <a:lnTo>
                    <a:pt x="1621" y="654"/>
                  </a:lnTo>
                  <a:lnTo>
                    <a:pt x="1667" y="832"/>
                  </a:lnTo>
                  <a:lnTo>
                    <a:pt x="1714" y="1043"/>
                  </a:lnTo>
                  <a:lnTo>
                    <a:pt x="1760" y="1313"/>
                  </a:lnTo>
                  <a:lnTo>
                    <a:pt x="1806" y="1643"/>
                  </a:lnTo>
                  <a:lnTo>
                    <a:pt x="1852" y="2032"/>
                  </a:lnTo>
                  <a:lnTo>
                    <a:pt x="1876" y="2453"/>
                  </a:lnTo>
                  <a:lnTo>
                    <a:pt x="1876" y="2684"/>
                  </a:lnTo>
                  <a:lnTo>
                    <a:pt x="1876" y="2922"/>
                  </a:lnTo>
                  <a:lnTo>
                    <a:pt x="1864" y="3165"/>
                  </a:lnTo>
                  <a:lnTo>
                    <a:pt x="1841" y="3409"/>
                  </a:lnTo>
                  <a:lnTo>
                    <a:pt x="1806" y="3667"/>
                  </a:lnTo>
                  <a:lnTo>
                    <a:pt x="1771" y="3924"/>
                  </a:lnTo>
                  <a:lnTo>
                    <a:pt x="1714" y="4187"/>
                  </a:lnTo>
                  <a:lnTo>
                    <a:pt x="1656" y="4451"/>
                  </a:lnTo>
                  <a:lnTo>
                    <a:pt x="1575" y="4721"/>
                  </a:lnTo>
                  <a:lnTo>
                    <a:pt x="1482" y="4985"/>
                  </a:lnTo>
                  <a:lnTo>
                    <a:pt x="1378" y="5255"/>
                  </a:lnTo>
                  <a:lnTo>
                    <a:pt x="1262" y="5519"/>
                  </a:lnTo>
                  <a:lnTo>
                    <a:pt x="1123" y="5783"/>
                  </a:lnTo>
                  <a:lnTo>
                    <a:pt x="961" y="6047"/>
                  </a:lnTo>
                  <a:lnTo>
                    <a:pt x="788" y="6304"/>
                  </a:lnTo>
                  <a:lnTo>
                    <a:pt x="591" y="6554"/>
                  </a:lnTo>
                  <a:lnTo>
                    <a:pt x="382" y="6798"/>
                  </a:lnTo>
                  <a:lnTo>
                    <a:pt x="139" y="7036"/>
                  </a:lnTo>
                  <a:lnTo>
                    <a:pt x="93" y="7088"/>
                  </a:lnTo>
                  <a:lnTo>
                    <a:pt x="58" y="7141"/>
                  </a:lnTo>
                  <a:lnTo>
                    <a:pt x="35" y="7194"/>
                  </a:lnTo>
                  <a:lnTo>
                    <a:pt x="12" y="7247"/>
                  </a:lnTo>
                  <a:lnTo>
                    <a:pt x="0" y="7299"/>
                  </a:lnTo>
                  <a:lnTo>
                    <a:pt x="0" y="7352"/>
                  </a:lnTo>
                  <a:lnTo>
                    <a:pt x="12" y="7405"/>
                  </a:lnTo>
                  <a:lnTo>
                    <a:pt x="35" y="7457"/>
                  </a:lnTo>
                  <a:lnTo>
                    <a:pt x="58" y="7510"/>
                  </a:lnTo>
                  <a:lnTo>
                    <a:pt x="93" y="7556"/>
                  </a:lnTo>
                  <a:lnTo>
                    <a:pt x="139" y="7603"/>
                  </a:lnTo>
                  <a:lnTo>
                    <a:pt x="186" y="7649"/>
                  </a:lnTo>
                  <a:lnTo>
                    <a:pt x="255" y="7695"/>
                  </a:lnTo>
                  <a:lnTo>
                    <a:pt x="325" y="7728"/>
                  </a:lnTo>
                  <a:lnTo>
                    <a:pt x="394" y="7767"/>
                  </a:lnTo>
                  <a:lnTo>
                    <a:pt x="475" y="7800"/>
                  </a:lnTo>
                  <a:lnTo>
                    <a:pt x="568" y="7827"/>
                  </a:lnTo>
                  <a:lnTo>
                    <a:pt x="660" y="7846"/>
                  </a:lnTo>
                  <a:lnTo>
                    <a:pt x="741" y="7860"/>
                  </a:lnTo>
                  <a:lnTo>
                    <a:pt x="845" y="7873"/>
                  </a:lnTo>
                  <a:lnTo>
                    <a:pt x="938" y="7879"/>
                  </a:lnTo>
                  <a:lnTo>
                    <a:pt x="1031" y="7879"/>
                  </a:lnTo>
                  <a:lnTo>
                    <a:pt x="1123" y="7873"/>
                  </a:lnTo>
                  <a:lnTo>
                    <a:pt x="1216" y="7860"/>
                  </a:lnTo>
                  <a:lnTo>
                    <a:pt x="1297" y="7846"/>
                  </a:lnTo>
                  <a:lnTo>
                    <a:pt x="1389" y="7827"/>
                  </a:lnTo>
                  <a:lnTo>
                    <a:pt x="1470" y="7800"/>
                  </a:lnTo>
                  <a:lnTo>
                    <a:pt x="1551" y="7767"/>
                  </a:lnTo>
                  <a:lnTo>
                    <a:pt x="1621" y="7734"/>
                  </a:lnTo>
                  <a:lnTo>
                    <a:pt x="1690" y="7695"/>
                  </a:lnTo>
                  <a:lnTo>
                    <a:pt x="1760" y="7655"/>
                  </a:lnTo>
                  <a:lnTo>
                    <a:pt x="1818" y="7609"/>
                  </a:lnTo>
                  <a:lnTo>
                    <a:pt x="2084" y="7332"/>
                  </a:lnTo>
                  <a:lnTo>
                    <a:pt x="2327" y="7055"/>
                  </a:lnTo>
                  <a:lnTo>
                    <a:pt x="2558" y="6772"/>
                  </a:lnTo>
                  <a:lnTo>
                    <a:pt x="2755" y="6482"/>
                  </a:lnTo>
                  <a:lnTo>
                    <a:pt x="2940" y="6192"/>
                  </a:lnTo>
                  <a:lnTo>
                    <a:pt x="3091" y="5902"/>
                  </a:lnTo>
                  <a:lnTo>
                    <a:pt x="3241" y="5605"/>
                  </a:lnTo>
                  <a:lnTo>
                    <a:pt x="3357" y="5308"/>
                  </a:lnTo>
                  <a:lnTo>
                    <a:pt x="3473" y="5012"/>
                  </a:lnTo>
                  <a:lnTo>
                    <a:pt x="3554" y="4715"/>
                  </a:lnTo>
                  <a:lnTo>
                    <a:pt x="3635" y="4425"/>
                  </a:lnTo>
                  <a:lnTo>
                    <a:pt x="3693" y="4135"/>
                  </a:lnTo>
                  <a:lnTo>
                    <a:pt x="3751" y="3845"/>
                  </a:lnTo>
                  <a:lnTo>
                    <a:pt x="3785" y="3568"/>
                  </a:lnTo>
                  <a:lnTo>
                    <a:pt x="3808" y="3291"/>
                  </a:lnTo>
                  <a:lnTo>
                    <a:pt x="3820" y="3027"/>
                  </a:lnTo>
                  <a:lnTo>
                    <a:pt x="3832" y="2763"/>
                  </a:lnTo>
                  <a:lnTo>
                    <a:pt x="3832" y="2513"/>
                  </a:lnTo>
                  <a:lnTo>
                    <a:pt x="3808" y="2038"/>
                  </a:lnTo>
                  <a:lnTo>
                    <a:pt x="3762" y="1616"/>
                  </a:lnTo>
                  <a:lnTo>
                    <a:pt x="3716" y="1247"/>
                  </a:lnTo>
                  <a:lnTo>
                    <a:pt x="3658" y="937"/>
                  </a:lnTo>
                  <a:lnTo>
                    <a:pt x="3600" y="700"/>
                  </a:lnTo>
                  <a:lnTo>
                    <a:pt x="3531" y="456"/>
                  </a:lnTo>
                  <a:lnTo>
                    <a:pt x="3519" y="410"/>
                  </a:lnTo>
                  <a:lnTo>
                    <a:pt x="3484" y="363"/>
                  </a:lnTo>
                  <a:lnTo>
                    <a:pt x="3461" y="317"/>
                  </a:lnTo>
                  <a:lnTo>
                    <a:pt x="3415" y="271"/>
                  </a:lnTo>
                  <a:lnTo>
                    <a:pt x="3369" y="232"/>
                  </a:lnTo>
                  <a:lnTo>
                    <a:pt x="3322" y="199"/>
                  </a:lnTo>
                  <a:lnTo>
                    <a:pt x="3264" y="159"/>
                  </a:lnTo>
                  <a:lnTo>
                    <a:pt x="3195" y="126"/>
                  </a:lnTo>
                  <a:lnTo>
                    <a:pt x="3137" y="100"/>
                  </a:lnTo>
                  <a:lnTo>
                    <a:pt x="3068" y="73"/>
                  </a:lnTo>
                  <a:lnTo>
                    <a:pt x="2987" y="54"/>
                  </a:lnTo>
                  <a:lnTo>
                    <a:pt x="2906" y="34"/>
                  </a:lnTo>
                  <a:lnTo>
                    <a:pt x="2836" y="21"/>
                  </a:lnTo>
                  <a:lnTo>
                    <a:pt x="2744" y="7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-7170275" y="863300"/>
              <a:ext cx="113175" cy="194675"/>
            </a:xfrm>
            <a:custGeom>
              <a:avLst/>
              <a:gdLst/>
              <a:ahLst/>
              <a:cxnLst/>
              <a:rect l="l" t="t" r="r" b="b"/>
              <a:pathLst>
                <a:path w="4527" h="7787" extrusionOk="0">
                  <a:moveTo>
                    <a:pt x="3438" y="0"/>
                  </a:moveTo>
                  <a:lnTo>
                    <a:pt x="3323" y="13"/>
                  </a:lnTo>
                  <a:lnTo>
                    <a:pt x="3219" y="33"/>
                  </a:lnTo>
                  <a:lnTo>
                    <a:pt x="3114" y="59"/>
                  </a:lnTo>
                  <a:lnTo>
                    <a:pt x="3010" y="92"/>
                  </a:lnTo>
                  <a:lnTo>
                    <a:pt x="2918" y="132"/>
                  </a:lnTo>
                  <a:lnTo>
                    <a:pt x="2825" y="178"/>
                  </a:lnTo>
                  <a:lnTo>
                    <a:pt x="2756" y="231"/>
                  </a:lnTo>
                  <a:lnTo>
                    <a:pt x="2443" y="494"/>
                  </a:lnTo>
                  <a:lnTo>
                    <a:pt x="2165" y="758"/>
                  </a:lnTo>
                  <a:lnTo>
                    <a:pt x="1899" y="1029"/>
                  </a:lnTo>
                  <a:lnTo>
                    <a:pt x="1668" y="1312"/>
                  </a:lnTo>
                  <a:lnTo>
                    <a:pt x="1448" y="1596"/>
                  </a:lnTo>
                  <a:lnTo>
                    <a:pt x="1239" y="1879"/>
                  </a:lnTo>
                  <a:lnTo>
                    <a:pt x="1066" y="2169"/>
                  </a:lnTo>
                  <a:lnTo>
                    <a:pt x="904" y="2459"/>
                  </a:lnTo>
                  <a:lnTo>
                    <a:pt x="753" y="2749"/>
                  </a:lnTo>
                  <a:lnTo>
                    <a:pt x="626" y="3039"/>
                  </a:lnTo>
                  <a:lnTo>
                    <a:pt x="510" y="3329"/>
                  </a:lnTo>
                  <a:lnTo>
                    <a:pt x="406" y="3613"/>
                  </a:lnTo>
                  <a:lnTo>
                    <a:pt x="325" y="3896"/>
                  </a:lnTo>
                  <a:lnTo>
                    <a:pt x="244" y="4173"/>
                  </a:lnTo>
                  <a:lnTo>
                    <a:pt x="186" y="4450"/>
                  </a:lnTo>
                  <a:lnTo>
                    <a:pt x="128" y="4714"/>
                  </a:lnTo>
                  <a:lnTo>
                    <a:pt x="82" y="4971"/>
                  </a:lnTo>
                  <a:lnTo>
                    <a:pt x="59" y="5222"/>
                  </a:lnTo>
                  <a:lnTo>
                    <a:pt x="12" y="5696"/>
                  </a:lnTo>
                  <a:lnTo>
                    <a:pt x="1" y="6118"/>
                  </a:lnTo>
                  <a:lnTo>
                    <a:pt x="1" y="6494"/>
                  </a:lnTo>
                  <a:lnTo>
                    <a:pt x="12" y="6804"/>
                  </a:lnTo>
                  <a:lnTo>
                    <a:pt x="36" y="7041"/>
                  </a:lnTo>
                  <a:lnTo>
                    <a:pt x="70" y="7285"/>
                  </a:lnTo>
                  <a:lnTo>
                    <a:pt x="82" y="7338"/>
                  </a:lnTo>
                  <a:lnTo>
                    <a:pt x="117" y="7397"/>
                  </a:lnTo>
                  <a:lnTo>
                    <a:pt x="140" y="7443"/>
                  </a:lnTo>
                  <a:lnTo>
                    <a:pt x="186" y="7496"/>
                  </a:lnTo>
                  <a:lnTo>
                    <a:pt x="232" y="7542"/>
                  </a:lnTo>
                  <a:lnTo>
                    <a:pt x="290" y="7582"/>
                  </a:lnTo>
                  <a:lnTo>
                    <a:pt x="360" y="7621"/>
                  </a:lnTo>
                  <a:lnTo>
                    <a:pt x="429" y="7654"/>
                  </a:lnTo>
                  <a:lnTo>
                    <a:pt x="499" y="7687"/>
                  </a:lnTo>
                  <a:lnTo>
                    <a:pt x="580" y="7714"/>
                  </a:lnTo>
                  <a:lnTo>
                    <a:pt x="661" y="7740"/>
                  </a:lnTo>
                  <a:lnTo>
                    <a:pt x="753" y="7760"/>
                  </a:lnTo>
                  <a:lnTo>
                    <a:pt x="846" y="7773"/>
                  </a:lnTo>
                  <a:lnTo>
                    <a:pt x="938" y="7780"/>
                  </a:lnTo>
                  <a:lnTo>
                    <a:pt x="1043" y="7786"/>
                  </a:lnTo>
                  <a:lnTo>
                    <a:pt x="1135" y="7780"/>
                  </a:lnTo>
                  <a:lnTo>
                    <a:pt x="1239" y="7773"/>
                  </a:lnTo>
                  <a:lnTo>
                    <a:pt x="1332" y="7760"/>
                  </a:lnTo>
                  <a:lnTo>
                    <a:pt x="1425" y="7740"/>
                  </a:lnTo>
                  <a:lnTo>
                    <a:pt x="1506" y="7720"/>
                  </a:lnTo>
                  <a:lnTo>
                    <a:pt x="1587" y="7687"/>
                  </a:lnTo>
                  <a:lnTo>
                    <a:pt x="1668" y="7654"/>
                  </a:lnTo>
                  <a:lnTo>
                    <a:pt x="1737" y="7621"/>
                  </a:lnTo>
                  <a:lnTo>
                    <a:pt x="1795" y="7582"/>
                  </a:lnTo>
                  <a:lnTo>
                    <a:pt x="1853" y="7536"/>
                  </a:lnTo>
                  <a:lnTo>
                    <a:pt x="1899" y="7496"/>
                  </a:lnTo>
                  <a:lnTo>
                    <a:pt x="1934" y="7443"/>
                  </a:lnTo>
                  <a:lnTo>
                    <a:pt x="1969" y="7397"/>
                  </a:lnTo>
                  <a:lnTo>
                    <a:pt x="1992" y="7345"/>
                  </a:lnTo>
                  <a:lnTo>
                    <a:pt x="2015" y="7285"/>
                  </a:lnTo>
                  <a:lnTo>
                    <a:pt x="2015" y="7232"/>
                  </a:lnTo>
                  <a:lnTo>
                    <a:pt x="2015" y="7173"/>
                  </a:lnTo>
                  <a:lnTo>
                    <a:pt x="1992" y="6989"/>
                  </a:lnTo>
                  <a:lnTo>
                    <a:pt x="1969" y="6784"/>
                  </a:lnTo>
                  <a:lnTo>
                    <a:pt x="1957" y="6507"/>
                  </a:lnTo>
                  <a:lnTo>
                    <a:pt x="1957" y="6178"/>
                  </a:lnTo>
                  <a:lnTo>
                    <a:pt x="1969" y="5795"/>
                  </a:lnTo>
                  <a:lnTo>
                    <a:pt x="2003" y="5367"/>
                  </a:lnTo>
                  <a:lnTo>
                    <a:pt x="2026" y="5136"/>
                  </a:lnTo>
                  <a:lnTo>
                    <a:pt x="2061" y="4905"/>
                  </a:lnTo>
                  <a:lnTo>
                    <a:pt x="2107" y="4661"/>
                  </a:lnTo>
                  <a:lnTo>
                    <a:pt x="2165" y="4411"/>
                  </a:lnTo>
                  <a:lnTo>
                    <a:pt x="2223" y="4160"/>
                  </a:lnTo>
                  <a:lnTo>
                    <a:pt x="2304" y="3903"/>
                  </a:lnTo>
                  <a:lnTo>
                    <a:pt x="2385" y="3646"/>
                  </a:lnTo>
                  <a:lnTo>
                    <a:pt x="2489" y="3382"/>
                  </a:lnTo>
                  <a:lnTo>
                    <a:pt x="2605" y="3118"/>
                  </a:lnTo>
                  <a:lnTo>
                    <a:pt x="2732" y="2861"/>
                  </a:lnTo>
                  <a:lnTo>
                    <a:pt x="2871" y="2598"/>
                  </a:lnTo>
                  <a:lnTo>
                    <a:pt x="3022" y="2334"/>
                  </a:lnTo>
                  <a:lnTo>
                    <a:pt x="3207" y="2077"/>
                  </a:lnTo>
                  <a:lnTo>
                    <a:pt x="3392" y="1826"/>
                  </a:lnTo>
                  <a:lnTo>
                    <a:pt x="3601" y="1582"/>
                  </a:lnTo>
                  <a:lnTo>
                    <a:pt x="3832" y="1338"/>
                  </a:lnTo>
                  <a:lnTo>
                    <a:pt x="4075" y="1101"/>
                  </a:lnTo>
                  <a:lnTo>
                    <a:pt x="4341" y="877"/>
                  </a:lnTo>
                  <a:lnTo>
                    <a:pt x="4399" y="824"/>
                  </a:lnTo>
                  <a:lnTo>
                    <a:pt x="4445" y="778"/>
                  </a:lnTo>
                  <a:lnTo>
                    <a:pt x="4480" y="725"/>
                  </a:lnTo>
                  <a:lnTo>
                    <a:pt x="4503" y="673"/>
                  </a:lnTo>
                  <a:lnTo>
                    <a:pt x="4515" y="620"/>
                  </a:lnTo>
                  <a:lnTo>
                    <a:pt x="4526" y="567"/>
                  </a:lnTo>
                  <a:lnTo>
                    <a:pt x="4526" y="514"/>
                  </a:lnTo>
                  <a:lnTo>
                    <a:pt x="4515" y="462"/>
                  </a:lnTo>
                  <a:lnTo>
                    <a:pt x="4492" y="409"/>
                  </a:lnTo>
                  <a:lnTo>
                    <a:pt x="4457" y="356"/>
                  </a:lnTo>
                  <a:lnTo>
                    <a:pt x="4422" y="310"/>
                  </a:lnTo>
                  <a:lnTo>
                    <a:pt x="4376" y="264"/>
                  </a:lnTo>
                  <a:lnTo>
                    <a:pt x="4318" y="218"/>
                  </a:lnTo>
                  <a:lnTo>
                    <a:pt x="4260" y="178"/>
                  </a:lnTo>
                  <a:lnTo>
                    <a:pt x="4191" y="138"/>
                  </a:lnTo>
                  <a:lnTo>
                    <a:pt x="4110" y="99"/>
                  </a:lnTo>
                  <a:lnTo>
                    <a:pt x="3982" y="53"/>
                  </a:lnTo>
                  <a:lnTo>
                    <a:pt x="3844" y="26"/>
                  </a:lnTo>
                  <a:lnTo>
                    <a:pt x="3693" y="7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-6978425" y="611275"/>
              <a:ext cx="113175" cy="194675"/>
            </a:xfrm>
            <a:custGeom>
              <a:avLst/>
              <a:gdLst/>
              <a:ahLst/>
              <a:cxnLst/>
              <a:rect l="l" t="t" r="r" b="b"/>
              <a:pathLst>
                <a:path w="4527" h="7787" extrusionOk="0">
                  <a:moveTo>
                    <a:pt x="3554" y="0"/>
                  </a:moveTo>
                  <a:lnTo>
                    <a:pt x="3438" y="7"/>
                  </a:lnTo>
                  <a:lnTo>
                    <a:pt x="3334" y="14"/>
                  </a:lnTo>
                  <a:lnTo>
                    <a:pt x="3218" y="33"/>
                  </a:lnTo>
                  <a:lnTo>
                    <a:pt x="3114" y="60"/>
                  </a:lnTo>
                  <a:lnTo>
                    <a:pt x="3010" y="93"/>
                  </a:lnTo>
                  <a:lnTo>
                    <a:pt x="2917" y="132"/>
                  </a:lnTo>
                  <a:lnTo>
                    <a:pt x="2836" y="178"/>
                  </a:lnTo>
                  <a:lnTo>
                    <a:pt x="2755" y="231"/>
                  </a:lnTo>
                  <a:lnTo>
                    <a:pt x="2455" y="495"/>
                  </a:lnTo>
                  <a:lnTo>
                    <a:pt x="2165" y="759"/>
                  </a:lnTo>
                  <a:lnTo>
                    <a:pt x="1911" y="1036"/>
                  </a:lnTo>
                  <a:lnTo>
                    <a:pt x="1667" y="1312"/>
                  </a:lnTo>
                  <a:lnTo>
                    <a:pt x="1448" y="1596"/>
                  </a:lnTo>
                  <a:lnTo>
                    <a:pt x="1251" y="1879"/>
                  </a:lnTo>
                  <a:lnTo>
                    <a:pt x="1066" y="2169"/>
                  </a:lnTo>
                  <a:lnTo>
                    <a:pt x="904" y="2460"/>
                  </a:lnTo>
                  <a:lnTo>
                    <a:pt x="765" y="2750"/>
                  </a:lnTo>
                  <a:lnTo>
                    <a:pt x="626" y="3040"/>
                  </a:lnTo>
                  <a:lnTo>
                    <a:pt x="510" y="3330"/>
                  </a:lnTo>
                  <a:lnTo>
                    <a:pt x="417" y="3613"/>
                  </a:lnTo>
                  <a:lnTo>
                    <a:pt x="325" y="3897"/>
                  </a:lnTo>
                  <a:lnTo>
                    <a:pt x="255" y="4174"/>
                  </a:lnTo>
                  <a:lnTo>
                    <a:pt x="186" y="4451"/>
                  </a:lnTo>
                  <a:lnTo>
                    <a:pt x="140" y="4714"/>
                  </a:lnTo>
                  <a:lnTo>
                    <a:pt x="93" y="4971"/>
                  </a:lnTo>
                  <a:lnTo>
                    <a:pt x="59" y="5222"/>
                  </a:lnTo>
                  <a:lnTo>
                    <a:pt x="12" y="5697"/>
                  </a:lnTo>
                  <a:lnTo>
                    <a:pt x="1" y="6119"/>
                  </a:lnTo>
                  <a:lnTo>
                    <a:pt x="1" y="6494"/>
                  </a:lnTo>
                  <a:lnTo>
                    <a:pt x="24" y="6804"/>
                  </a:lnTo>
                  <a:lnTo>
                    <a:pt x="47" y="7042"/>
                  </a:lnTo>
                  <a:lnTo>
                    <a:pt x="82" y="7286"/>
                  </a:lnTo>
                  <a:lnTo>
                    <a:pt x="93" y="7345"/>
                  </a:lnTo>
                  <a:lnTo>
                    <a:pt x="116" y="7398"/>
                  </a:lnTo>
                  <a:lnTo>
                    <a:pt x="151" y="7444"/>
                  </a:lnTo>
                  <a:lnTo>
                    <a:pt x="198" y="7497"/>
                  </a:lnTo>
                  <a:lnTo>
                    <a:pt x="244" y="7543"/>
                  </a:lnTo>
                  <a:lnTo>
                    <a:pt x="302" y="7582"/>
                  </a:lnTo>
                  <a:lnTo>
                    <a:pt x="360" y="7622"/>
                  </a:lnTo>
                  <a:lnTo>
                    <a:pt x="441" y="7655"/>
                  </a:lnTo>
                  <a:lnTo>
                    <a:pt x="510" y="7688"/>
                  </a:lnTo>
                  <a:lnTo>
                    <a:pt x="591" y="7714"/>
                  </a:lnTo>
                  <a:lnTo>
                    <a:pt x="672" y="7741"/>
                  </a:lnTo>
                  <a:lnTo>
                    <a:pt x="765" y="7760"/>
                  </a:lnTo>
                  <a:lnTo>
                    <a:pt x="857" y="7773"/>
                  </a:lnTo>
                  <a:lnTo>
                    <a:pt x="950" y="7780"/>
                  </a:lnTo>
                  <a:lnTo>
                    <a:pt x="1042" y="7787"/>
                  </a:lnTo>
                  <a:lnTo>
                    <a:pt x="1147" y="7787"/>
                  </a:lnTo>
                  <a:lnTo>
                    <a:pt x="1239" y="7773"/>
                  </a:lnTo>
                  <a:lnTo>
                    <a:pt x="1332" y="7760"/>
                  </a:lnTo>
                  <a:lnTo>
                    <a:pt x="1424" y="7741"/>
                  </a:lnTo>
                  <a:lnTo>
                    <a:pt x="1517" y="7721"/>
                  </a:lnTo>
                  <a:lnTo>
                    <a:pt x="1598" y="7688"/>
                  </a:lnTo>
                  <a:lnTo>
                    <a:pt x="1667" y="7661"/>
                  </a:lnTo>
                  <a:lnTo>
                    <a:pt x="1737" y="7622"/>
                  </a:lnTo>
                  <a:lnTo>
                    <a:pt x="1795" y="7582"/>
                  </a:lnTo>
                  <a:lnTo>
                    <a:pt x="1853" y="7543"/>
                  </a:lnTo>
                  <a:lnTo>
                    <a:pt x="1899" y="7497"/>
                  </a:lnTo>
                  <a:lnTo>
                    <a:pt x="1945" y="7444"/>
                  </a:lnTo>
                  <a:lnTo>
                    <a:pt x="1980" y="7398"/>
                  </a:lnTo>
                  <a:lnTo>
                    <a:pt x="2003" y="7345"/>
                  </a:lnTo>
                  <a:lnTo>
                    <a:pt x="2015" y="7292"/>
                  </a:lnTo>
                  <a:lnTo>
                    <a:pt x="2026" y="7233"/>
                  </a:lnTo>
                  <a:lnTo>
                    <a:pt x="2015" y="7180"/>
                  </a:lnTo>
                  <a:lnTo>
                    <a:pt x="1992" y="6996"/>
                  </a:lnTo>
                  <a:lnTo>
                    <a:pt x="1980" y="6785"/>
                  </a:lnTo>
                  <a:lnTo>
                    <a:pt x="1957" y="6508"/>
                  </a:lnTo>
                  <a:lnTo>
                    <a:pt x="1957" y="6178"/>
                  </a:lnTo>
                  <a:lnTo>
                    <a:pt x="1968" y="5796"/>
                  </a:lnTo>
                  <a:lnTo>
                    <a:pt x="2003" y="5367"/>
                  </a:lnTo>
                  <a:lnTo>
                    <a:pt x="2038" y="5143"/>
                  </a:lnTo>
                  <a:lnTo>
                    <a:pt x="2073" y="4906"/>
                  </a:lnTo>
                  <a:lnTo>
                    <a:pt x="2107" y="4662"/>
                  </a:lnTo>
                  <a:lnTo>
                    <a:pt x="2165" y="4418"/>
                  </a:lnTo>
                  <a:lnTo>
                    <a:pt x="2235" y="4161"/>
                  </a:lnTo>
                  <a:lnTo>
                    <a:pt x="2304" y="3903"/>
                  </a:lnTo>
                  <a:lnTo>
                    <a:pt x="2397" y="3646"/>
                  </a:lnTo>
                  <a:lnTo>
                    <a:pt x="2489" y="3383"/>
                  </a:lnTo>
                  <a:lnTo>
                    <a:pt x="2605" y="3125"/>
                  </a:lnTo>
                  <a:lnTo>
                    <a:pt x="2732" y="2862"/>
                  </a:lnTo>
                  <a:lnTo>
                    <a:pt x="2871" y="2598"/>
                  </a:lnTo>
                  <a:lnTo>
                    <a:pt x="3033" y="2341"/>
                  </a:lnTo>
                  <a:lnTo>
                    <a:pt x="3207" y="2084"/>
                  </a:lnTo>
                  <a:lnTo>
                    <a:pt x="3404" y="1827"/>
                  </a:lnTo>
                  <a:lnTo>
                    <a:pt x="3612" y="1583"/>
                  </a:lnTo>
                  <a:lnTo>
                    <a:pt x="3832" y="1339"/>
                  </a:lnTo>
                  <a:lnTo>
                    <a:pt x="4087" y="1101"/>
                  </a:lnTo>
                  <a:lnTo>
                    <a:pt x="4353" y="877"/>
                  </a:lnTo>
                  <a:lnTo>
                    <a:pt x="4399" y="831"/>
                  </a:lnTo>
                  <a:lnTo>
                    <a:pt x="4445" y="778"/>
                  </a:lnTo>
                  <a:lnTo>
                    <a:pt x="4480" y="726"/>
                  </a:lnTo>
                  <a:lnTo>
                    <a:pt x="4503" y="673"/>
                  </a:lnTo>
                  <a:lnTo>
                    <a:pt x="4526" y="620"/>
                  </a:lnTo>
                  <a:lnTo>
                    <a:pt x="4526" y="567"/>
                  </a:lnTo>
                  <a:lnTo>
                    <a:pt x="4526" y="515"/>
                  </a:lnTo>
                  <a:lnTo>
                    <a:pt x="4515" y="462"/>
                  </a:lnTo>
                  <a:lnTo>
                    <a:pt x="4492" y="409"/>
                  </a:lnTo>
                  <a:lnTo>
                    <a:pt x="4468" y="356"/>
                  </a:lnTo>
                  <a:lnTo>
                    <a:pt x="4434" y="310"/>
                  </a:lnTo>
                  <a:lnTo>
                    <a:pt x="4387" y="264"/>
                  </a:lnTo>
                  <a:lnTo>
                    <a:pt x="4330" y="218"/>
                  </a:lnTo>
                  <a:lnTo>
                    <a:pt x="4272" y="178"/>
                  </a:lnTo>
                  <a:lnTo>
                    <a:pt x="4191" y="139"/>
                  </a:lnTo>
                  <a:lnTo>
                    <a:pt x="4121" y="106"/>
                  </a:lnTo>
                  <a:lnTo>
                    <a:pt x="3982" y="60"/>
                  </a:lnTo>
                  <a:lnTo>
                    <a:pt x="3843" y="27"/>
                  </a:lnTo>
                  <a:lnTo>
                    <a:pt x="3705" y="7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-7182125" y="517500"/>
              <a:ext cx="113150" cy="194500"/>
            </a:xfrm>
            <a:custGeom>
              <a:avLst/>
              <a:gdLst/>
              <a:ahLst/>
              <a:cxnLst/>
              <a:rect l="l" t="t" r="r" b="b"/>
              <a:pathLst>
                <a:path w="4526" h="7780" extrusionOk="0">
                  <a:moveTo>
                    <a:pt x="3438" y="0"/>
                  </a:moveTo>
                  <a:lnTo>
                    <a:pt x="3322" y="13"/>
                  </a:lnTo>
                  <a:lnTo>
                    <a:pt x="3218" y="33"/>
                  </a:lnTo>
                  <a:lnTo>
                    <a:pt x="3114" y="59"/>
                  </a:lnTo>
                  <a:lnTo>
                    <a:pt x="3010" y="92"/>
                  </a:lnTo>
                  <a:lnTo>
                    <a:pt x="2917" y="132"/>
                  </a:lnTo>
                  <a:lnTo>
                    <a:pt x="2836" y="178"/>
                  </a:lnTo>
                  <a:lnTo>
                    <a:pt x="2755" y="231"/>
                  </a:lnTo>
                  <a:lnTo>
                    <a:pt x="2443" y="488"/>
                  </a:lnTo>
                  <a:lnTo>
                    <a:pt x="2165" y="758"/>
                  </a:lnTo>
                  <a:lnTo>
                    <a:pt x="1899" y="1029"/>
                  </a:lnTo>
                  <a:lnTo>
                    <a:pt x="1667" y="1312"/>
                  </a:lnTo>
                  <a:lnTo>
                    <a:pt x="1447" y="1596"/>
                  </a:lnTo>
                  <a:lnTo>
                    <a:pt x="1239" y="1879"/>
                  </a:lnTo>
                  <a:lnTo>
                    <a:pt x="1065" y="2169"/>
                  </a:lnTo>
                  <a:lnTo>
                    <a:pt x="903" y="2459"/>
                  </a:lnTo>
                  <a:lnTo>
                    <a:pt x="753" y="2749"/>
                  </a:lnTo>
                  <a:lnTo>
                    <a:pt x="625" y="3039"/>
                  </a:lnTo>
                  <a:lnTo>
                    <a:pt x="510" y="3329"/>
                  </a:lnTo>
                  <a:lnTo>
                    <a:pt x="405" y="3613"/>
                  </a:lnTo>
                  <a:lnTo>
                    <a:pt x="313" y="3896"/>
                  </a:lnTo>
                  <a:lnTo>
                    <a:pt x="243" y="4173"/>
                  </a:lnTo>
                  <a:lnTo>
                    <a:pt x="186" y="4450"/>
                  </a:lnTo>
                  <a:lnTo>
                    <a:pt x="128" y="4714"/>
                  </a:lnTo>
                  <a:lnTo>
                    <a:pt x="81" y="4971"/>
                  </a:lnTo>
                  <a:lnTo>
                    <a:pt x="58" y="5222"/>
                  </a:lnTo>
                  <a:lnTo>
                    <a:pt x="12" y="5696"/>
                  </a:lnTo>
                  <a:lnTo>
                    <a:pt x="0" y="6118"/>
                  </a:lnTo>
                  <a:lnTo>
                    <a:pt x="0" y="6494"/>
                  </a:lnTo>
                  <a:lnTo>
                    <a:pt x="12" y="6804"/>
                  </a:lnTo>
                  <a:lnTo>
                    <a:pt x="35" y="7041"/>
                  </a:lnTo>
                  <a:lnTo>
                    <a:pt x="70" y="7285"/>
                  </a:lnTo>
                  <a:lnTo>
                    <a:pt x="81" y="7338"/>
                  </a:lnTo>
                  <a:lnTo>
                    <a:pt x="104" y="7391"/>
                  </a:lnTo>
                  <a:lnTo>
                    <a:pt x="139" y="7443"/>
                  </a:lnTo>
                  <a:lnTo>
                    <a:pt x="186" y="7496"/>
                  </a:lnTo>
                  <a:lnTo>
                    <a:pt x="232" y="7536"/>
                  </a:lnTo>
                  <a:lnTo>
                    <a:pt x="290" y="7582"/>
                  </a:lnTo>
                  <a:lnTo>
                    <a:pt x="359" y="7621"/>
                  </a:lnTo>
                  <a:lnTo>
                    <a:pt x="429" y="7654"/>
                  </a:lnTo>
                  <a:lnTo>
                    <a:pt x="498" y="7687"/>
                  </a:lnTo>
                  <a:lnTo>
                    <a:pt x="579" y="7714"/>
                  </a:lnTo>
                  <a:lnTo>
                    <a:pt x="672" y="7740"/>
                  </a:lnTo>
                  <a:lnTo>
                    <a:pt x="753" y="7753"/>
                  </a:lnTo>
                  <a:lnTo>
                    <a:pt x="845" y="7773"/>
                  </a:lnTo>
                  <a:lnTo>
                    <a:pt x="938" y="7780"/>
                  </a:lnTo>
                  <a:lnTo>
                    <a:pt x="1135" y="7780"/>
                  </a:lnTo>
                  <a:lnTo>
                    <a:pt x="1239" y="7773"/>
                  </a:lnTo>
                  <a:lnTo>
                    <a:pt x="1331" y="7760"/>
                  </a:lnTo>
                  <a:lnTo>
                    <a:pt x="1424" y="7740"/>
                  </a:lnTo>
                  <a:lnTo>
                    <a:pt x="1505" y="7714"/>
                  </a:lnTo>
                  <a:lnTo>
                    <a:pt x="1586" y="7687"/>
                  </a:lnTo>
                  <a:lnTo>
                    <a:pt x="1655" y="7654"/>
                  </a:lnTo>
                  <a:lnTo>
                    <a:pt x="1725" y="7621"/>
                  </a:lnTo>
                  <a:lnTo>
                    <a:pt x="1794" y="7582"/>
                  </a:lnTo>
                  <a:lnTo>
                    <a:pt x="1852" y="7536"/>
                  </a:lnTo>
                  <a:lnTo>
                    <a:pt x="1899" y="7496"/>
                  </a:lnTo>
                  <a:lnTo>
                    <a:pt x="1933" y="7443"/>
                  </a:lnTo>
                  <a:lnTo>
                    <a:pt x="1968" y="7397"/>
                  </a:lnTo>
                  <a:lnTo>
                    <a:pt x="1991" y="7345"/>
                  </a:lnTo>
                  <a:lnTo>
                    <a:pt x="2014" y="7285"/>
                  </a:lnTo>
                  <a:lnTo>
                    <a:pt x="2014" y="7232"/>
                  </a:lnTo>
                  <a:lnTo>
                    <a:pt x="2014" y="7173"/>
                  </a:lnTo>
                  <a:lnTo>
                    <a:pt x="1991" y="6989"/>
                  </a:lnTo>
                  <a:lnTo>
                    <a:pt x="1968" y="6784"/>
                  </a:lnTo>
                  <a:lnTo>
                    <a:pt x="1956" y="6507"/>
                  </a:lnTo>
                  <a:lnTo>
                    <a:pt x="1945" y="6178"/>
                  </a:lnTo>
                  <a:lnTo>
                    <a:pt x="1968" y="5795"/>
                  </a:lnTo>
                  <a:lnTo>
                    <a:pt x="2003" y="5367"/>
                  </a:lnTo>
                  <a:lnTo>
                    <a:pt x="2026" y="5136"/>
                  </a:lnTo>
                  <a:lnTo>
                    <a:pt x="2061" y="4905"/>
                  </a:lnTo>
                  <a:lnTo>
                    <a:pt x="2107" y="4661"/>
                  </a:lnTo>
                  <a:lnTo>
                    <a:pt x="2165" y="4411"/>
                  </a:lnTo>
                  <a:lnTo>
                    <a:pt x="2223" y="4160"/>
                  </a:lnTo>
                  <a:lnTo>
                    <a:pt x="2304" y="3903"/>
                  </a:lnTo>
                  <a:lnTo>
                    <a:pt x="2385" y="3646"/>
                  </a:lnTo>
                  <a:lnTo>
                    <a:pt x="2489" y="3382"/>
                  </a:lnTo>
                  <a:lnTo>
                    <a:pt x="2605" y="3118"/>
                  </a:lnTo>
                  <a:lnTo>
                    <a:pt x="2732" y="2855"/>
                  </a:lnTo>
                  <a:lnTo>
                    <a:pt x="2871" y="2598"/>
                  </a:lnTo>
                  <a:lnTo>
                    <a:pt x="3021" y="2334"/>
                  </a:lnTo>
                  <a:lnTo>
                    <a:pt x="3206" y="2077"/>
                  </a:lnTo>
                  <a:lnTo>
                    <a:pt x="3392" y="1826"/>
                  </a:lnTo>
                  <a:lnTo>
                    <a:pt x="3600" y="1582"/>
                  </a:lnTo>
                  <a:lnTo>
                    <a:pt x="3831" y="1338"/>
                  </a:lnTo>
                  <a:lnTo>
                    <a:pt x="4075" y="1101"/>
                  </a:lnTo>
                  <a:lnTo>
                    <a:pt x="4341" y="877"/>
                  </a:lnTo>
                  <a:lnTo>
                    <a:pt x="4399" y="824"/>
                  </a:lnTo>
                  <a:lnTo>
                    <a:pt x="4445" y="778"/>
                  </a:lnTo>
                  <a:lnTo>
                    <a:pt x="4480" y="725"/>
                  </a:lnTo>
                  <a:lnTo>
                    <a:pt x="4503" y="673"/>
                  </a:lnTo>
                  <a:lnTo>
                    <a:pt x="4514" y="620"/>
                  </a:lnTo>
                  <a:lnTo>
                    <a:pt x="4526" y="567"/>
                  </a:lnTo>
                  <a:lnTo>
                    <a:pt x="4526" y="514"/>
                  </a:lnTo>
                  <a:lnTo>
                    <a:pt x="4514" y="462"/>
                  </a:lnTo>
                  <a:lnTo>
                    <a:pt x="4491" y="409"/>
                  </a:lnTo>
                  <a:lnTo>
                    <a:pt x="4456" y="356"/>
                  </a:lnTo>
                  <a:lnTo>
                    <a:pt x="4422" y="310"/>
                  </a:lnTo>
                  <a:lnTo>
                    <a:pt x="4375" y="264"/>
                  </a:lnTo>
                  <a:lnTo>
                    <a:pt x="4329" y="218"/>
                  </a:lnTo>
                  <a:lnTo>
                    <a:pt x="4260" y="171"/>
                  </a:lnTo>
                  <a:lnTo>
                    <a:pt x="4190" y="138"/>
                  </a:lnTo>
                  <a:lnTo>
                    <a:pt x="4109" y="99"/>
                  </a:lnTo>
                  <a:lnTo>
                    <a:pt x="3982" y="53"/>
                  </a:lnTo>
                  <a:lnTo>
                    <a:pt x="3843" y="26"/>
                  </a:lnTo>
                  <a:lnTo>
                    <a:pt x="3693" y="7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-6898850" y="790425"/>
              <a:ext cx="113175" cy="194700"/>
            </a:xfrm>
            <a:custGeom>
              <a:avLst/>
              <a:gdLst/>
              <a:ahLst/>
              <a:cxnLst/>
              <a:rect l="l" t="t" r="r" b="b"/>
              <a:pathLst>
                <a:path w="4527" h="7788" extrusionOk="0">
                  <a:moveTo>
                    <a:pt x="3438" y="1"/>
                  </a:moveTo>
                  <a:lnTo>
                    <a:pt x="3323" y="14"/>
                  </a:lnTo>
                  <a:lnTo>
                    <a:pt x="3218" y="34"/>
                  </a:lnTo>
                  <a:lnTo>
                    <a:pt x="3114" y="60"/>
                  </a:lnTo>
                  <a:lnTo>
                    <a:pt x="3010" y="93"/>
                  </a:lnTo>
                  <a:lnTo>
                    <a:pt x="2917" y="133"/>
                  </a:lnTo>
                  <a:lnTo>
                    <a:pt x="2825" y="179"/>
                  </a:lnTo>
                  <a:lnTo>
                    <a:pt x="2755" y="232"/>
                  </a:lnTo>
                  <a:lnTo>
                    <a:pt x="2443" y="489"/>
                  </a:lnTo>
                  <a:lnTo>
                    <a:pt x="2165" y="759"/>
                  </a:lnTo>
                  <a:lnTo>
                    <a:pt x="1899" y="1029"/>
                  </a:lnTo>
                  <a:lnTo>
                    <a:pt x="1667" y="1313"/>
                  </a:lnTo>
                  <a:lnTo>
                    <a:pt x="1448" y="1596"/>
                  </a:lnTo>
                  <a:lnTo>
                    <a:pt x="1239" y="1880"/>
                  </a:lnTo>
                  <a:lnTo>
                    <a:pt x="1066" y="2170"/>
                  </a:lnTo>
                  <a:lnTo>
                    <a:pt x="904" y="2460"/>
                  </a:lnTo>
                  <a:lnTo>
                    <a:pt x="753" y="2750"/>
                  </a:lnTo>
                  <a:lnTo>
                    <a:pt x="626" y="3040"/>
                  </a:lnTo>
                  <a:lnTo>
                    <a:pt x="510" y="3330"/>
                  </a:lnTo>
                  <a:lnTo>
                    <a:pt x="406" y="3614"/>
                  </a:lnTo>
                  <a:lnTo>
                    <a:pt x="325" y="3897"/>
                  </a:lnTo>
                  <a:lnTo>
                    <a:pt x="244" y="4174"/>
                  </a:lnTo>
                  <a:lnTo>
                    <a:pt x="186" y="4445"/>
                  </a:lnTo>
                  <a:lnTo>
                    <a:pt x="128" y="4715"/>
                  </a:lnTo>
                  <a:lnTo>
                    <a:pt x="93" y="4972"/>
                  </a:lnTo>
                  <a:lnTo>
                    <a:pt x="59" y="5223"/>
                  </a:lnTo>
                  <a:lnTo>
                    <a:pt x="12" y="5697"/>
                  </a:lnTo>
                  <a:lnTo>
                    <a:pt x="1" y="6119"/>
                  </a:lnTo>
                  <a:lnTo>
                    <a:pt x="1" y="6488"/>
                  </a:lnTo>
                  <a:lnTo>
                    <a:pt x="12" y="6805"/>
                  </a:lnTo>
                  <a:lnTo>
                    <a:pt x="35" y="7042"/>
                  </a:lnTo>
                  <a:lnTo>
                    <a:pt x="70" y="7286"/>
                  </a:lnTo>
                  <a:lnTo>
                    <a:pt x="82" y="7339"/>
                  </a:lnTo>
                  <a:lnTo>
                    <a:pt x="116" y="7392"/>
                  </a:lnTo>
                  <a:lnTo>
                    <a:pt x="151" y="7444"/>
                  </a:lnTo>
                  <a:lnTo>
                    <a:pt x="186" y="7497"/>
                  </a:lnTo>
                  <a:lnTo>
                    <a:pt x="244" y="7543"/>
                  </a:lnTo>
                  <a:lnTo>
                    <a:pt x="290" y="7583"/>
                  </a:lnTo>
                  <a:lnTo>
                    <a:pt x="360" y="7622"/>
                  </a:lnTo>
                  <a:lnTo>
                    <a:pt x="429" y="7655"/>
                  </a:lnTo>
                  <a:lnTo>
                    <a:pt x="510" y="7688"/>
                  </a:lnTo>
                  <a:lnTo>
                    <a:pt x="591" y="7715"/>
                  </a:lnTo>
                  <a:lnTo>
                    <a:pt x="672" y="7741"/>
                  </a:lnTo>
                  <a:lnTo>
                    <a:pt x="753" y="7761"/>
                  </a:lnTo>
                  <a:lnTo>
                    <a:pt x="846" y="7774"/>
                  </a:lnTo>
                  <a:lnTo>
                    <a:pt x="950" y="7781"/>
                  </a:lnTo>
                  <a:lnTo>
                    <a:pt x="1042" y="7787"/>
                  </a:lnTo>
                  <a:lnTo>
                    <a:pt x="1135" y="7781"/>
                  </a:lnTo>
                  <a:lnTo>
                    <a:pt x="1239" y="7774"/>
                  </a:lnTo>
                  <a:lnTo>
                    <a:pt x="1332" y="7761"/>
                  </a:lnTo>
                  <a:lnTo>
                    <a:pt x="1424" y="7741"/>
                  </a:lnTo>
                  <a:lnTo>
                    <a:pt x="1505" y="7715"/>
                  </a:lnTo>
                  <a:lnTo>
                    <a:pt x="1586" y="7688"/>
                  </a:lnTo>
                  <a:lnTo>
                    <a:pt x="1667" y="7655"/>
                  </a:lnTo>
                  <a:lnTo>
                    <a:pt x="1737" y="7622"/>
                  </a:lnTo>
                  <a:lnTo>
                    <a:pt x="1795" y="7583"/>
                  </a:lnTo>
                  <a:lnTo>
                    <a:pt x="1853" y="7537"/>
                  </a:lnTo>
                  <a:lnTo>
                    <a:pt x="1899" y="7491"/>
                  </a:lnTo>
                  <a:lnTo>
                    <a:pt x="1934" y="7444"/>
                  </a:lnTo>
                  <a:lnTo>
                    <a:pt x="1968" y="7392"/>
                  </a:lnTo>
                  <a:lnTo>
                    <a:pt x="1992" y="7339"/>
                  </a:lnTo>
                  <a:lnTo>
                    <a:pt x="2015" y="7286"/>
                  </a:lnTo>
                  <a:lnTo>
                    <a:pt x="2015" y="7233"/>
                  </a:lnTo>
                  <a:lnTo>
                    <a:pt x="2015" y="7174"/>
                  </a:lnTo>
                  <a:lnTo>
                    <a:pt x="1992" y="6989"/>
                  </a:lnTo>
                  <a:lnTo>
                    <a:pt x="1968" y="6785"/>
                  </a:lnTo>
                  <a:lnTo>
                    <a:pt x="1957" y="6508"/>
                  </a:lnTo>
                  <a:lnTo>
                    <a:pt x="1957" y="6179"/>
                  </a:lnTo>
                  <a:lnTo>
                    <a:pt x="1968" y="5790"/>
                  </a:lnTo>
                  <a:lnTo>
                    <a:pt x="2003" y="5368"/>
                  </a:lnTo>
                  <a:lnTo>
                    <a:pt x="2026" y="5137"/>
                  </a:lnTo>
                  <a:lnTo>
                    <a:pt x="2061" y="4906"/>
                  </a:lnTo>
                  <a:lnTo>
                    <a:pt x="2107" y="4662"/>
                  </a:lnTo>
                  <a:lnTo>
                    <a:pt x="2165" y="4412"/>
                  </a:lnTo>
                  <a:lnTo>
                    <a:pt x="2223" y="4161"/>
                  </a:lnTo>
                  <a:lnTo>
                    <a:pt x="2304" y="3904"/>
                  </a:lnTo>
                  <a:lnTo>
                    <a:pt x="2385" y="3647"/>
                  </a:lnTo>
                  <a:lnTo>
                    <a:pt x="2489" y="3383"/>
                  </a:lnTo>
                  <a:lnTo>
                    <a:pt x="2605" y="3119"/>
                  </a:lnTo>
                  <a:lnTo>
                    <a:pt x="2732" y="2856"/>
                  </a:lnTo>
                  <a:lnTo>
                    <a:pt x="2871" y="2599"/>
                  </a:lnTo>
                  <a:lnTo>
                    <a:pt x="3022" y="2335"/>
                  </a:lnTo>
                  <a:lnTo>
                    <a:pt x="3207" y="2078"/>
                  </a:lnTo>
                  <a:lnTo>
                    <a:pt x="3392" y="1827"/>
                  </a:lnTo>
                  <a:lnTo>
                    <a:pt x="3600" y="1577"/>
                  </a:lnTo>
                  <a:lnTo>
                    <a:pt x="3832" y="1339"/>
                  </a:lnTo>
                  <a:lnTo>
                    <a:pt x="4075" y="1102"/>
                  </a:lnTo>
                  <a:lnTo>
                    <a:pt x="4341" y="871"/>
                  </a:lnTo>
                  <a:lnTo>
                    <a:pt x="4399" y="825"/>
                  </a:lnTo>
                  <a:lnTo>
                    <a:pt x="4445" y="779"/>
                  </a:lnTo>
                  <a:lnTo>
                    <a:pt x="4480" y="726"/>
                  </a:lnTo>
                  <a:lnTo>
                    <a:pt x="4503" y="673"/>
                  </a:lnTo>
                  <a:lnTo>
                    <a:pt x="4515" y="621"/>
                  </a:lnTo>
                  <a:lnTo>
                    <a:pt x="4526" y="568"/>
                  </a:lnTo>
                  <a:lnTo>
                    <a:pt x="4526" y="515"/>
                  </a:lnTo>
                  <a:lnTo>
                    <a:pt x="4515" y="462"/>
                  </a:lnTo>
                  <a:lnTo>
                    <a:pt x="4492" y="410"/>
                  </a:lnTo>
                  <a:lnTo>
                    <a:pt x="4457" y="357"/>
                  </a:lnTo>
                  <a:lnTo>
                    <a:pt x="4422" y="311"/>
                  </a:lnTo>
                  <a:lnTo>
                    <a:pt x="4376" y="265"/>
                  </a:lnTo>
                  <a:lnTo>
                    <a:pt x="4330" y="219"/>
                  </a:lnTo>
                  <a:lnTo>
                    <a:pt x="4260" y="172"/>
                  </a:lnTo>
                  <a:lnTo>
                    <a:pt x="4191" y="139"/>
                  </a:lnTo>
                  <a:lnTo>
                    <a:pt x="4110" y="100"/>
                  </a:lnTo>
                  <a:lnTo>
                    <a:pt x="3982" y="54"/>
                  </a:lnTo>
                  <a:lnTo>
                    <a:pt x="3843" y="21"/>
                  </a:lnTo>
                  <a:lnTo>
                    <a:pt x="3693" y="8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-2018475" y="3300875"/>
              <a:ext cx="206050" cy="173075"/>
            </a:xfrm>
            <a:custGeom>
              <a:avLst/>
              <a:gdLst/>
              <a:ahLst/>
              <a:cxnLst/>
              <a:rect l="l" t="t" r="r" b="b"/>
              <a:pathLst>
                <a:path w="8242" h="6923" extrusionOk="0">
                  <a:moveTo>
                    <a:pt x="7269" y="0"/>
                  </a:moveTo>
                  <a:lnTo>
                    <a:pt x="7107" y="7"/>
                  </a:lnTo>
                  <a:lnTo>
                    <a:pt x="6957" y="26"/>
                  </a:lnTo>
                  <a:lnTo>
                    <a:pt x="6806" y="66"/>
                  </a:lnTo>
                  <a:lnTo>
                    <a:pt x="6679" y="112"/>
                  </a:lnTo>
                  <a:lnTo>
                    <a:pt x="6563" y="178"/>
                  </a:lnTo>
                  <a:lnTo>
                    <a:pt x="6459" y="244"/>
                  </a:lnTo>
                  <a:lnTo>
                    <a:pt x="6413" y="284"/>
                  </a:lnTo>
                  <a:lnTo>
                    <a:pt x="6378" y="330"/>
                  </a:lnTo>
                  <a:lnTo>
                    <a:pt x="6355" y="376"/>
                  </a:lnTo>
                  <a:lnTo>
                    <a:pt x="6331" y="422"/>
                  </a:lnTo>
                  <a:lnTo>
                    <a:pt x="6239" y="600"/>
                  </a:lnTo>
                  <a:lnTo>
                    <a:pt x="6135" y="798"/>
                  </a:lnTo>
                  <a:lnTo>
                    <a:pt x="5984" y="1055"/>
                  </a:lnTo>
                  <a:lnTo>
                    <a:pt x="5799" y="1371"/>
                  </a:lnTo>
                  <a:lnTo>
                    <a:pt x="5556" y="1734"/>
                  </a:lnTo>
                  <a:lnTo>
                    <a:pt x="5267" y="2130"/>
                  </a:lnTo>
                  <a:lnTo>
                    <a:pt x="5116" y="2334"/>
                  </a:lnTo>
                  <a:lnTo>
                    <a:pt x="4943" y="2551"/>
                  </a:lnTo>
                  <a:lnTo>
                    <a:pt x="4757" y="2769"/>
                  </a:lnTo>
                  <a:lnTo>
                    <a:pt x="4561" y="2993"/>
                  </a:lnTo>
                  <a:lnTo>
                    <a:pt x="4352" y="3217"/>
                  </a:lnTo>
                  <a:lnTo>
                    <a:pt x="4132" y="3448"/>
                  </a:lnTo>
                  <a:lnTo>
                    <a:pt x="3889" y="3672"/>
                  </a:lnTo>
                  <a:lnTo>
                    <a:pt x="3646" y="3903"/>
                  </a:lnTo>
                  <a:lnTo>
                    <a:pt x="3380" y="4127"/>
                  </a:lnTo>
                  <a:lnTo>
                    <a:pt x="3114" y="4351"/>
                  </a:lnTo>
                  <a:lnTo>
                    <a:pt x="2824" y="4569"/>
                  </a:lnTo>
                  <a:lnTo>
                    <a:pt x="2523" y="4786"/>
                  </a:lnTo>
                  <a:lnTo>
                    <a:pt x="2211" y="4991"/>
                  </a:lnTo>
                  <a:lnTo>
                    <a:pt x="1875" y="5195"/>
                  </a:lnTo>
                  <a:lnTo>
                    <a:pt x="1540" y="5386"/>
                  </a:lnTo>
                  <a:lnTo>
                    <a:pt x="1181" y="5571"/>
                  </a:lnTo>
                  <a:lnTo>
                    <a:pt x="810" y="5749"/>
                  </a:lnTo>
                  <a:lnTo>
                    <a:pt x="417" y="5907"/>
                  </a:lnTo>
                  <a:lnTo>
                    <a:pt x="336" y="5947"/>
                  </a:lnTo>
                  <a:lnTo>
                    <a:pt x="266" y="5986"/>
                  </a:lnTo>
                  <a:lnTo>
                    <a:pt x="209" y="6026"/>
                  </a:lnTo>
                  <a:lnTo>
                    <a:pt x="151" y="6072"/>
                  </a:lnTo>
                  <a:lnTo>
                    <a:pt x="104" y="6118"/>
                  </a:lnTo>
                  <a:lnTo>
                    <a:pt x="70" y="6164"/>
                  </a:lnTo>
                  <a:lnTo>
                    <a:pt x="35" y="6217"/>
                  </a:lnTo>
                  <a:lnTo>
                    <a:pt x="23" y="6270"/>
                  </a:lnTo>
                  <a:lnTo>
                    <a:pt x="12" y="6323"/>
                  </a:lnTo>
                  <a:lnTo>
                    <a:pt x="0" y="6375"/>
                  </a:lnTo>
                  <a:lnTo>
                    <a:pt x="12" y="6428"/>
                  </a:lnTo>
                  <a:lnTo>
                    <a:pt x="23" y="6481"/>
                  </a:lnTo>
                  <a:lnTo>
                    <a:pt x="47" y="6534"/>
                  </a:lnTo>
                  <a:lnTo>
                    <a:pt x="81" y="6586"/>
                  </a:lnTo>
                  <a:lnTo>
                    <a:pt x="128" y="6633"/>
                  </a:lnTo>
                  <a:lnTo>
                    <a:pt x="185" y="6685"/>
                  </a:lnTo>
                  <a:lnTo>
                    <a:pt x="243" y="6725"/>
                  </a:lnTo>
                  <a:lnTo>
                    <a:pt x="313" y="6771"/>
                  </a:lnTo>
                  <a:lnTo>
                    <a:pt x="382" y="6804"/>
                  </a:lnTo>
                  <a:lnTo>
                    <a:pt x="463" y="6837"/>
                  </a:lnTo>
                  <a:lnTo>
                    <a:pt x="544" y="6863"/>
                  </a:lnTo>
                  <a:lnTo>
                    <a:pt x="637" y="6883"/>
                  </a:lnTo>
                  <a:lnTo>
                    <a:pt x="718" y="6903"/>
                  </a:lnTo>
                  <a:lnTo>
                    <a:pt x="810" y="6909"/>
                  </a:lnTo>
                  <a:lnTo>
                    <a:pt x="903" y="6916"/>
                  </a:lnTo>
                  <a:lnTo>
                    <a:pt x="996" y="6923"/>
                  </a:lnTo>
                  <a:lnTo>
                    <a:pt x="1100" y="6916"/>
                  </a:lnTo>
                  <a:lnTo>
                    <a:pt x="1192" y="6909"/>
                  </a:lnTo>
                  <a:lnTo>
                    <a:pt x="1273" y="6896"/>
                  </a:lnTo>
                  <a:lnTo>
                    <a:pt x="1366" y="6876"/>
                  </a:lnTo>
                  <a:lnTo>
                    <a:pt x="1459" y="6850"/>
                  </a:lnTo>
                  <a:lnTo>
                    <a:pt x="1540" y="6817"/>
                  </a:lnTo>
                  <a:lnTo>
                    <a:pt x="1979" y="6633"/>
                  </a:lnTo>
                  <a:lnTo>
                    <a:pt x="2408" y="6435"/>
                  </a:lnTo>
                  <a:lnTo>
                    <a:pt x="2813" y="6230"/>
                  </a:lnTo>
                  <a:lnTo>
                    <a:pt x="3206" y="6013"/>
                  </a:lnTo>
                  <a:lnTo>
                    <a:pt x="3577" y="5789"/>
                  </a:lnTo>
                  <a:lnTo>
                    <a:pt x="3936" y="5558"/>
                  </a:lnTo>
                  <a:lnTo>
                    <a:pt x="4271" y="5321"/>
                  </a:lnTo>
                  <a:lnTo>
                    <a:pt x="4595" y="5077"/>
                  </a:lnTo>
                  <a:lnTo>
                    <a:pt x="4908" y="4826"/>
                  </a:lnTo>
                  <a:lnTo>
                    <a:pt x="5197" y="4582"/>
                  </a:lnTo>
                  <a:lnTo>
                    <a:pt x="5475" y="4332"/>
                  </a:lnTo>
                  <a:lnTo>
                    <a:pt x="5741" y="4081"/>
                  </a:lnTo>
                  <a:lnTo>
                    <a:pt x="5996" y="3831"/>
                  </a:lnTo>
                  <a:lnTo>
                    <a:pt x="6227" y="3580"/>
                  </a:lnTo>
                  <a:lnTo>
                    <a:pt x="6447" y="3336"/>
                  </a:lnTo>
                  <a:lnTo>
                    <a:pt x="6656" y="3099"/>
                  </a:lnTo>
                  <a:lnTo>
                    <a:pt x="6841" y="2861"/>
                  </a:lnTo>
                  <a:lnTo>
                    <a:pt x="7026" y="2631"/>
                  </a:lnTo>
                  <a:lnTo>
                    <a:pt x="7338" y="2195"/>
                  </a:lnTo>
                  <a:lnTo>
                    <a:pt x="7605" y="1800"/>
                  </a:lnTo>
                  <a:lnTo>
                    <a:pt x="7813" y="1444"/>
                  </a:lnTo>
                  <a:lnTo>
                    <a:pt x="7987" y="1154"/>
                  </a:lnTo>
                  <a:lnTo>
                    <a:pt x="8102" y="923"/>
                  </a:lnTo>
                  <a:lnTo>
                    <a:pt x="8218" y="686"/>
                  </a:lnTo>
                  <a:lnTo>
                    <a:pt x="8241" y="633"/>
                  </a:lnTo>
                  <a:lnTo>
                    <a:pt x="8241" y="574"/>
                  </a:lnTo>
                  <a:lnTo>
                    <a:pt x="8241" y="521"/>
                  </a:lnTo>
                  <a:lnTo>
                    <a:pt x="8230" y="468"/>
                  </a:lnTo>
                  <a:lnTo>
                    <a:pt x="8218" y="415"/>
                  </a:lnTo>
                  <a:lnTo>
                    <a:pt x="8183" y="363"/>
                  </a:lnTo>
                  <a:lnTo>
                    <a:pt x="8149" y="316"/>
                  </a:lnTo>
                  <a:lnTo>
                    <a:pt x="8102" y="264"/>
                  </a:lnTo>
                  <a:lnTo>
                    <a:pt x="8056" y="224"/>
                  </a:lnTo>
                  <a:lnTo>
                    <a:pt x="7998" y="185"/>
                  </a:lnTo>
                  <a:lnTo>
                    <a:pt x="7929" y="145"/>
                  </a:lnTo>
                  <a:lnTo>
                    <a:pt x="7859" y="112"/>
                  </a:lnTo>
                  <a:lnTo>
                    <a:pt x="7778" y="79"/>
                  </a:lnTo>
                  <a:lnTo>
                    <a:pt x="7697" y="53"/>
                  </a:lnTo>
                  <a:lnTo>
                    <a:pt x="7605" y="33"/>
                  </a:lnTo>
                  <a:lnTo>
                    <a:pt x="7512" y="13"/>
                  </a:lnTo>
                  <a:lnTo>
                    <a:pt x="7385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-2046850" y="3528825"/>
              <a:ext cx="263075" cy="147025"/>
            </a:xfrm>
            <a:custGeom>
              <a:avLst/>
              <a:gdLst/>
              <a:ahLst/>
              <a:cxnLst/>
              <a:rect l="l" t="t" r="r" b="b"/>
              <a:pathLst>
                <a:path w="10523" h="5881" extrusionOk="0">
                  <a:moveTo>
                    <a:pt x="9550" y="0"/>
                  </a:moveTo>
                  <a:lnTo>
                    <a:pt x="9423" y="7"/>
                  </a:lnTo>
                  <a:lnTo>
                    <a:pt x="9295" y="20"/>
                  </a:lnTo>
                  <a:lnTo>
                    <a:pt x="9168" y="40"/>
                  </a:lnTo>
                  <a:lnTo>
                    <a:pt x="9052" y="79"/>
                  </a:lnTo>
                  <a:lnTo>
                    <a:pt x="8948" y="119"/>
                  </a:lnTo>
                  <a:lnTo>
                    <a:pt x="8844" y="171"/>
                  </a:lnTo>
                  <a:lnTo>
                    <a:pt x="8763" y="224"/>
                  </a:lnTo>
                  <a:lnTo>
                    <a:pt x="8682" y="297"/>
                  </a:lnTo>
                  <a:lnTo>
                    <a:pt x="8531" y="455"/>
                  </a:lnTo>
                  <a:lnTo>
                    <a:pt x="8346" y="633"/>
                  </a:lnTo>
                  <a:lnTo>
                    <a:pt x="8092" y="864"/>
                  </a:lnTo>
                  <a:lnTo>
                    <a:pt x="7767" y="1147"/>
                  </a:lnTo>
                  <a:lnTo>
                    <a:pt x="7385" y="1464"/>
                  </a:lnTo>
                  <a:lnTo>
                    <a:pt x="6934" y="1807"/>
                  </a:lnTo>
                  <a:lnTo>
                    <a:pt x="6691" y="1985"/>
                  </a:lnTo>
                  <a:lnTo>
                    <a:pt x="6436" y="2169"/>
                  </a:lnTo>
                  <a:lnTo>
                    <a:pt x="6170" y="2360"/>
                  </a:lnTo>
                  <a:lnTo>
                    <a:pt x="5881" y="2545"/>
                  </a:lnTo>
                  <a:lnTo>
                    <a:pt x="5580" y="2736"/>
                  </a:lnTo>
                  <a:lnTo>
                    <a:pt x="5267" y="2927"/>
                  </a:lnTo>
                  <a:lnTo>
                    <a:pt x="4943" y="3119"/>
                  </a:lnTo>
                  <a:lnTo>
                    <a:pt x="4608" y="3303"/>
                  </a:lnTo>
                  <a:lnTo>
                    <a:pt x="4260" y="3488"/>
                  </a:lnTo>
                  <a:lnTo>
                    <a:pt x="3902" y="3666"/>
                  </a:lnTo>
                  <a:lnTo>
                    <a:pt x="3531" y="3837"/>
                  </a:lnTo>
                  <a:lnTo>
                    <a:pt x="3138" y="4009"/>
                  </a:lnTo>
                  <a:lnTo>
                    <a:pt x="2744" y="4167"/>
                  </a:lnTo>
                  <a:lnTo>
                    <a:pt x="2339" y="4318"/>
                  </a:lnTo>
                  <a:lnTo>
                    <a:pt x="1934" y="4457"/>
                  </a:lnTo>
                  <a:lnTo>
                    <a:pt x="1506" y="4589"/>
                  </a:lnTo>
                  <a:lnTo>
                    <a:pt x="1066" y="4707"/>
                  </a:lnTo>
                  <a:lnTo>
                    <a:pt x="626" y="4806"/>
                  </a:lnTo>
                  <a:lnTo>
                    <a:pt x="533" y="4833"/>
                  </a:lnTo>
                  <a:lnTo>
                    <a:pt x="452" y="4859"/>
                  </a:lnTo>
                  <a:lnTo>
                    <a:pt x="371" y="4892"/>
                  </a:lnTo>
                  <a:lnTo>
                    <a:pt x="302" y="4925"/>
                  </a:lnTo>
                  <a:lnTo>
                    <a:pt x="232" y="4965"/>
                  </a:lnTo>
                  <a:lnTo>
                    <a:pt x="175" y="5011"/>
                  </a:lnTo>
                  <a:lnTo>
                    <a:pt x="128" y="5057"/>
                  </a:lnTo>
                  <a:lnTo>
                    <a:pt x="82" y="5103"/>
                  </a:lnTo>
                  <a:lnTo>
                    <a:pt x="47" y="5149"/>
                  </a:lnTo>
                  <a:lnTo>
                    <a:pt x="24" y="5202"/>
                  </a:lnTo>
                  <a:lnTo>
                    <a:pt x="13" y="5255"/>
                  </a:lnTo>
                  <a:lnTo>
                    <a:pt x="1" y="5307"/>
                  </a:lnTo>
                  <a:lnTo>
                    <a:pt x="1" y="5367"/>
                  </a:lnTo>
                  <a:lnTo>
                    <a:pt x="13" y="5419"/>
                  </a:lnTo>
                  <a:lnTo>
                    <a:pt x="36" y="5472"/>
                  </a:lnTo>
                  <a:lnTo>
                    <a:pt x="70" y="5525"/>
                  </a:lnTo>
                  <a:lnTo>
                    <a:pt x="105" y="5578"/>
                  </a:lnTo>
                  <a:lnTo>
                    <a:pt x="151" y="5624"/>
                  </a:lnTo>
                  <a:lnTo>
                    <a:pt x="209" y="5670"/>
                  </a:lnTo>
                  <a:lnTo>
                    <a:pt x="279" y="5710"/>
                  </a:lnTo>
                  <a:lnTo>
                    <a:pt x="348" y="5749"/>
                  </a:lnTo>
                  <a:lnTo>
                    <a:pt x="418" y="5782"/>
                  </a:lnTo>
                  <a:lnTo>
                    <a:pt x="499" y="5808"/>
                  </a:lnTo>
                  <a:lnTo>
                    <a:pt x="580" y="5835"/>
                  </a:lnTo>
                  <a:lnTo>
                    <a:pt x="672" y="5855"/>
                  </a:lnTo>
                  <a:lnTo>
                    <a:pt x="753" y="5868"/>
                  </a:lnTo>
                  <a:lnTo>
                    <a:pt x="846" y="5881"/>
                  </a:lnTo>
                  <a:lnTo>
                    <a:pt x="1043" y="5881"/>
                  </a:lnTo>
                  <a:lnTo>
                    <a:pt x="1135" y="5874"/>
                  </a:lnTo>
                  <a:lnTo>
                    <a:pt x="1228" y="5861"/>
                  </a:lnTo>
                  <a:lnTo>
                    <a:pt x="1320" y="5841"/>
                  </a:lnTo>
                  <a:lnTo>
                    <a:pt x="1830" y="5723"/>
                  </a:lnTo>
                  <a:lnTo>
                    <a:pt x="2327" y="5591"/>
                  </a:lnTo>
                  <a:lnTo>
                    <a:pt x="2814" y="5446"/>
                  </a:lnTo>
                  <a:lnTo>
                    <a:pt x="3277" y="5288"/>
                  </a:lnTo>
                  <a:lnTo>
                    <a:pt x="3740" y="5123"/>
                  </a:lnTo>
                  <a:lnTo>
                    <a:pt x="4179" y="4945"/>
                  </a:lnTo>
                  <a:lnTo>
                    <a:pt x="4619" y="4767"/>
                  </a:lnTo>
                  <a:lnTo>
                    <a:pt x="5036" y="4576"/>
                  </a:lnTo>
                  <a:lnTo>
                    <a:pt x="5441" y="4378"/>
                  </a:lnTo>
                  <a:lnTo>
                    <a:pt x="5823" y="4180"/>
                  </a:lnTo>
                  <a:lnTo>
                    <a:pt x="6205" y="3976"/>
                  </a:lnTo>
                  <a:lnTo>
                    <a:pt x="6564" y="3765"/>
                  </a:lnTo>
                  <a:lnTo>
                    <a:pt x="6911" y="3560"/>
                  </a:lnTo>
                  <a:lnTo>
                    <a:pt x="7247" y="3349"/>
                  </a:lnTo>
                  <a:lnTo>
                    <a:pt x="7559" y="3145"/>
                  </a:lnTo>
                  <a:lnTo>
                    <a:pt x="7860" y="2934"/>
                  </a:lnTo>
                  <a:lnTo>
                    <a:pt x="8149" y="2736"/>
                  </a:lnTo>
                  <a:lnTo>
                    <a:pt x="8416" y="2538"/>
                  </a:lnTo>
                  <a:lnTo>
                    <a:pt x="8913" y="2156"/>
                  </a:lnTo>
                  <a:lnTo>
                    <a:pt x="9342" y="1807"/>
                  </a:lnTo>
                  <a:lnTo>
                    <a:pt x="9700" y="1497"/>
                  </a:lnTo>
                  <a:lnTo>
                    <a:pt x="9978" y="1233"/>
                  </a:lnTo>
                  <a:lnTo>
                    <a:pt x="10198" y="1022"/>
                  </a:lnTo>
                  <a:lnTo>
                    <a:pt x="10406" y="811"/>
                  </a:lnTo>
                  <a:lnTo>
                    <a:pt x="10453" y="765"/>
                  </a:lnTo>
                  <a:lnTo>
                    <a:pt x="10487" y="712"/>
                  </a:lnTo>
                  <a:lnTo>
                    <a:pt x="10499" y="659"/>
                  </a:lnTo>
                  <a:lnTo>
                    <a:pt x="10522" y="600"/>
                  </a:lnTo>
                  <a:lnTo>
                    <a:pt x="10522" y="547"/>
                  </a:lnTo>
                  <a:lnTo>
                    <a:pt x="10511" y="495"/>
                  </a:lnTo>
                  <a:lnTo>
                    <a:pt x="10499" y="442"/>
                  </a:lnTo>
                  <a:lnTo>
                    <a:pt x="10476" y="389"/>
                  </a:lnTo>
                  <a:lnTo>
                    <a:pt x="10441" y="343"/>
                  </a:lnTo>
                  <a:lnTo>
                    <a:pt x="10406" y="290"/>
                  </a:lnTo>
                  <a:lnTo>
                    <a:pt x="10360" y="244"/>
                  </a:lnTo>
                  <a:lnTo>
                    <a:pt x="10302" y="204"/>
                  </a:lnTo>
                  <a:lnTo>
                    <a:pt x="10244" y="165"/>
                  </a:lnTo>
                  <a:lnTo>
                    <a:pt x="10163" y="125"/>
                  </a:lnTo>
                  <a:lnTo>
                    <a:pt x="10094" y="92"/>
                  </a:lnTo>
                  <a:lnTo>
                    <a:pt x="10001" y="66"/>
                  </a:lnTo>
                  <a:lnTo>
                    <a:pt x="9897" y="33"/>
                  </a:lnTo>
                  <a:lnTo>
                    <a:pt x="9781" y="13"/>
                  </a:lnTo>
                  <a:lnTo>
                    <a:pt x="9666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-2429375" y="3587150"/>
              <a:ext cx="318900" cy="101900"/>
            </a:xfrm>
            <a:custGeom>
              <a:avLst/>
              <a:gdLst/>
              <a:ahLst/>
              <a:cxnLst/>
              <a:rect l="l" t="t" r="r" b="b"/>
              <a:pathLst>
                <a:path w="12756" h="4076" extrusionOk="0">
                  <a:moveTo>
                    <a:pt x="11691" y="1"/>
                  </a:moveTo>
                  <a:lnTo>
                    <a:pt x="11598" y="8"/>
                  </a:lnTo>
                  <a:lnTo>
                    <a:pt x="11506" y="21"/>
                  </a:lnTo>
                  <a:lnTo>
                    <a:pt x="11425" y="41"/>
                  </a:lnTo>
                  <a:lnTo>
                    <a:pt x="11344" y="60"/>
                  </a:lnTo>
                  <a:lnTo>
                    <a:pt x="11262" y="87"/>
                  </a:lnTo>
                  <a:lnTo>
                    <a:pt x="11181" y="113"/>
                  </a:lnTo>
                  <a:lnTo>
                    <a:pt x="11112" y="153"/>
                  </a:lnTo>
                  <a:lnTo>
                    <a:pt x="10869" y="278"/>
                  </a:lnTo>
                  <a:lnTo>
                    <a:pt x="10591" y="410"/>
                  </a:lnTo>
                  <a:lnTo>
                    <a:pt x="10221" y="581"/>
                  </a:lnTo>
                  <a:lnTo>
                    <a:pt x="9758" y="792"/>
                  </a:lnTo>
                  <a:lnTo>
                    <a:pt x="9214" y="1023"/>
                  </a:lnTo>
                  <a:lnTo>
                    <a:pt x="8600" y="1267"/>
                  </a:lnTo>
                  <a:lnTo>
                    <a:pt x="8276" y="1392"/>
                  </a:lnTo>
                  <a:lnTo>
                    <a:pt x="7929" y="1517"/>
                  </a:lnTo>
                  <a:lnTo>
                    <a:pt x="7559" y="1649"/>
                  </a:lnTo>
                  <a:lnTo>
                    <a:pt x="7188" y="1774"/>
                  </a:lnTo>
                  <a:lnTo>
                    <a:pt x="6795" y="1900"/>
                  </a:lnTo>
                  <a:lnTo>
                    <a:pt x="6390" y="2025"/>
                  </a:lnTo>
                  <a:lnTo>
                    <a:pt x="5985" y="2144"/>
                  </a:lnTo>
                  <a:lnTo>
                    <a:pt x="5556" y="2262"/>
                  </a:lnTo>
                  <a:lnTo>
                    <a:pt x="5128" y="2374"/>
                  </a:lnTo>
                  <a:lnTo>
                    <a:pt x="4677" y="2473"/>
                  </a:lnTo>
                  <a:lnTo>
                    <a:pt x="4237" y="2572"/>
                  </a:lnTo>
                  <a:lnTo>
                    <a:pt x="3774" y="2658"/>
                  </a:lnTo>
                  <a:lnTo>
                    <a:pt x="3311" y="2737"/>
                  </a:lnTo>
                  <a:lnTo>
                    <a:pt x="2848" y="2810"/>
                  </a:lnTo>
                  <a:lnTo>
                    <a:pt x="2373" y="2862"/>
                  </a:lnTo>
                  <a:lnTo>
                    <a:pt x="1899" y="2908"/>
                  </a:lnTo>
                  <a:lnTo>
                    <a:pt x="1413" y="2941"/>
                  </a:lnTo>
                  <a:lnTo>
                    <a:pt x="938" y="2961"/>
                  </a:lnTo>
                  <a:lnTo>
                    <a:pt x="834" y="2968"/>
                  </a:lnTo>
                  <a:lnTo>
                    <a:pt x="741" y="2981"/>
                  </a:lnTo>
                  <a:lnTo>
                    <a:pt x="649" y="2994"/>
                  </a:lnTo>
                  <a:lnTo>
                    <a:pt x="568" y="3014"/>
                  </a:lnTo>
                  <a:lnTo>
                    <a:pt x="475" y="3040"/>
                  </a:lnTo>
                  <a:lnTo>
                    <a:pt x="406" y="3073"/>
                  </a:lnTo>
                  <a:lnTo>
                    <a:pt x="325" y="3106"/>
                  </a:lnTo>
                  <a:lnTo>
                    <a:pt x="267" y="3139"/>
                  </a:lnTo>
                  <a:lnTo>
                    <a:pt x="197" y="3185"/>
                  </a:lnTo>
                  <a:lnTo>
                    <a:pt x="151" y="3225"/>
                  </a:lnTo>
                  <a:lnTo>
                    <a:pt x="105" y="3271"/>
                  </a:lnTo>
                  <a:lnTo>
                    <a:pt x="70" y="3324"/>
                  </a:lnTo>
                  <a:lnTo>
                    <a:pt x="35" y="3377"/>
                  </a:lnTo>
                  <a:lnTo>
                    <a:pt x="12" y="3429"/>
                  </a:lnTo>
                  <a:lnTo>
                    <a:pt x="12" y="3482"/>
                  </a:lnTo>
                  <a:lnTo>
                    <a:pt x="1" y="3541"/>
                  </a:lnTo>
                  <a:lnTo>
                    <a:pt x="12" y="3601"/>
                  </a:lnTo>
                  <a:lnTo>
                    <a:pt x="35" y="3653"/>
                  </a:lnTo>
                  <a:lnTo>
                    <a:pt x="58" y="3706"/>
                  </a:lnTo>
                  <a:lnTo>
                    <a:pt x="82" y="3759"/>
                  </a:lnTo>
                  <a:lnTo>
                    <a:pt x="128" y="3805"/>
                  </a:lnTo>
                  <a:lnTo>
                    <a:pt x="174" y="3851"/>
                  </a:lnTo>
                  <a:lnTo>
                    <a:pt x="220" y="3897"/>
                  </a:lnTo>
                  <a:lnTo>
                    <a:pt x="290" y="3930"/>
                  </a:lnTo>
                  <a:lnTo>
                    <a:pt x="348" y="3970"/>
                  </a:lnTo>
                  <a:lnTo>
                    <a:pt x="429" y="3996"/>
                  </a:lnTo>
                  <a:lnTo>
                    <a:pt x="510" y="4023"/>
                  </a:lnTo>
                  <a:lnTo>
                    <a:pt x="602" y="4049"/>
                  </a:lnTo>
                  <a:lnTo>
                    <a:pt x="695" y="4062"/>
                  </a:lnTo>
                  <a:lnTo>
                    <a:pt x="799" y="4069"/>
                  </a:lnTo>
                  <a:lnTo>
                    <a:pt x="903" y="4075"/>
                  </a:lnTo>
                  <a:lnTo>
                    <a:pt x="1019" y="4069"/>
                  </a:lnTo>
                  <a:lnTo>
                    <a:pt x="1575" y="4049"/>
                  </a:lnTo>
                  <a:lnTo>
                    <a:pt x="2107" y="4016"/>
                  </a:lnTo>
                  <a:lnTo>
                    <a:pt x="2651" y="3963"/>
                  </a:lnTo>
                  <a:lnTo>
                    <a:pt x="3184" y="3904"/>
                  </a:lnTo>
                  <a:lnTo>
                    <a:pt x="3716" y="3825"/>
                  </a:lnTo>
                  <a:lnTo>
                    <a:pt x="4237" y="3739"/>
                  </a:lnTo>
                  <a:lnTo>
                    <a:pt x="4746" y="3647"/>
                  </a:lnTo>
                  <a:lnTo>
                    <a:pt x="5244" y="3541"/>
                  </a:lnTo>
                  <a:lnTo>
                    <a:pt x="5741" y="3429"/>
                  </a:lnTo>
                  <a:lnTo>
                    <a:pt x="6216" y="3311"/>
                  </a:lnTo>
                  <a:lnTo>
                    <a:pt x="6691" y="3185"/>
                  </a:lnTo>
                  <a:lnTo>
                    <a:pt x="7154" y="3053"/>
                  </a:lnTo>
                  <a:lnTo>
                    <a:pt x="7593" y="2922"/>
                  </a:lnTo>
                  <a:lnTo>
                    <a:pt x="8033" y="2783"/>
                  </a:lnTo>
                  <a:lnTo>
                    <a:pt x="8450" y="2645"/>
                  </a:lnTo>
                  <a:lnTo>
                    <a:pt x="8843" y="2506"/>
                  </a:lnTo>
                  <a:lnTo>
                    <a:pt x="9237" y="2368"/>
                  </a:lnTo>
                  <a:lnTo>
                    <a:pt x="9596" y="2229"/>
                  </a:lnTo>
                  <a:lnTo>
                    <a:pt x="10279" y="1959"/>
                  </a:lnTo>
                  <a:lnTo>
                    <a:pt x="10881" y="1702"/>
                  </a:lnTo>
                  <a:lnTo>
                    <a:pt x="11390" y="1478"/>
                  </a:lnTo>
                  <a:lnTo>
                    <a:pt x="11806" y="1280"/>
                  </a:lnTo>
                  <a:lnTo>
                    <a:pt x="12131" y="1122"/>
                  </a:lnTo>
                  <a:lnTo>
                    <a:pt x="12443" y="957"/>
                  </a:lnTo>
                  <a:lnTo>
                    <a:pt x="12513" y="917"/>
                  </a:lnTo>
                  <a:lnTo>
                    <a:pt x="12582" y="871"/>
                  </a:lnTo>
                  <a:lnTo>
                    <a:pt x="12628" y="825"/>
                  </a:lnTo>
                  <a:lnTo>
                    <a:pt x="12675" y="779"/>
                  </a:lnTo>
                  <a:lnTo>
                    <a:pt x="12709" y="726"/>
                  </a:lnTo>
                  <a:lnTo>
                    <a:pt x="12732" y="673"/>
                  </a:lnTo>
                  <a:lnTo>
                    <a:pt x="12744" y="621"/>
                  </a:lnTo>
                  <a:lnTo>
                    <a:pt x="12756" y="568"/>
                  </a:lnTo>
                  <a:lnTo>
                    <a:pt x="12744" y="515"/>
                  </a:lnTo>
                  <a:lnTo>
                    <a:pt x="12744" y="462"/>
                  </a:lnTo>
                  <a:lnTo>
                    <a:pt x="12721" y="410"/>
                  </a:lnTo>
                  <a:lnTo>
                    <a:pt x="12686" y="357"/>
                  </a:lnTo>
                  <a:lnTo>
                    <a:pt x="12651" y="311"/>
                  </a:lnTo>
                  <a:lnTo>
                    <a:pt x="12605" y="265"/>
                  </a:lnTo>
                  <a:lnTo>
                    <a:pt x="12547" y="219"/>
                  </a:lnTo>
                  <a:lnTo>
                    <a:pt x="12489" y="172"/>
                  </a:lnTo>
                  <a:lnTo>
                    <a:pt x="12408" y="133"/>
                  </a:lnTo>
                  <a:lnTo>
                    <a:pt x="12327" y="100"/>
                  </a:lnTo>
                  <a:lnTo>
                    <a:pt x="12246" y="67"/>
                  </a:lnTo>
                  <a:lnTo>
                    <a:pt x="12154" y="41"/>
                  </a:lnTo>
                  <a:lnTo>
                    <a:pt x="12061" y="21"/>
                  </a:lnTo>
                  <a:lnTo>
                    <a:pt x="11969" y="8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-4206050" y="1100975"/>
              <a:ext cx="343500" cy="59850"/>
            </a:xfrm>
            <a:custGeom>
              <a:avLst/>
              <a:gdLst/>
              <a:ahLst/>
              <a:cxnLst/>
              <a:rect l="l" t="t" r="r" b="b"/>
              <a:pathLst>
                <a:path w="13740" h="2394" extrusionOk="0">
                  <a:moveTo>
                    <a:pt x="3623" y="0"/>
                  </a:moveTo>
                  <a:lnTo>
                    <a:pt x="3056" y="7"/>
                  </a:lnTo>
                  <a:lnTo>
                    <a:pt x="2535" y="13"/>
                  </a:lnTo>
                  <a:lnTo>
                    <a:pt x="2084" y="26"/>
                  </a:lnTo>
                  <a:lnTo>
                    <a:pt x="1679" y="46"/>
                  </a:lnTo>
                  <a:lnTo>
                    <a:pt x="1100" y="73"/>
                  </a:lnTo>
                  <a:lnTo>
                    <a:pt x="834" y="92"/>
                  </a:lnTo>
                  <a:lnTo>
                    <a:pt x="741" y="99"/>
                  </a:lnTo>
                  <a:lnTo>
                    <a:pt x="649" y="119"/>
                  </a:lnTo>
                  <a:lnTo>
                    <a:pt x="556" y="138"/>
                  </a:lnTo>
                  <a:lnTo>
                    <a:pt x="475" y="165"/>
                  </a:lnTo>
                  <a:lnTo>
                    <a:pt x="394" y="191"/>
                  </a:lnTo>
                  <a:lnTo>
                    <a:pt x="325" y="224"/>
                  </a:lnTo>
                  <a:lnTo>
                    <a:pt x="255" y="264"/>
                  </a:lnTo>
                  <a:lnTo>
                    <a:pt x="197" y="303"/>
                  </a:lnTo>
                  <a:lnTo>
                    <a:pt x="139" y="349"/>
                  </a:lnTo>
                  <a:lnTo>
                    <a:pt x="93" y="396"/>
                  </a:lnTo>
                  <a:lnTo>
                    <a:pt x="58" y="442"/>
                  </a:lnTo>
                  <a:lnTo>
                    <a:pt x="24" y="495"/>
                  </a:lnTo>
                  <a:lnTo>
                    <a:pt x="12" y="547"/>
                  </a:lnTo>
                  <a:lnTo>
                    <a:pt x="0" y="600"/>
                  </a:lnTo>
                  <a:lnTo>
                    <a:pt x="0" y="659"/>
                  </a:lnTo>
                  <a:lnTo>
                    <a:pt x="0" y="712"/>
                  </a:lnTo>
                  <a:lnTo>
                    <a:pt x="24" y="771"/>
                  </a:lnTo>
                  <a:lnTo>
                    <a:pt x="47" y="824"/>
                  </a:lnTo>
                  <a:lnTo>
                    <a:pt x="81" y="877"/>
                  </a:lnTo>
                  <a:lnTo>
                    <a:pt x="128" y="923"/>
                  </a:lnTo>
                  <a:lnTo>
                    <a:pt x="174" y="969"/>
                  </a:lnTo>
                  <a:lnTo>
                    <a:pt x="232" y="1009"/>
                  </a:lnTo>
                  <a:lnTo>
                    <a:pt x="301" y="1048"/>
                  </a:lnTo>
                  <a:lnTo>
                    <a:pt x="371" y="1081"/>
                  </a:lnTo>
                  <a:lnTo>
                    <a:pt x="452" y="1114"/>
                  </a:lnTo>
                  <a:lnTo>
                    <a:pt x="533" y="1141"/>
                  </a:lnTo>
                  <a:lnTo>
                    <a:pt x="614" y="1160"/>
                  </a:lnTo>
                  <a:lnTo>
                    <a:pt x="707" y="1180"/>
                  </a:lnTo>
                  <a:lnTo>
                    <a:pt x="799" y="1187"/>
                  </a:lnTo>
                  <a:lnTo>
                    <a:pt x="892" y="1193"/>
                  </a:lnTo>
                  <a:lnTo>
                    <a:pt x="1100" y="1193"/>
                  </a:lnTo>
                  <a:lnTo>
                    <a:pt x="1424" y="1174"/>
                  </a:lnTo>
                  <a:lnTo>
                    <a:pt x="1783" y="1154"/>
                  </a:lnTo>
                  <a:lnTo>
                    <a:pt x="2269" y="1134"/>
                  </a:lnTo>
                  <a:lnTo>
                    <a:pt x="2848" y="1121"/>
                  </a:lnTo>
                  <a:lnTo>
                    <a:pt x="3519" y="1114"/>
                  </a:lnTo>
                  <a:lnTo>
                    <a:pt x="4271" y="1121"/>
                  </a:lnTo>
                  <a:lnTo>
                    <a:pt x="4677" y="1127"/>
                  </a:lnTo>
                  <a:lnTo>
                    <a:pt x="5082" y="1141"/>
                  </a:lnTo>
                  <a:lnTo>
                    <a:pt x="5510" y="1160"/>
                  </a:lnTo>
                  <a:lnTo>
                    <a:pt x="5950" y="1180"/>
                  </a:lnTo>
                  <a:lnTo>
                    <a:pt x="6390" y="1207"/>
                  </a:lnTo>
                  <a:lnTo>
                    <a:pt x="6841" y="1240"/>
                  </a:lnTo>
                  <a:lnTo>
                    <a:pt x="7304" y="1286"/>
                  </a:lnTo>
                  <a:lnTo>
                    <a:pt x="7767" y="1332"/>
                  </a:lnTo>
                  <a:lnTo>
                    <a:pt x="8230" y="1385"/>
                  </a:lnTo>
                  <a:lnTo>
                    <a:pt x="8693" y="1450"/>
                  </a:lnTo>
                  <a:lnTo>
                    <a:pt x="9156" y="1523"/>
                  </a:lnTo>
                  <a:lnTo>
                    <a:pt x="9619" y="1602"/>
                  </a:lnTo>
                  <a:lnTo>
                    <a:pt x="10082" y="1688"/>
                  </a:lnTo>
                  <a:lnTo>
                    <a:pt x="10533" y="1793"/>
                  </a:lnTo>
                  <a:lnTo>
                    <a:pt x="10973" y="1899"/>
                  </a:lnTo>
                  <a:lnTo>
                    <a:pt x="11401" y="2024"/>
                  </a:lnTo>
                  <a:lnTo>
                    <a:pt x="11830" y="2156"/>
                  </a:lnTo>
                  <a:lnTo>
                    <a:pt x="12235" y="2301"/>
                  </a:lnTo>
                  <a:lnTo>
                    <a:pt x="12316" y="2327"/>
                  </a:lnTo>
                  <a:lnTo>
                    <a:pt x="12408" y="2354"/>
                  </a:lnTo>
                  <a:lnTo>
                    <a:pt x="12501" y="2367"/>
                  </a:lnTo>
                  <a:lnTo>
                    <a:pt x="12593" y="2380"/>
                  </a:lnTo>
                  <a:lnTo>
                    <a:pt x="12686" y="2387"/>
                  </a:lnTo>
                  <a:lnTo>
                    <a:pt x="12779" y="2393"/>
                  </a:lnTo>
                  <a:lnTo>
                    <a:pt x="12871" y="2387"/>
                  </a:lnTo>
                  <a:lnTo>
                    <a:pt x="12964" y="2380"/>
                  </a:lnTo>
                  <a:lnTo>
                    <a:pt x="13056" y="2367"/>
                  </a:lnTo>
                  <a:lnTo>
                    <a:pt x="13137" y="2347"/>
                  </a:lnTo>
                  <a:lnTo>
                    <a:pt x="13230" y="2327"/>
                  </a:lnTo>
                  <a:lnTo>
                    <a:pt x="13311" y="2301"/>
                  </a:lnTo>
                  <a:lnTo>
                    <a:pt x="13381" y="2268"/>
                  </a:lnTo>
                  <a:lnTo>
                    <a:pt x="13462" y="2228"/>
                  </a:lnTo>
                  <a:lnTo>
                    <a:pt x="13519" y="2189"/>
                  </a:lnTo>
                  <a:lnTo>
                    <a:pt x="13577" y="2143"/>
                  </a:lnTo>
                  <a:lnTo>
                    <a:pt x="13635" y="2090"/>
                  </a:lnTo>
                  <a:lnTo>
                    <a:pt x="13670" y="2044"/>
                  </a:lnTo>
                  <a:lnTo>
                    <a:pt x="13705" y="1991"/>
                  </a:lnTo>
                  <a:lnTo>
                    <a:pt x="13728" y="1938"/>
                  </a:lnTo>
                  <a:lnTo>
                    <a:pt x="13739" y="1886"/>
                  </a:lnTo>
                  <a:lnTo>
                    <a:pt x="13739" y="1833"/>
                  </a:lnTo>
                  <a:lnTo>
                    <a:pt x="13739" y="1780"/>
                  </a:lnTo>
                  <a:lnTo>
                    <a:pt x="13728" y="1727"/>
                  </a:lnTo>
                  <a:lnTo>
                    <a:pt x="13705" y="1675"/>
                  </a:lnTo>
                  <a:lnTo>
                    <a:pt x="13670" y="1622"/>
                  </a:lnTo>
                  <a:lnTo>
                    <a:pt x="13624" y="1576"/>
                  </a:lnTo>
                  <a:lnTo>
                    <a:pt x="13577" y="1530"/>
                  </a:lnTo>
                  <a:lnTo>
                    <a:pt x="13519" y="1483"/>
                  </a:lnTo>
                  <a:lnTo>
                    <a:pt x="13462" y="1444"/>
                  </a:lnTo>
                  <a:lnTo>
                    <a:pt x="13381" y="1404"/>
                  </a:lnTo>
                  <a:lnTo>
                    <a:pt x="13300" y="1371"/>
                  </a:lnTo>
                  <a:lnTo>
                    <a:pt x="13010" y="1266"/>
                  </a:lnTo>
                  <a:lnTo>
                    <a:pt x="12721" y="1167"/>
                  </a:lnTo>
                  <a:lnTo>
                    <a:pt x="12420" y="1075"/>
                  </a:lnTo>
                  <a:lnTo>
                    <a:pt x="12119" y="982"/>
                  </a:lnTo>
                  <a:lnTo>
                    <a:pt x="11806" y="903"/>
                  </a:lnTo>
                  <a:lnTo>
                    <a:pt x="11494" y="818"/>
                  </a:lnTo>
                  <a:lnTo>
                    <a:pt x="11181" y="745"/>
                  </a:lnTo>
                  <a:lnTo>
                    <a:pt x="10869" y="673"/>
                  </a:lnTo>
                  <a:lnTo>
                    <a:pt x="10556" y="607"/>
                  </a:lnTo>
                  <a:lnTo>
                    <a:pt x="10232" y="547"/>
                  </a:lnTo>
                  <a:lnTo>
                    <a:pt x="9908" y="488"/>
                  </a:lnTo>
                  <a:lnTo>
                    <a:pt x="9596" y="435"/>
                  </a:lnTo>
                  <a:lnTo>
                    <a:pt x="8948" y="336"/>
                  </a:lnTo>
                  <a:lnTo>
                    <a:pt x="8299" y="257"/>
                  </a:lnTo>
                  <a:lnTo>
                    <a:pt x="7663" y="191"/>
                  </a:lnTo>
                  <a:lnTo>
                    <a:pt x="7038" y="132"/>
                  </a:lnTo>
                  <a:lnTo>
                    <a:pt x="6424" y="92"/>
                  </a:lnTo>
                  <a:lnTo>
                    <a:pt x="5822" y="53"/>
                  </a:lnTo>
                  <a:lnTo>
                    <a:pt x="5232" y="33"/>
                  </a:lnTo>
                  <a:lnTo>
                    <a:pt x="4665" y="13"/>
                  </a:lnTo>
                  <a:lnTo>
                    <a:pt x="4133" y="7"/>
                  </a:lnTo>
                  <a:lnTo>
                    <a:pt x="362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-4747150" y="1048225"/>
              <a:ext cx="347825" cy="47500"/>
            </a:xfrm>
            <a:custGeom>
              <a:avLst/>
              <a:gdLst/>
              <a:ahLst/>
              <a:cxnLst/>
              <a:rect l="l" t="t" r="r" b="b"/>
              <a:pathLst>
                <a:path w="13913" h="1900" extrusionOk="0">
                  <a:moveTo>
                    <a:pt x="8172" y="0"/>
                  </a:moveTo>
                  <a:lnTo>
                    <a:pt x="7801" y="7"/>
                  </a:lnTo>
                  <a:lnTo>
                    <a:pt x="7419" y="20"/>
                  </a:lnTo>
                  <a:lnTo>
                    <a:pt x="7049" y="33"/>
                  </a:lnTo>
                  <a:lnTo>
                    <a:pt x="6331" y="73"/>
                  </a:lnTo>
                  <a:lnTo>
                    <a:pt x="5625" y="119"/>
                  </a:lnTo>
                  <a:lnTo>
                    <a:pt x="4954" y="178"/>
                  </a:lnTo>
                  <a:lnTo>
                    <a:pt x="4306" y="251"/>
                  </a:lnTo>
                  <a:lnTo>
                    <a:pt x="3704" y="317"/>
                  </a:lnTo>
                  <a:lnTo>
                    <a:pt x="3137" y="396"/>
                  </a:lnTo>
                  <a:lnTo>
                    <a:pt x="2616" y="468"/>
                  </a:lnTo>
                  <a:lnTo>
                    <a:pt x="2153" y="548"/>
                  </a:lnTo>
                  <a:lnTo>
                    <a:pt x="1736" y="613"/>
                  </a:lnTo>
                  <a:lnTo>
                    <a:pt x="1378" y="679"/>
                  </a:lnTo>
                  <a:lnTo>
                    <a:pt x="857" y="778"/>
                  </a:lnTo>
                  <a:lnTo>
                    <a:pt x="625" y="824"/>
                  </a:lnTo>
                  <a:lnTo>
                    <a:pt x="533" y="851"/>
                  </a:lnTo>
                  <a:lnTo>
                    <a:pt x="452" y="877"/>
                  </a:lnTo>
                  <a:lnTo>
                    <a:pt x="371" y="910"/>
                  </a:lnTo>
                  <a:lnTo>
                    <a:pt x="301" y="943"/>
                  </a:lnTo>
                  <a:lnTo>
                    <a:pt x="232" y="983"/>
                  </a:lnTo>
                  <a:lnTo>
                    <a:pt x="174" y="1029"/>
                  </a:lnTo>
                  <a:lnTo>
                    <a:pt x="128" y="1068"/>
                  </a:lnTo>
                  <a:lnTo>
                    <a:pt x="93" y="1121"/>
                  </a:lnTo>
                  <a:lnTo>
                    <a:pt x="58" y="1167"/>
                  </a:lnTo>
                  <a:lnTo>
                    <a:pt x="23" y="1220"/>
                  </a:lnTo>
                  <a:lnTo>
                    <a:pt x="12" y="1273"/>
                  </a:lnTo>
                  <a:lnTo>
                    <a:pt x="0" y="1325"/>
                  </a:lnTo>
                  <a:lnTo>
                    <a:pt x="0" y="1378"/>
                  </a:lnTo>
                  <a:lnTo>
                    <a:pt x="12" y="1438"/>
                  </a:lnTo>
                  <a:lnTo>
                    <a:pt x="35" y="1490"/>
                  </a:lnTo>
                  <a:lnTo>
                    <a:pt x="70" y="1543"/>
                  </a:lnTo>
                  <a:lnTo>
                    <a:pt x="104" y="1596"/>
                  </a:lnTo>
                  <a:lnTo>
                    <a:pt x="162" y="1642"/>
                  </a:lnTo>
                  <a:lnTo>
                    <a:pt x="209" y="1688"/>
                  </a:lnTo>
                  <a:lnTo>
                    <a:pt x="278" y="1728"/>
                  </a:lnTo>
                  <a:lnTo>
                    <a:pt x="347" y="1767"/>
                  </a:lnTo>
                  <a:lnTo>
                    <a:pt x="417" y="1800"/>
                  </a:lnTo>
                  <a:lnTo>
                    <a:pt x="498" y="1827"/>
                  </a:lnTo>
                  <a:lnTo>
                    <a:pt x="579" y="1853"/>
                  </a:lnTo>
                  <a:lnTo>
                    <a:pt x="672" y="1873"/>
                  </a:lnTo>
                  <a:lnTo>
                    <a:pt x="753" y="1886"/>
                  </a:lnTo>
                  <a:lnTo>
                    <a:pt x="845" y="1892"/>
                  </a:lnTo>
                  <a:lnTo>
                    <a:pt x="949" y="1899"/>
                  </a:lnTo>
                  <a:lnTo>
                    <a:pt x="1042" y="1899"/>
                  </a:lnTo>
                  <a:lnTo>
                    <a:pt x="1135" y="1892"/>
                  </a:lnTo>
                  <a:lnTo>
                    <a:pt x="1227" y="1879"/>
                  </a:lnTo>
                  <a:lnTo>
                    <a:pt x="1331" y="1860"/>
                  </a:lnTo>
                  <a:lnTo>
                    <a:pt x="1632" y="1800"/>
                  </a:lnTo>
                  <a:lnTo>
                    <a:pt x="1979" y="1734"/>
                  </a:lnTo>
                  <a:lnTo>
                    <a:pt x="2442" y="1655"/>
                  </a:lnTo>
                  <a:lnTo>
                    <a:pt x="2998" y="1563"/>
                  </a:lnTo>
                  <a:lnTo>
                    <a:pt x="3658" y="1471"/>
                  </a:lnTo>
                  <a:lnTo>
                    <a:pt x="4387" y="1378"/>
                  </a:lnTo>
                  <a:lnTo>
                    <a:pt x="4781" y="1332"/>
                  </a:lnTo>
                  <a:lnTo>
                    <a:pt x="5186" y="1286"/>
                  </a:lnTo>
                  <a:lnTo>
                    <a:pt x="5614" y="1246"/>
                  </a:lnTo>
                  <a:lnTo>
                    <a:pt x="6042" y="1213"/>
                  </a:lnTo>
                  <a:lnTo>
                    <a:pt x="6482" y="1180"/>
                  </a:lnTo>
                  <a:lnTo>
                    <a:pt x="6945" y="1154"/>
                  </a:lnTo>
                  <a:lnTo>
                    <a:pt x="7408" y="1134"/>
                  </a:lnTo>
                  <a:lnTo>
                    <a:pt x="7871" y="1121"/>
                  </a:lnTo>
                  <a:lnTo>
                    <a:pt x="8345" y="1108"/>
                  </a:lnTo>
                  <a:lnTo>
                    <a:pt x="8820" y="1108"/>
                  </a:lnTo>
                  <a:lnTo>
                    <a:pt x="9306" y="1121"/>
                  </a:lnTo>
                  <a:lnTo>
                    <a:pt x="9792" y="1134"/>
                  </a:lnTo>
                  <a:lnTo>
                    <a:pt x="10267" y="1161"/>
                  </a:lnTo>
                  <a:lnTo>
                    <a:pt x="10741" y="1200"/>
                  </a:lnTo>
                  <a:lnTo>
                    <a:pt x="11216" y="1253"/>
                  </a:lnTo>
                  <a:lnTo>
                    <a:pt x="11690" y="1312"/>
                  </a:lnTo>
                  <a:lnTo>
                    <a:pt x="12153" y="1385"/>
                  </a:lnTo>
                  <a:lnTo>
                    <a:pt x="12616" y="1471"/>
                  </a:lnTo>
                  <a:lnTo>
                    <a:pt x="12709" y="1490"/>
                  </a:lnTo>
                  <a:lnTo>
                    <a:pt x="12802" y="1497"/>
                  </a:lnTo>
                  <a:lnTo>
                    <a:pt x="12894" y="1503"/>
                  </a:lnTo>
                  <a:lnTo>
                    <a:pt x="12998" y="1503"/>
                  </a:lnTo>
                  <a:lnTo>
                    <a:pt x="13091" y="1497"/>
                  </a:lnTo>
                  <a:lnTo>
                    <a:pt x="13184" y="1490"/>
                  </a:lnTo>
                  <a:lnTo>
                    <a:pt x="13276" y="1471"/>
                  </a:lnTo>
                  <a:lnTo>
                    <a:pt x="13357" y="1451"/>
                  </a:lnTo>
                  <a:lnTo>
                    <a:pt x="13438" y="1431"/>
                  </a:lnTo>
                  <a:lnTo>
                    <a:pt x="13519" y="1398"/>
                  </a:lnTo>
                  <a:lnTo>
                    <a:pt x="13589" y="1365"/>
                  </a:lnTo>
                  <a:lnTo>
                    <a:pt x="13658" y="1325"/>
                  </a:lnTo>
                  <a:lnTo>
                    <a:pt x="13716" y="1286"/>
                  </a:lnTo>
                  <a:lnTo>
                    <a:pt x="13774" y="1240"/>
                  </a:lnTo>
                  <a:lnTo>
                    <a:pt x="13820" y="1194"/>
                  </a:lnTo>
                  <a:lnTo>
                    <a:pt x="13855" y="1141"/>
                  </a:lnTo>
                  <a:lnTo>
                    <a:pt x="13890" y="1088"/>
                  </a:lnTo>
                  <a:lnTo>
                    <a:pt x="13913" y="1029"/>
                  </a:lnTo>
                  <a:lnTo>
                    <a:pt x="13913" y="976"/>
                  </a:lnTo>
                  <a:lnTo>
                    <a:pt x="13913" y="923"/>
                  </a:lnTo>
                  <a:lnTo>
                    <a:pt x="13913" y="871"/>
                  </a:lnTo>
                  <a:lnTo>
                    <a:pt x="13890" y="818"/>
                  </a:lnTo>
                  <a:lnTo>
                    <a:pt x="13866" y="765"/>
                  </a:lnTo>
                  <a:lnTo>
                    <a:pt x="13832" y="712"/>
                  </a:lnTo>
                  <a:lnTo>
                    <a:pt x="13785" y="666"/>
                  </a:lnTo>
                  <a:lnTo>
                    <a:pt x="13728" y="627"/>
                  </a:lnTo>
                  <a:lnTo>
                    <a:pt x="13670" y="580"/>
                  </a:lnTo>
                  <a:lnTo>
                    <a:pt x="13612" y="541"/>
                  </a:lnTo>
                  <a:lnTo>
                    <a:pt x="13531" y="508"/>
                  </a:lnTo>
                  <a:lnTo>
                    <a:pt x="13450" y="475"/>
                  </a:lnTo>
                  <a:lnTo>
                    <a:pt x="13369" y="449"/>
                  </a:lnTo>
                  <a:lnTo>
                    <a:pt x="13276" y="429"/>
                  </a:lnTo>
                  <a:lnTo>
                    <a:pt x="12987" y="370"/>
                  </a:lnTo>
                  <a:lnTo>
                    <a:pt x="12697" y="317"/>
                  </a:lnTo>
                  <a:lnTo>
                    <a:pt x="12408" y="271"/>
                  </a:lnTo>
                  <a:lnTo>
                    <a:pt x="12119" y="231"/>
                  </a:lnTo>
                  <a:lnTo>
                    <a:pt x="11818" y="191"/>
                  </a:lnTo>
                  <a:lnTo>
                    <a:pt x="11528" y="152"/>
                  </a:lnTo>
                  <a:lnTo>
                    <a:pt x="10927" y="93"/>
                  </a:lnTo>
                  <a:lnTo>
                    <a:pt x="10336" y="53"/>
                  </a:lnTo>
                  <a:lnTo>
                    <a:pt x="9734" y="2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-4815450" y="1194575"/>
              <a:ext cx="347850" cy="47675"/>
            </a:xfrm>
            <a:custGeom>
              <a:avLst/>
              <a:gdLst/>
              <a:ahLst/>
              <a:cxnLst/>
              <a:rect l="l" t="t" r="r" b="b"/>
              <a:pathLst>
                <a:path w="13914" h="1907" extrusionOk="0">
                  <a:moveTo>
                    <a:pt x="8543" y="1"/>
                  </a:moveTo>
                  <a:lnTo>
                    <a:pt x="8172" y="7"/>
                  </a:lnTo>
                  <a:lnTo>
                    <a:pt x="7790" y="14"/>
                  </a:lnTo>
                  <a:lnTo>
                    <a:pt x="7420" y="21"/>
                  </a:lnTo>
                  <a:lnTo>
                    <a:pt x="7050" y="34"/>
                  </a:lnTo>
                  <a:lnTo>
                    <a:pt x="6320" y="73"/>
                  </a:lnTo>
                  <a:lnTo>
                    <a:pt x="5614" y="126"/>
                  </a:lnTo>
                  <a:lnTo>
                    <a:pt x="4943" y="185"/>
                  </a:lnTo>
                  <a:lnTo>
                    <a:pt x="4306" y="251"/>
                  </a:lnTo>
                  <a:lnTo>
                    <a:pt x="3693" y="324"/>
                  </a:lnTo>
                  <a:lnTo>
                    <a:pt x="3137" y="396"/>
                  </a:lnTo>
                  <a:lnTo>
                    <a:pt x="2617" y="476"/>
                  </a:lnTo>
                  <a:lnTo>
                    <a:pt x="2142" y="548"/>
                  </a:lnTo>
                  <a:lnTo>
                    <a:pt x="1725" y="621"/>
                  </a:lnTo>
                  <a:lnTo>
                    <a:pt x="1378" y="680"/>
                  </a:lnTo>
                  <a:lnTo>
                    <a:pt x="857" y="779"/>
                  </a:lnTo>
                  <a:lnTo>
                    <a:pt x="626" y="832"/>
                  </a:lnTo>
                  <a:lnTo>
                    <a:pt x="533" y="851"/>
                  </a:lnTo>
                  <a:lnTo>
                    <a:pt x="441" y="884"/>
                  </a:lnTo>
                  <a:lnTo>
                    <a:pt x="371" y="911"/>
                  </a:lnTo>
                  <a:lnTo>
                    <a:pt x="290" y="950"/>
                  </a:lnTo>
                  <a:lnTo>
                    <a:pt x="232" y="990"/>
                  </a:lnTo>
                  <a:lnTo>
                    <a:pt x="174" y="1029"/>
                  </a:lnTo>
                  <a:lnTo>
                    <a:pt x="128" y="1075"/>
                  </a:lnTo>
                  <a:lnTo>
                    <a:pt x="82" y="1122"/>
                  </a:lnTo>
                  <a:lnTo>
                    <a:pt x="47" y="1174"/>
                  </a:lnTo>
                  <a:lnTo>
                    <a:pt x="24" y="1227"/>
                  </a:lnTo>
                  <a:lnTo>
                    <a:pt x="1" y="1280"/>
                  </a:lnTo>
                  <a:lnTo>
                    <a:pt x="1" y="1333"/>
                  </a:lnTo>
                  <a:lnTo>
                    <a:pt x="1" y="1385"/>
                  </a:lnTo>
                  <a:lnTo>
                    <a:pt x="12" y="1438"/>
                  </a:lnTo>
                  <a:lnTo>
                    <a:pt x="35" y="1491"/>
                  </a:lnTo>
                  <a:lnTo>
                    <a:pt x="59" y="1550"/>
                  </a:lnTo>
                  <a:lnTo>
                    <a:pt x="105" y="1603"/>
                  </a:lnTo>
                  <a:lnTo>
                    <a:pt x="151" y="1649"/>
                  </a:lnTo>
                  <a:lnTo>
                    <a:pt x="209" y="1695"/>
                  </a:lnTo>
                  <a:lnTo>
                    <a:pt x="267" y="1735"/>
                  </a:lnTo>
                  <a:lnTo>
                    <a:pt x="336" y="1768"/>
                  </a:lnTo>
                  <a:lnTo>
                    <a:pt x="417" y="1801"/>
                  </a:lnTo>
                  <a:lnTo>
                    <a:pt x="487" y="1834"/>
                  </a:lnTo>
                  <a:lnTo>
                    <a:pt x="579" y="1853"/>
                  </a:lnTo>
                  <a:lnTo>
                    <a:pt x="660" y="1873"/>
                  </a:lnTo>
                  <a:lnTo>
                    <a:pt x="753" y="1886"/>
                  </a:lnTo>
                  <a:lnTo>
                    <a:pt x="846" y="1900"/>
                  </a:lnTo>
                  <a:lnTo>
                    <a:pt x="938" y="1906"/>
                  </a:lnTo>
                  <a:lnTo>
                    <a:pt x="1031" y="1900"/>
                  </a:lnTo>
                  <a:lnTo>
                    <a:pt x="1135" y="1893"/>
                  </a:lnTo>
                  <a:lnTo>
                    <a:pt x="1228" y="1886"/>
                  </a:lnTo>
                  <a:lnTo>
                    <a:pt x="1320" y="1867"/>
                  </a:lnTo>
                  <a:lnTo>
                    <a:pt x="1621" y="1807"/>
                  </a:lnTo>
                  <a:lnTo>
                    <a:pt x="1968" y="1741"/>
                  </a:lnTo>
                  <a:lnTo>
                    <a:pt x="2431" y="1662"/>
                  </a:lnTo>
                  <a:lnTo>
                    <a:pt x="2998" y="1570"/>
                  </a:lnTo>
                  <a:lnTo>
                    <a:pt x="3647" y="1471"/>
                  </a:lnTo>
                  <a:lnTo>
                    <a:pt x="4376" y="1379"/>
                  </a:lnTo>
                  <a:lnTo>
                    <a:pt x="4769" y="1333"/>
                  </a:lnTo>
                  <a:lnTo>
                    <a:pt x="5186" y="1293"/>
                  </a:lnTo>
                  <a:lnTo>
                    <a:pt x="5603" y="1253"/>
                  </a:lnTo>
                  <a:lnTo>
                    <a:pt x="6031" y="1214"/>
                  </a:lnTo>
                  <a:lnTo>
                    <a:pt x="6482" y="1188"/>
                  </a:lnTo>
                  <a:lnTo>
                    <a:pt x="6934" y="1161"/>
                  </a:lnTo>
                  <a:lnTo>
                    <a:pt x="7397" y="1135"/>
                  </a:lnTo>
                  <a:lnTo>
                    <a:pt x="7871" y="1122"/>
                  </a:lnTo>
                  <a:lnTo>
                    <a:pt x="8346" y="1115"/>
                  </a:lnTo>
                  <a:lnTo>
                    <a:pt x="8820" y="1115"/>
                  </a:lnTo>
                  <a:lnTo>
                    <a:pt x="9295" y="1122"/>
                  </a:lnTo>
                  <a:lnTo>
                    <a:pt x="9781" y="1141"/>
                  </a:lnTo>
                  <a:lnTo>
                    <a:pt x="10256" y="1168"/>
                  </a:lnTo>
                  <a:lnTo>
                    <a:pt x="10742" y="1207"/>
                  </a:lnTo>
                  <a:lnTo>
                    <a:pt x="11216" y="1253"/>
                  </a:lnTo>
                  <a:lnTo>
                    <a:pt x="11691" y="1319"/>
                  </a:lnTo>
                  <a:lnTo>
                    <a:pt x="12154" y="1392"/>
                  </a:lnTo>
                  <a:lnTo>
                    <a:pt x="12605" y="1478"/>
                  </a:lnTo>
                  <a:lnTo>
                    <a:pt x="12698" y="1491"/>
                  </a:lnTo>
                  <a:lnTo>
                    <a:pt x="12802" y="1504"/>
                  </a:lnTo>
                  <a:lnTo>
                    <a:pt x="12895" y="1511"/>
                  </a:lnTo>
                  <a:lnTo>
                    <a:pt x="12987" y="1511"/>
                  </a:lnTo>
                  <a:lnTo>
                    <a:pt x="13080" y="1504"/>
                  </a:lnTo>
                  <a:lnTo>
                    <a:pt x="13172" y="1491"/>
                  </a:lnTo>
                  <a:lnTo>
                    <a:pt x="13265" y="1478"/>
                  </a:lnTo>
                  <a:lnTo>
                    <a:pt x="13346" y="1458"/>
                  </a:lnTo>
                  <a:lnTo>
                    <a:pt x="13439" y="1431"/>
                  </a:lnTo>
                  <a:lnTo>
                    <a:pt x="13508" y="1405"/>
                  </a:lnTo>
                  <a:lnTo>
                    <a:pt x="13589" y="1372"/>
                  </a:lnTo>
                  <a:lnTo>
                    <a:pt x="13659" y="1333"/>
                  </a:lnTo>
                  <a:lnTo>
                    <a:pt x="13716" y="1293"/>
                  </a:lnTo>
                  <a:lnTo>
                    <a:pt x="13763" y="1247"/>
                  </a:lnTo>
                  <a:lnTo>
                    <a:pt x="13809" y="1194"/>
                  </a:lnTo>
                  <a:lnTo>
                    <a:pt x="13855" y="1141"/>
                  </a:lnTo>
                  <a:lnTo>
                    <a:pt x="13878" y="1089"/>
                  </a:lnTo>
                  <a:lnTo>
                    <a:pt x="13902" y="1036"/>
                  </a:lnTo>
                  <a:lnTo>
                    <a:pt x="13913" y="983"/>
                  </a:lnTo>
                  <a:lnTo>
                    <a:pt x="13913" y="924"/>
                  </a:lnTo>
                  <a:lnTo>
                    <a:pt x="13902" y="871"/>
                  </a:lnTo>
                  <a:lnTo>
                    <a:pt x="13878" y="818"/>
                  </a:lnTo>
                  <a:lnTo>
                    <a:pt x="13855" y="772"/>
                  </a:lnTo>
                  <a:lnTo>
                    <a:pt x="13821" y="719"/>
                  </a:lnTo>
                  <a:lnTo>
                    <a:pt x="13774" y="673"/>
                  </a:lnTo>
                  <a:lnTo>
                    <a:pt x="13728" y="627"/>
                  </a:lnTo>
                  <a:lnTo>
                    <a:pt x="13670" y="588"/>
                  </a:lnTo>
                  <a:lnTo>
                    <a:pt x="13601" y="548"/>
                  </a:lnTo>
                  <a:lnTo>
                    <a:pt x="13531" y="515"/>
                  </a:lnTo>
                  <a:lnTo>
                    <a:pt x="13450" y="482"/>
                  </a:lnTo>
                  <a:lnTo>
                    <a:pt x="13358" y="456"/>
                  </a:lnTo>
                  <a:lnTo>
                    <a:pt x="13277" y="436"/>
                  </a:lnTo>
                  <a:lnTo>
                    <a:pt x="12987" y="377"/>
                  </a:lnTo>
                  <a:lnTo>
                    <a:pt x="12698" y="324"/>
                  </a:lnTo>
                  <a:lnTo>
                    <a:pt x="12397" y="278"/>
                  </a:lnTo>
                  <a:lnTo>
                    <a:pt x="12108" y="232"/>
                  </a:lnTo>
                  <a:lnTo>
                    <a:pt x="11818" y="192"/>
                  </a:lnTo>
                  <a:lnTo>
                    <a:pt x="11517" y="159"/>
                  </a:lnTo>
                  <a:lnTo>
                    <a:pt x="10927" y="100"/>
                  </a:lnTo>
                  <a:lnTo>
                    <a:pt x="10325" y="54"/>
                  </a:lnTo>
                  <a:lnTo>
                    <a:pt x="9735" y="27"/>
                  </a:lnTo>
                  <a:lnTo>
                    <a:pt x="9133" y="7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-5237325" y="1088600"/>
              <a:ext cx="347825" cy="47650"/>
            </a:xfrm>
            <a:custGeom>
              <a:avLst/>
              <a:gdLst/>
              <a:ahLst/>
              <a:cxnLst/>
              <a:rect l="l" t="t" r="r" b="b"/>
              <a:pathLst>
                <a:path w="13913" h="1906" extrusionOk="0">
                  <a:moveTo>
                    <a:pt x="8554" y="1"/>
                  </a:moveTo>
                  <a:lnTo>
                    <a:pt x="8172" y="7"/>
                  </a:lnTo>
                  <a:lnTo>
                    <a:pt x="7790" y="14"/>
                  </a:lnTo>
                  <a:lnTo>
                    <a:pt x="7419" y="20"/>
                  </a:lnTo>
                  <a:lnTo>
                    <a:pt x="7049" y="40"/>
                  </a:lnTo>
                  <a:lnTo>
                    <a:pt x="6320" y="73"/>
                  </a:lnTo>
                  <a:lnTo>
                    <a:pt x="5614" y="126"/>
                  </a:lnTo>
                  <a:lnTo>
                    <a:pt x="4942" y="185"/>
                  </a:lnTo>
                  <a:lnTo>
                    <a:pt x="4306" y="251"/>
                  </a:lnTo>
                  <a:lnTo>
                    <a:pt x="3704" y="324"/>
                  </a:lnTo>
                  <a:lnTo>
                    <a:pt x="3137" y="403"/>
                  </a:lnTo>
                  <a:lnTo>
                    <a:pt x="2616" y="475"/>
                  </a:lnTo>
                  <a:lnTo>
                    <a:pt x="2141" y="548"/>
                  </a:lnTo>
                  <a:lnTo>
                    <a:pt x="1736" y="620"/>
                  </a:lnTo>
                  <a:lnTo>
                    <a:pt x="1378" y="686"/>
                  </a:lnTo>
                  <a:lnTo>
                    <a:pt x="857" y="785"/>
                  </a:lnTo>
                  <a:lnTo>
                    <a:pt x="625" y="831"/>
                  </a:lnTo>
                  <a:lnTo>
                    <a:pt x="533" y="858"/>
                  </a:lnTo>
                  <a:lnTo>
                    <a:pt x="452" y="884"/>
                  </a:lnTo>
                  <a:lnTo>
                    <a:pt x="371" y="917"/>
                  </a:lnTo>
                  <a:lnTo>
                    <a:pt x="301" y="950"/>
                  </a:lnTo>
                  <a:lnTo>
                    <a:pt x="232" y="990"/>
                  </a:lnTo>
                  <a:lnTo>
                    <a:pt x="174" y="1029"/>
                  </a:lnTo>
                  <a:lnTo>
                    <a:pt x="127" y="1075"/>
                  </a:lnTo>
                  <a:lnTo>
                    <a:pt x="81" y="1121"/>
                  </a:lnTo>
                  <a:lnTo>
                    <a:pt x="46" y="1174"/>
                  </a:lnTo>
                  <a:lnTo>
                    <a:pt x="23" y="1227"/>
                  </a:lnTo>
                  <a:lnTo>
                    <a:pt x="12" y="1280"/>
                  </a:lnTo>
                  <a:lnTo>
                    <a:pt x="0" y="1332"/>
                  </a:lnTo>
                  <a:lnTo>
                    <a:pt x="0" y="1385"/>
                  </a:lnTo>
                  <a:lnTo>
                    <a:pt x="12" y="1438"/>
                  </a:lnTo>
                  <a:lnTo>
                    <a:pt x="35" y="1497"/>
                  </a:lnTo>
                  <a:lnTo>
                    <a:pt x="58" y="1550"/>
                  </a:lnTo>
                  <a:lnTo>
                    <a:pt x="104" y="1603"/>
                  </a:lnTo>
                  <a:lnTo>
                    <a:pt x="151" y="1649"/>
                  </a:lnTo>
                  <a:lnTo>
                    <a:pt x="208" y="1695"/>
                  </a:lnTo>
                  <a:lnTo>
                    <a:pt x="266" y="1735"/>
                  </a:lnTo>
                  <a:lnTo>
                    <a:pt x="336" y="1774"/>
                  </a:lnTo>
                  <a:lnTo>
                    <a:pt x="417" y="1807"/>
                  </a:lnTo>
                  <a:lnTo>
                    <a:pt x="498" y="1833"/>
                  </a:lnTo>
                  <a:lnTo>
                    <a:pt x="579" y="1860"/>
                  </a:lnTo>
                  <a:lnTo>
                    <a:pt x="660" y="1873"/>
                  </a:lnTo>
                  <a:lnTo>
                    <a:pt x="752" y="1893"/>
                  </a:lnTo>
                  <a:lnTo>
                    <a:pt x="845" y="1899"/>
                  </a:lnTo>
                  <a:lnTo>
                    <a:pt x="938" y="1906"/>
                  </a:lnTo>
                  <a:lnTo>
                    <a:pt x="1030" y="1906"/>
                  </a:lnTo>
                  <a:lnTo>
                    <a:pt x="1134" y="1899"/>
                  </a:lnTo>
                  <a:lnTo>
                    <a:pt x="1227" y="1886"/>
                  </a:lnTo>
                  <a:lnTo>
                    <a:pt x="1320" y="1866"/>
                  </a:lnTo>
                  <a:lnTo>
                    <a:pt x="1632" y="1807"/>
                  </a:lnTo>
                  <a:lnTo>
                    <a:pt x="1979" y="1741"/>
                  </a:lnTo>
                  <a:lnTo>
                    <a:pt x="2431" y="1662"/>
                  </a:lnTo>
                  <a:lnTo>
                    <a:pt x="2998" y="1570"/>
                  </a:lnTo>
                  <a:lnTo>
                    <a:pt x="3646" y="1477"/>
                  </a:lnTo>
                  <a:lnTo>
                    <a:pt x="4387" y="1378"/>
                  </a:lnTo>
                  <a:lnTo>
                    <a:pt x="4769" y="1339"/>
                  </a:lnTo>
                  <a:lnTo>
                    <a:pt x="5186" y="1293"/>
                  </a:lnTo>
                  <a:lnTo>
                    <a:pt x="5602" y="1253"/>
                  </a:lnTo>
                  <a:lnTo>
                    <a:pt x="6030" y="1220"/>
                  </a:lnTo>
                  <a:lnTo>
                    <a:pt x="6482" y="1187"/>
                  </a:lnTo>
                  <a:lnTo>
                    <a:pt x="6933" y="1161"/>
                  </a:lnTo>
                  <a:lnTo>
                    <a:pt x="7396" y="1141"/>
                  </a:lnTo>
                  <a:lnTo>
                    <a:pt x="7871" y="1121"/>
                  </a:lnTo>
                  <a:lnTo>
                    <a:pt x="8345" y="1115"/>
                  </a:lnTo>
                  <a:lnTo>
                    <a:pt x="8820" y="1115"/>
                  </a:lnTo>
                  <a:lnTo>
                    <a:pt x="9306" y="1121"/>
                  </a:lnTo>
                  <a:lnTo>
                    <a:pt x="9781" y="1141"/>
                  </a:lnTo>
                  <a:lnTo>
                    <a:pt x="10267" y="1168"/>
                  </a:lnTo>
                  <a:lnTo>
                    <a:pt x="10741" y="1207"/>
                  </a:lnTo>
                  <a:lnTo>
                    <a:pt x="11216" y="1260"/>
                  </a:lnTo>
                  <a:lnTo>
                    <a:pt x="11690" y="1319"/>
                  </a:lnTo>
                  <a:lnTo>
                    <a:pt x="12153" y="1392"/>
                  </a:lnTo>
                  <a:lnTo>
                    <a:pt x="12605" y="1477"/>
                  </a:lnTo>
                  <a:lnTo>
                    <a:pt x="12709" y="1497"/>
                  </a:lnTo>
                  <a:lnTo>
                    <a:pt x="12801" y="1504"/>
                  </a:lnTo>
                  <a:lnTo>
                    <a:pt x="12894" y="1510"/>
                  </a:lnTo>
                  <a:lnTo>
                    <a:pt x="12987" y="1510"/>
                  </a:lnTo>
                  <a:lnTo>
                    <a:pt x="13091" y="1504"/>
                  </a:lnTo>
                  <a:lnTo>
                    <a:pt x="13172" y="1491"/>
                  </a:lnTo>
                  <a:lnTo>
                    <a:pt x="13264" y="1477"/>
                  </a:lnTo>
                  <a:lnTo>
                    <a:pt x="13357" y="1458"/>
                  </a:lnTo>
                  <a:lnTo>
                    <a:pt x="13438" y="1431"/>
                  </a:lnTo>
                  <a:lnTo>
                    <a:pt x="13519" y="1405"/>
                  </a:lnTo>
                  <a:lnTo>
                    <a:pt x="13589" y="1372"/>
                  </a:lnTo>
                  <a:lnTo>
                    <a:pt x="13658" y="1332"/>
                  </a:lnTo>
                  <a:lnTo>
                    <a:pt x="13716" y="1293"/>
                  </a:lnTo>
                  <a:lnTo>
                    <a:pt x="13774" y="1247"/>
                  </a:lnTo>
                  <a:lnTo>
                    <a:pt x="13820" y="1200"/>
                  </a:lnTo>
                  <a:lnTo>
                    <a:pt x="13855" y="1148"/>
                  </a:lnTo>
                  <a:lnTo>
                    <a:pt x="13889" y="1088"/>
                  </a:lnTo>
                  <a:lnTo>
                    <a:pt x="13901" y="1036"/>
                  </a:lnTo>
                  <a:lnTo>
                    <a:pt x="13913" y="983"/>
                  </a:lnTo>
                  <a:lnTo>
                    <a:pt x="13913" y="930"/>
                  </a:lnTo>
                  <a:lnTo>
                    <a:pt x="13901" y="871"/>
                  </a:lnTo>
                  <a:lnTo>
                    <a:pt x="13889" y="818"/>
                  </a:lnTo>
                  <a:lnTo>
                    <a:pt x="13855" y="772"/>
                  </a:lnTo>
                  <a:lnTo>
                    <a:pt x="13820" y="719"/>
                  </a:lnTo>
                  <a:lnTo>
                    <a:pt x="13785" y="673"/>
                  </a:lnTo>
                  <a:lnTo>
                    <a:pt x="13727" y="627"/>
                  </a:lnTo>
                  <a:lnTo>
                    <a:pt x="13670" y="587"/>
                  </a:lnTo>
                  <a:lnTo>
                    <a:pt x="13600" y="548"/>
                  </a:lnTo>
                  <a:lnTo>
                    <a:pt x="13531" y="515"/>
                  </a:lnTo>
                  <a:lnTo>
                    <a:pt x="13450" y="482"/>
                  </a:lnTo>
                  <a:lnTo>
                    <a:pt x="13369" y="455"/>
                  </a:lnTo>
                  <a:lnTo>
                    <a:pt x="13276" y="436"/>
                  </a:lnTo>
                  <a:lnTo>
                    <a:pt x="12987" y="376"/>
                  </a:lnTo>
                  <a:lnTo>
                    <a:pt x="12697" y="324"/>
                  </a:lnTo>
                  <a:lnTo>
                    <a:pt x="12408" y="277"/>
                  </a:lnTo>
                  <a:lnTo>
                    <a:pt x="12107" y="231"/>
                  </a:lnTo>
                  <a:lnTo>
                    <a:pt x="11818" y="192"/>
                  </a:lnTo>
                  <a:lnTo>
                    <a:pt x="11517" y="159"/>
                  </a:lnTo>
                  <a:lnTo>
                    <a:pt x="10926" y="99"/>
                  </a:lnTo>
                  <a:lnTo>
                    <a:pt x="10325" y="53"/>
                  </a:lnTo>
                  <a:lnTo>
                    <a:pt x="9734" y="27"/>
                  </a:lnTo>
                  <a:lnTo>
                    <a:pt x="9144" y="7"/>
                  </a:lnTo>
                  <a:lnTo>
                    <a:pt x="8554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-4134300" y="1254575"/>
              <a:ext cx="329050" cy="88050"/>
            </a:xfrm>
            <a:custGeom>
              <a:avLst/>
              <a:gdLst/>
              <a:ahLst/>
              <a:cxnLst/>
              <a:rect l="l" t="t" r="r" b="b"/>
              <a:pathLst>
                <a:path w="13162" h="3522" extrusionOk="0">
                  <a:moveTo>
                    <a:pt x="881" y="1"/>
                  </a:moveTo>
                  <a:lnTo>
                    <a:pt x="788" y="7"/>
                  </a:lnTo>
                  <a:lnTo>
                    <a:pt x="695" y="20"/>
                  </a:lnTo>
                  <a:lnTo>
                    <a:pt x="614" y="40"/>
                  </a:lnTo>
                  <a:lnTo>
                    <a:pt x="522" y="60"/>
                  </a:lnTo>
                  <a:lnTo>
                    <a:pt x="452" y="86"/>
                  </a:lnTo>
                  <a:lnTo>
                    <a:pt x="371" y="119"/>
                  </a:lnTo>
                  <a:lnTo>
                    <a:pt x="302" y="152"/>
                  </a:lnTo>
                  <a:lnTo>
                    <a:pt x="244" y="185"/>
                  </a:lnTo>
                  <a:lnTo>
                    <a:pt x="186" y="225"/>
                  </a:lnTo>
                  <a:lnTo>
                    <a:pt x="140" y="271"/>
                  </a:lnTo>
                  <a:lnTo>
                    <a:pt x="94" y="317"/>
                  </a:lnTo>
                  <a:lnTo>
                    <a:pt x="59" y="363"/>
                  </a:lnTo>
                  <a:lnTo>
                    <a:pt x="36" y="416"/>
                  </a:lnTo>
                  <a:lnTo>
                    <a:pt x="13" y="469"/>
                  </a:lnTo>
                  <a:lnTo>
                    <a:pt x="1" y="522"/>
                  </a:lnTo>
                  <a:lnTo>
                    <a:pt x="1" y="581"/>
                  </a:lnTo>
                  <a:lnTo>
                    <a:pt x="13" y="634"/>
                  </a:lnTo>
                  <a:lnTo>
                    <a:pt x="36" y="693"/>
                  </a:lnTo>
                  <a:lnTo>
                    <a:pt x="59" y="739"/>
                  </a:lnTo>
                  <a:lnTo>
                    <a:pt x="94" y="792"/>
                  </a:lnTo>
                  <a:lnTo>
                    <a:pt x="140" y="838"/>
                  </a:lnTo>
                  <a:lnTo>
                    <a:pt x="186" y="884"/>
                  </a:lnTo>
                  <a:lnTo>
                    <a:pt x="256" y="924"/>
                  </a:lnTo>
                  <a:lnTo>
                    <a:pt x="313" y="963"/>
                  </a:lnTo>
                  <a:lnTo>
                    <a:pt x="394" y="996"/>
                  </a:lnTo>
                  <a:lnTo>
                    <a:pt x="464" y="1029"/>
                  </a:lnTo>
                  <a:lnTo>
                    <a:pt x="545" y="1056"/>
                  </a:lnTo>
                  <a:lnTo>
                    <a:pt x="638" y="1075"/>
                  </a:lnTo>
                  <a:lnTo>
                    <a:pt x="730" y="1088"/>
                  </a:lnTo>
                  <a:lnTo>
                    <a:pt x="823" y="1102"/>
                  </a:lnTo>
                  <a:lnTo>
                    <a:pt x="927" y="1108"/>
                  </a:lnTo>
                  <a:lnTo>
                    <a:pt x="1251" y="1121"/>
                  </a:lnTo>
                  <a:lnTo>
                    <a:pt x="1610" y="1141"/>
                  </a:lnTo>
                  <a:lnTo>
                    <a:pt x="2084" y="1174"/>
                  </a:lnTo>
                  <a:lnTo>
                    <a:pt x="2663" y="1220"/>
                  </a:lnTo>
                  <a:lnTo>
                    <a:pt x="3334" y="1286"/>
                  </a:lnTo>
                  <a:lnTo>
                    <a:pt x="4064" y="1372"/>
                  </a:lnTo>
                  <a:lnTo>
                    <a:pt x="4457" y="1418"/>
                  </a:lnTo>
                  <a:lnTo>
                    <a:pt x="4862" y="1477"/>
                  </a:lnTo>
                  <a:lnTo>
                    <a:pt x="5279" y="1537"/>
                  </a:lnTo>
                  <a:lnTo>
                    <a:pt x="5696" y="1603"/>
                  </a:lnTo>
                  <a:lnTo>
                    <a:pt x="6124" y="1682"/>
                  </a:lnTo>
                  <a:lnTo>
                    <a:pt x="6564" y="1761"/>
                  </a:lnTo>
                  <a:lnTo>
                    <a:pt x="6992" y="1847"/>
                  </a:lnTo>
                  <a:lnTo>
                    <a:pt x="7432" y="1946"/>
                  </a:lnTo>
                  <a:lnTo>
                    <a:pt x="7872" y="2044"/>
                  </a:lnTo>
                  <a:lnTo>
                    <a:pt x="8311" y="2157"/>
                  </a:lnTo>
                  <a:lnTo>
                    <a:pt x="8740" y="2275"/>
                  </a:lnTo>
                  <a:lnTo>
                    <a:pt x="9168" y="2407"/>
                  </a:lnTo>
                  <a:lnTo>
                    <a:pt x="9596" y="2539"/>
                  </a:lnTo>
                  <a:lnTo>
                    <a:pt x="10001" y="2684"/>
                  </a:lnTo>
                  <a:lnTo>
                    <a:pt x="10395" y="2842"/>
                  </a:lnTo>
                  <a:lnTo>
                    <a:pt x="10788" y="3007"/>
                  </a:lnTo>
                  <a:lnTo>
                    <a:pt x="11159" y="3178"/>
                  </a:lnTo>
                  <a:lnTo>
                    <a:pt x="11518" y="3363"/>
                  </a:lnTo>
                  <a:lnTo>
                    <a:pt x="11587" y="3403"/>
                  </a:lnTo>
                  <a:lnTo>
                    <a:pt x="11668" y="3436"/>
                  </a:lnTo>
                  <a:lnTo>
                    <a:pt x="11749" y="3462"/>
                  </a:lnTo>
                  <a:lnTo>
                    <a:pt x="11842" y="3482"/>
                  </a:lnTo>
                  <a:lnTo>
                    <a:pt x="11923" y="3502"/>
                  </a:lnTo>
                  <a:lnTo>
                    <a:pt x="12015" y="3515"/>
                  </a:lnTo>
                  <a:lnTo>
                    <a:pt x="12108" y="3521"/>
                  </a:lnTo>
                  <a:lnTo>
                    <a:pt x="12200" y="3521"/>
                  </a:lnTo>
                  <a:lnTo>
                    <a:pt x="12305" y="3515"/>
                  </a:lnTo>
                  <a:lnTo>
                    <a:pt x="12386" y="3508"/>
                  </a:lnTo>
                  <a:lnTo>
                    <a:pt x="12478" y="3495"/>
                  </a:lnTo>
                  <a:lnTo>
                    <a:pt x="12571" y="3475"/>
                  </a:lnTo>
                  <a:lnTo>
                    <a:pt x="12652" y="3449"/>
                  </a:lnTo>
                  <a:lnTo>
                    <a:pt x="12733" y="3422"/>
                  </a:lnTo>
                  <a:lnTo>
                    <a:pt x="12814" y="3389"/>
                  </a:lnTo>
                  <a:lnTo>
                    <a:pt x="12883" y="3350"/>
                  </a:lnTo>
                  <a:lnTo>
                    <a:pt x="12953" y="3310"/>
                  </a:lnTo>
                  <a:lnTo>
                    <a:pt x="13011" y="3264"/>
                  </a:lnTo>
                  <a:lnTo>
                    <a:pt x="13057" y="3211"/>
                  </a:lnTo>
                  <a:lnTo>
                    <a:pt x="13092" y="3165"/>
                  </a:lnTo>
                  <a:lnTo>
                    <a:pt x="13126" y="3113"/>
                  </a:lnTo>
                  <a:lnTo>
                    <a:pt x="13150" y="3060"/>
                  </a:lnTo>
                  <a:lnTo>
                    <a:pt x="13161" y="3007"/>
                  </a:lnTo>
                  <a:lnTo>
                    <a:pt x="13161" y="2954"/>
                  </a:lnTo>
                  <a:lnTo>
                    <a:pt x="13161" y="2902"/>
                  </a:lnTo>
                  <a:lnTo>
                    <a:pt x="13138" y="2849"/>
                  </a:lnTo>
                  <a:lnTo>
                    <a:pt x="13115" y="2796"/>
                  </a:lnTo>
                  <a:lnTo>
                    <a:pt x="13080" y="2750"/>
                  </a:lnTo>
                  <a:lnTo>
                    <a:pt x="13045" y="2697"/>
                  </a:lnTo>
                  <a:lnTo>
                    <a:pt x="12987" y="2651"/>
                  </a:lnTo>
                  <a:lnTo>
                    <a:pt x="12930" y="2605"/>
                  </a:lnTo>
                  <a:lnTo>
                    <a:pt x="12860" y="2565"/>
                  </a:lnTo>
                  <a:lnTo>
                    <a:pt x="12455" y="2354"/>
                  </a:lnTo>
                  <a:lnTo>
                    <a:pt x="12038" y="2157"/>
                  </a:lnTo>
                  <a:lnTo>
                    <a:pt x="11599" y="1965"/>
                  </a:lnTo>
                  <a:lnTo>
                    <a:pt x="11159" y="1787"/>
                  </a:lnTo>
                  <a:lnTo>
                    <a:pt x="10696" y="1623"/>
                  </a:lnTo>
                  <a:lnTo>
                    <a:pt x="10233" y="1471"/>
                  </a:lnTo>
                  <a:lnTo>
                    <a:pt x="9758" y="1326"/>
                  </a:lnTo>
                  <a:lnTo>
                    <a:pt x="9272" y="1187"/>
                  </a:lnTo>
                  <a:lnTo>
                    <a:pt x="8798" y="1062"/>
                  </a:lnTo>
                  <a:lnTo>
                    <a:pt x="8311" y="943"/>
                  </a:lnTo>
                  <a:lnTo>
                    <a:pt x="7825" y="838"/>
                  </a:lnTo>
                  <a:lnTo>
                    <a:pt x="7351" y="739"/>
                  </a:lnTo>
                  <a:lnTo>
                    <a:pt x="6865" y="647"/>
                  </a:lnTo>
                  <a:lnTo>
                    <a:pt x="6402" y="561"/>
                  </a:lnTo>
                  <a:lnTo>
                    <a:pt x="5927" y="489"/>
                  </a:lnTo>
                  <a:lnTo>
                    <a:pt x="5476" y="416"/>
                  </a:lnTo>
                  <a:lnTo>
                    <a:pt x="5036" y="357"/>
                  </a:lnTo>
                  <a:lnTo>
                    <a:pt x="4608" y="297"/>
                  </a:lnTo>
                  <a:lnTo>
                    <a:pt x="3797" y="205"/>
                  </a:lnTo>
                  <a:lnTo>
                    <a:pt x="3057" y="133"/>
                  </a:lnTo>
                  <a:lnTo>
                    <a:pt x="2408" y="80"/>
                  </a:lnTo>
                  <a:lnTo>
                    <a:pt x="1876" y="40"/>
                  </a:lnTo>
                  <a:lnTo>
                    <a:pt x="1448" y="14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-3735550" y="1058925"/>
              <a:ext cx="339150" cy="69925"/>
            </a:xfrm>
            <a:custGeom>
              <a:avLst/>
              <a:gdLst/>
              <a:ahLst/>
              <a:cxnLst/>
              <a:rect l="l" t="t" r="r" b="b"/>
              <a:pathLst>
                <a:path w="13566" h="2797" extrusionOk="0">
                  <a:moveTo>
                    <a:pt x="1204" y="1"/>
                  </a:moveTo>
                  <a:lnTo>
                    <a:pt x="915" y="14"/>
                  </a:lnTo>
                  <a:lnTo>
                    <a:pt x="811" y="21"/>
                  </a:lnTo>
                  <a:lnTo>
                    <a:pt x="718" y="27"/>
                  </a:lnTo>
                  <a:lnTo>
                    <a:pt x="626" y="47"/>
                  </a:lnTo>
                  <a:lnTo>
                    <a:pt x="533" y="67"/>
                  </a:lnTo>
                  <a:lnTo>
                    <a:pt x="452" y="93"/>
                  </a:lnTo>
                  <a:lnTo>
                    <a:pt x="382" y="126"/>
                  </a:lnTo>
                  <a:lnTo>
                    <a:pt x="301" y="159"/>
                  </a:lnTo>
                  <a:lnTo>
                    <a:pt x="244" y="199"/>
                  </a:lnTo>
                  <a:lnTo>
                    <a:pt x="186" y="238"/>
                  </a:lnTo>
                  <a:lnTo>
                    <a:pt x="128" y="284"/>
                  </a:lnTo>
                  <a:lnTo>
                    <a:pt x="93" y="330"/>
                  </a:lnTo>
                  <a:lnTo>
                    <a:pt x="58" y="383"/>
                  </a:lnTo>
                  <a:lnTo>
                    <a:pt x="24" y="429"/>
                  </a:lnTo>
                  <a:lnTo>
                    <a:pt x="12" y="489"/>
                  </a:lnTo>
                  <a:lnTo>
                    <a:pt x="1" y="541"/>
                  </a:lnTo>
                  <a:lnTo>
                    <a:pt x="1" y="601"/>
                  </a:lnTo>
                  <a:lnTo>
                    <a:pt x="12" y="654"/>
                  </a:lnTo>
                  <a:lnTo>
                    <a:pt x="35" y="706"/>
                  </a:lnTo>
                  <a:lnTo>
                    <a:pt x="58" y="759"/>
                  </a:lnTo>
                  <a:lnTo>
                    <a:pt x="93" y="812"/>
                  </a:lnTo>
                  <a:lnTo>
                    <a:pt x="139" y="858"/>
                  </a:lnTo>
                  <a:lnTo>
                    <a:pt x="197" y="897"/>
                  </a:lnTo>
                  <a:lnTo>
                    <a:pt x="255" y="944"/>
                  </a:lnTo>
                  <a:lnTo>
                    <a:pt x="325" y="977"/>
                  </a:lnTo>
                  <a:lnTo>
                    <a:pt x="394" y="1010"/>
                  </a:lnTo>
                  <a:lnTo>
                    <a:pt x="475" y="1043"/>
                  </a:lnTo>
                  <a:lnTo>
                    <a:pt x="556" y="1062"/>
                  </a:lnTo>
                  <a:lnTo>
                    <a:pt x="649" y="1089"/>
                  </a:lnTo>
                  <a:lnTo>
                    <a:pt x="741" y="1102"/>
                  </a:lnTo>
                  <a:lnTo>
                    <a:pt x="834" y="1115"/>
                  </a:lnTo>
                  <a:lnTo>
                    <a:pt x="926" y="1122"/>
                  </a:lnTo>
                  <a:lnTo>
                    <a:pt x="1031" y="1122"/>
                  </a:lnTo>
                  <a:lnTo>
                    <a:pt x="1355" y="1115"/>
                  </a:lnTo>
                  <a:lnTo>
                    <a:pt x="1714" y="1108"/>
                  </a:lnTo>
                  <a:lnTo>
                    <a:pt x="2200" y="1115"/>
                  </a:lnTo>
                  <a:lnTo>
                    <a:pt x="2790" y="1122"/>
                  </a:lnTo>
                  <a:lnTo>
                    <a:pt x="3461" y="1141"/>
                  </a:lnTo>
                  <a:lnTo>
                    <a:pt x="4202" y="1181"/>
                  </a:lnTo>
                  <a:lnTo>
                    <a:pt x="4607" y="1207"/>
                  </a:lnTo>
                  <a:lnTo>
                    <a:pt x="5012" y="1234"/>
                  </a:lnTo>
                  <a:lnTo>
                    <a:pt x="5441" y="1267"/>
                  </a:lnTo>
                  <a:lnTo>
                    <a:pt x="5869" y="1306"/>
                  </a:lnTo>
                  <a:lnTo>
                    <a:pt x="6309" y="1352"/>
                  </a:lnTo>
                  <a:lnTo>
                    <a:pt x="6760" y="1405"/>
                  </a:lnTo>
                  <a:lnTo>
                    <a:pt x="7211" y="1464"/>
                  </a:lnTo>
                  <a:lnTo>
                    <a:pt x="7663" y="1530"/>
                  </a:lnTo>
                  <a:lnTo>
                    <a:pt x="8126" y="1603"/>
                  </a:lnTo>
                  <a:lnTo>
                    <a:pt x="8577" y="1689"/>
                  </a:lnTo>
                  <a:lnTo>
                    <a:pt x="9029" y="1781"/>
                  </a:lnTo>
                  <a:lnTo>
                    <a:pt x="9480" y="1880"/>
                  </a:lnTo>
                  <a:lnTo>
                    <a:pt x="9931" y="1985"/>
                  </a:lnTo>
                  <a:lnTo>
                    <a:pt x="10360" y="2104"/>
                  </a:lnTo>
                  <a:lnTo>
                    <a:pt x="10788" y="2236"/>
                  </a:lnTo>
                  <a:lnTo>
                    <a:pt x="11205" y="2374"/>
                  </a:lnTo>
                  <a:lnTo>
                    <a:pt x="11610" y="2519"/>
                  </a:lnTo>
                  <a:lnTo>
                    <a:pt x="12003" y="2684"/>
                  </a:lnTo>
                  <a:lnTo>
                    <a:pt x="12084" y="2717"/>
                  </a:lnTo>
                  <a:lnTo>
                    <a:pt x="12165" y="2744"/>
                  </a:lnTo>
                  <a:lnTo>
                    <a:pt x="12258" y="2763"/>
                  </a:lnTo>
                  <a:lnTo>
                    <a:pt x="12339" y="2776"/>
                  </a:lnTo>
                  <a:lnTo>
                    <a:pt x="12431" y="2790"/>
                  </a:lnTo>
                  <a:lnTo>
                    <a:pt x="12536" y="2796"/>
                  </a:lnTo>
                  <a:lnTo>
                    <a:pt x="12628" y="2796"/>
                  </a:lnTo>
                  <a:lnTo>
                    <a:pt x="12721" y="2790"/>
                  </a:lnTo>
                  <a:lnTo>
                    <a:pt x="12813" y="2783"/>
                  </a:lnTo>
                  <a:lnTo>
                    <a:pt x="12894" y="2770"/>
                  </a:lnTo>
                  <a:lnTo>
                    <a:pt x="12987" y="2750"/>
                  </a:lnTo>
                  <a:lnTo>
                    <a:pt x="13068" y="2724"/>
                  </a:lnTo>
                  <a:lnTo>
                    <a:pt x="13149" y="2697"/>
                  </a:lnTo>
                  <a:lnTo>
                    <a:pt x="13230" y="2664"/>
                  </a:lnTo>
                  <a:lnTo>
                    <a:pt x="13300" y="2625"/>
                  </a:lnTo>
                  <a:lnTo>
                    <a:pt x="13369" y="2579"/>
                  </a:lnTo>
                  <a:lnTo>
                    <a:pt x="13415" y="2533"/>
                  </a:lnTo>
                  <a:lnTo>
                    <a:pt x="13473" y="2486"/>
                  </a:lnTo>
                  <a:lnTo>
                    <a:pt x="13508" y="2434"/>
                  </a:lnTo>
                  <a:lnTo>
                    <a:pt x="13531" y="2381"/>
                  </a:lnTo>
                  <a:lnTo>
                    <a:pt x="13554" y="2328"/>
                  </a:lnTo>
                  <a:lnTo>
                    <a:pt x="13566" y="2275"/>
                  </a:lnTo>
                  <a:lnTo>
                    <a:pt x="13566" y="2223"/>
                  </a:lnTo>
                  <a:lnTo>
                    <a:pt x="13554" y="2170"/>
                  </a:lnTo>
                  <a:lnTo>
                    <a:pt x="13543" y="2117"/>
                  </a:lnTo>
                  <a:lnTo>
                    <a:pt x="13519" y="2064"/>
                  </a:lnTo>
                  <a:lnTo>
                    <a:pt x="13485" y="2018"/>
                  </a:lnTo>
                  <a:lnTo>
                    <a:pt x="13438" y="1966"/>
                  </a:lnTo>
                  <a:lnTo>
                    <a:pt x="13392" y="1919"/>
                  </a:lnTo>
                  <a:lnTo>
                    <a:pt x="13334" y="1880"/>
                  </a:lnTo>
                  <a:lnTo>
                    <a:pt x="13265" y="1840"/>
                  </a:lnTo>
                  <a:lnTo>
                    <a:pt x="13184" y="1801"/>
                  </a:lnTo>
                  <a:lnTo>
                    <a:pt x="12837" y="1656"/>
                  </a:lnTo>
                  <a:lnTo>
                    <a:pt x="12466" y="1511"/>
                  </a:lnTo>
                  <a:lnTo>
                    <a:pt x="12096" y="1379"/>
                  </a:lnTo>
                  <a:lnTo>
                    <a:pt x="11714" y="1254"/>
                  </a:lnTo>
                  <a:lnTo>
                    <a:pt x="11332" y="1141"/>
                  </a:lnTo>
                  <a:lnTo>
                    <a:pt x="10938" y="1029"/>
                  </a:lnTo>
                  <a:lnTo>
                    <a:pt x="10545" y="930"/>
                  </a:lnTo>
                  <a:lnTo>
                    <a:pt x="10151" y="832"/>
                  </a:lnTo>
                  <a:lnTo>
                    <a:pt x="9746" y="746"/>
                  </a:lnTo>
                  <a:lnTo>
                    <a:pt x="9341" y="660"/>
                  </a:lnTo>
                  <a:lnTo>
                    <a:pt x="8936" y="588"/>
                  </a:lnTo>
                  <a:lnTo>
                    <a:pt x="8531" y="515"/>
                  </a:lnTo>
                  <a:lnTo>
                    <a:pt x="8137" y="449"/>
                  </a:lnTo>
                  <a:lnTo>
                    <a:pt x="7732" y="390"/>
                  </a:lnTo>
                  <a:lnTo>
                    <a:pt x="7339" y="337"/>
                  </a:lnTo>
                  <a:lnTo>
                    <a:pt x="6934" y="291"/>
                  </a:lnTo>
                  <a:lnTo>
                    <a:pt x="6552" y="245"/>
                  </a:lnTo>
                  <a:lnTo>
                    <a:pt x="6158" y="205"/>
                  </a:lnTo>
                  <a:lnTo>
                    <a:pt x="5417" y="139"/>
                  </a:lnTo>
                  <a:lnTo>
                    <a:pt x="4700" y="87"/>
                  </a:lnTo>
                  <a:lnTo>
                    <a:pt x="4017" y="54"/>
                  </a:lnTo>
                  <a:lnTo>
                    <a:pt x="3392" y="27"/>
                  </a:lnTo>
                  <a:lnTo>
                    <a:pt x="2813" y="7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-8369675" y="4795475"/>
              <a:ext cx="265075" cy="145900"/>
            </a:xfrm>
            <a:custGeom>
              <a:avLst/>
              <a:gdLst/>
              <a:ahLst/>
              <a:cxnLst/>
              <a:rect l="l" t="t" r="r" b="b"/>
              <a:pathLst>
                <a:path w="10603" h="5836" extrusionOk="0">
                  <a:moveTo>
                    <a:pt x="973" y="1"/>
                  </a:moveTo>
                  <a:lnTo>
                    <a:pt x="869" y="7"/>
                  </a:lnTo>
                  <a:lnTo>
                    <a:pt x="776" y="14"/>
                  </a:lnTo>
                  <a:lnTo>
                    <a:pt x="684" y="27"/>
                  </a:lnTo>
                  <a:lnTo>
                    <a:pt x="591" y="47"/>
                  </a:lnTo>
                  <a:lnTo>
                    <a:pt x="499" y="73"/>
                  </a:lnTo>
                  <a:lnTo>
                    <a:pt x="417" y="100"/>
                  </a:lnTo>
                  <a:lnTo>
                    <a:pt x="336" y="133"/>
                  </a:lnTo>
                  <a:lnTo>
                    <a:pt x="267" y="172"/>
                  </a:lnTo>
                  <a:lnTo>
                    <a:pt x="209" y="212"/>
                  </a:lnTo>
                  <a:lnTo>
                    <a:pt x="151" y="258"/>
                  </a:lnTo>
                  <a:lnTo>
                    <a:pt x="105" y="304"/>
                  </a:lnTo>
                  <a:lnTo>
                    <a:pt x="70" y="350"/>
                  </a:lnTo>
                  <a:lnTo>
                    <a:pt x="36" y="403"/>
                  </a:lnTo>
                  <a:lnTo>
                    <a:pt x="12" y="449"/>
                  </a:lnTo>
                  <a:lnTo>
                    <a:pt x="1" y="508"/>
                  </a:lnTo>
                  <a:lnTo>
                    <a:pt x="1" y="561"/>
                  </a:lnTo>
                  <a:lnTo>
                    <a:pt x="1" y="614"/>
                  </a:lnTo>
                  <a:lnTo>
                    <a:pt x="12" y="667"/>
                  </a:lnTo>
                  <a:lnTo>
                    <a:pt x="36" y="719"/>
                  </a:lnTo>
                  <a:lnTo>
                    <a:pt x="70" y="772"/>
                  </a:lnTo>
                  <a:lnTo>
                    <a:pt x="302" y="1062"/>
                  </a:lnTo>
                  <a:lnTo>
                    <a:pt x="545" y="1339"/>
                  </a:lnTo>
                  <a:lnTo>
                    <a:pt x="823" y="1609"/>
                  </a:lnTo>
                  <a:lnTo>
                    <a:pt x="1112" y="1867"/>
                  </a:lnTo>
                  <a:lnTo>
                    <a:pt x="1413" y="2124"/>
                  </a:lnTo>
                  <a:lnTo>
                    <a:pt x="1737" y="2374"/>
                  </a:lnTo>
                  <a:lnTo>
                    <a:pt x="2073" y="2612"/>
                  </a:lnTo>
                  <a:lnTo>
                    <a:pt x="2431" y="2842"/>
                  </a:lnTo>
                  <a:lnTo>
                    <a:pt x="2779" y="3067"/>
                  </a:lnTo>
                  <a:lnTo>
                    <a:pt x="3149" y="3284"/>
                  </a:lnTo>
                  <a:lnTo>
                    <a:pt x="3519" y="3488"/>
                  </a:lnTo>
                  <a:lnTo>
                    <a:pt x="3890" y="3686"/>
                  </a:lnTo>
                  <a:lnTo>
                    <a:pt x="4272" y="3877"/>
                  </a:lnTo>
                  <a:lnTo>
                    <a:pt x="4642" y="4062"/>
                  </a:lnTo>
                  <a:lnTo>
                    <a:pt x="5024" y="4233"/>
                  </a:lnTo>
                  <a:lnTo>
                    <a:pt x="5394" y="4398"/>
                  </a:lnTo>
                  <a:lnTo>
                    <a:pt x="5753" y="4557"/>
                  </a:lnTo>
                  <a:lnTo>
                    <a:pt x="6112" y="4702"/>
                  </a:lnTo>
                  <a:lnTo>
                    <a:pt x="6795" y="4972"/>
                  </a:lnTo>
                  <a:lnTo>
                    <a:pt x="7420" y="5203"/>
                  </a:lnTo>
                  <a:lnTo>
                    <a:pt x="7976" y="5394"/>
                  </a:lnTo>
                  <a:lnTo>
                    <a:pt x="8450" y="5552"/>
                  </a:lnTo>
                  <a:lnTo>
                    <a:pt x="8821" y="5671"/>
                  </a:lnTo>
                  <a:lnTo>
                    <a:pt x="9202" y="5776"/>
                  </a:lnTo>
                  <a:lnTo>
                    <a:pt x="9295" y="5803"/>
                  </a:lnTo>
                  <a:lnTo>
                    <a:pt x="9388" y="5816"/>
                  </a:lnTo>
                  <a:lnTo>
                    <a:pt x="9480" y="5829"/>
                  </a:lnTo>
                  <a:lnTo>
                    <a:pt x="9573" y="5836"/>
                  </a:lnTo>
                  <a:lnTo>
                    <a:pt x="9665" y="5836"/>
                  </a:lnTo>
                  <a:lnTo>
                    <a:pt x="9758" y="5829"/>
                  </a:lnTo>
                  <a:lnTo>
                    <a:pt x="9851" y="5822"/>
                  </a:lnTo>
                  <a:lnTo>
                    <a:pt x="9943" y="5803"/>
                  </a:lnTo>
                  <a:lnTo>
                    <a:pt x="10036" y="5783"/>
                  </a:lnTo>
                  <a:lnTo>
                    <a:pt x="10117" y="5763"/>
                  </a:lnTo>
                  <a:lnTo>
                    <a:pt x="10198" y="5730"/>
                  </a:lnTo>
                  <a:lnTo>
                    <a:pt x="10267" y="5697"/>
                  </a:lnTo>
                  <a:lnTo>
                    <a:pt x="10337" y="5664"/>
                  </a:lnTo>
                  <a:lnTo>
                    <a:pt x="10395" y="5618"/>
                  </a:lnTo>
                  <a:lnTo>
                    <a:pt x="10453" y="5572"/>
                  </a:lnTo>
                  <a:lnTo>
                    <a:pt x="10499" y="5526"/>
                  </a:lnTo>
                  <a:lnTo>
                    <a:pt x="10545" y="5473"/>
                  </a:lnTo>
                  <a:lnTo>
                    <a:pt x="10568" y="5420"/>
                  </a:lnTo>
                  <a:lnTo>
                    <a:pt x="10591" y="5367"/>
                  </a:lnTo>
                  <a:lnTo>
                    <a:pt x="10603" y="5308"/>
                  </a:lnTo>
                  <a:lnTo>
                    <a:pt x="10603" y="5255"/>
                  </a:lnTo>
                  <a:lnTo>
                    <a:pt x="10591" y="5203"/>
                  </a:lnTo>
                  <a:lnTo>
                    <a:pt x="10580" y="5150"/>
                  </a:lnTo>
                  <a:lnTo>
                    <a:pt x="10545" y="5097"/>
                  </a:lnTo>
                  <a:lnTo>
                    <a:pt x="10510" y="5051"/>
                  </a:lnTo>
                  <a:lnTo>
                    <a:pt x="10476" y="5005"/>
                  </a:lnTo>
                  <a:lnTo>
                    <a:pt x="10418" y="4959"/>
                  </a:lnTo>
                  <a:lnTo>
                    <a:pt x="10360" y="4913"/>
                  </a:lnTo>
                  <a:lnTo>
                    <a:pt x="10290" y="4880"/>
                  </a:lnTo>
                  <a:lnTo>
                    <a:pt x="10221" y="4840"/>
                  </a:lnTo>
                  <a:lnTo>
                    <a:pt x="10140" y="4807"/>
                  </a:lnTo>
                  <a:lnTo>
                    <a:pt x="10059" y="4781"/>
                  </a:lnTo>
                  <a:lnTo>
                    <a:pt x="9770" y="4695"/>
                  </a:lnTo>
                  <a:lnTo>
                    <a:pt x="9446" y="4596"/>
                  </a:lnTo>
                  <a:lnTo>
                    <a:pt x="9029" y="4458"/>
                  </a:lnTo>
                  <a:lnTo>
                    <a:pt x="8531" y="4286"/>
                  </a:lnTo>
                  <a:lnTo>
                    <a:pt x="7964" y="4075"/>
                  </a:lnTo>
                  <a:lnTo>
                    <a:pt x="7351" y="3838"/>
                  </a:lnTo>
                  <a:lnTo>
                    <a:pt x="7015" y="3706"/>
                  </a:lnTo>
                  <a:lnTo>
                    <a:pt x="6691" y="3561"/>
                  </a:lnTo>
                  <a:lnTo>
                    <a:pt x="6355" y="3416"/>
                  </a:lnTo>
                  <a:lnTo>
                    <a:pt x="6008" y="3258"/>
                  </a:lnTo>
                  <a:lnTo>
                    <a:pt x="5661" y="3093"/>
                  </a:lnTo>
                  <a:lnTo>
                    <a:pt x="5325" y="2921"/>
                  </a:lnTo>
                  <a:lnTo>
                    <a:pt x="4978" y="2743"/>
                  </a:lnTo>
                  <a:lnTo>
                    <a:pt x="4642" y="2559"/>
                  </a:lnTo>
                  <a:lnTo>
                    <a:pt x="4307" y="2368"/>
                  </a:lnTo>
                  <a:lnTo>
                    <a:pt x="3982" y="2170"/>
                  </a:lnTo>
                  <a:lnTo>
                    <a:pt x="3670" y="1959"/>
                  </a:lnTo>
                  <a:lnTo>
                    <a:pt x="3357" y="1748"/>
                  </a:lnTo>
                  <a:lnTo>
                    <a:pt x="3068" y="1530"/>
                  </a:lnTo>
                  <a:lnTo>
                    <a:pt x="2790" y="1306"/>
                  </a:lnTo>
                  <a:lnTo>
                    <a:pt x="2524" y="1069"/>
                  </a:lnTo>
                  <a:lnTo>
                    <a:pt x="2281" y="832"/>
                  </a:lnTo>
                  <a:lnTo>
                    <a:pt x="2061" y="588"/>
                  </a:lnTo>
                  <a:lnTo>
                    <a:pt x="1864" y="344"/>
                  </a:lnTo>
                  <a:lnTo>
                    <a:pt x="1795" y="265"/>
                  </a:lnTo>
                  <a:lnTo>
                    <a:pt x="1714" y="199"/>
                  </a:lnTo>
                  <a:lnTo>
                    <a:pt x="1610" y="139"/>
                  </a:lnTo>
                  <a:lnTo>
                    <a:pt x="1505" y="93"/>
                  </a:lnTo>
                  <a:lnTo>
                    <a:pt x="1378" y="54"/>
                  </a:lnTo>
                  <a:lnTo>
                    <a:pt x="1251" y="27"/>
                  </a:lnTo>
                  <a:lnTo>
                    <a:pt x="1112" y="7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-8261725" y="5037600"/>
              <a:ext cx="279525" cy="136675"/>
            </a:xfrm>
            <a:custGeom>
              <a:avLst/>
              <a:gdLst/>
              <a:ahLst/>
              <a:cxnLst/>
              <a:rect l="l" t="t" r="r" b="b"/>
              <a:pathLst>
                <a:path w="11181" h="5467" extrusionOk="0">
                  <a:moveTo>
                    <a:pt x="984" y="1"/>
                  </a:moveTo>
                  <a:lnTo>
                    <a:pt x="868" y="7"/>
                  </a:lnTo>
                  <a:lnTo>
                    <a:pt x="752" y="21"/>
                  </a:lnTo>
                  <a:lnTo>
                    <a:pt x="648" y="34"/>
                  </a:lnTo>
                  <a:lnTo>
                    <a:pt x="533" y="67"/>
                  </a:lnTo>
                  <a:lnTo>
                    <a:pt x="451" y="93"/>
                  </a:lnTo>
                  <a:lnTo>
                    <a:pt x="370" y="126"/>
                  </a:lnTo>
                  <a:lnTo>
                    <a:pt x="301" y="159"/>
                  </a:lnTo>
                  <a:lnTo>
                    <a:pt x="232" y="199"/>
                  </a:lnTo>
                  <a:lnTo>
                    <a:pt x="174" y="245"/>
                  </a:lnTo>
                  <a:lnTo>
                    <a:pt x="127" y="291"/>
                  </a:lnTo>
                  <a:lnTo>
                    <a:pt x="81" y="337"/>
                  </a:lnTo>
                  <a:lnTo>
                    <a:pt x="58" y="390"/>
                  </a:lnTo>
                  <a:lnTo>
                    <a:pt x="23" y="436"/>
                  </a:lnTo>
                  <a:lnTo>
                    <a:pt x="12" y="489"/>
                  </a:lnTo>
                  <a:lnTo>
                    <a:pt x="0" y="548"/>
                  </a:lnTo>
                  <a:lnTo>
                    <a:pt x="12" y="601"/>
                  </a:lnTo>
                  <a:lnTo>
                    <a:pt x="23" y="654"/>
                  </a:lnTo>
                  <a:lnTo>
                    <a:pt x="35" y="706"/>
                  </a:lnTo>
                  <a:lnTo>
                    <a:pt x="70" y="759"/>
                  </a:lnTo>
                  <a:lnTo>
                    <a:pt x="116" y="812"/>
                  </a:lnTo>
                  <a:lnTo>
                    <a:pt x="370" y="1089"/>
                  </a:lnTo>
                  <a:lnTo>
                    <a:pt x="660" y="1352"/>
                  </a:lnTo>
                  <a:lnTo>
                    <a:pt x="961" y="1610"/>
                  </a:lnTo>
                  <a:lnTo>
                    <a:pt x="1285" y="1860"/>
                  </a:lnTo>
                  <a:lnTo>
                    <a:pt x="1620" y="2104"/>
                  </a:lnTo>
                  <a:lnTo>
                    <a:pt x="1979" y="2335"/>
                  </a:lnTo>
                  <a:lnTo>
                    <a:pt x="2350" y="2559"/>
                  </a:lnTo>
                  <a:lnTo>
                    <a:pt x="2720" y="2776"/>
                  </a:lnTo>
                  <a:lnTo>
                    <a:pt x="3102" y="2987"/>
                  </a:lnTo>
                  <a:lnTo>
                    <a:pt x="3496" y="3185"/>
                  </a:lnTo>
                  <a:lnTo>
                    <a:pt x="3889" y="3376"/>
                  </a:lnTo>
                  <a:lnTo>
                    <a:pt x="4294" y="3561"/>
                  </a:lnTo>
                  <a:lnTo>
                    <a:pt x="4688" y="3732"/>
                  </a:lnTo>
                  <a:lnTo>
                    <a:pt x="5093" y="3904"/>
                  </a:lnTo>
                  <a:lnTo>
                    <a:pt x="5486" y="4062"/>
                  </a:lnTo>
                  <a:lnTo>
                    <a:pt x="5880" y="4207"/>
                  </a:lnTo>
                  <a:lnTo>
                    <a:pt x="6262" y="4352"/>
                  </a:lnTo>
                  <a:lnTo>
                    <a:pt x="6632" y="4484"/>
                  </a:lnTo>
                  <a:lnTo>
                    <a:pt x="7350" y="4721"/>
                  </a:lnTo>
                  <a:lnTo>
                    <a:pt x="7998" y="4926"/>
                  </a:lnTo>
                  <a:lnTo>
                    <a:pt x="8577" y="5097"/>
                  </a:lnTo>
                  <a:lnTo>
                    <a:pt x="9074" y="5229"/>
                  </a:lnTo>
                  <a:lnTo>
                    <a:pt x="9456" y="5335"/>
                  </a:lnTo>
                  <a:lnTo>
                    <a:pt x="9850" y="5427"/>
                  </a:lnTo>
                  <a:lnTo>
                    <a:pt x="9943" y="5447"/>
                  </a:lnTo>
                  <a:lnTo>
                    <a:pt x="10035" y="5460"/>
                  </a:lnTo>
                  <a:lnTo>
                    <a:pt x="10128" y="5466"/>
                  </a:lnTo>
                  <a:lnTo>
                    <a:pt x="10324" y="5466"/>
                  </a:lnTo>
                  <a:lnTo>
                    <a:pt x="10417" y="5453"/>
                  </a:lnTo>
                  <a:lnTo>
                    <a:pt x="10510" y="5440"/>
                  </a:lnTo>
                  <a:lnTo>
                    <a:pt x="10591" y="5427"/>
                  </a:lnTo>
                  <a:lnTo>
                    <a:pt x="10672" y="5400"/>
                  </a:lnTo>
                  <a:lnTo>
                    <a:pt x="10753" y="5374"/>
                  </a:lnTo>
                  <a:lnTo>
                    <a:pt x="10834" y="5341"/>
                  </a:lnTo>
                  <a:lnTo>
                    <a:pt x="10903" y="5302"/>
                  </a:lnTo>
                  <a:lnTo>
                    <a:pt x="10961" y="5262"/>
                  </a:lnTo>
                  <a:lnTo>
                    <a:pt x="11019" y="5222"/>
                  </a:lnTo>
                  <a:lnTo>
                    <a:pt x="11077" y="5170"/>
                  </a:lnTo>
                  <a:lnTo>
                    <a:pt x="11112" y="5117"/>
                  </a:lnTo>
                  <a:lnTo>
                    <a:pt x="11146" y="5064"/>
                  </a:lnTo>
                  <a:lnTo>
                    <a:pt x="11169" y="5011"/>
                  </a:lnTo>
                  <a:lnTo>
                    <a:pt x="11181" y="4959"/>
                  </a:lnTo>
                  <a:lnTo>
                    <a:pt x="11181" y="4906"/>
                  </a:lnTo>
                  <a:lnTo>
                    <a:pt x="11181" y="4847"/>
                  </a:lnTo>
                  <a:lnTo>
                    <a:pt x="11169" y="4794"/>
                  </a:lnTo>
                  <a:lnTo>
                    <a:pt x="11135" y="4748"/>
                  </a:lnTo>
                  <a:lnTo>
                    <a:pt x="11112" y="4695"/>
                  </a:lnTo>
                  <a:lnTo>
                    <a:pt x="11065" y="4649"/>
                  </a:lnTo>
                  <a:lnTo>
                    <a:pt x="11019" y="4603"/>
                  </a:lnTo>
                  <a:lnTo>
                    <a:pt x="10961" y="4557"/>
                  </a:lnTo>
                  <a:lnTo>
                    <a:pt x="10903" y="4517"/>
                  </a:lnTo>
                  <a:lnTo>
                    <a:pt x="10822" y="4484"/>
                  </a:lnTo>
                  <a:lnTo>
                    <a:pt x="10753" y="4451"/>
                  </a:lnTo>
                  <a:lnTo>
                    <a:pt x="10672" y="4425"/>
                  </a:lnTo>
                  <a:lnTo>
                    <a:pt x="10579" y="4398"/>
                  </a:lnTo>
                  <a:lnTo>
                    <a:pt x="10278" y="4326"/>
                  </a:lnTo>
                  <a:lnTo>
                    <a:pt x="9943" y="4240"/>
                  </a:lnTo>
                  <a:lnTo>
                    <a:pt x="9514" y="4115"/>
                  </a:lnTo>
                  <a:lnTo>
                    <a:pt x="8993" y="3963"/>
                  </a:lnTo>
                  <a:lnTo>
                    <a:pt x="8403" y="3779"/>
                  </a:lnTo>
                  <a:lnTo>
                    <a:pt x="7755" y="3568"/>
                  </a:lnTo>
                  <a:lnTo>
                    <a:pt x="7419" y="3449"/>
                  </a:lnTo>
                  <a:lnTo>
                    <a:pt x="7060" y="3324"/>
                  </a:lnTo>
                  <a:lnTo>
                    <a:pt x="6713" y="3185"/>
                  </a:lnTo>
                  <a:lnTo>
                    <a:pt x="6343" y="3047"/>
                  </a:lnTo>
                  <a:lnTo>
                    <a:pt x="5984" y="2895"/>
                  </a:lnTo>
                  <a:lnTo>
                    <a:pt x="5625" y="2737"/>
                  </a:lnTo>
                  <a:lnTo>
                    <a:pt x="5255" y="2572"/>
                  </a:lnTo>
                  <a:lnTo>
                    <a:pt x="4896" y="2401"/>
                  </a:lnTo>
                  <a:lnTo>
                    <a:pt x="4537" y="2223"/>
                  </a:lnTo>
                  <a:lnTo>
                    <a:pt x="4190" y="2038"/>
                  </a:lnTo>
                  <a:lnTo>
                    <a:pt x="3843" y="1847"/>
                  </a:lnTo>
                  <a:lnTo>
                    <a:pt x="3519" y="1649"/>
                  </a:lnTo>
                  <a:lnTo>
                    <a:pt x="3195" y="1438"/>
                  </a:lnTo>
                  <a:lnTo>
                    <a:pt x="2894" y="1227"/>
                  </a:lnTo>
                  <a:lnTo>
                    <a:pt x="2604" y="1003"/>
                  </a:lnTo>
                  <a:lnTo>
                    <a:pt x="2327" y="779"/>
                  </a:lnTo>
                  <a:lnTo>
                    <a:pt x="2083" y="548"/>
                  </a:lnTo>
                  <a:lnTo>
                    <a:pt x="1852" y="304"/>
                  </a:lnTo>
                  <a:lnTo>
                    <a:pt x="1771" y="238"/>
                  </a:lnTo>
                  <a:lnTo>
                    <a:pt x="1690" y="179"/>
                  </a:lnTo>
                  <a:lnTo>
                    <a:pt x="1586" y="126"/>
                  </a:lnTo>
                  <a:lnTo>
                    <a:pt x="1482" y="80"/>
                  </a:lnTo>
                  <a:lnTo>
                    <a:pt x="1366" y="47"/>
                  </a:lnTo>
                  <a:lnTo>
                    <a:pt x="1239" y="21"/>
                  </a:lnTo>
                  <a:lnTo>
                    <a:pt x="1111" y="7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-8695500" y="4854000"/>
              <a:ext cx="263075" cy="147050"/>
            </a:xfrm>
            <a:custGeom>
              <a:avLst/>
              <a:gdLst/>
              <a:ahLst/>
              <a:cxnLst/>
              <a:rect l="l" t="t" r="r" b="b"/>
              <a:pathLst>
                <a:path w="10523" h="5882" extrusionOk="0">
                  <a:moveTo>
                    <a:pt x="892" y="0"/>
                  </a:moveTo>
                  <a:lnTo>
                    <a:pt x="788" y="7"/>
                  </a:lnTo>
                  <a:lnTo>
                    <a:pt x="695" y="20"/>
                  </a:lnTo>
                  <a:lnTo>
                    <a:pt x="614" y="40"/>
                  </a:lnTo>
                  <a:lnTo>
                    <a:pt x="522" y="66"/>
                  </a:lnTo>
                  <a:lnTo>
                    <a:pt x="441" y="93"/>
                  </a:lnTo>
                  <a:lnTo>
                    <a:pt x="360" y="126"/>
                  </a:lnTo>
                  <a:lnTo>
                    <a:pt x="290" y="159"/>
                  </a:lnTo>
                  <a:lnTo>
                    <a:pt x="221" y="205"/>
                  </a:lnTo>
                  <a:lnTo>
                    <a:pt x="175" y="244"/>
                  </a:lnTo>
                  <a:lnTo>
                    <a:pt x="117" y="290"/>
                  </a:lnTo>
                  <a:lnTo>
                    <a:pt x="82" y="337"/>
                  </a:lnTo>
                  <a:lnTo>
                    <a:pt x="47" y="389"/>
                  </a:lnTo>
                  <a:lnTo>
                    <a:pt x="24" y="442"/>
                  </a:lnTo>
                  <a:lnTo>
                    <a:pt x="13" y="495"/>
                  </a:lnTo>
                  <a:lnTo>
                    <a:pt x="1" y="548"/>
                  </a:lnTo>
                  <a:lnTo>
                    <a:pt x="13" y="600"/>
                  </a:lnTo>
                  <a:lnTo>
                    <a:pt x="24" y="653"/>
                  </a:lnTo>
                  <a:lnTo>
                    <a:pt x="47" y="712"/>
                  </a:lnTo>
                  <a:lnTo>
                    <a:pt x="82" y="765"/>
                  </a:lnTo>
                  <a:lnTo>
                    <a:pt x="302" y="1049"/>
                  </a:lnTo>
                  <a:lnTo>
                    <a:pt x="545" y="1325"/>
                  </a:lnTo>
                  <a:lnTo>
                    <a:pt x="811" y="1602"/>
                  </a:lnTo>
                  <a:lnTo>
                    <a:pt x="1101" y="1866"/>
                  </a:lnTo>
                  <a:lnTo>
                    <a:pt x="1401" y="2123"/>
                  </a:lnTo>
                  <a:lnTo>
                    <a:pt x="1714" y="2367"/>
                  </a:lnTo>
                  <a:lnTo>
                    <a:pt x="2050" y="2611"/>
                  </a:lnTo>
                  <a:lnTo>
                    <a:pt x="2397" y="2848"/>
                  </a:lnTo>
                  <a:lnTo>
                    <a:pt x="2744" y="3073"/>
                  </a:lnTo>
                  <a:lnTo>
                    <a:pt x="3103" y="3290"/>
                  </a:lnTo>
                  <a:lnTo>
                    <a:pt x="3473" y="3501"/>
                  </a:lnTo>
                  <a:lnTo>
                    <a:pt x="3844" y="3699"/>
                  </a:lnTo>
                  <a:lnTo>
                    <a:pt x="4214" y="3890"/>
                  </a:lnTo>
                  <a:lnTo>
                    <a:pt x="4596" y="4075"/>
                  </a:lnTo>
                  <a:lnTo>
                    <a:pt x="4966" y="4253"/>
                  </a:lnTo>
                  <a:lnTo>
                    <a:pt x="5325" y="4424"/>
                  </a:lnTo>
                  <a:lnTo>
                    <a:pt x="5696" y="4582"/>
                  </a:lnTo>
                  <a:lnTo>
                    <a:pt x="6043" y="4727"/>
                  </a:lnTo>
                  <a:lnTo>
                    <a:pt x="6726" y="4998"/>
                  </a:lnTo>
                  <a:lnTo>
                    <a:pt x="7339" y="5235"/>
                  </a:lnTo>
                  <a:lnTo>
                    <a:pt x="7895" y="5433"/>
                  </a:lnTo>
                  <a:lnTo>
                    <a:pt x="8369" y="5591"/>
                  </a:lnTo>
                  <a:lnTo>
                    <a:pt x="8740" y="5710"/>
                  </a:lnTo>
                  <a:lnTo>
                    <a:pt x="9110" y="5822"/>
                  </a:lnTo>
                  <a:lnTo>
                    <a:pt x="9203" y="5842"/>
                  </a:lnTo>
                  <a:lnTo>
                    <a:pt x="9295" y="5861"/>
                  </a:lnTo>
                  <a:lnTo>
                    <a:pt x="9388" y="5875"/>
                  </a:lnTo>
                  <a:lnTo>
                    <a:pt x="9480" y="5881"/>
                  </a:lnTo>
                  <a:lnTo>
                    <a:pt x="9585" y="5881"/>
                  </a:lnTo>
                  <a:lnTo>
                    <a:pt x="9677" y="5875"/>
                  </a:lnTo>
                  <a:lnTo>
                    <a:pt x="9770" y="5868"/>
                  </a:lnTo>
                  <a:lnTo>
                    <a:pt x="9851" y="5855"/>
                  </a:lnTo>
                  <a:lnTo>
                    <a:pt x="9943" y="5835"/>
                  </a:lnTo>
                  <a:lnTo>
                    <a:pt x="10024" y="5809"/>
                  </a:lnTo>
                  <a:lnTo>
                    <a:pt x="10105" y="5782"/>
                  </a:lnTo>
                  <a:lnTo>
                    <a:pt x="10186" y="5749"/>
                  </a:lnTo>
                  <a:lnTo>
                    <a:pt x="10256" y="5710"/>
                  </a:lnTo>
                  <a:lnTo>
                    <a:pt x="10314" y="5670"/>
                  </a:lnTo>
                  <a:lnTo>
                    <a:pt x="10372" y="5624"/>
                  </a:lnTo>
                  <a:lnTo>
                    <a:pt x="10418" y="5571"/>
                  </a:lnTo>
                  <a:lnTo>
                    <a:pt x="10464" y="5525"/>
                  </a:lnTo>
                  <a:lnTo>
                    <a:pt x="10487" y="5472"/>
                  </a:lnTo>
                  <a:lnTo>
                    <a:pt x="10511" y="5413"/>
                  </a:lnTo>
                  <a:lnTo>
                    <a:pt x="10522" y="5360"/>
                  </a:lnTo>
                  <a:lnTo>
                    <a:pt x="10522" y="5308"/>
                  </a:lnTo>
                  <a:lnTo>
                    <a:pt x="10511" y="5255"/>
                  </a:lnTo>
                  <a:lnTo>
                    <a:pt x="10499" y="5202"/>
                  </a:lnTo>
                  <a:lnTo>
                    <a:pt x="10476" y="5149"/>
                  </a:lnTo>
                  <a:lnTo>
                    <a:pt x="10441" y="5103"/>
                  </a:lnTo>
                  <a:lnTo>
                    <a:pt x="10395" y="5050"/>
                  </a:lnTo>
                  <a:lnTo>
                    <a:pt x="10349" y="5011"/>
                  </a:lnTo>
                  <a:lnTo>
                    <a:pt x="10291" y="4965"/>
                  </a:lnTo>
                  <a:lnTo>
                    <a:pt x="10221" y="4925"/>
                  </a:lnTo>
                  <a:lnTo>
                    <a:pt x="10152" y="4892"/>
                  </a:lnTo>
                  <a:lnTo>
                    <a:pt x="10071" y="4859"/>
                  </a:lnTo>
                  <a:lnTo>
                    <a:pt x="9990" y="4833"/>
                  </a:lnTo>
                  <a:lnTo>
                    <a:pt x="9700" y="4741"/>
                  </a:lnTo>
                  <a:lnTo>
                    <a:pt x="9388" y="4642"/>
                  </a:lnTo>
                  <a:lnTo>
                    <a:pt x="8971" y="4503"/>
                  </a:lnTo>
                  <a:lnTo>
                    <a:pt x="8473" y="4325"/>
                  </a:lnTo>
                  <a:lnTo>
                    <a:pt x="7906" y="4114"/>
                  </a:lnTo>
                  <a:lnTo>
                    <a:pt x="7293" y="3870"/>
                  </a:lnTo>
                  <a:lnTo>
                    <a:pt x="6969" y="3732"/>
                  </a:lnTo>
                  <a:lnTo>
                    <a:pt x="6645" y="3593"/>
                  </a:lnTo>
                  <a:lnTo>
                    <a:pt x="6309" y="3442"/>
                  </a:lnTo>
                  <a:lnTo>
                    <a:pt x="5973" y="3284"/>
                  </a:lnTo>
                  <a:lnTo>
                    <a:pt x="5626" y="3119"/>
                  </a:lnTo>
                  <a:lnTo>
                    <a:pt x="5291" y="2941"/>
                  </a:lnTo>
                  <a:lnTo>
                    <a:pt x="4943" y="2763"/>
                  </a:lnTo>
                  <a:lnTo>
                    <a:pt x="4608" y="2578"/>
                  </a:lnTo>
                  <a:lnTo>
                    <a:pt x="4284" y="2380"/>
                  </a:lnTo>
                  <a:lnTo>
                    <a:pt x="3959" y="2183"/>
                  </a:lnTo>
                  <a:lnTo>
                    <a:pt x="3647" y="1972"/>
                  </a:lnTo>
                  <a:lnTo>
                    <a:pt x="3346" y="1754"/>
                  </a:lnTo>
                  <a:lnTo>
                    <a:pt x="3057" y="1536"/>
                  </a:lnTo>
                  <a:lnTo>
                    <a:pt x="2790" y="1306"/>
                  </a:lnTo>
                  <a:lnTo>
                    <a:pt x="2524" y="1075"/>
                  </a:lnTo>
                  <a:lnTo>
                    <a:pt x="2293" y="838"/>
                  </a:lnTo>
                  <a:lnTo>
                    <a:pt x="2073" y="594"/>
                  </a:lnTo>
                  <a:lnTo>
                    <a:pt x="1876" y="343"/>
                  </a:lnTo>
                  <a:lnTo>
                    <a:pt x="1818" y="264"/>
                  </a:lnTo>
                  <a:lnTo>
                    <a:pt x="1726" y="198"/>
                  </a:lnTo>
                  <a:lnTo>
                    <a:pt x="1633" y="139"/>
                  </a:lnTo>
                  <a:lnTo>
                    <a:pt x="1517" y="86"/>
                  </a:lnTo>
                  <a:lnTo>
                    <a:pt x="1390" y="53"/>
                  </a:lnTo>
                  <a:lnTo>
                    <a:pt x="1263" y="2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-11199325" y="2993625"/>
              <a:ext cx="520575" cy="85575"/>
            </a:xfrm>
            <a:custGeom>
              <a:avLst/>
              <a:gdLst/>
              <a:ahLst/>
              <a:cxnLst/>
              <a:rect l="l" t="t" r="r" b="b"/>
              <a:pathLst>
                <a:path w="20823" h="3423" extrusionOk="0">
                  <a:moveTo>
                    <a:pt x="868" y="1"/>
                  </a:moveTo>
                  <a:lnTo>
                    <a:pt x="764" y="14"/>
                  </a:lnTo>
                  <a:lnTo>
                    <a:pt x="660" y="34"/>
                  </a:lnTo>
                  <a:lnTo>
                    <a:pt x="556" y="54"/>
                  </a:lnTo>
                  <a:lnTo>
                    <a:pt x="463" y="86"/>
                  </a:lnTo>
                  <a:lnTo>
                    <a:pt x="371" y="119"/>
                  </a:lnTo>
                  <a:lnTo>
                    <a:pt x="290" y="166"/>
                  </a:lnTo>
                  <a:lnTo>
                    <a:pt x="209" y="212"/>
                  </a:lnTo>
                  <a:lnTo>
                    <a:pt x="151" y="258"/>
                  </a:lnTo>
                  <a:lnTo>
                    <a:pt x="104" y="304"/>
                  </a:lnTo>
                  <a:lnTo>
                    <a:pt x="70" y="357"/>
                  </a:lnTo>
                  <a:lnTo>
                    <a:pt x="35" y="410"/>
                  </a:lnTo>
                  <a:lnTo>
                    <a:pt x="12" y="462"/>
                  </a:lnTo>
                  <a:lnTo>
                    <a:pt x="0" y="515"/>
                  </a:lnTo>
                  <a:lnTo>
                    <a:pt x="0" y="568"/>
                  </a:lnTo>
                  <a:lnTo>
                    <a:pt x="12" y="621"/>
                  </a:lnTo>
                  <a:lnTo>
                    <a:pt x="23" y="673"/>
                  </a:lnTo>
                  <a:lnTo>
                    <a:pt x="47" y="726"/>
                  </a:lnTo>
                  <a:lnTo>
                    <a:pt x="81" y="772"/>
                  </a:lnTo>
                  <a:lnTo>
                    <a:pt x="128" y="825"/>
                  </a:lnTo>
                  <a:lnTo>
                    <a:pt x="174" y="871"/>
                  </a:lnTo>
                  <a:lnTo>
                    <a:pt x="232" y="911"/>
                  </a:lnTo>
                  <a:lnTo>
                    <a:pt x="301" y="950"/>
                  </a:lnTo>
                  <a:lnTo>
                    <a:pt x="371" y="990"/>
                  </a:lnTo>
                  <a:lnTo>
                    <a:pt x="857" y="1201"/>
                  </a:lnTo>
                  <a:lnTo>
                    <a:pt x="1331" y="1398"/>
                  </a:lnTo>
                  <a:lnTo>
                    <a:pt x="1818" y="1590"/>
                  </a:lnTo>
                  <a:lnTo>
                    <a:pt x="2292" y="1768"/>
                  </a:lnTo>
                  <a:lnTo>
                    <a:pt x="2767" y="1933"/>
                  </a:lnTo>
                  <a:lnTo>
                    <a:pt x="3241" y="2091"/>
                  </a:lnTo>
                  <a:lnTo>
                    <a:pt x="3704" y="2236"/>
                  </a:lnTo>
                  <a:lnTo>
                    <a:pt x="4179" y="2368"/>
                  </a:lnTo>
                  <a:lnTo>
                    <a:pt x="4642" y="2499"/>
                  </a:lnTo>
                  <a:lnTo>
                    <a:pt x="5105" y="2612"/>
                  </a:lnTo>
                  <a:lnTo>
                    <a:pt x="5568" y="2724"/>
                  </a:lnTo>
                  <a:lnTo>
                    <a:pt x="6031" y="2823"/>
                  </a:lnTo>
                  <a:lnTo>
                    <a:pt x="6482" y="2908"/>
                  </a:lnTo>
                  <a:lnTo>
                    <a:pt x="6933" y="2994"/>
                  </a:lnTo>
                  <a:lnTo>
                    <a:pt x="7373" y="3066"/>
                  </a:lnTo>
                  <a:lnTo>
                    <a:pt x="7825" y="3132"/>
                  </a:lnTo>
                  <a:lnTo>
                    <a:pt x="8264" y="3192"/>
                  </a:lnTo>
                  <a:lnTo>
                    <a:pt x="8693" y="3244"/>
                  </a:lnTo>
                  <a:lnTo>
                    <a:pt x="9121" y="3291"/>
                  </a:lnTo>
                  <a:lnTo>
                    <a:pt x="9549" y="3324"/>
                  </a:lnTo>
                  <a:lnTo>
                    <a:pt x="9966" y="3357"/>
                  </a:lnTo>
                  <a:lnTo>
                    <a:pt x="10383" y="3383"/>
                  </a:lnTo>
                  <a:lnTo>
                    <a:pt x="10788" y="3403"/>
                  </a:lnTo>
                  <a:lnTo>
                    <a:pt x="11193" y="3416"/>
                  </a:lnTo>
                  <a:lnTo>
                    <a:pt x="11586" y="3423"/>
                  </a:lnTo>
                  <a:lnTo>
                    <a:pt x="12362" y="3423"/>
                  </a:lnTo>
                  <a:lnTo>
                    <a:pt x="12744" y="3416"/>
                  </a:lnTo>
                  <a:lnTo>
                    <a:pt x="13114" y="3403"/>
                  </a:lnTo>
                  <a:lnTo>
                    <a:pt x="13485" y="3383"/>
                  </a:lnTo>
                  <a:lnTo>
                    <a:pt x="13843" y="3363"/>
                  </a:lnTo>
                  <a:lnTo>
                    <a:pt x="14191" y="3343"/>
                  </a:lnTo>
                  <a:lnTo>
                    <a:pt x="14873" y="3284"/>
                  </a:lnTo>
                  <a:lnTo>
                    <a:pt x="15522" y="3218"/>
                  </a:lnTo>
                  <a:lnTo>
                    <a:pt x="16135" y="3139"/>
                  </a:lnTo>
                  <a:lnTo>
                    <a:pt x="16714" y="3053"/>
                  </a:lnTo>
                  <a:lnTo>
                    <a:pt x="17258" y="2961"/>
                  </a:lnTo>
                  <a:lnTo>
                    <a:pt x="17767" y="2869"/>
                  </a:lnTo>
                  <a:lnTo>
                    <a:pt x="18230" y="2770"/>
                  </a:lnTo>
                  <a:lnTo>
                    <a:pt x="18658" y="2678"/>
                  </a:lnTo>
                  <a:lnTo>
                    <a:pt x="19040" y="2585"/>
                  </a:lnTo>
                  <a:lnTo>
                    <a:pt x="19376" y="2499"/>
                  </a:lnTo>
                  <a:lnTo>
                    <a:pt x="19665" y="2420"/>
                  </a:lnTo>
                  <a:lnTo>
                    <a:pt x="19908" y="2348"/>
                  </a:lnTo>
                  <a:lnTo>
                    <a:pt x="20244" y="2242"/>
                  </a:lnTo>
                  <a:lnTo>
                    <a:pt x="20371" y="2203"/>
                  </a:lnTo>
                  <a:lnTo>
                    <a:pt x="20452" y="2170"/>
                  </a:lnTo>
                  <a:lnTo>
                    <a:pt x="20533" y="2130"/>
                  </a:lnTo>
                  <a:lnTo>
                    <a:pt x="20603" y="2091"/>
                  </a:lnTo>
                  <a:lnTo>
                    <a:pt x="20661" y="2051"/>
                  </a:lnTo>
                  <a:lnTo>
                    <a:pt x="20707" y="2005"/>
                  </a:lnTo>
                  <a:lnTo>
                    <a:pt x="20742" y="1959"/>
                  </a:lnTo>
                  <a:lnTo>
                    <a:pt x="20776" y="1906"/>
                  </a:lnTo>
                  <a:lnTo>
                    <a:pt x="20800" y="1853"/>
                  </a:lnTo>
                  <a:lnTo>
                    <a:pt x="20823" y="1801"/>
                  </a:lnTo>
                  <a:lnTo>
                    <a:pt x="20823" y="1748"/>
                  </a:lnTo>
                  <a:lnTo>
                    <a:pt x="20823" y="1695"/>
                  </a:lnTo>
                  <a:lnTo>
                    <a:pt x="20811" y="1642"/>
                  </a:lnTo>
                  <a:lnTo>
                    <a:pt x="20800" y="1590"/>
                  </a:lnTo>
                  <a:lnTo>
                    <a:pt x="20765" y="1537"/>
                  </a:lnTo>
                  <a:lnTo>
                    <a:pt x="20730" y="1484"/>
                  </a:lnTo>
                  <a:lnTo>
                    <a:pt x="20684" y="1438"/>
                  </a:lnTo>
                  <a:lnTo>
                    <a:pt x="20626" y="1392"/>
                  </a:lnTo>
                  <a:lnTo>
                    <a:pt x="20557" y="1346"/>
                  </a:lnTo>
                  <a:lnTo>
                    <a:pt x="20487" y="1313"/>
                  </a:lnTo>
                  <a:lnTo>
                    <a:pt x="20418" y="1280"/>
                  </a:lnTo>
                  <a:lnTo>
                    <a:pt x="20337" y="1247"/>
                  </a:lnTo>
                  <a:lnTo>
                    <a:pt x="20244" y="1227"/>
                  </a:lnTo>
                  <a:lnTo>
                    <a:pt x="20163" y="1207"/>
                  </a:lnTo>
                  <a:lnTo>
                    <a:pt x="20070" y="1194"/>
                  </a:lnTo>
                  <a:lnTo>
                    <a:pt x="19978" y="1181"/>
                  </a:lnTo>
                  <a:lnTo>
                    <a:pt x="19793" y="1181"/>
                  </a:lnTo>
                  <a:lnTo>
                    <a:pt x="19700" y="1188"/>
                  </a:lnTo>
                  <a:lnTo>
                    <a:pt x="19607" y="1194"/>
                  </a:lnTo>
                  <a:lnTo>
                    <a:pt x="19515" y="1214"/>
                  </a:lnTo>
                  <a:lnTo>
                    <a:pt x="19422" y="1234"/>
                  </a:lnTo>
                  <a:lnTo>
                    <a:pt x="19341" y="1260"/>
                  </a:lnTo>
                  <a:lnTo>
                    <a:pt x="19179" y="1313"/>
                  </a:lnTo>
                  <a:lnTo>
                    <a:pt x="18855" y="1418"/>
                  </a:lnTo>
                  <a:lnTo>
                    <a:pt x="18624" y="1484"/>
                  </a:lnTo>
                  <a:lnTo>
                    <a:pt x="18357" y="1557"/>
                  </a:lnTo>
                  <a:lnTo>
                    <a:pt x="18045" y="1636"/>
                  </a:lnTo>
                  <a:lnTo>
                    <a:pt x="17709" y="1715"/>
                  </a:lnTo>
                  <a:lnTo>
                    <a:pt x="17327" y="1801"/>
                  </a:lnTo>
                  <a:lnTo>
                    <a:pt x="16911" y="1880"/>
                  </a:lnTo>
                  <a:lnTo>
                    <a:pt x="16459" y="1965"/>
                  </a:lnTo>
                  <a:lnTo>
                    <a:pt x="15985" y="2045"/>
                  </a:lnTo>
                  <a:lnTo>
                    <a:pt x="15475" y="2117"/>
                  </a:lnTo>
                  <a:lnTo>
                    <a:pt x="14931" y="2183"/>
                  </a:lnTo>
                  <a:lnTo>
                    <a:pt x="14364" y="2236"/>
                  </a:lnTo>
                  <a:lnTo>
                    <a:pt x="13762" y="2282"/>
                  </a:lnTo>
                  <a:lnTo>
                    <a:pt x="13149" y="2315"/>
                  </a:lnTo>
                  <a:lnTo>
                    <a:pt x="12825" y="2328"/>
                  </a:lnTo>
                  <a:lnTo>
                    <a:pt x="12501" y="2335"/>
                  </a:lnTo>
                  <a:lnTo>
                    <a:pt x="12165" y="2341"/>
                  </a:lnTo>
                  <a:lnTo>
                    <a:pt x="11829" y="2341"/>
                  </a:lnTo>
                  <a:lnTo>
                    <a:pt x="11482" y="2335"/>
                  </a:lnTo>
                  <a:lnTo>
                    <a:pt x="11135" y="2328"/>
                  </a:lnTo>
                  <a:lnTo>
                    <a:pt x="10788" y="2308"/>
                  </a:lnTo>
                  <a:lnTo>
                    <a:pt x="10429" y="2289"/>
                  </a:lnTo>
                  <a:lnTo>
                    <a:pt x="10059" y="2269"/>
                  </a:lnTo>
                  <a:lnTo>
                    <a:pt x="9688" y="2236"/>
                  </a:lnTo>
                  <a:lnTo>
                    <a:pt x="9318" y="2203"/>
                  </a:lnTo>
                  <a:lnTo>
                    <a:pt x="8936" y="2157"/>
                  </a:lnTo>
                  <a:lnTo>
                    <a:pt x="8554" y="2111"/>
                  </a:lnTo>
                  <a:lnTo>
                    <a:pt x="8172" y="2051"/>
                  </a:lnTo>
                  <a:lnTo>
                    <a:pt x="7778" y="1992"/>
                  </a:lnTo>
                  <a:lnTo>
                    <a:pt x="7385" y="1926"/>
                  </a:lnTo>
                  <a:lnTo>
                    <a:pt x="6991" y="1847"/>
                  </a:lnTo>
                  <a:lnTo>
                    <a:pt x="6598" y="1768"/>
                  </a:lnTo>
                  <a:lnTo>
                    <a:pt x="6193" y="1675"/>
                  </a:lnTo>
                  <a:lnTo>
                    <a:pt x="5788" y="1576"/>
                  </a:lnTo>
                  <a:lnTo>
                    <a:pt x="5371" y="1471"/>
                  </a:lnTo>
                  <a:lnTo>
                    <a:pt x="4966" y="1359"/>
                  </a:lnTo>
                  <a:lnTo>
                    <a:pt x="4549" y="1234"/>
                  </a:lnTo>
                  <a:lnTo>
                    <a:pt x="4132" y="1102"/>
                  </a:lnTo>
                  <a:lnTo>
                    <a:pt x="3704" y="963"/>
                  </a:lnTo>
                  <a:lnTo>
                    <a:pt x="3287" y="812"/>
                  </a:lnTo>
                  <a:lnTo>
                    <a:pt x="2859" y="653"/>
                  </a:lnTo>
                  <a:lnTo>
                    <a:pt x="2431" y="489"/>
                  </a:lnTo>
                  <a:lnTo>
                    <a:pt x="2003" y="311"/>
                  </a:lnTo>
                  <a:lnTo>
                    <a:pt x="1574" y="119"/>
                  </a:lnTo>
                  <a:lnTo>
                    <a:pt x="1505" y="93"/>
                  </a:lnTo>
                  <a:lnTo>
                    <a:pt x="1436" y="67"/>
                  </a:lnTo>
                  <a:lnTo>
                    <a:pt x="1366" y="47"/>
                  </a:lnTo>
                  <a:lnTo>
                    <a:pt x="1285" y="27"/>
                  </a:lnTo>
                  <a:lnTo>
                    <a:pt x="1135" y="7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-11284400" y="2711775"/>
              <a:ext cx="590025" cy="56900"/>
            </a:xfrm>
            <a:custGeom>
              <a:avLst/>
              <a:gdLst/>
              <a:ahLst/>
              <a:cxnLst/>
              <a:rect l="l" t="t" r="r" b="b"/>
              <a:pathLst>
                <a:path w="23601" h="2276" extrusionOk="0">
                  <a:moveTo>
                    <a:pt x="892" y="1"/>
                  </a:moveTo>
                  <a:lnTo>
                    <a:pt x="811" y="7"/>
                  </a:lnTo>
                  <a:lnTo>
                    <a:pt x="649" y="34"/>
                  </a:lnTo>
                  <a:lnTo>
                    <a:pt x="510" y="67"/>
                  </a:lnTo>
                  <a:lnTo>
                    <a:pt x="371" y="120"/>
                  </a:lnTo>
                  <a:lnTo>
                    <a:pt x="255" y="179"/>
                  </a:lnTo>
                  <a:lnTo>
                    <a:pt x="162" y="251"/>
                  </a:lnTo>
                  <a:lnTo>
                    <a:pt x="116" y="291"/>
                  </a:lnTo>
                  <a:lnTo>
                    <a:pt x="81" y="337"/>
                  </a:lnTo>
                  <a:lnTo>
                    <a:pt x="47" y="377"/>
                  </a:lnTo>
                  <a:lnTo>
                    <a:pt x="24" y="429"/>
                  </a:lnTo>
                  <a:lnTo>
                    <a:pt x="12" y="482"/>
                  </a:lnTo>
                  <a:lnTo>
                    <a:pt x="0" y="535"/>
                  </a:lnTo>
                  <a:lnTo>
                    <a:pt x="0" y="594"/>
                  </a:lnTo>
                  <a:lnTo>
                    <a:pt x="12" y="647"/>
                  </a:lnTo>
                  <a:lnTo>
                    <a:pt x="35" y="700"/>
                  </a:lnTo>
                  <a:lnTo>
                    <a:pt x="58" y="752"/>
                  </a:lnTo>
                  <a:lnTo>
                    <a:pt x="105" y="799"/>
                  </a:lnTo>
                  <a:lnTo>
                    <a:pt x="139" y="845"/>
                  </a:lnTo>
                  <a:lnTo>
                    <a:pt x="197" y="891"/>
                  </a:lnTo>
                  <a:lnTo>
                    <a:pt x="255" y="930"/>
                  </a:lnTo>
                  <a:lnTo>
                    <a:pt x="325" y="970"/>
                  </a:lnTo>
                  <a:lnTo>
                    <a:pt x="394" y="1003"/>
                  </a:lnTo>
                  <a:lnTo>
                    <a:pt x="475" y="1029"/>
                  </a:lnTo>
                  <a:lnTo>
                    <a:pt x="568" y="1056"/>
                  </a:lnTo>
                  <a:lnTo>
                    <a:pt x="649" y="1075"/>
                  </a:lnTo>
                  <a:lnTo>
                    <a:pt x="753" y="1095"/>
                  </a:lnTo>
                  <a:lnTo>
                    <a:pt x="1540" y="1194"/>
                  </a:lnTo>
                  <a:lnTo>
                    <a:pt x="2327" y="1293"/>
                  </a:lnTo>
                  <a:lnTo>
                    <a:pt x="3334" y="1405"/>
                  </a:lnTo>
                  <a:lnTo>
                    <a:pt x="4549" y="1537"/>
                  </a:lnTo>
                  <a:lnTo>
                    <a:pt x="5915" y="1675"/>
                  </a:lnTo>
                  <a:lnTo>
                    <a:pt x="7431" y="1814"/>
                  </a:lnTo>
                  <a:lnTo>
                    <a:pt x="8241" y="1880"/>
                  </a:lnTo>
                  <a:lnTo>
                    <a:pt x="9063" y="1946"/>
                  </a:lnTo>
                  <a:lnTo>
                    <a:pt x="9908" y="2005"/>
                  </a:lnTo>
                  <a:lnTo>
                    <a:pt x="10776" y="2064"/>
                  </a:lnTo>
                  <a:lnTo>
                    <a:pt x="11656" y="2111"/>
                  </a:lnTo>
                  <a:lnTo>
                    <a:pt x="12547" y="2157"/>
                  </a:lnTo>
                  <a:lnTo>
                    <a:pt x="13450" y="2196"/>
                  </a:lnTo>
                  <a:lnTo>
                    <a:pt x="14353" y="2229"/>
                  </a:lnTo>
                  <a:lnTo>
                    <a:pt x="15256" y="2256"/>
                  </a:lnTo>
                  <a:lnTo>
                    <a:pt x="16158" y="2269"/>
                  </a:lnTo>
                  <a:lnTo>
                    <a:pt x="17050" y="2275"/>
                  </a:lnTo>
                  <a:lnTo>
                    <a:pt x="17941" y="2269"/>
                  </a:lnTo>
                  <a:lnTo>
                    <a:pt x="18809" y="2249"/>
                  </a:lnTo>
                  <a:lnTo>
                    <a:pt x="19665" y="2216"/>
                  </a:lnTo>
                  <a:lnTo>
                    <a:pt x="20499" y="2177"/>
                  </a:lnTo>
                  <a:lnTo>
                    <a:pt x="20904" y="2150"/>
                  </a:lnTo>
                  <a:lnTo>
                    <a:pt x="21309" y="2117"/>
                  </a:lnTo>
                  <a:lnTo>
                    <a:pt x="21703" y="2084"/>
                  </a:lnTo>
                  <a:lnTo>
                    <a:pt x="22096" y="2045"/>
                  </a:lnTo>
                  <a:lnTo>
                    <a:pt x="22478" y="1999"/>
                  </a:lnTo>
                  <a:lnTo>
                    <a:pt x="22848" y="1952"/>
                  </a:lnTo>
                  <a:lnTo>
                    <a:pt x="22953" y="1939"/>
                  </a:lnTo>
                  <a:lnTo>
                    <a:pt x="23034" y="1919"/>
                  </a:lnTo>
                  <a:lnTo>
                    <a:pt x="23126" y="1893"/>
                  </a:lnTo>
                  <a:lnTo>
                    <a:pt x="23207" y="1860"/>
                  </a:lnTo>
                  <a:lnTo>
                    <a:pt x="23277" y="1827"/>
                  </a:lnTo>
                  <a:lnTo>
                    <a:pt x="23346" y="1794"/>
                  </a:lnTo>
                  <a:lnTo>
                    <a:pt x="23404" y="1748"/>
                  </a:lnTo>
                  <a:lnTo>
                    <a:pt x="23462" y="1708"/>
                  </a:lnTo>
                  <a:lnTo>
                    <a:pt x="23508" y="1662"/>
                  </a:lnTo>
                  <a:lnTo>
                    <a:pt x="23543" y="1610"/>
                  </a:lnTo>
                  <a:lnTo>
                    <a:pt x="23566" y="1563"/>
                  </a:lnTo>
                  <a:lnTo>
                    <a:pt x="23589" y="1511"/>
                  </a:lnTo>
                  <a:lnTo>
                    <a:pt x="23601" y="1451"/>
                  </a:lnTo>
                  <a:lnTo>
                    <a:pt x="23601" y="1399"/>
                  </a:lnTo>
                  <a:lnTo>
                    <a:pt x="23601" y="1346"/>
                  </a:lnTo>
                  <a:lnTo>
                    <a:pt x="23578" y="1286"/>
                  </a:lnTo>
                  <a:lnTo>
                    <a:pt x="23554" y="1234"/>
                  </a:lnTo>
                  <a:lnTo>
                    <a:pt x="23520" y="1181"/>
                  </a:lnTo>
                  <a:lnTo>
                    <a:pt x="23473" y="1135"/>
                  </a:lnTo>
                  <a:lnTo>
                    <a:pt x="23416" y="1089"/>
                  </a:lnTo>
                  <a:lnTo>
                    <a:pt x="23358" y="1043"/>
                  </a:lnTo>
                  <a:lnTo>
                    <a:pt x="23300" y="1010"/>
                  </a:lnTo>
                  <a:lnTo>
                    <a:pt x="23230" y="970"/>
                  </a:lnTo>
                  <a:lnTo>
                    <a:pt x="23149" y="944"/>
                  </a:lnTo>
                  <a:lnTo>
                    <a:pt x="23068" y="917"/>
                  </a:lnTo>
                  <a:lnTo>
                    <a:pt x="22987" y="891"/>
                  </a:lnTo>
                  <a:lnTo>
                    <a:pt x="22895" y="878"/>
                  </a:lnTo>
                  <a:lnTo>
                    <a:pt x="22802" y="865"/>
                  </a:lnTo>
                  <a:lnTo>
                    <a:pt x="22709" y="858"/>
                  </a:lnTo>
                  <a:lnTo>
                    <a:pt x="22605" y="858"/>
                  </a:lnTo>
                  <a:lnTo>
                    <a:pt x="22513" y="865"/>
                  </a:lnTo>
                  <a:lnTo>
                    <a:pt x="22409" y="871"/>
                  </a:lnTo>
                  <a:lnTo>
                    <a:pt x="22061" y="917"/>
                  </a:lnTo>
                  <a:lnTo>
                    <a:pt x="21691" y="957"/>
                  </a:lnTo>
                  <a:lnTo>
                    <a:pt x="21321" y="990"/>
                  </a:lnTo>
                  <a:lnTo>
                    <a:pt x="20950" y="1023"/>
                  </a:lnTo>
                  <a:lnTo>
                    <a:pt x="20568" y="1056"/>
                  </a:lnTo>
                  <a:lnTo>
                    <a:pt x="20175" y="1075"/>
                  </a:lnTo>
                  <a:lnTo>
                    <a:pt x="19376" y="1115"/>
                  </a:lnTo>
                  <a:lnTo>
                    <a:pt x="18543" y="1141"/>
                  </a:lnTo>
                  <a:lnTo>
                    <a:pt x="17709" y="1161"/>
                  </a:lnTo>
                  <a:lnTo>
                    <a:pt x="16853" y="1161"/>
                  </a:lnTo>
                  <a:lnTo>
                    <a:pt x="15985" y="1155"/>
                  </a:lnTo>
                  <a:lnTo>
                    <a:pt x="15105" y="1135"/>
                  </a:lnTo>
                  <a:lnTo>
                    <a:pt x="14225" y="1108"/>
                  </a:lnTo>
                  <a:lnTo>
                    <a:pt x="13346" y="1075"/>
                  </a:lnTo>
                  <a:lnTo>
                    <a:pt x="12466" y="1036"/>
                  </a:lnTo>
                  <a:lnTo>
                    <a:pt x="11598" y="990"/>
                  </a:lnTo>
                  <a:lnTo>
                    <a:pt x="10742" y="937"/>
                  </a:lnTo>
                  <a:lnTo>
                    <a:pt x="9897" y="878"/>
                  </a:lnTo>
                  <a:lnTo>
                    <a:pt x="9075" y="818"/>
                  </a:lnTo>
                  <a:lnTo>
                    <a:pt x="8265" y="752"/>
                  </a:lnTo>
                  <a:lnTo>
                    <a:pt x="7489" y="687"/>
                  </a:lnTo>
                  <a:lnTo>
                    <a:pt x="6008" y="555"/>
                  </a:lnTo>
                  <a:lnTo>
                    <a:pt x="4688" y="416"/>
                  </a:lnTo>
                  <a:lnTo>
                    <a:pt x="3531" y="298"/>
                  </a:lnTo>
                  <a:lnTo>
                    <a:pt x="2570" y="185"/>
                  </a:lnTo>
                  <a:lnTo>
                    <a:pt x="1841" y="100"/>
                  </a:lnTo>
                  <a:lnTo>
                    <a:pt x="1204" y="14"/>
                  </a:lnTo>
                  <a:lnTo>
                    <a:pt x="1088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-11284400" y="2217975"/>
              <a:ext cx="661500" cy="174900"/>
            </a:xfrm>
            <a:custGeom>
              <a:avLst/>
              <a:gdLst/>
              <a:ahLst/>
              <a:cxnLst/>
              <a:rect l="l" t="t" r="r" b="b"/>
              <a:pathLst>
                <a:path w="26460" h="6996" extrusionOk="0">
                  <a:moveTo>
                    <a:pt x="973" y="0"/>
                  </a:moveTo>
                  <a:lnTo>
                    <a:pt x="892" y="7"/>
                  </a:lnTo>
                  <a:lnTo>
                    <a:pt x="799" y="14"/>
                  </a:lnTo>
                  <a:lnTo>
                    <a:pt x="718" y="20"/>
                  </a:lnTo>
                  <a:lnTo>
                    <a:pt x="637" y="40"/>
                  </a:lnTo>
                  <a:lnTo>
                    <a:pt x="556" y="60"/>
                  </a:lnTo>
                  <a:lnTo>
                    <a:pt x="475" y="80"/>
                  </a:lnTo>
                  <a:lnTo>
                    <a:pt x="406" y="106"/>
                  </a:lnTo>
                  <a:lnTo>
                    <a:pt x="336" y="139"/>
                  </a:lnTo>
                  <a:lnTo>
                    <a:pt x="267" y="178"/>
                  </a:lnTo>
                  <a:lnTo>
                    <a:pt x="197" y="225"/>
                  </a:lnTo>
                  <a:lnTo>
                    <a:pt x="139" y="271"/>
                  </a:lnTo>
                  <a:lnTo>
                    <a:pt x="93" y="317"/>
                  </a:lnTo>
                  <a:lnTo>
                    <a:pt x="58" y="363"/>
                  </a:lnTo>
                  <a:lnTo>
                    <a:pt x="35" y="416"/>
                  </a:lnTo>
                  <a:lnTo>
                    <a:pt x="12" y="468"/>
                  </a:lnTo>
                  <a:lnTo>
                    <a:pt x="0" y="521"/>
                  </a:lnTo>
                  <a:lnTo>
                    <a:pt x="0" y="574"/>
                  </a:lnTo>
                  <a:lnTo>
                    <a:pt x="12" y="627"/>
                  </a:lnTo>
                  <a:lnTo>
                    <a:pt x="24" y="679"/>
                  </a:lnTo>
                  <a:lnTo>
                    <a:pt x="47" y="732"/>
                  </a:lnTo>
                  <a:lnTo>
                    <a:pt x="81" y="785"/>
                  </a:lnTo>
                  <a:lnTo>
                    <a:pt x="128" y="831"/>
                  </a:lnTo>
                  <a:lnTo>
                    <a:pt x="174" y="877"/>
                  </a:lnTo>
                  <a:lnTo>
                    <a:pt x="243" y="923"/>
                  </a:lnTo>
                  <a:lnTo>
                    <a:pt x="440" y="1049"/>
                  </a:lnTo>
                  <a:lnTo>
                    <a:pt x="880" y="1312"/>
                  </a:lnTo>
                  <a:lnTo>
                    <a:pt x="1181" y="1484"/>
                  </a:lnTo>
                  <a:lnTo>
                    <a:pt x="1528" y="1682"/>
                  </a:lnTo>
                  <a:lnTo>
                    <a:pt x="1933" y="1906"/>
                  </a:lnTo>
                  <a:lnTo>
                    <a:pt x="2396" y="2150"/>
                  </a:lnTo>
                  <a:lnTo>
                    <a:pt x="2906" y="2407"/>
                  </a:lnTo>
                  <a:lnTo>
                    <a:pt x="3461" y="2677"/>
                  </a:lnTo>
                  <a:lnTo>
                    <a:pt x="4063" y="2961"/>
                  </a:lnTo>
                  <a:lnTo>
                    <a:pt x="4723" y="3251"/>
                  </a:lnTo>
                  <a:lnTo>
                    <a:pt x="5417" y="3554"/>
                  </a:lnTo>
                  <a:lnTo>
                    <a:pt x="6158" y="3851"/>
                  </a:lnTo>
                  <a:lnTo>
                    <a:pt x="6945" y="4154"/>
                  </a:lnTo>
                  <a:lnTo>
                    <a:pt x="7767" y="4457"/>
                  </a:lnTo>
                  <a:lnTo>
                    <a:pt x="8195" y="4609"/>
                  </a:lnTo>
                  <a:lnTo>
                    <a:pt x="8635" y="4754"/>
                  </a:lnTo>
                  <a:lnTo>
                    <a:pt x="9086" y="4899"/>
                  </a:lnTo>
                  <a:lnTo>
                    <a:pt x="9538" y="5044"/>
                  </a:lnTo>
                  <a:lnTo>
                    <a:pt x="10012" y="5189"/>
                  </a:lnTo>
                  <a:lnTo>
                    <a:pt x="10487" y="5327"/>
                  </a:lnTo>
                  <a:lnTo>
                    <a:pt x="10973" y="5459"/>
                  </a:lnTo>
                  <a:lnTo>
                    <a:pt x="11459" y="5591"/>
                  </a:lnTo>
                  <a:lnTo>
                    <a:pt x="11968" y="5723"/>
                  </a:lnTo>
                  <a:lnTo>
                    <a:pt x="12478" y="5848"/>
                  </a:lnTo>
                  <a:lnTo>
                    <a:pt x="12999" y="5967"/>
                  </a:lnTo>
                  <a:lnTo>
                    <a:pt x="13531" y="6079"/>
                  </a:lnTo>
                  <a:lnTo>
                    <a:pt x="14063" y="6191"/>
                  </a:lnTo>
                  <a:lnTo>
                    <a:pt x="14607" y="6297"/>
                  </a:lnTo>
                  <a:lnTo>
                    <a:pt x="15163" y="6396"/>
                  </a:lnTo>
                  <a:lnTo>
                    <a:pt x="15730" y="6481"/>
                  </a:lnTo>
                  <a:lnTo>
                    <a:pt x="16297" y="6567"/>
                  </a:lnTo>
                  <a:lnTo>
                    <a:pt x="16864" y="6646"/>
                  </a:lnTo>
                  <a:lnTo>
                    <a:pt x="17455" y="6719"/>
                  </a:lnTo>
                  <a:lnTo>
                    <a:pt x="18045" y="6785"/>
                  </a:lnTo>
                  <a:lnTo>
                    <a:pt x="18647" y="6844"/>
                  </a:lnTo>
                  <a:lnTo>
                    <a:pt x="19249" y="6890"/>
                  </a:lnTo>
                  <a:lnTo>
                    <a:pt x="19862" y="6930"/>
                  </a:lnTo>
                  <a:lnTo>
                    <a:pt x="20476" y="6963"/>
                  </a:lnTo>
                  <a:lnTo>
                    <a:pt x="21101" y="6982"/>
                  </a:lnTo>
                  <a:lnTo>
                    <a:pt x="21726" y="6996"/>
                  </a:lnTo>
                  <a:lnTo>
                    <a:pt x="22362" y="6996"/>
                  </a:lnTo>
                  <a:lnTo>
                    <a:pt x="23010" y="6989"/>
                  </a:lnTo>
                  <a:lnTo>
                    <a:pt x="23659" y="6969"/>
                  </a:lnTo>
                  <a:lnTo>
                    <a:pt x="24307" y="6943"/>
                  </a:lnTo>
                  <a:lnTo>
                    <a:pt x="24967" y="6903"/>
                  </a:lnTo>
                  <a:lnTo>
                    <a:pt x="25638" y="6850"/>
                  </a:lnTo>
                  <a:lnTo>
                    <a:pt x="25730" y="6837"/>
                  </a:lnTo>
                  <a:lnTo>
                    <a:pt x="25823" y="6824"/>
                  </a:lnTo>
                  <a:lnTo>
                    <a:pt x="25916" y="6798"/>
                  </a:lnTo>
                  <a:lnTo>
                    <a:pt x="25997" y="6771"/>
                  </a:lnTo>
                  <a:lnTo>
                    <a:pt x="26078" y="6745"/>
                  </a:lnTo>
                  <a:lnTo>
                    <a:pt x="26147" y="6705"/>
                  </a:lnTo>
                  <a:lnTo>
                    <a:pt x="26217" y="6672"/>
                  </a:lnTo>
                  <a:lnTo>
                    <a:pt x="26274" y="6626"/>
                  </a:lnTo>
                  <a:lnTo>
                    <a:pt x="26321" y="6587"/>
                  </a:lnTo>
                  <a:lnTo>
                    <a:pt x="26367" y="6541"/>
                  </a:lnTo>
                  <a:lnTo>
                    <a:pt x="26402" y="6488"/>
                  </a:lnTo>
                  <a:lnTo>
                    <a:pt x="26436" y="6435"/>
                  </a:lnTo>
                  <a:lnTo>
                    <a:pt x="26448" y="6382"/>
                  </a:lnTo>
                  <a:lnTo>
                    <a:pt x="26460" y="6330"/>
                  </a:lnTo>
                  <a:lnTo>
                    <a:pt x="26460" y="6270"/>
                  </a:lnTo>
                  <a:lnTo>
                    <a:pt x="26448" y="6218"/>
                  </a:lnTo>
                  <a:lnTo>
                    <a:pt x="26436" y="6158"/>
                  </a:lnTo>
                  <a:lnTo>
                    <a:pt x="26402" y="6105"/>
                  </a:lnTo>
                  <a:lnTo>
                    <a:pt x="26367" y="6059"/>
                  </a:lnTo>
                  <a:lnTo>
                    <a:pt x="26321" y="6007"/>
                  </a:lnTo>
                  <a:lnTo>
                    <a:pt x="26263" y="5967"/>
                  </a:lnTo>
                  <a:lnTo>
                    <a:pt x="26205" y="5921"/>
                  </a:lnTo>
                  <a:lnTo>
                    <a:pt x="26136" y="5888"/>
                  </a:lnTo>
                  <a:lnTo>
                    <a:pt x="26066" y="5855"/>
                  </a:lnTo>
                  <a:lnTo>
                    <a:pt x="25985" y="5822"/>
                  </a:lnTo>
                  <a:lnTo>
                    <a:pt x="25904" y="5796"/>
                  </a:lnTo>
                  <a:lnTo>
                    <a:pt x="25811" y="5776"/>
                  </a:lnTo>
                  <a:lnTo>
                    <a:pt x="25719" y="5763"/>
                  </a:lnTo>
                  <a:lnTo>
                    <a:pt x="25626" y="5749"/>
                  </a:lnTo>
                  <a:lnTo>
                    <a:pt x="25534" y="5743"/>
                  </a:lnTo>
                  <a:lnTo>
                    <a:pt x="25441" y="5743"/>
                  </a:lnTo>
                  <a:lnTo>
                    <a:pt x="25337" y="5749"/>
                  </a:lnTo>
                  <a:lnTo>
                    <a:pt x="24723" y="5802"/>
                  </a:lnTo>
                  <a:lnTo>
                    <a:pt x="24110" y="5835"/>
                  </a:lnTo>
                  <a:lnTo>
                    <a:pt x="23508" y="5862"/>
                  </a:lnTo>
                  <a:lnTo>
                    <a:pt x="22906" y="5875"/>
                  </a:lnTo>
                  <a:lnTo>
                    <a:pt x="22304" y="5881"/>
                  </a:lnTo>
                  <a:lnTo>
                    <a:pt x="21714" y="5881"/>
                  </a:lnTo>
                  <a:lnTo>
                    <a:pt x="21124" y="5862"/>
                  </a:lnTo>
                  <a:lnTo>
                    <a:pt x="20545" y="5842"/>
                  </a:lnTo>
                  <a:lnTo>
                    <a:pt x="19966" y="5809"/>
                  </a:lnTo>
                  <a:lnTo>
                    <a:pt x="19399" y="5769"/>
                  </a:lnTo>
                  <a:lnTo>
                    <a:pt x="18832" y="5723"/>
                  </a:lnTo>
                  <a:lnTo>
                    <a:pt x="18276" y="5664"/>
                  </a:lnTo>
                  <a:lnTo>
                    <a:pt x="17721" y="5604"/>
                  </a:lnTo>
                  <a:lnTo>
                    <a:pt x="17177" y="5532"/>
                  </a:lnTo>
                  <a:lnTo>
                    <a:pt x="16633" y="5453"/>
                  </a:lnTo>
                  <a:lnTo>
                    <a:pt x="16100" y="5374"/>
                  </a:lnTo>
                  <a:lnTo>
                    <a:pt x="15568" y="5281"/>
                  </a:lnTo>
                  <a:lnTo>
                    <a:pt x="15059" y="5189"/>
                  </a:lnTo>
                  <a:lnTo>
                    <a:pt x="14538" y="5084"/>
                  </a:lnTo>
                  <a:lnTo>
                    <a:pt x="14040" y="4978"/>
                  </a:lnTo>
                  <a:lnTo>
                    <a:pt x="13543" y="4866"/>
                  </a:lnTo>
                  <a:lnTo>
                    <a:pt x="13045" y="4754"/>
                  </a:lnTo>
                  <a:lnTo>
                    <a:pt x="12570" y="4635"/>
                  </a:lnTo>
                  <a:lnTo>
                    <a:pt x="12096" y="4510"/>
                  </a:lnTo>
                  <a:lnTo>
                    <a:pt x="11633" y="4385"/>
                  </a:lnTo>
                  <a:lnTo>
                    <a:pt x="11170" y="4253"/>
                  </a:lnTo>
                  <a:lnTo>
                    <a:pt x="10730" y="4121"/>
                  </a:lnTo>
                  <a:lnTo>
                    <a:pt x="10290" y="3983"/>
                  </a:lnTo>
                  <a:lnTo>
                    <a:pt x="9850" y="3844"/>
                  </a:lnTo>
                  <a:lnTo>
                    <a:pt x="9434" y="3706"/>
                  </a:lnTo>
                  <a:lnTo>
                    <a:pt x="8612" y="3422"/>
                  </a:lnTo>
                  <a:lnTo>
                    <a:pt x="7836" y="3139"/>
                  </a:lnTo>
                  <a:lnTo>
                    <a:pt x="7107" y="2849"/>
                  </a:lnTo>
                  <a:lnTo>
                    <a:pt x="6413" y="2565"/>
                  </a:lnTo>
                  <a:lnTo>
                    <a:pt x="5753" y="2282"/>
                  </a:lnTo>
                  <a:lnTo>
                    <a:pt x="5139" y="2005"/>
                  </a:lnTo>
                  <a:lnTo>
                    <a:pt x="4584" y="1741"/>
                  </a:lnTo>
                  <a:lnTo>
                    <a:pt x="4063" y="1490"/>
                  </a:lnTo>
                  <a:lnTo>
                    <a:pt x="3589" y="1246"/>
                  </a:lnTo>
                  <a:lnTo>
                    <a:pt x="3172" y="1029"/>
                  </a:lnTo>
                  <a:lnTo>
                    <a:pt x="2801" y="831"/>
                  </a:lnTo>
                  <a:lnTo>
                    <a:pt x="2211" y="495"/>
                  </a:lnTo>
                  <a:lnTo>
                    <a:pt x="1841" y="277"/>
                  </a:lnTo>
                  <a:lnTo>
                    <a:pt x="1713" y="192"/>
                  </a:lnTo>
                  <a:lnTo>
                    <a:pt x="1632" y="152"/>
                  </a:lnTo>
                  <a:lnTo>
                    <a:pt x="1551" y="112"/>
                  </a:lnTo>
                  <a:lnTo>
                    <a:pt x="1459" y="80"/>
                  </a:lnTo>
                  <a:lnTo>
                    <a:pt x="1366" y="53"/>
                  </a:lnTo>
                  <a:lnTo>
                    <a:pt x="1274" y="33"/>
                  </a:lnTo>
                  <a:lnTo>
                    <a:pt x="1181" y="14"/>
                  </a:lnTo>
                  <a:lnTo>
                    <a:pt x="1077" y="7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-10977975" y="1742300"/>
              <a:ext cx="534475" cy="368225"/>
            </a:xfrm>
            <a:custGeom>
              <a:avLst/>
              <a:gdLst/>
              <a:ahLst/>
              <a:cxnLst/>
              <a:rect l="l" t="t" r="r" b="b"/>
              <a:pathLst>
                <a:path w="21379" h="14729" extrusionOk="0">
                  <a:moveTo>
                    <a:pt x="973" y="0"/>
                  </a:moveTo>
                  <a:lnTo>
                    <a:pt x="869" y="7"/>
                  </a:lnTo>
                  <a:lnTo>
                    <a:pt x="765" y="13"/>
                  </a:lnTo>
                  <a:lnTo>
                    <a:pt x="661" y="33"/>
                  </a:lnTo>
                  <a:lnTo>
                    <a:pt x="556" y="53"/>
                  </a:lnTo>
                  <a:lnTo>
                    <a:pt x="475" y="79"/>
                  </a:lnTo>
                  <a:lnTo>
                    <a:pt x="394" y="112"/>
                  </a:lnTo>
                  <a:lnTo>
                    <a:pt x="313" y="145"/>
                  </a:lnTo>
                  <a:lnTo>
                    <a:pt x="244" y="185"/>
                  </a:lnTo>
                  <a:lnTo>
                    <a:pt x="186" y="231"/>
                  </a:lnTo>
                  <a:lnTo>
                    <a:pt x="140" y="270"/>
                  </a:lnTo>
                  <a:lnTo>
                    <a:pt x="93" y="323"/>
                  </a:lnTo>
                  <a:lnTo>
                    <a:pt x="59" y="369"/>
                  </a:lnTo>
                  <a:lnTo>
                    <a:pt x="24" y="422"/>
                  </a:lnTo>
                  <a:lnTo>
                    <a:pt x="12" y="475"/>
                  </a:lnTo>
                  <a:lnTo>
                    <a:pt x="1" y="528"/>
                  </a:lnTo>
                  <a:lnTo>
                    <a:pt x="1" y="580"/>
                  </a:lnTo>
                  <a:lnTo>
                    <a:pt x="12" y="633"/>
                  </a:lnTo>
                  <a:lnTo>
                    <a:pt x="24" y="686"/>
                  </a:lnTo>
                  <a:lnTo>
                    <a:pt x="59" y="739"/>
                  </a:lnTo>
                  <a:lnTo>
                    <a:pt x="93" y="791"/>
                  </a:lnTo>
                  <a:lnTo>
                    <a:pt x="290" y="1035"/>
                  </a:lnTo>
                  <a:lnTo>
                    <a:pt x="718" y="1523"/>
                  </a:lnTo>
                  <a:lnTo>
                    <a:pt x="1343" y="2229"/>
                  </a:lnTo>
                  <a:lnTo>
                    <a:pt x="1725" y="2651"/>
                  </a:lnTo>
                  <a:lnTo>
                    <a:pt x="2154" y="3112"/>
                  </a:lnTo>
                  <a:lnTo>
                    <a:pt x="2628" y="3613"/>
                  </a:lnTo>
                  <a:lnTo>
                    <a:pt x="3137" y="4141"/>
                  </a:lnTo>
                  <a:lnTo>
                    <a:pt x="3693" y="4701"/>
                  </a:lnTo>
                  <a:lnTo>
                    <a:pt x="4283" y="5275"/>
                  </a:lnTo>
                  <a:lnTo>
                    <a:pt x="4897" y="5874"/>
                  </a:lnTo>
                  <a:lnTo>
                    <a:pt x="5557" y="6488"/>
                  </a:lnTo>
                  <a:lnTo>
                    <a:pt x="6239" y="7107"/>
                  </a:lnTo>
                  <a:lnTo>
                    <a:pt x="6945" y="7734"/>
                  </a:lnTo>
                  <a:lnTo>
                    <a:pt x="7675" y="8353"/>
                  </a:lnTo>
                  <a:lnTo>
                    <a:pt x="8439" y="8980"/>
                  </a:lnTo>
                  <a:lnTo>
                    <a:pt x="8820" y="9283"/>
                  </a:lnTo>
                  <a:lnTo>
                    <a:pt x="9214" y="9586"/>
                  </a:lnTo>
                  <a:lnTo>
                    <a:pt x="9619" y="9890"/>
                  </a:lnTo>
                  <a:lnTo>
                    <a:pt x="10013" y="10186"/>
                  </a:lnTo>
                  <a:lnTo>
                    <a:pt x="10418" y="10483"/>
                  </a:lnTo>
                  <a:lnTo>
                    <a:pt x="10834" y="10773"/>
                  </a:lnTo>
                  <a:lnTo>
                    <a:pt x="11240" y="11050"/>
                  </a:lnTo>
                  <a:lnTo>
                    <a:pt x="11656" y="11327"/>
                  </a:lnTo>
                  <a:lnTo>
                    <a:pt x="12084" y="11597"/>
                  </a:lnTo>
                  <a:lnTo>
                    <a:pt x="12501" y="11861"/>
                  </a:lnTo>
                  <a:lnTo>
                    <a:pt x="12929" y="12118"/>
                  </a:lnTo>
                  <a:lnTo>
                    <a:pt x="13358" y="12362"/>
                  </a:lnTo>
                  <a:lnTo>
                    <a:pt x="13786" y="12599"/>
                  </a:lnTo>
                  <a:lnTo>
                    <a:pt x="14214" y="12830"/>
                  </a:lnTo>
                  <a:lnTo>
                    <a:pt x="14654" y="13048"/>
                  </a:lnTo>
                  <a:lnTo>
                    <a:pt x="15082" y="13259"/>
                  </a:lnTo>
                  <a:lnTo>
                    <a:pt x="15522" y="13450"/>
                  </a:lnTo>
                  <a:lnTo>
                    <a:pt x="15950" y="13634"/>
                  </a:lnTo>
                  <a:lnTo>
                    <a:pt x="16390" y="13812"/>
                  </a:lnTo>
                  <a:lnTo>
                    <a:pt x="16830" y="13971"/>
                  </a:lnTo>
                  <a:lnTo>
                    <a:pt x="17258" y="14116"/>
                  </a:lnTo>
                  <a:lnTo>
                    <a:pt x="17698" y="14248"/>
                  </a:lnTo>
                  <a:lnTo>
                    <a:pt x="18138" y="14366"/>
                  </a:lnTo>
                  <a:lnTo>
                    <a:pt x="18566" y="14472"/>
                  </a:lnTo>
                  <a:lnTo>
                    <a:pt x="19006" y="14557"/>
                  </a:lnTo>
                  <a:lnTo>
                    <a:pt x="19434" y="14630"/>
                  </a:lnTo>
                  <a:lnTo>
                    <a:pt x="19643" y="14663"/>
                  </a:lnTo>
                  <a:lnTo>
                    <a:pt x="19863" y="14689"/>
                  </a:lnTo>
                  <a:lnTo>
                    <a:pt x="20082" y="14709"/>
                  </a:lnTo>
                  <a:lnTo>
                    <a:pt x="20291" y="14722"/>
                  </a:lnTo>
                  <a:lnTo>
                    <a:pt x="20383" y="14729"/>
                  </a:lnTo>
                  <a:lnTo>
                    <a:pt x="20476" y="14729"/>
                  </a:lnTo>
                  <a:lnTo>
                    <a:pt x="20569" y="14722"/>
                  </a:lnTo>
                  <a:lnTo>
                    <a:pt x="20661" y="14709"/>
                  </a:lnTo>
                  <a:lnTo>
                    <a:pt x="20754" y="14689"/>
                  </a:lnTo>
                  <a:lnTo>
                    <a:pt x="20835" y="14669"/>
                  </a:lnTo>
                  <a:lnTo>
                    <a:pt x="20916" y="14643"/>
                  </a:lnTo>
                  <a:lnTo>
                    <a:pt x="20997" y="14610"/>
                  </a:lnTo>
                  <a:lnTo>
                    <a:pt x="21066" y="14577"/>
                  </a:lnTo>
                  <a:lnTo>
                    <a:pt x="21136" y="14538"/>
                  </a:lnTo>
                  <a:lnTo>
                    <a:pt x="21194" y="14491"/>
                  </a:lnTo>
                  <a:lnTo>
                    <a:pt x="21251" y="14445"/>
                  </a:lnTo>
                  <a:lnTo>
                    <a:pt x="21286" y="14399"/>
                  </a:lnTo>
                  <a:lnTo>
                    <a:pt x="21332" y="14346"/>
                  </a:lnTo>
                  <a:lnTo>
                    <a:pt x="21356" y="14294"/>
                  </a:lnTo>
                  <a:lnTo>
                    <a:pt x="21367" y="14241"/>
                  </a:lnTo>
                  <a:lnTo>
                    <a:pt x="21379" y="14182"/>
                  </a:lnTo>
                  <a:lnTo>
                    <a:pt x="21379" y="14129"/>
                  </a:lnTo>
                  <a:lnTo>
                    <a:pt x="21367" y="14070"/>
                  </a:lnTo>
                  <a:lnTo>
                    <a:pt x="21344" y="14017"/>
                  </a:lnTo>
                  <a:lnTo>
                    <a:pt x="21309" y="13971"/>
                  </a:lnTo>
                  <a:lnTo>
                    <a:pt x="21275" y="13918"/>
                  </a:lnTo>
                  <a:lnTo>
                    <a:pt x="21228" y="13872"/>
                  </a:lnTo>
                  <a:lnTo>
                    <a:pt x="21170" y="13832"/>
                  </a:lnTo>
                  <a:lnTo>
                    <a:pt x="21113" y="13786"/>
                  </a:lnTo>
                  <a:lnTo>
                    <a:pt x="21043" y="13753"/>
                  </a:lnTo>
                  <a:lnTo>
                    <a:pt x="20962" y="13720"/>
                  </a:lnTo>
                  <a:lnTo>
                    <a:pt x="20881" y="13687"/>
                  </a:lnTo>
                  <a:lnTo>
                    <a:pt x="20800" y="13667"/>
                  </a:lnTo>
                  <a:lnTo>
                    <a:pt x="20707" y="13648"/>
                  </a:lnTo>
                  <a:lnTo>
                    <a:pt x="20615" y="13628"/>
                  </a:lnTo>
                  <a:lnTo>
                    <a:pt x="20522" y="13621"/>
                  </a:lnTo>
                  <a:lnTo>
                    <a:pt x="20210" y="13595"/>
                  </a:lnTo>
                  <a:lnTo>
                    <a:pt x="19886" y="13555"/>
                  </a:lnTo>
                  <a:lnTo>
                    <a:pt x="19562" y="13503"/>
                  </a:lnTo>
                  <a:lnTo>
                    <a:pt x="19237" y="13437"/>
                  </a:lnTo>
                  <a:lnTo>
                    <a:pt x="18913" y="13357"/>
                  </a:lnTo>
                  <a:lnTo>
                    <a:pt x="18589" y="13272"/>
                  </a:lnTo>
                  <a:lnTo>
                    <a:pt x="18254" y="13173"/>
                  </a:lnTo>
                  <a:lnTo>
                    <a:pt x="17918" y="13067"/>
                  </a:lnTo>
                  <a:lnTo>
                    <a:pt x="17582" y="12949"/>
                  </a:lnTo>
                  <a:lnTo>
                    <a:pt x="17247" y="12817"/>
                  </a:lnTo>
                  <a:lnTo>
                    <a:pt x="16911" y="12678"/>
                  </a:lnTo>
                  <a:lnTo>
                    <a:pt x="16564" y="12533"/>
                  </a:lnTo>
                  <a:lnTo>
                    <a:pt x="16228" y="12375"/>
                  </a:lnTo>
                  <a:lnTo>
                    <a:pt x="15881" y="12210"/>
                  </a:lnTo>
                  <a:lnTo>
                    <a:pt x="15545" y="12032"/>
                  </a:lnTo>
                  <a:lnTo>
                    <a:pt x="15198" y="11854"/>
                  </a:lnTo>
                  <a:lnTo>
                    <a:pt x="14851" y="11663"/>
                  </a:lnTo>
                  <a:lnTo>
                    <a:pt x="14515" y="11465"/>
                  </a:lnTo>
                  <a:lnTo>
                    <a:pt x="14168" y="11261"/>
                  </a:lnTo>
                  <a:lnTo>
                    <a:pt x="13821" y="11050"/>
                  </a:lnTo>
                  <a:lnTo>
                    <a:pt x="13473" y="10832"/>
                  </a:lnTo>
                  <a:lnTo>
                    <a:pt x="13138" y="10608"/>
                  </a:lnTo>
                  <a:lnTo>
                    <a:pt x="12455" y="10147"/>
                  </a:lnTo>
                  <a:lnTo>
                    <a:pt x="11772" y="9665"/>
                  </a:lnTo>
                  <a:lnTo>
                    <a:pt x="11101" y="9171"/>
                  </a:lnTo>
                  <a:lnTo>
                    <a:pt x="10441" y="8657"/>
                  </a:lnTo>
                  <a:lnTo>
                    <a:pt x="9781" y="8129"/>
                  </a:lnTo>
                  <a:lnTo>
                    <a:pt x="9133" y="7595"/>
                  </a:lnTo>
                  <a:lnTo>
                    <a:pt x="8508" y="7055"/>
                  </a:lnTo>
                  <a:lnTo>
                    <a:pt x="7895" y="6514"/>
                  </a:lnTo>
                  <a:lnTo>
                    <a:pt x="7293" y="5967"/>
                  </a:lnTo>
                  <a:lnTo>
                    <a:pt x="6702" y="5426"/>
                  </a:lnTo>
                  <a:lnTo>
                    <a:pt x="6135" y="4886"/>
                  </a:lnTo>
                  <a:lnTo>
                    <a:pt x="5591" y="4352"/>
                  </a:lnTo>
                  <a:lnTo>
                    <a:pt x="5070" y="3831"/>
                  </a:lnTo>
                  <a:lnTo>
                    <a:pt x="4573" y="3323"/>
                  </a:lnTo>
                  <a:lnTo>
                    <a:pt x="4098" y="2829"/>
                  </a:lnTo>
                  <a:lnTo>
                    <a:pt x="3647" y="2347"/>
                  </a:lnTo>
                  <a:lnTo>
                    <a:pt x="3218" y="1892"/>
                  </a:lnTo>
                  <a:lnTo>
                    <a:pt x="2837" y="1457"/>
                  </a:lnTo>
                  <a:lnTo>
                    <a:pt x="2478" y="1048"/>
                  </a:lnTo>
                  <a:lnTo>
                    <a:pt x="2142" y="673"/>
                  </a:lnTo>
                  <a:lnTo>
                    <a:pt x="1853" y="323"/>
                  </a:lnTo>
                  <a:lnTo>
                    <a:pt x="1783" y="251"/>
                  </a:lnTo>
                  <a:lnTo>
                    <a:pt x="1702" y="185"/>
                  </a:lnTo>
                  <a:lnTo>
                    <a:pt x="1598" y="132"/>
                  </a:lnTo>
                  <a:lnTo>
                    <a:pt x="1494" y="86"/>
                  </a:lnTo>
                  <a:lnTo>
                    <a:pt x="1367" y="53"/>
                  </a:lnTo>
                  <a:lnTo>
                    <a:pt x="1239" y="27"/>
                  </a:lnTo>
                  <a:lnTo>
                    <a:pt x="1112" y="7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-10039850" y="1423350"/>
              <a:ext cx="129075" cy="494000"/>
            </a:xfrm>
            <a:custGeom>
              <a:avLst/>
              <a:gdLst/>
              <a:ahLst/>
              <a:cxnLst/>
              <a:rect l="l" t="t" r="r" b="b"/>
              <a:pathLst>
                <a:path w="5163" h="19760" extrusionOk="0">
                  <a:moveTo>
                    <a:pt x="4190" y="1"/>
                  </a:moveTo>
                  <a:lnTo>
                    <a:pt x="4028" y="7"/>
                  </a:lnTo>
                  <a:lnTo>
                    <a:pt x="3878" y="27"/>
                  </a:lnTo>
                  <a:lnTo>
                    <a:pt x="3727" y="60"/>
                  </a:lnTo>
                  <a:lnTo>
                    <a:pt x="3600" y="113"/>
                  </a:lnTo>
                  <a:lnTo>
                    <a:pt x="3484" y="172"/>
                  </a:lnTo>
                  <a:lnTo>
                    <a:pt x="3380" y="238"/>
                  </a:lnTo>
                  <a:lnTo>
                    <a:pt x="3299" y="324"/>
                  </a:lnTo>
                  <a:lnTo>
                    <a:pt x="3276" y="363"/>
                  </a:lnTo>
                  <a:lnTo>
                    <a:pt x="3241" y="410"/>
                  </a:lnTo>
                  <a:lnTo>
                    <a:pt x="3148" y="627"/>
                  </a:lnTo>
                  <a:lnTo>
                    <a:pt x="2952" y="1075"/>
                  </a:lnTo>
                  <a:lnTo>
                    <a:pt x="2674" y="1741"/>
                  </a:lnTo>
                  <a:lnTo>
                    <a:pt x="2338" y="2598"/>
                  </a:lnTo>
                  <a:lnTo>
                    <a:pt x="2165" y="3086"/>
                  </a:lnTo>
                  <a:lnTo>
                    <a:pt x="1968" y="3620"/>
                  </a:lnTo>
                  <a:lnTo>
                    <a:pt x="1771" y="4181"/>
                  </a:lnTo>
                  <a:lnTo>
                    <a:pt x="1586" y="4781"/>
                  </a:lnTo>
                  <a:lnTo>
                    <a:pt x="1389" y="5414"/>
                  </a:lnTo>
                  <a:lnTo>
                    <a:pt x="1192" y="6073"/>
                  </a:lnTo>
                  <a:lnTo>
                    <a:pt x="1007" y="6752"/>
                  </a:lnTo>
                  <a:lnTo>
                    <a:pt x="833" y="7457"/>
                  </a:lnTo>
                  <a:lnTo>
                    <a:pt x="660" y="8176"/>
                  </a:lnTo>
                  <a:lnTo>
                    <a:pt x="509" y="8914"/>
                  </a:lnTo>
                  <a:lnTo>
                    <a:pt x="371" y="9666"/>
                  </a:lnTo>
                  <a:lnTo>
                    <a:pt x="255" y="10431"/>
                  </a:lnTo>
                  <a:lnTo>
                    <a:pt x="151" y="11202"/>
                  </a:lnTo>
                  <a:lnTo>
                    <a:pt x="81" y="11974"/>
                  </a:lnTo>
                  <a:lnTo>
                    <a:pt x="23" y="12752"/>
                  </a:lnTo>
                  <a:lnTo>
                    <a:pt x="12" y="13141"/>
                  </a:lnTo>
                  <a:lnTo>
                    <a:pt x="0" y="13530"/>
                  </a:lnTo>
                  <a:lnTo>
                    <a:pt x="12" y="13912"/>
                  </a:lnTo>
                  <a:lnTo>
                    <a:pt x="12" y="14301"/>
                  </a:lnTo>
                  <a:lnTo>
                    <a:pt x="35" y="14683"/>
                  </a:lnTo>
                  <a:lnTo>
                    <a:pt x="58" y="15066"/>
                  </a:lnTo>
                  <a:lnTo>
                    <a:pt x="93" y="15441"/>
                  </a:lnTo>
                  <a:lnTo>
                    <a:pt x="139" y="15817"/>
                  </a:lnTo>
                  <a:lnTo>
                    <a:pt x="197" y="16193"/>
                  </a:lnTo>
                  <a:lnTo>
                    <a:pt x="255" y="16562"/>
                  </a:lnTo>
                  <a:lnTo>
                    <a:pt x="324" y="16932"/>
                  </a:lnTo>
                  <a:lnTo>
                    <a:pt x="417" y="17294"/>
                  </a:lnTo>
                  <a:lnTo>
                    <a:pt x="509" y="17650"/>
                  </a:lnTo>
                  <a:lnTo>
                    <a:pt x="614" y="18000"/>
                  </a:lnTo>
                  <a:lnTo>
                    <a:pt x="741" y="18349"/>
                  </a:lnTo>
                  <a:lnTo>
                    <a:pt x="868" y="18692"/>
                  </a:lnTo>
                  <a:lnTo>
                    <a:pt x="1007" y="19028"/>
                  </a:lnTo>
                  <a:lnTo>
                    <a:pt x="1158" y="19358"/>
                  </a:lnTo>
                  <a:lnTo>
                    <a:pt x="1192" y="19410"/>
                  </a:lnTo>
                  <a:lnTo>
                    <a:pt x="1239" y="19463"/>
                  </a:lnTo>
                  <a:lnTo>
                    <a:pt x="1285" y="19509"/>
                  </a:lnTo>
                  <a:lnTo>
                    <a:pt x="1343" y="19549"/>
                  </a:lnTo>
                  <a:lnTo>
                    <a:pt x="1401" y="19595"/>
                  </a:lnTo>
                  <a:lnTo>
                    <a:pt x="1470" y="19628"/>
                  </a:lnTo>
                  <a:lnTo>
                    <a:pt x="1540" y="19661"/>
                  </a:lnTo>
                  <a:lnTo>
                    <a:pt x="1621" y="19687"/>
                  </a:lnTo>
                  <a:lnTo>
                    <a:pt x="1702" y="19714"/>
                  </a:lnTo>
                  <a:lnTo>
                    <a:pt x="1794" y="19734"/>
                  </a:lnTo>
                  <a:lnTo>
                    <a:pt x="1887" y="19747"/>
                  </a:lnTo>
                  <a:lnTo>
                    <a:pt x="1979" y="19753"/>
                  </a:lnTo>
                  <a:lnTo>
                    <a:pt x="2072" y="19760"/>
                  </a:lnTo>
                  <a:lnTo>
                    <a:pt x="2165" y="19760"/>
                  </a:lnTo>
                  <a:lnTo>
                    <a:pt x="2269" y="19753"/>
                  </a:lnTo>
                  <a:lnTo>
                    <a:pt x="2361" y="19740"/>
                  </a:lnTo>
                  <a:lnTo>
                    <a:pt x="2465" y="19720"/>
                  </a:lnTo>
                  <a:lnTo>
                    <a:pt x="2546" y="19701"/>
                  </a:lnTo>
                  <a:lnTo>
                    <a:pt x="2628" y="19668"/>
                  </a:lnTo>
                  <a:lnTo>
                    <a:pt x="2709" y="19641"/>
                  </a:lnTo>
                  <a:lnTo>
                    <a:pt x="2778" y="19602"/>
                  </a:lnTo>
                  <a:lnTo>
                    <a:pt x="2847" y="19562"/>
                  </a:lnTo>
                  <a:lnTo>
                    <a:pt x="2905" y="19523"/>
                  </a:lnTo>
                  <a:lnTo>
                    <a:pt x="2952" y="19476"/>
                  </a:lnTo>
                  <a:lnTo>
                    <a:pt x="2998" y="19430"/>
                  </a:lnTo>
                  <a:lnTo>
                    <a:pt x="3021" y="19377"/>
                  </a:lnTo>
                  <a:lnTo>
                    <a:pt x="3056" y="19325"/>
                  </a:lnTo>
                  <a:lnTo>
                    <a:pt x="3067" y="19272"/>
                  </a:lnTo>
                  <a:lnTo>
                    <a:pt x="3079" y="19219"/>
                  </a:lnTo>
                  <a:lnTo>
                    <a:pt x="3067" y="19167"/>
                  </a:lnTo>
                  <a:lnTo>
                    <a:pt x="3056" y="19107"/>
                  </a:lnTo>
                  <a:lnTo>
                    <a:pt x="3044" y="19054"/>
                  </a:lnTo>
                  <a:lnTo>
                    <a:pt x="2894" y="18738"/>
                  </a:lnTo>
                  <a:lnTo>
                    <a:pt x="2755" y="18415"/>
                  </a:lnTo>
                  <a:lnTo>
                    <a:pt x="2628" y="18085"/>
                  </a:lnTo>
                  <a:lnTo>
                    <a:pt x="2523" y="17749"/>
                  </a:lnTo>
                  <a:lnTo>
                    <a:pt x="2419" y="17413"/>
                  </a:lnTo>
                  <a:lnTo>
                    <a:pt x="2327" y="17063"/>
                  </a:lnTo>
                  <a:lnTo>
                    <a:pt x="2246" y="16714"/>
                  </a:lnTo>
                  <a:lnTo>
                    <a:pt x="2176" y="16358"/>
                  </a:lnTo>
                  <a:lnTo>
                    <a:pt x="2118" y="15995"/>
                  </a:lnTo>
                  <a:lnTo>
                    <a:pt x="2072" y="15633"/>
                  </a:lnTo>
                  <a:lnTo>
                    <a:pt x="2037" y="15263"/>
                  </a:lnTo>
                  <a:lnTo>
                    <a:pt x="2002" y="14894"/>
                  </a:lnTo>
                  <a:lnTo>
                    <a:pt x="1979" y="14518"/>
                  </a:lnTo>
                  <a:lnTo>
                    <a:pt x="1968" y="14149"/>
                  </a:lnTo>
                  <a:lnTo>
                    <a:pt x="1968" y="13767"/>
                  </a:lnTo>
                  <a:lnTo>
                    <a:pt x="1968" y="13391"/>
                  </a:lnTo>
                  <a:lnTo>
                    <a:pt x="1979" y="13009"/>
                  </a:lnTo>
                  <a:lnTo>
                    <a:pt x="1991" y="12626"/>
                  </a:lnTo>
                  <a:lnTo>
                    <a:pt x="2049" y="11868"/>
                  </a:lnTo>
                  <a:lnTo>
                    <a:pt x="2130" y="11103"/>
                  </a:lnTo>
                  <a:lnTo>
                    <a:pt x="2234" y="10345"/>
                  </a:lnTo>
                  <a:lnTo>
                    <a:pt x="2361" y="9594"/>
                  </a:lnTo>
                  <a:lnTo>
                    <a:pt x="2500" y="8855"/>
                  </a:lnTo>
                  <a:lnTo>
                    <a:pt x="2662" y="8130"/>
                  </a:lnTo>
                  <a:lnTo>
                    <a:pt x="2824" y="7418"/>
                  </a:lnTo>
                  <a:lnTo>
                    <a:pt x="3009" y="6726"/>
                  </a:lnTo>
                  <a:lnTo>
                    <a:pt x="3195" y="6060"/>
                  </a:lnTo>
                  <a:lnTo>
                    <a:pt x="3380" y="5414"/>
                  </a:lnTo>
                  <a:lnTo>
                    <a:pt x="3577" y="4800"/>
                  </a:lnTo>
                  <a:lnTo>
                    <a:pt x="3773" y="4214"/>
                  </a:lnTo>
                  <a:lnTo>
                    <a:pt x="3959" y="3660"/>
                  </a:lnTo>
                  <a:lnTo>
                    <a:pt x="4144" y="3152"/>
                  </a:lnTo>
                  <a:lnTo>
                    <a:pt x="4317" y="2678"/>
                  </a:lnTo>
                  <a:lnTo>
                    <a:pt x="4630" y="1860"/>
                  </a:lnTo>
                  <a:lnTo>
                    <a:pt x="4885" y="1247"/>
                  </a:lnTo>
                  <a:lnTo>
                    <a:pt x="5058" y="845"/>
                  </a:lnTo>
                  <a:lnTo>
                    <a:pt x="5128" y="693"/>
                  </a:lnTo>
                  <a:lnTo>
                    <a:pt x="5151" y="640"/>
                  </a:lnTo>
                  <a:lnTo>
                    <a:pt x="5162" y="588"/>
                  </a:lnTo>
                  <a:lnTo>
                    <a:pt x="5162" y="528"/>
                  </a:lnTo>
                  <a:lnTo>
                    <a:pt x="5151" y="476"/>
                  </a:lnTo>
                  <a:lnTo>
                    <a:pt x="5139" y="423"/>
                  </a:lnTo>
                  <a:lnTo>
                    <a:pt x="5104" y="370"/>
                  </a:lnTo>
                  <a:lnTo>
                    <a:pt x="5070" y="324"/>
                  </a:lnTo>
                  <a:lnTo>
                    <a:pt x="5035" y="278"/>
                  </a:lnTo>
                  <a:lnTo>
                    <a:pt x="4977" y="232"/>
                  </a:lnTo>
                  <a:lnTo>
                    <a:pt x="4919" y="185"/>
                  </a:lnTo>
                  <a:lnTo>
                    <a:pt x="4861" y="152"/>
                  </a:lnTo>
                  <a:lnTo>
                    <a:pt x="4780" y="113"/>
                  </a:lnTo>
                  <a:lnTo>
                    <a:pt x="4711" y="80"/>
                  </a:lnTo>
                  <a:lnTo>
                    <a:pt x="4630" y="54"/>
                  </a:lnTo>
                  <a:lnTo>
                    <a:pt x="4537" y="34"/>
                  </a:lnTo>
                  <a:lnTo>
                    <a:pt x="4445" y="14"/>
                  </a:lnTo>
                  <a:lnTo>
                    <a:pt x="4317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-9714625" y="1784825"/>
              <a:ext cx="788550" cy="263900"/>
            </a:xfrm>
            <a:custGeom>
              <a:avLst/>
              <a:gdLst/>
              <a:ahLst/>
              <a:cxnLst/>
              <a:rect l="l" t="t" r="r" b="b"/>
              <a:pathLst>
                <a:path w="31542" h="10556" extrusionOk="0">
                  <a:moveTo>
                    <a:pt x="30442" y="0"/>
                  </a:moveTo>
                  <a:lnTo>
                    <a:pt x="30117" y="27"/>
                  </a:lnTo>
                  <a:lnTo>
                    <a:pt x="29435" y="92"/>
                  </a:lnTo>
                  <a:lnTo>
                    <a:pt x="28960" y="145"/>
                  </a:lnTo>
                  <a:lnTo>
                    <a:pt x="28416" y="205"/>
                  </a:lnTo>
                  <a:lnTo>
                    <a:pt x="27803" y="284"/>
                  </a:lnTo>
                  <a:lnTo>
                    <a:pt x="27108" y="369"/>
                  </a:lnTo>
                  <a:lnTo>
                    <a:pt x="26356" y="475"/>
                  </a:lnTo>
                  <a:lnTo>
                    <a:pt x="25546" y="600"/>
                  </a:lnTo>
                  <a:lnTo>
                    <a:pt x="24666" y="745"/>
                  </a:lnTo>
                  <a:lnTo>
                    <a:pt x="23740" y="903"/>
                  </a:lnTo>
                  <a:lnTo>
                    <a:pt x="22768" y="1081"/>
                  </a:lnTo>
                  <a:lnTo>
                    <a:pt x="21749" y="1286"/>
                  </a:lnTo>
                  <a:lnTo>
                    <a:pt x="20684" y="1503"/>
                  </a:lnTo>
                  <a:lnTo>
                    <a:pt x="19585" y="1754"/>
                  </a:lnTo>
                  <a:lnTo>
                    <a:pt x="19018" y="1886"/>
                  </a:lnTo>
                  <a:lnTo>
                    <a:pt x="18450" y="2024"/>
                  </a:lnTo>
                  <a:lnTo>
                    <a:pt x="17872" y="2163"/>
                  </a:lnTo>
                  <a:lnTo>
                    <a:pt x="17293" y="2314"/>
                  </a:lnTo>
                  <a:lnTo>
                    <a:pt x="16703" y="2473"/>
                  </a:lnTo>
                  <a:lnTo>
                    <a:pt x="16101" y="2637"/>
                  </a:lnTo>
                  <a:lnTo>
                    <a:pt x="15499" y="2809"/>
                  </a:lnTo>
                  <a:lnTo>
                    <a:pt x="14897" y="2987"/>
                  </a:lnTo>
                  <a:lnTo>
                    <a:pt x="14284" y="3171"/>
                  </a:lnTo>
                  <a:lnTo>
                    <a:pt x="13670" y="3363"/>
                  </a:lnTo>
                  <a:lnTo>
                    <a:pt x="13057" y="3560"/>
                  </a:lnTo>
                  <a:lnTo>
                    <a:pt x="12432" y="3765"/>
                  </a:lnTo>
                  <a:lnTo>
                    <a:pt x="11807" y="3982"/>
                  </a:lnTo>
                  <a:lnTo>
                    <a:pt x="11182" y="4200"/>
                  </a:lnTo>
                  <a:lnTo>
                    <a:pt x="10557" y="4431"/>
                  </a:lnTo>
                  <a:lnTo>
                    <a:pt x="9932" y="4668"/>
                  </a:lnTo>
                  <a:lnTo>
                    <a:pt x="9307" y="4912"/>
                  </a:lnTo>
                  <a:lnTo>
                    <a:pt x="8682" y="5169"/>
                  </a:lnTo>
                  <a:lnTo>
                    <a:pt x="8057" y="5426"/>
                  </a:lnTo>
                  <a:lnTo>
                    <a:pt x="7432" y="5696"/>
                  </a:lnTo>
                  <a:lnTo>
                    <a:pt x="6807" y="5973"/>
                  </a:lnTo>
                  <a:lnTo>
                    <a:pt x="6182" y="6263"/>
                  </a:lnTo>
                  <a:lnTo>
                    <a:pt x="5568" y="6560"/>
                  </a:lnTo>
                  <a:lnTo>
                    <a:pt x="4955" y="6863"/>
                  </a:lnTo>
                  <a:lnTo>
                    <a:pt x="4341" y="7180"/>
                  </a:lnTo>
                  <a:lnTo>
                    <a:pt x="3739" y="7503"/>
                  </a:lnTo>
                  <a:lnTo>
                    <a:pt x="3137" y="7833"/>
                  </a:lnTo>
                  <a:lnTo>
                    <a:pt x="2547" y="8175"/>
                  </a:lnTo>
                  <a:lnTo>
                    <a:pt x="1957" y="8531"/>
                  </a:lnTo>
                  <a:lnTo>
                    <a:pt x="1367" y="8894"/>
                  </a:lnTo>
                  <a:lnTo>
                    <a:pt x="788" y="9263"/>
                  </a:lnTo>
                  <a:lnTo>
                    <a:pt x="221" y="9646"/>
                  </a:lnTo>
                  <a:lnTo>
                    <a:pt x="163" y="9692"/>
                  </a:lnTo>
                  <a:lnTo>
                    <a:pt x="117" y="9738"/>
                  </a:lnTo>
                  <a:lnTo>
                    <a:pt x="70" y="9784"/>
                  </a:lnTo>
                  <a:lnTo>
                    <a:pt x="36" y="9837"/>
                  </a:lnTo>
                  <a:lnTo>
                    <a:pt x="12" y="9890"/>
                  </a:lnTo>
                  <a:lnTo>
                    <a:pt x="1" y="9942"/>
                  </a:lnTo>
                  <a:lnTo>
                    <a:pt x="1" y="9995"/>
                  </a:lnTo>
                  <a:lnTo>
                    <a:pt x="1" y="10048"/>
                  </a:lnTo>
                  <a:lnTo>
                    <a:pt x="12" y="10101"/>
                  </a:lnTo>
                  <a:lnTo>
                    <a:pt x="36" y="10153"/>
                  </a:lnTo>
                  <a:lnTo>
                    <a:pt x="70" y="10206"/>
                  </a:lnTo>
                  <a:lnTo>
                    <a:pt x="105" y="10252"/>
                  </a:lnTo>
                  <a:lnTo>
                    <a:pt x="151" y="10298"/>
                  </a:lnTo>
                  <a:lnTo>
                    <a:pt x="209" y="10344"/>
                  </a:lnTo>
                  <a:lnTo>
                    <a:pt x="279" y="10384"/>
                  </a:lnTo>
                  <a:lnTo>
                    <a:pt x="348" y="10424"/>
                  </a:lnTo>
                  <a:lnTo>
                    <a:pt x="429" y="10457"/>
                  </a:lnTo>
                  <a:lnTo>
                    <a:pt x="510" y="10490"/>
                  </a:lnTo>
                  <a:lnTo>
                    <a:pt x="591" y="10509"/>
                  </a:lnTo>
                  <a:lnTo>
                    <a:pt x="684" y="10529"/>
                  </a:lnTo>
                  <a:lnTo>
                    <a:pt x="776" y="10542"/>
                  </a:lnTo>
                  <a:lnTo>
                    <a:pt x="869" y="10549"/>
                  </a:lnTo>
                  <a:lnTo>
                    <a:pt x="961" y="10555"/>
                  </a:lnTo>
                  <a:lnTo>
                    <a:pt x="1054" y="10549"/>
                  </a:lnTo>
                  <a:lnTo>
                    <a:pt x="1147" y="10542"/>
                  </a:lnTo>
                  <a:lnTo>
                    <a:pt x="1239" y="10536"/>
                  </a:lnTo>
                  <a:lnTo>
                    <a:pt x="1332" y="10516"/>
                  </a:lnTo>
                  <a:lnTo>
                    <a:pt x="1413" y="10496"/>
                  </a:lnTo>
                  <a:lnTo>
                    <a:pt x="1494" y="10463"/>
                  </a:lnTo>
                  <a:lnTo>
                    <a:pt x="1575" y="10430"/>
                  </a:lnTo>
                  <a:lnTo>
                    <a:pt x="1656" y="10397"/>
                  </a:lnTo>
                  <a:lnTo>
                    <a:pt x="1714" y="10358"/>
                  </a:lnTo>
                  <a:lnTo>
                    <a:pt x="2269" y="9988"/>
                  </a:lnTo>
                  <a:lnTo>
                    <a:pt x="2813" y="9632"/>
                  </a:lnTo>
                  <a:lnTo>
                    <a:pt x="3381" y="9290"/>
                  </a:lnTo>
                  <a:lnTo>
                    <a:pt x="3948" y="8947"/>
                  </a:lnTo>
                  <a:lnTo>
                    <a:pt x="4526" y="8624"/>
                  </a:lnTo>
                  <a:lnTo>
                    <a:pt x="5105" y="8301"/>
                  </a:lnTo>
                  <a:lnTo>
                    <a:pt x="5684" y="7991"/>
                  </a:lnTo>
                  <a:lnTo>
                    <a:pt x="6274" y="7688"/>
                  </a:lnTo>
                  <a:lnTo>
                    <a:pt x="6864" y="7397"/>
                  </a:lnTo>
                  <a:lnTo>
                    <a:pt x="7466" y="7114"/>
                  </a:lnTo>
                  <a:lnTo>
                    <a:pt x="8068" y="6837"/>
                  </a:lnTo>
                  <a:lnTo>
                    <a:pt x="8670" y="6567"/>
                  </a:lnTo>
                  <a:lnTo>
                    <a:pt x="9272" y="6310"/>
                  </a:lnTo>
                  <a:lnTo>
                    <a:pt x="9885" y="6059"/>
                  </a:lnTo>
                  <a:lnTo>
                    <a:pt x="10487" y="5815"/>
                  </a:lnTo>
                  <a:lnTo>
                    <a:pt x="11101" y="5578"/>
                  </a:lnTo>
                  <a:lnTo>
                    <a:pt x="11703" y="5354"/>
                  </a:lnTo>
                  <a:lnTo>
                    <a:pt x="12316" y="5129"/>
                  </a:lnTo>
                  <a:lnTo>
                    <a:pt x="12918" y="4918"/>
                  </a:lnTo>
                  <a:lnTo>
                    <a:pt x="13531" y="4714"/>
                  </a:lnTo>
                  <a:lnTo>
                    <a:pt x="14133" y="4516"/>
                  </a:lnTo>
                  <a:lnTo>
                    <a:pt x="14735" y="4325"/>
                  </a:lnTo>
                  <a:lnTo>
                    <a:pt x="15325" y="4141"/>
                  </a:lnTo>
                  <a:lnTo>
                    <a:pt x="15916" y="3963"/>
                  </a:lnTo>
                  <a:lnTo>
                    <a:pt x="16506" y="3791"/>
                  </a:lnTo>
                  <a:lnTo>
                    <a:pt x="17096" y="3626"/>
                  </a:lnTo>
                  <a:lnTo>
                    <a:pt x="17675" y="3468"/>
                  </a:lnTo>
                  <a:lnTo>
                    <a:pt x="18254" y="3316"/>
                  </a:lnTo>
                  <a:lnTo>
                    <a:pt x="18821" y="3171"/>
                  </a:lnTo>
                  <a:lnTo>
                    <a:pt x="19376" y="3033"/>
                  </a:lnTo>
                  <a:lnTo>
                    <a:pt x="20476" y="2769"/>
                  </a:lnTo>
                  <a:lnTo>
                    <a:pt x="21541" y="2532"/>
                  </a:lnTo>
                  <a:lnTo>
                    <a:pt x="22571" y="2321"/>
                  </a:lnTo>
                  <a:lnTo>
                    <a:pt x="23555" y="2130"/>
                  </a:lnTo>
                  <a:lnTo>
                    <a:pt x="24492" y="1952"/>
                  </a:lnTo>
                  <a:lnTo>
                    <a:pt x="25384" y="1800"/>
                  </a:lnTo>
                  <a:lnTo>
                    <a:pt x="26228" y="1662"/>
                  </a:lnTo>
                  <a:lnTo>
                    <a:pt x="27004" y="1543"/>
                  </a:lnTo>
                  <a:lnTo>
                    <a:pt x="27722" y="1444"/>
                  </a:lnTo>
                  <a:lnTo>
                    <a:pt x="28370" y="1358"/>
                  </a:lnTo>
                  <a:lnTo>
                    <a:pt x="28948" y="1286"/>
                  </a:lnTo>
                  <a:lnTo>
                    <a:pt x="29446" y="1226"/>
                  </a:lnTo>
                  <a:lnTo>
                    <a:pt x="29874" y="1180"/>
                  </a:lnTo>
                  <a:lnTo>
                    <a:pt x="30465" y="1121"/>
                  </a:lnTo>
                  <a:lnTo>
                    <a:pt x="30696" y="1101"/>
                  </a:lnTo>
                  <a:lnTo>
                    <a:pt x="30789" y="1095"/>
                  </a:lnTo>
                  <a:lnTo>
                    <a:pt x="30881" y="1075"/>
                  </a:lnTo>
                  <a:lnTo>
                    <a:pt x="30974" y="1055"/>
                  </a:lnTo>
                  <a:lnTo>
                    <a:pt x="31055" y="1035"/>
                  </a:lnTo>
                  <a:lnTo>
                    <a:pt x="31136" y="1002"/>
                  </a:lnTo>
                  <a:lnTo>
                    <a:pt x="31205" y="969"/>
                  </a:lnTo>
                  <a:lnTo>
                    <a:pt x="31275" y="930"/>
                  </a:lnTo>
                  <a:lnTo>
                    <a:pt x="31344" y="890"/>
                  </a:lnTo>
                  <a:lnTo>
                    <a:pt x="31391" y="851"/>
                  </a:lnTo>
                  <a:lnTo>
                    <a:pt x="31437" y="804"/>
                  </a:lnTo>
                  <a:lnTo>
                    <a:pt x="31472" y="752"/>
                  </a:lnTo>
                  <a:lnTo>
                    <a:pt x="31506" y="699"/>
                  </a:lnTo>
                  <a:lnTo>
                    <a:pt x="31530" y="646"/>
                  </a:lnTo>
                  <a:lnTo>
                    <a:pt x="31541" y="594"/>
                  </a:lnTo>
                  <a:lnTo>
                    <a:pt x="31541" y="541"/>
                  </a:lnTo>
                  <a:lnTo>
                    <a:pt x="31530" y="481"/>
                  </a:lnTo>
                  <a:lnTo>
                    <a:pt x="31518" y="429"/>
                  </a:lnTo>
                  <a:lnTo>
                    <a:pt x="31495" y="383"/>
                  </a:lnTo>
                  <a:lnTo>
                    <a:pt x="31460" y="330"/>
                  </a:lnTo>
                  <a:lnTo>
                    <a:pt x="31425" y="290"/>
                  </a:lnTo>
                  <a:lnTo>
                    <a:pt x="31379" y="244"/>
                  </a:lnTo>
                  <a:lnTo>
                    <a:pt x="31333" y="205"/>
                  </a:lnTo>
                  <a:lnTo>
                    <a:pt x="31275" y="172"/>
                  </a:lnTo>
                  <a:lnTo>
                    <a:pt x="31205" y="132"/>
                  </a:lnTo>
                  <a:lnTo>
                    <a:pt x="31148" y="106"/>
                  </a:lnTo>
                  <a:lnTo>
                    <a:pt x="31067" y="79"/>
                  </a:lnTo>
                  <a:lnTo>
                    <a:pt x="30997" y="53"/>
                  </a:lnTo>
                  <a:lnTo>
                    <a:pt x="30916" y="33"/>
                  </a:lnTo>
                  <a:lnTo>
                    <a:pt x="30835" y="20"/>
                  </a:lnTo>
                  <a:lnTo>
                    <a:pt x="30743" y="7"/>
                  </a:lnTo>
                  <a:lnTo>
                    <a:pt x="30661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-9527100" y="2136375"/>
              <a:ext cx="949400" cy="223050"/>
            </a:xfrm>
            <a:custGeom>
              <a:avLst/>
              <a:gdLst/>
              <a:ahLst/>
              <a:cxnLst/>
              <a:rect l="l" t="t" r="r" b="b"/>
              <a:pathLst>
                <a:path w="37976" h="8922" extrusionOk="0">
                  <a:moveTo>
                    <a:pt x="26135" y="1"/>
                  </a:moveTo>
                  <a:lnTo>
                    <a:pt x="25464" y="7"/>
                  </a:lnTo>
                  <a:lnTo>
                    <a:pt x="24804" y="21"/>
                  </a:lnTo>
                  <a:lnTo>
                    <a:pt x="24133" y="54"/>
                  </a:lnTo>
                  <a:lnTo>
                    <a:pt x="23485" y="93"/>
                  </a:lnTo>
                  <a:lnTo>
                    <a:pt x="22825" y="139"/>
                  </a:lnTo>
                  <a:lnTo>
                    <a:pt x="22177" y="199"/>
                  </a:lnTo>
                  <a:lnTo>
                    <a:pt x="21540" y="265"/>
                  </a:lnTo>
                  <a:lnTo>
                    <a:pt x="20903" y="344"/>
                  </a:lnTo>
                  <a:lnTo>
                    <a:pt x="20267" y="429"/>
                  </a:lnTo>
                  <a:lnTo>
                    <a:pt x="19653" y="522"/>
                  </a:lnTo>
                  <a:lnTo>
                    <a:pt x="19028" y="621"/>
                  </a:lnTo>
                  <a:lnTo>
                    <a:pt x="18415" y="733"/>
                  </a:lnTo>
                  <a:lnTo>
                    <a:pt x="17813" y="851"/>
                  </a:lnTo>
                  <a:lnTo>
                    <a:pt x="17211" y="970"/>
                  </a:lnTo>
                  <a:lnTo>
                    <a:pt x="16621" y="1102"/>
                  </a:lnTo>
                  <a:lnTo>
                    <a:pt x="16042" y="1240"/>
                  </a:lnTo>
                  <a:lnTo>
                    <a:pt x="15463" y="1379"/>
                  </a:lnTo>
                  <a:lnTo>
                    <a:pt x="14896" y="1530"/>
                  </a:lnTo>
                  <a:lnTo>
                    <a:pt x="14341" y="1682"/>
                  </a:lnTo>
                  <a:lnTo>
                    <a:pt x="13785" y="1840"/>
                  </a:lnTo>
                  <a:lnTo>
                    <a:pt x="13241" y="2005"/>
                  </a:lnTo>
                  <a:lnTo>
                    <a:pt x="12697" y="2170"/>
                  </a:lnTo>
                  <a:lnTo>
                    <a:pt x="12176" y="2335"/>
                  </a:lnTo>
                  <a:lnTo>
                    <a:pt x="11655" y="2513"/>
                  </a:lnTo>
                  <a:lnTo>
                    <a:pt x="11146" y="2684"/>
                  </a:lnTo>
                  <a:lnTo>
                    <a:pt x="10649" y="2862"/>
                  </a:lnTo>
                  <a:lnTo>
                    <a:pt x="10151" y="3047"/>
                  </a:lnTo>
                  <a:lnTo>
                    <a:pt x="9665" y="3231"/>
                  </a:lnTo>
                  <a:lnTo>
                    <a:pt x="9202" y="3416"/>
                  </a:lnTo>
                  <a:lnTo>
                    <a:pt x="8739" y="3601"/>
                  </a:lnTo>
                  <a:lnTo>
                    <a:pt x="7836" y="3970"/>
                  </a:lnTo>
                  <a:lnTo>
                    <a:pt x="6991" y="4346"/>
                  </a:lnTo>
                  <a:lnTo>
                    <a:pt x="6181" y="4715"/>
                  </a:lnTo>
                  <a:lnTo>
                    <a:pt x="5405" y="5077"/>
                  </a:lnTo>
                  <a:lnTo>
                    <a:pt x="4688" y="5433"/>
                  </a:lnTo>
                  <a:lnTo>
                    <a:pt x="4016" y="5783"/>
                  </a:lnTo>
                  <a:lnTo>
                    <a:pt x="3391" y="6113"/>
                  </a:lnTo>
                  <a:lnTo>
                    <a:pt x="2824" y="6429"/>
                  </a:lnTo>
                  <a:lnTo>
                    <a:pt x="2303" y="6719"/>
                  </a:lnTo>
                  <a:lnTo>
                    <a:pt x="1840" y="6996"/>
                  </a:lnTo>
                  <a:lnTo>
                    <a:pt x="1435" y="7240"/>
                  </a:lnTo>
                  <a:lnTo>
                    <a:pt x="787" y="7642"/>
                  </a:lnTo>
                  <a:lnTo>
                    <a:pt x="370" y="7912"/>
                  </a:lnTo>
                  <a:lnTo>
                    <a:pt x="220" y="8018"/>
                  </a:lnTo>
                  <a:lnTo>
                    <a:pt x="162" y="8064"/>
                  </a:lnTo>
                  <a:lnTo>
                    <a:pt x="116" y="8110"/>
                  </a:lnTo>
                  <a:lnTo>
                    <a:pt x="69" y="8163"/>
                  </a:lnTo>
                  <a:lnTo>
                    <a:pt x="46" y="8209"/>
                  </a:lnTo>
                  <a:lnTo>
                    <a:pt x="23" y="8262"/>
                  </a:lnTo>
                  <a:lnTo>
                    <a:pt x="12" y="8315"/>
                  </a:lnTo>
                  <a:lnTo>
                    <a:pt x="0" y="8367"/>
                  </a:lnTo>
                  <a:lnTo>
                    <a:pt x="12" y="8420"/>
                  </a:lnTo>
                  <a:lnTo>
                    <a:pt x="23" y="8473"/>
                  </a:lnTo>
                  <a:lnTo>
                    <a:pt x="46" y="8526"/>
                  </a:lnTo>
                  <a:lnTo>
                    <a:pt x="81" y="8578"/>
                  </a:lnTo>
                  <a:lnTo>
                    <a:pt x="116" y="8624"/>
                  </a:lnTo>
                  <a:lnTo>
                    <a:pt x="174" y="8671"/>
                  </a:lnTo>
                  <a:lnTo>
                    <a:pt x="232" y="8717"/>
                  </a:lnTo>
                  <a:lnTo>
                    <a:pt x="289" y="8756"/>
                  </a:lnTo>
                  <a:lnTo>
                    <a:pt x="370" y="8796"/>
                  </a:lnTo>
                  <a:lnTo>
                    <a:pt x="451" y="8829"/>
                  </a:lnTo>
                  <a:lnTo>
                    <a:pt x="532" y="8855"/>
                  </a:lnTo>
                  <a:lnTo>
                    <a:pt x="613" y="8882"/>
                  </a:lnTo>
                  <a:lnTo>
                    <a:pt x="706" y="8895"/>
                  </a:lnTo>
                  <a:lnTo>
                    <a:pt x="799" y="8908"/>
                  </a:lnTo>
                  <a:lnTo>
                    <a:pt x="891" y="8915"/>
                  </a:lnTo>
                  <a:lnTo>
                    <a:pt x="984" y="8921"/>
                  </a:lnTo>
                  <a:lnTo>
                    <a:pt x="1076" y="8915"/>
                  </a:lnTo>
                  <a:lnTo>
                    <a:pt x="1169" y="8908"/>
                  </a:lnTo>
                  <a:lnTo>
                    <a:pt x="1262" y="8895"/>
                  </a:lnTo>
                  <a:lnTo>
                    <a:pt x="1354" y="8875"/>
                  </a:lnTo>
                  <a:lnTo>
                    <a:pt x="1435" y="8855"/>
                  </a:lnTo>
                  <a:lnTo>
                    <a:pt x="1516" y="8822"/>
                  </a:lnTo>
                  <a:lnTo>
                    <a:pt x="1597" y="8789"/>
                  </a:lnTo>
                  <a:lnTo>
                    <a:pt x="1667" y="8756"/>
                  </a:lnTo>
                  <a:lnTo>
                    <a:pt x="1736" y="8710"/>
                  </a:lnTo>
                  <a:lnTo>
                    <a:pt x="1956" y="8565"/>
                  </a:lnTo>
                  <a:lnTo>
                    <a:pt x="2211" y="8400"/>
                  </a:lnTo>
                  <a:lnTo>
                    <a:pt x="2546" y="8183"/>
                  </a:lnTo>
                  <a:lnTo>
                    <a:pt x="2975" y="7919"/>
                  </a:lnTo>
                  <a:lnTo>
                    <a:pt x="3484" y="7622"/>
                  </a:lnTo>
                  <a:lnTo>
                    <a:pt x="4074" y="7279"/>
                  </a:lnTo>
                  <a:lnTo>
                    <a:pt x="4734" y="6910"/>
                  </a:lnTo>
                  <a:lnTo>
                    <a:pt x="5475" y="6521"/>
                  </a:lnTo>
                  <a:lnTo>
                    <a:pt x="6297" y="6106"/>
                  </a:lnTo>
                  <a:lnTo>
                    <a:pt x="6725" y="5895"/>
                  </a:lnTo>
                  <a:lnTo>
                    <a:pt x="7176" y="5677"/>
                  </a:lnTo>
                  <a:lnTo>
                    <a:pt x="7639" y="5460"/>
                  </a:lnTo>
                  <a:lnTo>
                    <a:pt x="8125" y="5236"/>
                  </a:lnTo>
                  <a:lnTo>
                    <a:pt x="8623" y="5018"/>
                  </a:lnTo>
                  <a:lnTo>
                    <a:pt x="9132" y="4801"/>
                  </a:lnTo>
                  <a:lnTo>
                    <a:pt x="9653" y="4576"/>
                  </a:lnTo>
                  <a:lnTo>
                    <a:pt x="10197" y="4359"/>
                  </a:lnTo>
                  <a:lnTo>
                    <a:pt x="10753" y="4141"/>
                  </a:lnTo>
                  <a:lnTo>
                    <a:pt x="11331" y="3924"/>
                  </a:lnTo>
                  <a:lnTo>
                    <a:pt x="11910" y="3713"/>
                  </a:lnTo>
                  <a:lnTo>
                    <a:pt x="12512" y="3502"/>
                  </a:lnTo>
                  <a:lnTo>
                    <a:pt x="13125" y="3297"/>
                  </a:lnTo>
                  <a:lnTo>
                    <a:pt x="13750" y="3100"/>
                  </a:lnTo>
                  <a:lnTo>
                    <a:pt x="14387" y="2908"/>
                  </a:lnTo>
                  <a:lnTo>
                    <a:pt x="15035" y="2717"/>
                  </a:lnTo>
                  <a:lnTo>
                    <a:pt x="15695" y="2539"/>
                  </a:lnTo>
                  <a:lnTo>
                    <a:pt x="16355" y="2368"/>
                  </a:lnTo>
                  <a:lnTo>
                    <a:pt x="17038" y="2203"/>
                  </a:lnTo>
                  <a:lnTo>
                    <a:pt x="17732" y="2045"/>
                  </a:lnTo>
                  <a:lnTo>
                    <a:pt x="18438" y="1900"/>
                  </a:lnTo>
                  <a:lnTo>
                    <a:pt x="19144" y="1761"/>
                  </a:lnTo>
                  <a:lnTo>
                    <a:pt x="19862" y="1643"/>
                  </a:lnTo>
                  <a:lnTo>
                    <a:pt x="20591" y="1524"/>
                  </a:lnTo>
                  <a:lnTo>
                    <a:pt x="21332" y="1425"/>
                  </a:lnTo>
                  <a:lnTo>
                    <a:pt x="22084" y="1339"/>
                  </a:lnTo>
                  <a:lnTo>
                    <a:pt x="22836" y="1267"/>
                  </a:lnTo>
                  <a:lnTo>
                    <a:pt x="23600" y="1207"/>
                  </a:lnTo>
                  <a:lnTo>
                    <a:pt x="24364" y="1161"/>
                  </a:lnTo>
                  <a:lnTo>
                    <a:pt x="24746" y="1141"/>
                  </a:lnTo>
                  <a:lnTo>
                    <a:pt x="25140" y="1128"/>
                  </a:lnTo>
                  <a:lnTo>
                    <a:pt x="25533" y="1122"/>
                  </a:lnTo>
                  <a:lnTo>
                    <a:pt x="25927" y="1115"/>
                  </a:lnTo>
                  <a:lnTo>
                    <a:pt x="26320" y="1115"/>
                  </a:lnTo>
                  <a:lnTo>
                    <a:pt x="26714" y="1122"/>
                  </a:lnTo>
                  <a:lnTo>
                    <a:pt x="27107" y="1128"/>
                  </a:lnTo>
                  <a:lnTo>
                    <a:pt x="27501" y="1141"/>
                  </a:lnTo>
                  <a:lnTo>
                    <a:pt x="27906" y="1161"/>
                  </a:lnTo>
                  <a:lnTo>
                    <a:pt x="28311" y="1181"/>
                  </a:lnTo>
                  <a:lnTo>
                    <a:pt x="28705" y="1214"/>
                  </a:lnTo>
                  <a:lnTo>
                    <a:pt x="29110" y="1240"/>
                  </a:lnTo>
                  <a:lnTo>
                    <a:pt x="29515" y="1280"/>
                  </a:lnTo>
                  <a:lnTo>
                    <a:pt x="29920" y="1319"/>
                  </a:lnTo>
                  <a:lnTo>
                    <a:pt x="30325" y="1366"/>
                  </a:lnTo>
                  <a:lnTo>
                    <a:pt x="30730" y="1418"/>
                  </a:lnTo>
                  <a:lnTo>
                    <a:pt x="31147" y="1478"/>
                  </a:lnTo>
                  <a:lnTo>
                    <a:pt x="31552" y="1537"/>
                  </a:lnTo>
                  <a:lnTo>
                    <a:pt x="31957" y="1610"/>
                  </a:lnTo>
                  <a:lnTo>
                    <a:pt x="32374" y="1682"/>
                  </a:lnTo>
                  <a:lnTo>
                    <a:pt x="32790" y="1761"/>
                  </a:lnTo>
                  <a:lnTo>
                    <a:pt x="33196" y="1847"/>
                  </a:lnTo>
                  <a:lnTo>
                    <a:pt x="33612" y="1933"/>
                  </a:lnTo>
                  <a:lnTo>
                    <a:pt x="34029" y="2032"/>
                  </a:lnTo>
                  <a:lnTo>
                    <a:pt x="34446" y="2137"/>
                  </a:lnTo>
                  <a:lnTo>
                    <a:pt x="34851" y="2242"/>
                  </a:lnTo>
                  <a:lnTo>
                    <a:pt x="35267" y="2355"/>
                  </a:lnTo>
                  <a:lnTo>
                    <a:pt x="35684" y="2473"/>
                  </a:lnTo>
                  <a:lnTo>
                    <a:pt x="36101" y="2605"/>
                  </a:lnTo>
                  <a:lnTo>
                    <a:pt x="36517" y="2737"/>
                  </a:lnTo>
                  <a:lnTo>
                    <a:pt x="36610" y="2763"/>
                  </a:lnTo>
                  <a:lnTo>
                    <a:pt x="36703" y="2783"/>
                  </a:lnTo>
                  <a:lnTo>
                    <a:pt x="36795" y="2796"/>
                  </a:lnTo>
                  <a:lnTo>
                    <a:pt x="36888" y="2803"/>
                  </a:lnTo>
                  <a:lnTo>
                    <a:pt x="36980" y="2809"/>
                  </a:lnTo>
                  <a:lnTo>
                    <a:pt x="37073" y="2809"/>
                  </a:lnTo>
                  <a:lnTo>
                    <a:pt x="37166" y="2803"/>
                  </a:lnTo>
                  <a:lnTo>
                    <a:pt x="37258" y="2790"/>
                  </a:lnTo>
                  <a:lnTo>
                    <a:pt x="37351" y="2777"/>
                  </a:lnTo>
                  <a:lnTo>
                    <a:pt x="37432" y="2750"/>
                  </a:lnTo>
                  <a:lnTo>
                    <a:pt x="37513" y="2724"/>
                  </a:lnTo>
                  <a:lnTo>
                    <a:pt x="37594" y="2697"/>
                  </a:lnTo>
                  <a:lnTo>
                    <a:pt x="37663" y="2658"/>
                  </a:lnTo>
                  <a:lnTo>
                    <a:pt x="37733" y="2618"/>
                  </a:lnTo>
                  <a:lnTo>
                    <a:pt x="37791" y="2579"/>
                  </a:lnTo>
                  <a:lnTo>
                    <a:pt x="37848" y="2526"/>
                  </a:lnTo>
                  <a:lnTo>
                    <a:pt x="37895" y="2480"/>
                  </a:lnTo>
                  <a:lnTo>
                    <a:pt x="37929" y="2427"/>
                  </a:lnTo>
                  <a:lnTo>
                    <a:pt x="37953" y="2374"/>
                  </a:lnTo>
                  <a:lnTo>
                    <a:pt x="37976" y="2322"/>
                  </a:lnTo>
                  <a:lnTo>
                    <a:pt x="37976" y="2269"/>
                  </a:lnTo>
                  <a:lnTo>
                    <a:pt x="37976" y="2216"/>
                  </a:lnTo>
                  <a:lnTo>
                    <a:pt x="37964" y="2157"/>
                  </a:lnTo>
                  <a:lnTo>
                    <a:pt x="37941" y="2111"/>
                  </a:lnTo>
                  <a:lnTo>
                    <a:pt x="37918" y="2058"/>
                  </a:lnTo>
                  <a:lnTo>
                    <a:pt x="37883" y="2012"/>
                  </a:lnTo>
                  <a:lnTo>
                    <a:pt x="37837" y="1959"/>
                  </a:lnTo>
                  <a:lnTo>
                    <a:pt x="37779" y="1919"/>
                  </a:lnTo>
                  <a:lnTo>
                    <a:pt x="37721" y="1873"/>
                  </a:lnTo>
                  <a:lnTo>
                    <a:pt x="37652" y="1840"/>
                  </a:lnTo>
                  <a:lnTo>
                    <a:pt x="37571" y="1801"/>
                  </a:lnTo>
                  <a:lnTo>
                    <a:pt x="37490" y="1774"/>
                  </a:lnTo>
                  <a:lnTo>
                    <a:pt x="36760" y="1544"/>
                  </a:lnTo>
                  <a:lnTo>
                    <a:pt x="36031" y="1333"/>
                  </a:lnTo>
                  <a:lnTo>
                    <a:pt x="35314" y="1141"/>
                  </a:lnTo>
                  <a:lnTo>
                    <a:pt x="34584" y="963"/>
                  </a:lnTo>
                  <a:lnTo>
                    <a:pt x="33867" y="799"/>
                  </a:lnTo>
                  <a:lnTo>
                    <a:pt x="33149" y="654"/>
                  </a:lnTo>
                  <a:lnTo>
                    <a:pt x="32432" y="528"/>
                  </a:lnTo>
                  <a:lnTo>
                    <a:pt x="31726" y="410"/>
                  </a:lnTo>
                  <a:lnTo>
                    <a:pt x="31008" y="311"/>
                  </a:lnTo>
                  <a:lnTo>
                    <a:pt x="30302" y="225"/>
                  </a:lnTo>
                  <a:lnTo>
                    <a:pt x="29596" y="159"/>
                  </a:lnTo>
                  <a:lnTo>
                    <a:pt x="28901" y="100"/>
                  </a:lnTo>
                  <a:lnTo>
                    <a:pt x="28207" y="54"/>
                  </a:lnTo>
                  <a:lnTo>
                    <a:pt x="27512" y="27"/>
                  </a:lnTo>
                  <a:lnTo>
                    <a:pt x="26830" y="7"/>
                  </a:lnTo>
                  <a:lnTo>
                    <a:pt x="26135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9"/>
          <p:cNvSpPr txBox="1">
            <a:spLocks noGrp="1"/>
          </p:cNvSpPr>
          <p:nvPr>
            <p:ph type="title"/>
          </p:nvPr>
        </p:nvSpPr>
        <p:spPr>
          <a:xfrm>
            <a:off x="3403800" y="1339300"/>
            <a:ext cx="23364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Introducción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26" name="Google Shape;626;p39"/>
          <p:cNvSpPr txBox="1">
            <a:spLocks noGrp="1"/>
          </p:cNvSpPr>
          <p:nvPr>
            <p:ph type="title" idx="2"/>
          </p:nvPr>
        </p:nvSpPr>
        <p:spPr>
          <a:xfrm>
            <a:off x="3403800" y="892600"/>
            <a:ext cx="12753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01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27" name="Google Shape;627;p39"/>
          <p:cNvSpPr txBox="1">
            <a:spLocks noGrp="1"/>
          </p:cNvSpPr>
          <p:nvPr>
            <p:ph type="subTitle" idx="1"/>
          </p:nvPr>
        </p:nvSpPr>
        <p:spPr>
          <a:xfrm>
            <a:off x="3403800" y="1719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Recordemos</a:t>
            </a:r>
            <a:endParaRPr dirty="0"/>
          </a:p>
        </p:txBody>
      </p:sp>
      <p:sp>
        <p:nvSpPr>
          <p:cNvPr id="628" name="Google Shape;628;p39"/>
          <p:cNvSpPr txBox="1">
            <a:spLocks noGrp="1"/>
          </p:cNvSpPr>
          <p:nvPr>
            <p:ph type="title" idx="3"/>
          </p:nvPr>
        </p:nvSpPr>
        <p:spPr>
          <a:xfrm>
            <a:off x="6087600" y="1339450"/>
            <a:ext cx="23364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contenido</a:t>
            </a:r>
            <a:endParaRPr dirty="0"/>
          </a:p>
        </p:txBody>
      </p:sp>
      <p:sp>
        <p:nvSpPr>
          <p:cNvPr id="629" name="Google Shape;629;p39"/>
          <p:cNvSpPr txBox="1">
            <a:spLocks noGrp="1"/>
          </p:cNvSpPr>
          <p:nvPr>
            <p:ph type="title" idx="4"/>
          </p:nvPr>
        </p:nvSpPr>
        <p:spPr>
          <a:xfrm>
            <a:off x="6087600" y="892600"/>
            <a:ext cx="12753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31" name="Google Shape;631;p39"/>
          <p:cNvSpPr txBox="1">
            <a:spLocks noGrp="1"/>
          </p:cNvSpPr>
          <p:nvPr>
            <p:ph type="title" idx="6"/>
          </p:nvPr>
        </p:nvSpPr>
        <p:spPr>
          <a:xfrm>
            <a:off x="3403800" y="3590175"/>
            <a:ext cx="2336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632" name="Google Shape;632;p39"/>
          <p:cNvSpPr txBox="1">
            <a:spLocks noGrp="1"/>
          </p:cNvSpPr>
          <p:nvPr>
            <p:ph type="title" idx="7"/>
          </p:nvPr>
        </p:nvSpPr>
        <p:spPr>
          <a:xfrm>
            <a:off x="3403800" y="3140100"/>
            <a:ext cx="12753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33" name="Google Shape;633;p39"/>
          <p:cNvSpPr txBox="1">
            <a:spLocks noGrp="1"/>
          </p:cNvSpPr>
          <p:nvPr>
            <p:ph type="subTitle" idx="8"/>
          </p:nvPr>
        </p:nvSpPr>
        <p:spPr>
          <a:xfrm>
            <a:off x="3248352" y="40376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/>
              <a:t>C</a:t>
            </a:r>
            <a:r>
              <a:rPr lang="en" dirty="0"/>
              <a:t>arta a la tierra</a:t>
            </a:r>
            <a:endParaRPr dirty="0"/>
          </a:p>
        </p:txBody>
      </p:sp>
      <p:sp>
        <p:nvSpPr>
          <p:cNvPr id="634" name="Google Shape;634;p39"/>
          <p:cNvSpPr txBox="1">
            <a:spLocks noGrp="1"/>
          </p:cNvSpPr>
          <p:nvPr>
            <p:ph type="title" idx="9"/>
          </p:nvPr>
        </p:nvSpPr>
        <p:spPr>
          <a:xfrm>
            <a:off x="6087600" y="3590175"/>
            <a:ext cx="23364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Conclusión</a:t>
            </a:r>
            <a:endParaRPr dirty="0"/>
          </a:p>
        </p:txBody>
      </p:sp>
      <p:sp>
        <p:nvSpPr>
          <p:cNvPr id="635" name="Google Shape;635;p39"/>
          <p:cNvSpPr txBox="1">
            <a:spLocks noGrp="1"/>
          </p:cNvSpPr>
          <p:nvPr>
            <p:ph type="title" idx="13"/>
          </p:nvPr>
        </p:nvSpPr>
        <p:spPr>
          <a:xfrm>
            <a:off x="6087600" y="3140100"/>
            <a:ext cx="12753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36" name="Google Shape;636;p39"/>
          <p:cNvSpPr txBox="1">
            <a:spLocks noGrp="1"/>
          </p:cNvSpPr>
          <p:nvPr>
            <p:ph type="subTitle" idx="14"/>
          </p:nvPr>
        </p:nvSpPr>
        <p:spPr>
          <a:xfrm>
            <a:off x="6087600" y="3967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cierre</a:t>
            </a:r>
            <a:endParaRPr dirty="0"/>
          </a:p>
        </p:txBody>
      </p:sp>
      <p:sp>
        <p:nvSpPr>
          <p:cNvPr id="637" name="Google Shape;637;p39"/>
          <p:cNvSpPr txBox="1">
            <a:spLocks noGrp="1"/>
          </p:cNvSpPr>
          <p:nvPr>
            <p:ph type="title" idx="15"/>
          </p:nvPr>
        </p:nvSpPr>
        <p:spPr>
          <a:xfrm>
            <a:off x="523430" y="1590750"/>
            <a:ext cx="24264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OBJETIVO:</a:t>
            </a:r>
            <a:br>
              <a:rPr lang="en" dirty="0"/>
            </a:br>
            <a:br>
              <a:rPr lang="es-CL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s-CL" sz="1400" dirty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s-ES_tradnl" sz="1400" dirty="0">
                <a:solidFill>
                  <a:schemeClr val="tx1">
                    <a:lumMod val="50000"/>
                  </a:schemeClr>
                </a:solidFill>
              </a:rPr>
              <a:t>comprender y analizar las problemáticas energéticas mundiales</a:t>
            </a:r>
            <a:br>
              <a:rPr lang="es-CL" dirty="0"/>
            </a:br>
            <a:endParaRPr dirty="0"/>
          </a:p>
        </p:txBody>
      </p:sp>
      <p:grpSp>
        <p:nvGrpSpPr>
          <p:cNvPr id="638" name="Google Shape;638;p39"/>
          <p:cNvGrpSpPr/>
          <p:nvPr/>
        </p:nvGrpSpPr>
        <p:grpSpPr>
          <a:xfrm>
            <a:off x="1685516" y="180063"/>
            <a:ext cx="441715" cy="380375"/>
            <a:chOff x="-13144872" y="3615925"/>
            <a:chExt cx="441715" cy="380375"/>
          </a:xfrm>
        </p:grpSpPr>
        <p:sp>
          <p:nvSpPr>
            <p:cNvPr id="639" name="Google Shape;639;p39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2"/>
          <p:cNvSpPr txBox="1">
            <a:spLocks noGrp="1"/>
          </p:cNvSpPr>
          <p:nvPr>
            <p:ph type="title"/>
          </p:nvPr>
        </p:nvSpPr>
        <p:spPr>
          <a:xfrm>
            <a:off x="720000" y="1210225"/>
            <a:ext cx="7704000" cy="17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¡RECORDEMOS!</a:t>
            </a:r>
            <a:endParaRPr sz="6600" dirty="0"/>
          </a:p>
        </p:txBody>
      </p:sp>
      <p:sp>
        <p:nvSpPr>
          <p:cNvPr id="660" name="Google Shape;660;p42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RECURSOS ENERGÉTICOS</a:t>
            </a:r>
            <a:endParaRPr dirty="0"/>
          </a:p>
        </p:txBody>
      </p:sp>
      <p:sp>
        <p:nvSpPr>
          <p:cNvPr id="661" name="Google Shape;661;p42"/>
          <p:cNvSpPr/>
          <p:nvPr/>
        </p:nvSpPr>
        <p:spPr>
          <a:xfrm>
            <a:off x="3756002" y="2671950"/>
            <a:ext cx="1632004" cy="320575"/>
          </a:xfrm>
          <a:custGeom>
            <a:avLst/>
            <a:gdLst/>
            <a:ahLst/>
            <a:cxnLst/>
            <a:rect l="l" t="t" r="r" b="b"/>
            <a:pathLst>
              <a:path w="147160" h="12823" extrusionOk="0">
                <a:moveTo>
                  <a:pt x="61318" y="0"/>
                </a:moveTo>
                <a:lnTo>
                  <a:pt x="51289" y="9091"/>
                </a:lnTo>
                <a:lnTo>
                  <a:pt x="38463" y="2115"/>
                </a:lnTo>
                <a:lnTo>
                  <a:pt x="26193" y="9091"/>
                </a:lnTo>
                <a:lnTo>
                  <a:pt x="12827" y="4248"/>
                </a:lnTo>
                <a:lnTo>
                  <a:pt x="1" y="12823"/>
                </a:lnTo>
                <a:lnTo>
                  <a:pt x="147159" y="12823"/>
                </a:lnTo>
                <a:lnTo>
                  <a:pt x="135398" y="5817"/>
                </a:lnTo>
                <a:lnTo>
                  <a:pt x="124860" y="10431"/>
                </a:lnTo>
                <a:lnTo>
                  <a:pt x="114975" y="2115"/>
                </a:lnTo>
                <a:lnTo>
                  <a:pt x="104596" y="9091"/>
                </a:lnTo>
                <a:lnTo>
                  <a:pt x="90292" y="0"/>
                </a:lnTo>
                <a:lnTo>
                  <a:pt x="79627" y="8520"/>
                </a:lnTo>
                <a:lnTo>
                  <a:pt x="61318" y="0"/>
                </a:lnTo>
                <a:close/>
              </a:path>
            </a:pathLst>
          </a:custGeom>
          <a:solidFill>
            <a:srgbClr val="F39C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8"/>
          <p:cNvSpPr txBox="1">
            <a:spLocks noGrp="1"/>
          </p:cNvSpPr>
          <p:nvPr>
            <p:ph type="title"/>
          </p:nvPr>
        </p:nvSpPr>
        <p:spPr>
          <a:xfrm>
            <a:off x="720000" y="398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¿QUÉ SON LOS RECURSOS NATURALES?</a:t>
            </a:r>
            <a:endParaRPr sz="2800" dirty="0"/>
          </a:p>
        </p:txBody>
      </p:sp>
      <p:sp>
        <p:nvSpPr>
          <p:cNvPr id="620" name="Google Shape;620;p38"/>
          <p:cNvSpPr txBox="1">
            <a:spLocks noGrp="1"/>
          </p:cNvSpPr>
          <p:nvPr>
            <p:ph type="body" idx="1"/>
          </p:nvPr>
        </p:nvSpPr>
        <p:spPr>
          <a:xfrm>
            <a:off x="628560" y="750139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s-CL" dirty="0"/>
              <a:t>Los </a:t>
            </a:r>
            <a:r>
              <a:rPr lang="es-CL" b="1" dirty="0"/>
              <a:t>recursos naturales</a:t>
            </a:r>
            <a:r>
              <a:rPr lang="es-CL" dirty="0"/>
              <a:t> son aquellos elementos de la naturaleza que el ser humano utiliza para cubrir ciertas necesidades que garantizan su bienestar o desarrollo. Por </a:t>
            </a:r>
            <a:r>
              <a:rPr lang="es-CL" b="1" dirty="0"/>
              <a:t>ejemplo</a:t>
            </a:r>
            <a:r>
              <a:rPr lang="es-CL" dirty="0"/>
              <a:t>: el agua, los árboles y el petróleo. Estos </a:t>
            </a:r>
            <a:r>
              <a:rPr lang="es-CL" b="1" dirty="0"/>
              <a:t>recursos</a:t>
            </a:r>
            <a:r>
              <a:rPr lang="es-CL" dirty="0"/>
              <a:t> son valiosos para las sociedades porque contribuyen a su sustento.</a:t>
            </a:r>
          </a:p>
          <a:p>
            <a:pPr marL="0" lvl="0" indent="0">
              <a:lnSpc>
                <a:spcPct val="100000"/>
              </a:lnSpc>
              <a:buNone/>
            </a:pPr>
            <a:endParaRPr lang="es-CL" dirty="0"/>
          </a:p>
          <a:p>
            <a:pPr marL="0" lvl="0" indent="0">
              <a:lnSpc>
                <a:spcPct val="100000"/>
              </a:lnSpc>
              <a:buNone/>
            </a:pPr>
            <a:br>
              <a:rPr lang="es-CL" dirty="0"/>
            </a:br>
            <a:br>
              <a:rPr lang="es-CL" dirty="0"/>
            </a:br>
            <a:endParaRPr dirty="0"/>
          </a:p>
        </p:txBody>
      </p:sp>
      <p:pic>
        <p:nvPicPr>
          <p:cNvPr id="1026" name="Picture 2" descr="OSINERGMIN a Twitter: &quot;¿La energía eólica es la única energía limpia y  renovable? Conoce las diferentes tecnologías de Recursos Energéticos  Renovables (RER) en nuestra web. Osinergmin contribuye al conocimiento. Más  información en">
            <a:extLst>
              <a:ext uri="{FF2B5EF4-FFF2-40B4-BE49-F238E27FC236}">
                <a16:creationId xmlns:a16="http://schemas.microsoft.com/office/drawing/2014/main" id="{D1494738-DB64-5E48-AD50-2AE0B2C06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b="4888"/>
          <a:stretch/>
        </p:blipFill>
        <p:spPr bwMode="auto">
          <a:xfrm>
            <a:off x="1097280" y="1659636"/>
            <a:ext cx="6638544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1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—Jane Goodall</a:t>
            </a:r>
            <a:endParaRPr dirty="0"/>
          </a:p>
        </p:txBody>
      </p:sp>
      <p:sp>
        <p:nvSpPr>
          <p:cNvPr id="654" name="Google Shape;654;p41"/>
          <p:cNvSpPr txBox="1">
            <a:spLocks noGrp="1"/>
          </p:cNvSpPr>
          <p:nvPr>
            <p:ph type="subTitle" idx="1"/>
          </p:nvPr>
        </p:nvSpPr>
        <p:spPr>
          <a:xfrm>
            <a:off x="1734600" y="1834050"/>
            <a:ext cx="5674800" cy="12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CL" b="1" dirty="0"/>
              <a:t>"No se puede pasar un solo día sin tener un impacto en el mundo que nos rodea. Lo que hacemos marca la diferencia, y tenemos que decidir qué tipo de diferencia queremos hacer"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4"/>
          <p:cNvSpPr/>
          <p:nvPr/>
        </p:nvSpPr>
        <p:spPr>
          <a:xfrm>
            <a:off x="-591975" y="4033750"/>
            <a:ext cx="4145100" cy="331800"/>
          </a:xfrm>
          <a:prstGeom prst="ellipse">
            <a:avLst/>
          </a:prstGeom>
          <a:solidFill>
            <a:srgbClr val="4D4848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 txBox="1">
            <a:spLocks noGrp="1"/>
          </p:cNvSpPr>
          <p:nvPr>
            <p:ph type="title"/>
          </p:nvPr>
        </p:nvSpPr>
        <p:spPr>
          <a:xfrm>
            <a:off x="4063725" y="21508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680" name="Google Shape;680;p44"/>
          <p:cNvSpPr txBox="1">
            <a:spLocks noGrp="1"/>
          </p:cNvSpPr>
          <p:nvPr>
            <p:ph type="title" idx="2"/>
          </p:nvPr>
        </p:nvSpPr>
        <p:spPr>
          <a:xfrm>
            <a:off x="4063800" y="13378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01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81" name="Google Shape;681;p44"/>
          <p:cNvSpPr txBox="1">
            <a:spLocks noGrp="1"/>
          </p:cNvSpPr>
          <p:nvPr>
            <p:ph type="subTitle" idx="1"/>
          </p:nvPr>
        </p:nvSpPr>
        <p:spPr>
          <a:xfrm>
            <a:off x="4063800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err="1"/>
              <a:t>Grupos</a:t>
            </a:r>
            <a:endParaRPr dirty="0"/>
          </a:p>
        </p:txBody>
      </p:sp>
      <p:grpSp>
        <p:nvGrpSpPr>
          <p:cNvPr id="682" name="Google Shape;682;p44"/>
          <p:cNvGrpSpPr/>
          <p:nvPr/>
        </p:nvGrpSpPr>
        <p:grpSpPr>
          <a:xfrm flipH="1">
            <a:off x="-1455101" y="1002920"/>
            <a:ext cx="5701613" cy="3137642"/>
            <a:chOff x="-4949741" y="-1657345"/>
            <a:chExt cx="12036337" cy="6600005"/>
          </a:xfrm>
        </p:grpSpPr>
        <p:sp>
          <p:nvSpPr>
            <p:cNvPr id="683" name="Google Shape;683;p44"/>
            <p:cNvSpPr/>
            <p:nvPr/>
          </p:nvSpPr>
          <p:spPr>
            <a:xfrm rot="10800000">
              <a:off x="-4949741" y="-1657345"/>
              <a:ext cx="11658571" cy="6580481"/>
            </a:xfrm>
            <a:custGeom>
              <a:avLst/>
              <a:gdLst/>
              <a:ahLst/>
              <a:cxnLst/>
              <a:rect l="l" t="t" r="r" b="b"/>
              <a:pathLst>
                <a:path w="1206267" h="167848" extrusionOk="0">
                  <a:moveTo>
                    <a:pt x="901687" y="1"/>
                  </a:moveTo>
                  <a:lnTo>
                    <a:pt x="799007" y="9430"/>
                  </a:lnTo>
                  <a:lnTo>
                    <a:pt x="799428" y="9682"/>
                  </a:lnTo>
                  <a:lnTo>
                    <a:pt x="799895" y="9993"/>
                  </a:lnTo>
                  <a:lnTo>
                    <a:pt x="800526" y="10411"/>
                  </a:lnTo>
                  <a:lnTo>
                    <a:pt x="801273" y="10931"/>
                  </a:lnTo>
                  <a:lnTo>
                    <a:pt x="802115" y="11547"/>
                  </a:lnTo>
                  <a:lnTo>
                    <a:pt x="802558" y="11885"/>
                  </a:lnTo>
                  <a:lnTo>
                    <a:pt x="803002" y="12250"/>
                  </a:lnTo>
                  <a:lnTo>
                    <a:pt x="803470" y="12630"/>
                  </a:lnTo>
                  <a:lnTo>
                    <a:pt x="803937" y="13032"/>
                  </a:lnTo>
                  <a:lnTo>
                    <a:pt x="804404" y="13450"/>
                  </a:lnTo>
                  <a:lnTo>
                    <a:pt x="804871" y="13885"/>
                  </a:lnTo>
                  <a:lnTo>
                    <a:pt x="805339" y="14335"/>
                  </a:lnTo>
                  <a:lnTo>
                    <a:pt x="805806" y="14801"/>
                  </a:lnTo>
                  <a:lnTo>
                    <a:pt x="806250" y="15284"/>
                  </a:lnTo>
                  <a:lnTo>
                    <a:pt x="806670" y="15777"/>
                  </a:lnTo>
                  <a:lnTo>
                    <a:pt x="807091" y="16286"/>
                  </a:lnTo>
                  <a:lnTo>
                    <a:pt x="807465" y="16806"/>
                  </a:lnTo>
                  <a:lnTo>
                    <a:pt x="807838" y="17332"/>
                  </a:lnTo>
                  <a:lnTo>
                    <a:pt x="808166" y="17868"/>
                  </a:lnTo>
                  <a:lnTo>
                    <a:pt x="808469" y="18414"/>
                  </a:lnTo>
                  <a:lnTo>
                    <a:pt x="808726" y="18972"/>
                  </a:lnTo>
                  <a:lnTo>
                    <a:pt x="808960" y="19529"/>
                  </a:lnTo>
                  <a:lnTo>
                    <a:pt x="809147" y="20098"/>
                  </a:lnTo>
                  <a:lnTo>
                    <a:pt x="809287" y="20666"/>
                  </a:lnTo>
                  <a:lnTo>
                    <a:pt x="809380" y="21245"/>
                  </a:lnTo>
                  <a:lnTo>
                    <a:pt x="809404" y="21818"/>
                  </a:lnTo>
                  <a:lnTo>
                    <a:pt x="809404" y="22108"/>
                  </a:lnTo>
                  <a:lnTo>
                    <a:pt x="809380" y="22397"/>
                  </a:lnTo>
                  <a:lnTo>
                    <a:pt x="809357" y="22692"/>
                  </a:lnTo>
                  <a:lnTo>
                    <a:pt x="809310" y="22982"/>
                  </a:lnTo>
                  <a:lnTo>
                    <a:pt x="809240" y="23271"/>
                  </a:lnTo>
                  <a:lnTo>
                    <a:pt x="809147" y="23561"/>
                  </a:lnTo>
                  <a:lnTo>
                    <a:pt x="809053" y="23850"/>
                  </a:lnTo>
                  <a:lnTo>
                    <a:pt x="808936" y="24140"/>
                  </a:lnTo>
                  <a:lnTo>
                    <a:pt x="808820" y="24429"/>
                  </a:lnTo>
                  <a:lnTo>
                    <a:pt x="808656" y="24719"/>
                  </a:lnTo>
                  <a:lnTo>
                    <a:pt x="808493" y="25003"/>
                  </a:lnTo>
                  <a:lnTo>
                    <a:pt x="808306" y="25292"/>
                  </a:lnTo>
                  <a:lnTo>
                    <a:pt x="808095" y="25576"/>
                  </a:lnTo>
                  <a:lnTo>
                    <a:pt x="807885" y="25860"/>
                  </a:lnTo>
                  <a:lnTo>
                    <a:pt x="807628" y="26144"/>
                  </a:lnTo>
                  <a:lnTo>
                    <a:pt x="807371" y="26429"/>
                  </a:lnTo>
                  <a:lnTo>
                    <a:pt x="807067" y="26707"/>
                  </a:lnTo>
                  <a:lnTo>
                    <a:pt x="806764" y="26986"/>
                  </a:lnTo>
                  <a:lnTo>
                    <a:pt x="806437" y="27265"/>
                  </a:lnTo>
                  <a:lnTo>
                    <a:pt x="806086" y="27538"/>
                  </a:lnTo>
                  <a:lnTo>
                    <a:pt x="805712" y="27817"/>
                  </a:lnTo>
                  <a:lnTo>
                    <a:pt x="805315" y="28085"/>
                  </a:lnTo>
                  <a:lnTo>
                    <a:pt x="804871" y="28358"/>
                  </a:lnTo>
                  <a:lnTo>
                    <a:pt x="804427" y="28621"/>
                  </a:lnTo>
                  <a:lnTo>
                    <a:pt x="803960" y="28889"/>
                  </a:lnTo>
                  <a:lnTo>
                    <a:pt x="803470" y="29152"/>
                  </a:lnTo>
                  <a:lnTo>
                    <a:pt x="802956" y="29409"/>
                  </a:lnTo>
                  <a:lnTo>
                    <a:pt x="802395" y="29666"/>
                  </a:lnTo>
                  <a:lnTo>
                    <a:pt x="801834" y="29924"/>
                  </a:lnTo>
                  <a:lnTo>
                    <a:pt x="801227" y="30176"/>
                  </a:lnTo>
                  <a:lnTo>
                    <a:pt x="800596" y="30422"/>
                  </a:lnTo>
                  <a:lnTo>
                    <a:pt x="799942" y="30669"/>
                  </a:lnTo>
                  <a:lnTo>
                    <a:pt x="799264" y="30910"/>
                  </a:lnTo>
                  <a:lnTo>
                    <a:pt x="798540" y="31146"/>
                  </a:lnTo>
                  <a:lnTo>
                    <a:pt x="797816" y="31382"/>
                  </a:lnTo>
                  <a:lnTo>
                    <a:pt x="797045" y="31612"/>
                  </a:lnTo>
                  <a:lnTo>
                    <a:pt x="796250" y="31837"/>
                  </a:lnTo>
                  <a:lnTo>
                    <a:pt x="795409" y="32063"/>
                  </a:lnTo>
                  <a:lnTo>
                    <a:pt x="794568" y="32282"/>
                  </a:lnTo>
                  <a:lnTo>
                    <a:pt x="793681" y="32497"/>
                  </a:lnTo>
                  <a:lnTo>
                    <a:pt x="792746" y="32706"/>
                  </a:lnTo>
                  <a:lnTo>
                    <a:pt x="791788" y="32915"/>
                  </a:lnTo>
                  <a:lnTo>
                    <a:pt x="790807" y="33113"/>
                  </a:lnTo>
                  <a:lnTo>
                    <a:pt x="789802" y="33312"/>
                  </a:lnTo>
                  <a:lnTo>
                    <a:pt x="788751" y="33505"/>
                  </a:lnTo>
                  <a:lnTo>
                    <a:pt x="787653" y="33692"/>
                  </a:lnTo>
                  <a:lnTo>
                    <a:pt x="786555" y="33875"/>
                  </a:lnTo>
                  <a:lnTo>
                    <a:pt x="785387" y="34051"/>
                  </a:lnTo>
                  <a:lnTo>
                    <a:pt x="784195" y="34223"/>
                  </a:lnTo>
                  <a:lnTo>
                    <a:pt x="782980" y="34389"/>
                  </a:lnTo>
                  <a:lnTo>
                    <a:pt x="781719" y="34550"/>
                  </a:lnTo>
                  <a:lnTo>
                    <a:pt x="780434" y="34705"/>
                  </a:lnTo>
                  <a:lnTo>
                    <a:pt x="779102" y="34856"/>
                  </a:lnTo>
                  <a:lnTo>
                    <a:pt x="777747" y="35000"/>
                  </a:lnTo>
                  <a:lnTo>
                    <a:pt x="776322" y="35140"/>
                  </a:lnTo>
                  <a:lnTo>
                    <a:pt x="774897" y="35274"/>
                  </a:lnTo>
                  <a:lnTo>
                    <a:pt x="773402" y="35397"/>
                  </a:lnTo>
                  <a:lnTo>
                    <a:pt x="771883" y="35520"/>
                  </a:lnTo>
                  <a:lnTo>
                    <a:pt x="770341" y="35633"/>
                  </a:lnTo>
                  <a:lnTo>
                    <a:pt x="768729" y="35740"/>
                  </a:lnTo>
                  <a:lnTo>
                    <a:pt x="767094" y="35837"/>
                  </a:lnTo>
                  <a:lnTo>
                    <a:pt x="765435" y="35933"/>
                  </a:lnTo>
                  <a:lnTo>
                    <a:pt x="740670" y="35912"/>
                  </a:lnTo>
                  <a:lnTo>
                    <a:pt x="713827" y="35901"/>
                  </a:lnTo>
                  <a:lnTo>
                    <a:pt x="721840" y="596"/>
                  </a:lnTo>
                  <a:lnTo>
                    <a:pt x="592948" y="596"/>
                  </a:lnTo>
                  <a:lnTo>
                    <a:pt x="602480" y="35912"/>
                  </a:lnTo>
                  <a:lnTo>
                    <a:pt x="577552" y="35928"/>
                  </a:lnTo>
                  <a:lnTo>
                    <a:pt x="552226" y="35944"/>
                  </a:lnTo>
                  <a:lnTo>
                    <a:pt x="526574" y="35960"/>
                  </a:lnTo>
                  <a:lnTo>
                    <a:pt x="500688" y="35987"/>
                  </a:lnTo>
                  <a:lnTo>
                    <a:pt x="474732" y="36013"/>
                  </a:lnTo>
                  <a:lnTo>
                    <a:pt x="448729" y="36040"/>
                  </a:lnTo>
                  <a:lnTo>
                    <a:pt x="422867" y="36078"/>
                  </a:lnTo>
                  <a:lnTo>
                    <a:pt x="397168" y="36115"/>
                  </a:lnTo>
                  <a:lnTo>
                    <a:pt x="405251" y="596"/>
                  </a:lnTo>
                  <a:lnTo>
                    <a:pt x="276359" y="596"/>
                  </a:lnTo>
                  <a:lnTo>
                    <a:pt x="285984" y="36340"/>
                  </a:lnTo>
                  <a:lnTo>
                    <a:pt x="262575" y="36399"/>
                  </a:lnTo>
                  <a:lnTo>
                    <a:pt x="240123" y="36469"/>
                  </a:lnTo>
                  <a:lnTo>
                    <a:pt x="218723" y="36539"/>
                  </a:lnTo>
                  <a:lnTo>
                    <a:pt x="198514" y="36619"/>
                  </a:lnTo>
                  <a:lnTo>
                    <a:pt x="198514" y="36619"/>
                  </a:lnTo>
                  <a:lnTo>
                    <a:pt x="206691" y="596"/>
                  </a:lnTo>
                  <a:lnTo>
                    <a:pt x="77822" y="596"/>
                  </a:lnTo>
                  <a:lnTo>
                    <a:pt x="87775" y="37584"/>
                  </a:lnTo>
                  <a:lnTo>
                    <a:pt x="87518" y="37600"/>
                  </a:lnTo>
                  <a:lnTo>
                    <a:pt x="87331" y="37616"/>
                  </a:lnTo>
                  <a:lnTo>
                    <a:pt x="87167" y="37638"/>
                  </a:lnTo>
                  <a:lnTo>
                    <a:pt x="87004" y="37665"/>
                  </a:lnTo>
                  <a:lnTo>
                    <a:pt x="86817" y="37702"/>
                  </a:lnTo>
                  <a:lnTo>
                    <a:pt x="86653" y="37750"/>
                  </a:lnTo>
                  <a:lnTo>
                    <a:pt x="86490" y="37804"/>
                  </a:lnTo>
                  <a:lnTo>
                    <a:pt x="86326" y="37868"/>
                  </a:lnTo>
                  <a:lnTo>
                    <a:pt x="86163" y="37938"/>
                  </a:lnTo>
                  <a:lnTo>
                    <a:pt x="85999" y="38018"/>
                  </a:lnTo>
                  <a:lnTo>
                    <a:pt x="85672" y="38201"/>
                  </a:lnTo>
                  <a:lnTo>
                    <a:pt x="85345" y="38420"/>
                  </a:lnTo>
                  <a:lnTo>
                    <a:pt x="85041" y="38667"/>
                  </a:lnTo>
                  <a:lnTo>
                    <a:pt x="84714" y="38946"/>
                  </a:lnTo>
                  <a:lnTo>
                    <a:pt x="84410" y="39257"/>
                  </a:lnTo>
                  <a:lnTo>
                    <a:pt x="84107" y="39594"/>
                  </a:lnTo>
                  <a:lnTo>
                    <a:pt x="83803" y="39970"/>
                  </a:lnTo>
                  <a:lnTo>
                    <a:pt x="83523" y="40366"/>
                  </a:lnTo>
                  <a:lnTo>
                    <a:pt x="83242" y="40795"/>
                  </a:lnTo>
                  <a:lnTo>
                    <a:pt x="82962" y="41251"/>
                  </a:lnTo>
                  <a:lnTo>
                    <a:pt x="82705" y="41733"/>
                  </a:lnTo>
                  <a:lnTo>
                    <a:pt x="82448" y="42248"/>
                  </a:lnTo>
                  <a:lnTo>
                    <a:pt x="82191" y="42784"/>
                  </a:lnTo>
                  <a:lnTo>
                    <a:pt x="81981" y="43347"/>
                  </a:lnTo>
                  <a:lnTo>
                    <a:pt x="81747" y="43936"/>
                  </a:lnTo>
                  <a:lnTo>
                    <a:pt x="81537" y="44553"/>
                  </a:lnTo>
                  <a:lnTo>
                    <a:pt x="81350" y="45191"/>
                  </a:lnTo>
                  <a:lnTo>
                    <a:pt x="81186" y="45856"/>
                  </a:lnTo>
                  <a:lnTo>
                    <a:pt x="81023" y="46547"/>
                  </a:lnTo>
                  <a:lnTo>
                    <a:pt x="80883" y="47255"/>
                  </a:lnTo>
                  <a:lnTo>
                    <a:pt x="80766" y="47989"/>
                  </a:lnTo>
                  <a:lnTo>
                    <a:pt x="80649" y="48745"/>
                  </a:lnTo>
                  <a:lnTo>
                    <a:pt x="80556" y="49522"/>
                  </a:lnTo>
                  <a:lnTo>
                    <a:pt x="80485" y="50321"/>
                  </a:lnTo>
                  <a:lnTo>
                    <a:pt x="80439" y="51141"/>
                  </a:lnTo>
                  <a:lnTo>
                    <a:pt x="80415" y="51977"/>
                  </a:lnTo>
                  <a:lnTo>
                    <a:pt x="80415" y="52835"/>
                  </a:lnTo>
                  <a:lnTo>
                    <a:pt x="80439" y="53714"/>
                  </a:lnTo>
                  <a:lnTo>
                    <a:pt x="80462" y="54610"/>
                  </a:lnTo>
                  <a:lnTo>
                    <a:pt x="80532" y="55526"/>
                  </a:lnTo>
                  <a:lnTo>
                    <a:pt x="80626" y="56459"/>
                  </a:lnTo>
                  <a:lnTo>
                    <a:pt x="80742" y="57408"/>
                  </a:lnTo>
                  <a:lnTo>
                    <a:pt x="80883" y="58373"/>
                  </a:lnTo>
                  <a:lnTo>
                    <a:pt x="81046" y="59354"/>
                  </a:lnTo>
                  <a:lnTo>
                    <a:pt x="81256" y="60351"/>
                  </a:lnTo>
                  <a:lnTo>
                    <a:pt x="81467" y="61364"/>
                  </a:lnTo>
                  <a:lnTo>
                    <a:pt x="81724" y="62393"/>
                  </a:lnTo>
                  <a:lnTo>
                    <a:pt x="82027" y="63433"/>
                  </a:lnTo>
                  <a:lnTo>
                    <a:pt x="82331" y="64484"/>
                  </a:lnTo>
                  <a:lnTo>
                    <a:pt x="82682" y="65556"/>
                  </a:lnTo>
                  <a:lnTo>
                    <a:pt x="83079" y="66633"/>
                  </a:lnTo>
                  <a:lnTo>
                    <a:pt x="83499" y="67727"/>
                  </a:lnTo>
                  <a:lnTo>
                    <a:pt x="83943" y="68831"/>
                  </a:lnTo>
                  <a:lnTo>
                    <a:pt x="84434" y="69941"/>
                  </a:lnTo>
                  <a:lnTo>
                    <a:pt x="84948" y="71067"/>
                  </a:lnTo>
                  <a:lnTo>
                    <a:pt x="85508" y="72203"/>
                  </a:lnTo>
                  <a:lnTo>
                    <a:pt x="86092" y="73345"/>
                  </a:lnTo>
                  <a:lnTo>
                    <a:pt x="86723" y="74503"/>
                  </a:lnTo>
                  <a:lnTo>
                    <a:pt x="87401" y="75661"/>
                  </a:lnTo>
                  <a:lnTo>
                    <a:pt x="88125" y="76835"/>
                  </a:lnTo>
                  <a:lnTo>
                    <a:pt x="88873" y="78009"/>
                  </a:lnTo>
                  <a:lnTo>
                    <a:pt x="89667" y="79193"/>
                  </a:lnTo>
                  <a:lnTo>
                    <a:pt x="90485" y="80384"/>
                  </a:lnTo>
                  <a:lnTo>
                    <a:pt x="91372" y="81579"/>
                  </a:lnTo>
                  <a:lnTo>
                    <a:pt x="92284" y="82780"/>
                  </a:lnTo>
                  <a:lnTo>
                    <a:pt x="93265" y="83986"/>
                  </a:lnTo>
                  <a:lnTo>
                    <a:pt x="94269" y="85197"/>
                  </a:lnTo>
                  <a:lnTo>
                    <a:pt x="95321" y="86414"/>
                  </a:lnTo>
                  <a:lnTo>
                    <a:pt x="96419" y="87631"/>
                  </a:lnTo>
                  <a:lnTo>
                    <a:pt x="97587" y="88853"/>
                  </a:lnTo>
                  <a:lnTo>
                    <a:pt x="97587" y="88853"/>
                  </a:lnTo>
                  <a:lnTo>
                    <a:pt x="96232" y="88768"/>
                  </a:lnTo>
                  <a:lnTo>
                    <a:pt x="94900" y="88676"/>
                  </a:lnTo>
                  <a:lnTo>
                    <a:pt x="93569" y="88575"/>
                  </a:lnTo>
                  <a:lnTo>
                    <a:pt x="92284" y="88467"/>
                  </a:lnTo>
                  <a:lnTo>
                    <a:pt x="90975" y="88360"/>
                  </a:lnTo>
                  <a:lnTo>
                    <a:pt x="89690" y="88242"/>
                  </a:lnTo>
                  <a:lnTo>
                    <a:pt x="88429" y="88119"/>
                  </a:lnTo>
                  <a:lnTo>
                    <a:pt x="87167" y="87990"/>
                  </a:lnTo>
                  <a:lnTo>
                    <a:pt x="85929" y="87856"/>
                  </a:lnTo>
                  <a:lnTo>
                    <a:pt x="84691" y="87717"/>
                  </a:lnTo>
                  <a:lnTo>
                    <a:pt x="83476" y="87572"/>
                  </a:lnTo>
                  <a:lnTo>
                    <a:pt x="82261" y="87422"/>
                  </a:lnTo>
                  <a:lnTo>
                    <a:pt x="81069" y="87272"/>
                  </a:lnTo>
                  <a:lnTo>
                    <a:pt x="79901" y="87111"/>
                  </a:lnTo>
                  <a:lnTo>
                    <a:pt x="78733" y="86945"/>
                  </a:lnTo>
                  <a:lnTo>
                    <a:pt x="77565" y="86779"/>
                  </a:lnTo>
                  <a:lnTo>
                    <a:pt x="76420" y="86602"/>
                  </a:lnTo>
                  <a:lnTo>
                    <a:pt x="75299" y="86425"/>
                  </a:lnTo>
                  <a:lnTo>
                    <a:pt x="74177" y="86243"/>
                  </a:lnTo>
                  <a:lnTo>
                    <a:pt x="73056" y="86055"/>
                  </a:lnTo>
                  <a:lnTo>
                    <a:pt x="71958" y="85862"/>
                  </a:lnTo>
                  <a:lnTo>
                    <a:pt x="70883" y="85669"/>
                  </a:lnTo>
                  <a:lnTo>
                    <a:pt x="69809" y="85471"/>
                  </a:lnTo>
                  <a:lnTo>
                    <a:pt x="68757" y="85267"/>
                  </a:lnTo>
                  <a:lnTo>
                    <a:pt x="67706" y="85063"/>
                  </a:lnTo>
                  <a:lnTo>
                    <a:pt x="66678" y="84849"/>
                  </a:lnTo>
                  <a:lnTo>
                    <a:pt x="65650" y="84635"/>
                  </a:lnTo>
                  <a:lnTo>
                    <a:pt x="64622" y="84420"/>
                  </a:lnTo>
                  <a:lnTo>
                    <a:pt x="63618" y="84200"/>
                  </a:lnTo>
                  <a:lnTo>
                    <a:pt x="62636" y="83975"/>
                  </a:lnTo>
                  <a:lnTo>
                    <a:pt x="61655" y="83750"/>
                  </a:lnTo>
                  <a:lnTo>
                    <a:pt x="60697" y="83520"/>
                  </a:lnTo>
                  <a:lnTo>
                    <a:pt x="59739" y="83289"/>
                  </a:lnTo>
                  <a:lnTo>
                    <a:pt x="58805" y="83053"/>
                  </a:lnTo>
                  <a:lnTo>
                    <a:pt x="57870" y="82812"/>
                  </a:lnTo>
                  <a:lnTo>
                    <a:pt x="56959" y="82571"/>
                  </a:lnTo>
                  <a:lnTo>
                    <a:pt x="56048" y="82329"/>
                  </a:lnTo>
                  <a:lnTo>
                    <a:pt x="55137" y="82083"/>
                  </a:lnTo>
                  <a:lnTo>
                    <a:pt x="54272" y="81836"/>
                  </a:lnTo>
                  <a:lnTo>
                    <a:pt x="53385" y="81590"/>
                  </a:lnTo>
                  <a:lnTo>
                    <a:pt x="52520" y="81338"/>
                  </a:lnTo>
                  <a:lnTo>
                    <a:pt x="51679" y="81086"/>
                  </a:lnTo>
                  <a:lnTo>
                    <a:pt x="50020" y="80571"/>
                  </a:lnTo>
                  <a:lnTo>
                    <a:pt x="48385" y="80051"/>
                  </a:lnTo>
                  <a:lnTo>
                    <a:pt x="46820" y="79531"/>
                  </a:lnTo>
                  <a:lnTo>
                    <a:pt x="45278" y="79001"/>
                  </a:lnTo>
                  <a:lnTo>
                    <a:pt x="43783" y="78470"/>
                  </a:lnTo>
                  <a:lnTo>
                    <a:pt x="42357" y="77939"/>
                  </a:lnTo>
                  <a:lnTo>
                    <a:pt x="40956" y="77403"/>
                  </a:lnTo>
                  <a:lnTo>
                    <a:pt x="39601" y="76867"/>
                  </a:lnTo>
                  <a:lnTo>
                    <a:pt x="38269" y="76331"/>
                  </a:lnTo>
                  <a:lnTo>
                    <a:pt x="37007" y="75795"/>
                  </a:lnTo>
                  <a:lnTo>
                    <a:pt x="35769" y="75259"/>
                  </a:lnTo>
                  <a:lnTo>
                    <a:pt x="34578" y="74728"/>
                  </a:lnTo>
                  <a:lnTo>
                    <a:pt x="33433" y="74197"/>
                  </a:lnTo>
                  <a:lnTo>
                    <a:pt x="32335" y="73677"/>
                  </a:lnTo>
                  <a:lnTo>
                    <a:pt x="31283" y="73157"/>
                  </a:lnTo>
                  <a:lnTo>
                    <a:pt x="30255" y="72648"/>
                  </a:lnTo>
                  <a:lnTo>
                    <a:pt x="29274" y="72139"/>
                  </a:lnTo>
                  <a:lnTo>
                    <a:pt x="28340" y="71640"/>
                  </a:lnTo>
                  <a:lnTo>
                    <a:pt x="27429" y="71153"/>
                  </a:lnTo>
                  <a:lnTo>
                    <a:pt x="26588" y="70675"/>
                  </a:lnTo>
                  <a:lnTo>
                    <a:pt x="25770" y="70209"/>
                  </a:lnTo>
                  <a:lnTo>
                    <a:pt x="24975" y="69748"/>
                  </a:lnTo>
                  <a:lnTo>
                    <a:pt x="24228" y="69303"/>
                  </a:lnTo>
                  <a:lnTo>
                    <a:pt x="23527" y="68874"/>
                  </a:lnTo>
                  <a:lnTo>
                    <a:pt x="22873" y="68456"/>
                  </a:lnTo>
                  <a:lnTo>
                    <a:pt x="21658" y="67668"/>
                  </a:lnTo>
                  <a:lnTo>
                    <a:pt x="20607" y="66944"/>
                  </a:lnTo>
                  <a:lnTo>
                    <a:pt x="19696" y="66296"/>
                  </a:lnTo>
                  <a:lnTo>
                    <a:pt x="18925" y="65728"/>
                  </a:lnTo>
                  <a:lnTo>
                    <a:pt x="18294" y="65245"/>
                  </a:lnTo>
                  <a:lnTo>
                    <a:pt x="17826" y="64859"/>
                  </a:lnTo>
                  <a:lnTo>
                    <a:pt x="17476" y="64575"/>
                  </a:lnTo>
                  <a:lnTo>
                    <a:pt x="17219" y="64339"/>
                  </a:lnTo>
                  <a:lnTo>
                    <a:pt x="1" y="63932"/>
                  </a:lnTo>
                  <a:lnTo>
                    <a:pt x="445" y="64596"/>
                  </a:lnTo>
                  <a:lnTo>
                    <a:pt x="888" y="65256"/>
                  </a:lnTo>
                  <a:lnTo>
                    <a:pt x="1356" y="65904"/>
                  </a:lnTo>
                  <a:lnTo>
                    <a:pt x="1846" y="66542"/>
                  </a:lnTo>
                  <a:lnTo>
                    <a:pt x="2337" y="67175"/>
                  </a:lnTo>
                  <a:lnTo>
                    <a:pt x="2851" y="67802"/>
                  </a:lnTo>
                  <a:lnTo>
                    <a:pt x="3365" y="68419"/>
                  </a:lnTo>
                  <a:lnTo>
                    <a:pt x="3902" y="69024"/>
                  </a:lnTo>
                  <a:lnTo>
                    <a:pt x="4463" y="69625"/>
                  </a:lnTo>
                  <a:lnTo>
                    <a:pt x="5024" y="70220"/>
                  </a:lnTo>
                  <a:lnTo>
                    <a:pt x="5608" y="70804"/>
                  </a:lnTo>
                  <a:lnTo>
                    <a:pt x="6192" y="71383"/>
                  </a:lnTo>
                  <a:lnTo>
                    <a:pt x="6799" y="71951"/>
                  </a:lnTo>
                  <a:lnTo>
                    <a:pt x="7407" y="72514"/>
                  </a:lnTo>
                  <a:lnTo>
                    <a:pt x="8037" y="73066"/>
                  </a:lnTo>
                  <a:lnTo>
                    <a:pt x="8692" y="73613"/>
                  </a:lnTo>
                  <a:lnTo>
                    <a:pt x="9346" y="74154"/>
                  </a:lnTo>
                  <a:lnTo>
                    <a:pt x="10023" y="74685"/>
                  </a:lnTo>
                  <a:lnTo>
                    <a:pt x="10701" y="75211"/>
                  </a:lnTo>
                  <a:lnTo>
                    <a:pt x="11378" y="75725"/>
                  </a:lnTo>
                  <a:lnTo>
                    <a:pt x="12079" y="76234"/>
                  </a:lnTo>
                  <a:lnTo>
                    <a:pt x="12803" y="76738"/>
                  </a:lnTo>
                  <a:lnTo>
                    <a:pt x="13528" y="77231"/>
                  </a:lnTo>
                  <a:lnTo>
                    <a:pt x="14252" y="77725"/>
                  </a:lnTo>
                  <a:lnTo>
                    <a:pt x="15000" y="78202"/>
                  </a:lnTo>
                  <a:lnTo>
                    <a:pt x="15747" y="78679"/>
                  </a:lnTo>
                  <a:lnTo>
                    <a:pt x="16518" y="79145"/>
                  </a:lnTo>
                  <a:lnTo>
                    <a:pt x="17289" y="79606"/>
                  </a:lnTo>
                  <a:lnTo>
                    <a:pt x="18083" y="80057"/>
                  </a:lnTo>
                  <a:lnTo>
                    <a:pt x="18878" y="80507"/>
                  </a:lnTo>
                  <a:lnTo>
                    <a:pt x="19672" y="80946"/>
                  </a:lnTo>
                  <a:lnTo>
                    <a:pt x="20490" y="81381"/>
                  </a:lnTo>
                  <a:lnTo>
                    <a:pt x="21308" y="81804"/>
                  </a:lnTo>
                  <a:lnTo>
                    <a:pt x="22149" y="82222"/>
                  </a:lnTo>
                  <a:lnTo>
                    <a:pt x="22990" y="82635"/>
                  </a:lnTo>
                  <a:lnTo>
                    <a:pt x="23831" y="83042"/>
                  </a:lnTo>
                  <a:lnTo>
                    <a:pt x="24695" y="83444"/>
                  </a:lnTo>
                  <a:lnTo>
                    <a:pt x="25560" y="83841"/>
                  </a:lnTo>
                  <a:lnTo>
                    <a:pt x="26424" y="84227"/>
                  </a:lnTo>
                  <a:lnTo>
                    <a:pt x="27312" y="84608"/>
                  </a:lnTo>
                  <a:lnTo>
                    <a:pt x="28176" y="84983"/>
                  </a:lnTo>
                  <a:lnTo>
                    <a:pt x="29087" y="85353"/>
                  </a:lnTo>
                  <a:lnTo>
                    <a:pt x="29975" y="85712"/>
                  </a:lnTo>
                  <a:lnTo>
                    <a:pt x="30886" y="86071"/>
                  </a:lnTo>
                  <a:lnTo>
                    <a:pt x="31797" y="86420"/>
                  </a:lnTo>
                  <a:lnTo>
                    <a:pt x="32709" y="86763"/>
                  </a:lnTo>
                  <a:lnTo>
                    <a:pt x="33643" y="87106"/>
                  </a:lnTo>
                  <a:lnTo>
                    <a:pt x="34578" y="87438"/>
                  </a:lnTo>
                  <a:lnTo>
                    <a:pt x="35512" y="87765"/>
                  </a:lnTo>
                  <a:lnTo>
                    <a:pt x="36447" y="88087"/>
                  </a:lnTo>
                  <a:lnTo>
                    <a:pt x="37404" y="88398"/>
                  </a:lnTo>
                  <a:lnTo>
                    <a:pt x="38339" y="88709"/>
                  </a:lnTo>
                  <a:lnTo>
                    <a:pt x="39297" y="89014"/>
                  </a:lnTo>
                  <a:lnTo>
                    <a:pt x="40278" y="89309"/>
                  </a:lnTo>
                  <a:lnTo>
                    <a:pt x="41236" y="89604"/>
                  </a:lnTo>
                  <a:lnTo>
                    <a:pt x="42194" y="89893"/>
                  </a:lnTo>
                  <a:lnTo>
                    <a:pt x="43175" y="90172"/>
                  </a:lnTo>
                  <a:lnTo>
                    <a:pt x="44156" y="90451"/>
                  </a:lnTo>
                  <a:lnTo>
                    <a:pt x="45138" y="90719"/>
                  </a:lnTo>
                  <a:lnTo>
                    <a:pt x="46119" y="90987"/>
                  </a:lnTo>
                  <a:lnTo>
                    <a:pt x="47100" y="91250"/>
                  </a:lnTo>
                  <a:lnTo>
                    <a:pt x="48105" y="91502"/>
                  </a:lnTo>
                  <a:lnTo>
                    <a:pt x="49086" y="91754"/>
                  </a:lnTo>
                  <a:lnTo>
                    <a:pt x="50090" y="92000"/>
                  </a:lnTo>
                  <a:lnTo>
                    <a:pt x="51095" y="92236"/>
                  </a:lnTo>
                  <a:lnTo>
                    <a:pt x="52076" y="92472"/>
                  </a:lnTo>
                  <a:lnTo>
                    <a:pt x="53081" y="92702"/>
                  </a:lnTo>
                  <a:lnTo>
                    <a:pt x="54085" y="92927"/>
                  </a:lnTo>
                  <a:lnTo>
                    <a:pt x="55090" y="93153"/>
                  </a:lnTo>
                  <a:lnTo>
                    <a:pt x="56095" y="93367"/>
                  </a:lnTo>
                  <a:lnTo>
                    <a:pt x="57099" y="93576"/>
                  </a:lnTo>
                  <a:lnTo>
                    <a:pt x="58127" y="93785"/>
                  </a:lnTo>
                  <a:lnTo>
                    <a:pt x="59132" y="93984"/>
                  </a:lnTo>
                  <a:lnTo>
                    <a:pt x="60136" y="94182"/>
                  </a:lnTo>
                  <a:lnTo>
                    <a:pt x="61141" y="94375"/>
                  </a:lnTo>
                  <a:lnTo>
                    <a:pt x="62146" y="94562"/>
                  </a:lnTo>
                  <a:lnTo>
                    <a:pt x="63174" y="94750"/>
                  </a:lnTo>
                  <a:lnTo>
                    <a:pt x="64178" y="94927"/>
                  </a:lnTo>
                  <a:lnTo>
                    <a:pt x="65183" y="95104"/>
                  </a:lnTo>
                  <a:lnTo>
                    <a:pt x="66187" y="95275"/>
                  </a:lnTo>
                  <a:lnTo>
                    <a:pt x="67192" y="95442"/>
                  </a:lnTo>
                  <a:lnTo>
                    <a:pt x="68197" y="95602"/>
                  </a:lnTo>
                  <a:lnTo>
                    <a:pt x="70206" y="95913"/>
                  </a:lnTo>
                  <a:lnTo>
                    <a:pt x="72215" y="96214"/>
                  </a:lnTo>
                  <a:lnTo>
                    <a:pt x="74201" y="96492"/>
                  </a:lnTo>
                  <a:lnTo>
                    <a:pt x="76187" y="96760"/>
                  </a:lnTo>
                  <a:lnTo>
                    <a:pt x="78149" y="97012"/>
                  </a:lnTo>
                  <a:lnTo>
                    <a:pt x="80112" y="97248"/>
                  </a:lnTo>
                  <a:lnTo>
                    <a:pt x="82051" y="97473"/>
                  </a:lnTo>
                  <a:lnTo>
                    <a:pt x="83966" y="97682"/>
                  </a:lnTo>
                  <a:lnTo>
                    <a:pt x="85882" y="97875"/>
                  </a:lnTo>
                  <a:lnTo>
                    <a:pt x="87751" y="98063"/>
                  </a:lnTo>
                  <a:lnTo>
                    <a:pt x="89620" y="98235"/>
                  </a:lnTo>
                  <a:lnTo>
                    <a:pt x="91466" y="98390"/>
                  </a:lnTo>
                  <a:lnTo>
                    <a:pt x="93265" y="98540"/>
                  </a:lnTo>
                  <a:lnTo>
                    <a:pt x="95040" y="98679"/>
                  </a:lnTo>
                  <a:lnTo>
                    <a:pt x="96816" y="98803"/>
                  </a:lnTo>
                  <a:lnTo>
                    <a:pt x="98545" y="98921"/>
                  </a:lnTo>
                  <a:lnTo>
                    <a:pt x="100227" y="99028"/>
                  </a:lnTo>
                  <a:lnTo>
                    <a:pt x="101886" y="99124"/>
                  </a:lnTo>
                  <a:lnTo>
                    <a:pt x="103521" y="99210"/>
                  </a:lnTo>
                  <a:lnTo>
                    <a:pt x="105110" y="99291"/>
                  </a:lnTo>
                  <a:lnTo>
                    <a:pt x="106652" y="99360"/>
                  </a:lnTo>
                  <a:lnTo>
                    <a:pt x="108170" y="99425"/>
                  </a:lnTo>
                  <a:lnTo>
                    <a:pt x="109642" y="99478"/>
                  </a:lnTo>
                  <a:lnTo>
                    <a:pt x="110787" y="100341"/>
                  </a:lnTo>
                  <a:lnTo>
                    <a:pt x="111978" y="101199"/>
                  </a:lnTo>
                  <a:lnTo>
                    <a:pt x="113170" y="102057"/>
                  </a:lnTo>
                  <a:lnTo>
                    <a:pt x="114408" y="102914"/>
                  </a:lnTo>
                  <a:lnTo>
                    <a:pt x="115670" y="103772"/>
                  </a:lnTo>
                  <a:lnTo>
                    <a:pt x="116978" y="104624"/>
                  </a:lnTo>
                  <a:lnTo>
                    <a:pt x="118286" y="105477"/>
                  </a:lnTo>
                  <a:lnTo>
                    <a:pt x="119641" y="106324"/>
                  </a:lnTo>
                  <a:lnTo>
                    <a:pt x="121020" y="107171"/>
                  </a:lnTo>
                  <a:lnTo>
                    <a:pt x="122445" y="108012"/>
                  </a:lnTo>
                  <a:lnTo>
                    <a:pt x="123870" y="108854"/>
                  </a:lnTo>
                  <a:lnTo>
                    <a:pt x="125342" y="109696"/>
                  </a:lnTo>
                  <a:lnTo>
                    <a:pt x="126837" y="110532"/>
                  </a:lnTo>
                  <a:lnTo>
                    <a:pt x="128379" y="111363"/>
                  </a:lnTo>
                  <a:lnTo>
                    <a:pt x="129944" y="112188"/>
                  </a:lnTo>
                  <a:lnTo>
                    <a:pt x="131533" y="113014"/>
                  </a:lnTo>
                  <a:lnTo>
                    <a:pt x="133145" y="113834"/>
                  </a:lnTo>
                  <a:lnTo>
                    <a:pt x="134804" y="114654"/>
                  </a:lnTo>
                  <a:lnTo>
                    <a:pt x="136509" y="115464"/>
                  </a:lnTo>
                  <a:lnTo>
                    <a:pt x="138215" y="116273"/>
                  </a:lnTo>
                  <a:lnTo>
                    <a:pt x="139967" y="117077"/>
                  </a:lnTo>
                  <a:lnTo>
                    <a:pt x="141766" y="117876"/>
                  </a:lnTo>
                  <a:lnTo>
                    <a:pt x="143565" y="118669"/>
                  </a:lnTo>
                  <a:lnTo>
                    <a:pt x="145434" y="119457"/>
                  </a:lnTo>
                  <a:lnTo>
                    <a:pt x="147303" y="120240"/>
                  </a:lnTo>
                  <a:lnTo>
                    <a:pt x="149242" y="121023"/>
                  </a:lnTo>
                  <a:lnTo>
                    <a:pt x="151181" y="121795"/>
                  </a:lnTo>
                  <a:lnTo>
                    <a:pt x="153167" y="122561"/>
                  </a:lnTo>
                  <a:lnTo>
                    <a:pt x="155200" y="123322"/>
                  </a:lnTo>
                  <a:lnTo>
                    <a:pt x="157255" y="124078"/>
                  </a:lnTo>
                  <a:lnTo>
                    <a:pt x="159335" y="124823"/>
                  </a:lnTo>
                  <a:lnTo>
                    <a:pt x="161484" y="125569"/>
                  </a:lnTo>
                  <a:lnTo>
                    <a:pt x="163633" y="126303"/>
                  </a:lnTo>
                  <a:lnTo>
                    <a:pt x="165830" y="127032"/>
                  </a:lnTo>
                  <a:lnTo>
                    <a:pt x="168072" y="127750"/>
                  </a:lnTo>
                  <a:lnTo>
                    <a:pt x="170339" y="128463"/>
                  </a:lnTo>
                  <a:lnTo>
                    <a:pt x="172652" y="129171"/>
                  </a:lnTo>
                  <a:lnTo>
                    <a:pt x="175011" y="129873"/>
                  </a:lnTo>
                  <a:lnTo>
                    <a:pt x="177394" y="130559"/>
                  </a:lnTo>
                  <a:lnTo>
                    <a:pt x="179801" y="131245"/>
                  </a:lnTo>
                  <a:lnTo>
                    <a:pt x="182254" y="131921"/>
                  </a:lnTo>
                  <a:lnTo>
                    <a:pt x="184753" y="132586"/>
                  </a:lnTo>
                  <a:lnTo>
                    <a:pt x="187300" y="133245"/>
                  </a:lnTo>
                  <a:lnTo>
                    <a:pt x="189870" y="133894"/>
                  </a:lnTo>
                  <a:lnTo>
                    <a:pt x="192486" y="134537"/>
                  </a:lnTo>
                  <a:lnTo>
                    <a:pt x="195126" y="135169"/>
                  </a:lnTo>
                  <a:lnTo>
                    <a:pt x="196482" y="135480"/>
                  </a:lnTo>
                  <a:lnTo>
                    <a:pt x="197837" y="135791"/>
                  </a:lnTo>
                  <a:lnTo>
                    <a:pt x="199192" y="136102"/>
                  </a:lnTo>
                  <a:lnTo>
                    <a:pt x="200570" y="136408"/>
                  </a:lnTo>
                  <a:lnTo>
                    <a:pt x="201948" y="136708"/>
                  </a:lnTo>
                  <a:lnTo>
                    <a:pt x="203327" y="137008"/>
                  </a:lnTo>
                  <a:lnTo>
                    <a:pt x="204729" y="137308"/>
                  </a:lnTo>
                  <a:lnTo>
                    <a:pt x="206154" y="137603"/>
                  </a:lnTo>
                  <a:lnTo>
                    <a:pt x="207555" y="137898"/>
                  </a:lnTo>
                  <a:lnTo>
                    <a:pt x="209004" y="138188"/>
                  </a:lnTo>
                  <a:lnTo>
                    <a:pt x="210429" y="138477"/>
                  </a:lnTo>
                  <a:lnTo>
                    <a:pt x="211901" y="138761"/>
                  </a:lnTo>
                  <a:lnTo>
                    <a:pt x="213349" y="139045"/>
                  </a:lnTo>
                  <a:lnTo>
                    <a:pt x="214821" y="139329"/>
                  </a:lnTo>
                  <a:lnTo>
                    <a:pt x="216317" y="139608"/>
                  </a:lnTo>
                  <a:lnTo>
                    <a:pt x="217812" y="139881"/>
                  </a:lnTo>
                  <a:lnTo>
                    <a:pt x="219307" y="140155"/>
                  </a:lnTo>
                  <a:lnTo>
                    <a:pt x="220826" y="140423"/>
                  </a:lnTo>
                  <a:lnTo>
                    <a:pt x="222344" y="140691"/>
                  </a:lnTo>
                  <a:lnTo>
                    <a:pt x="223886" y="140959"/>
                  </a:lnTo>
                  <a:lnTo>
                    <a:pt x="225428" y="141222"/>
                  </a:lnTo>
                  <a:lnTo>
                    <a:pt x="226970" y="141479"/>
                  </a:lnTo>
                  <a:lnTo>
                    <a:pt x="228535" y="141736"/>
                  </a:lnTo>
                  <a:lnTo>
                    <a:pt x="230124" y="141988"/>
                  </a:lnTo>
                  <a:lnTo>
                    <a:pt x="231713" y="142240"/>
                  </a:lnTo>
                  <a:lnTo>
                    <a:pt x="233301" y="142487"/>
                  </a:lnTo>
                  <a:lnTo>
                    <a:pt x="234913" y="142733"/>
                  </a:lnTo>
                  <a:lnTo>
                    <a:pt x="236549" y="142975"/>
                  </a:lnTo>
                  <a:lnTo>
                    <a:pt x="238161" y="143216"/>
                  </a:lnTo>
                  <a:lnTo>
                    <a:pt x="239819" y="143452"/>
                  </a:lnTo>
                  <a:lnTo>
                    <a:pt x="241455" y="143688"/>
                  </a:lnTo>
                  <a:lnTo>
                    <a:pt x="243137" y="143918"/>
                  </a:lnTo>
                  <a:lnTo>
                    <a:pt x="244796" y="144143"/>
                  </a:lnTo>
                  <a:lnTo>
                    <a:pt x="246478" y="144368"/>
                  </a:lnTo>
                  <a:lnTo>
                    <a:pt x="248183" y="144588"/>
                  </a:lnTo>
                  <a:lnTo>
                    <a:pt x="249889" y="144808"/>
                  </a:lnTo>
                  <a:lnTo>
                    <a:pt x="251618" y="145022"/>
                  </a:lnTo>
                  <a:lnTo>
                    <a:pt x="253347" y="145237"/>
                  </a:lnTo>
                  <a:lnTo>
                    <a:pt x="255075" y="145446"/>
                  </a:lnTo>
                  <a:lnTo>
                    <a:pt x="256828" y="145650"/>
                  </a:lnTo>
                  <a:lnTo>
                    <a:pt x="258603" y="145853"/>
                  </a:lnTo>
                  <a:lnTo>
                    <a:pt x="260379" y="146057"/>
                  </a:lnTo>
                  <a:lnTo>
                    <a:pt x="262154" y="146250"/>
                  </a:lnTo>
                  <a:lnTo>
                    <a:pt x="263953" y="146443"/>
                  </a:lnTo>
                  <a:lnTo>
                    <a:pt x="265752" y="146636"/>
                  </a:lnTo>
                  <a:lnTo>
                    <a:pt x="267574" y="146818"/>
                  </a:lnTo>
                  <a:lnTo>
                    <a:pt x="269420" y="147006"/>
                  </a:lnTo>
                  <a:lnTo>
                    <a:pt x="271266" y="147183"/>
                  </a:lnTo>
                  <a:lnTo>
                    <a:pt x="273111" y="147360"/>
                  </a:lnTo>
                  <a:lnTo>
                    <a:pt x="274980" y="147531"/>
                  </a:lnTo>
                  <a:lnTo>
                    <a:pt x="276849" y="147703"/>
                  </a:lnTo>
                  <a:lnTo>
                    <a:pt x="278742" y="147869"/>
                  </a:lnTo>
                  <a:lnTo>
                    <a:pt x="280634" y="148035"/>
                  </a:lnTo>
                  <a:lnTo>
                    <a:pt x="282550" y="148190"/>
                  </a:lnTo>
                  <a:lnTo>
                    <a:pt x="284466" y="148346"/>
                  </a:lnTo>
                  <a:lnTo>
                    <a:pt x="286405" y="148501"/>
                  </a:lnTo>
                  <a:lnTo>
                    <a:pt x="288367" y="148652"/>
                  </a:lnTo>
                  <a:lnTo>
                    <a:pt x="290330" y="148796"/>
                  </a:lnTo>
                  <a:lnTo>
                    <a:pt x="292292" y="148936"/>
                  </a:lnTo>
                  <a:lnTo>
                    <a:pt x="294278" y="149075"/>
                  </a:lnTo>
                  <a:lnTo>
                    <a:pt x="296264" y="149209"/>
                  </a:lnTo>
                  <a:lnTo>
                    <a:pt x="298273" y="149343"/>
                  </a:lnTo>
                  <a:lnTo>
                    <a:pt x="300282" y="149466"/>
                  </a:lnTo>
                  <a:lnTo>
                    <a:pt x="302315" y="149590"/>
                  </a:lnTo>
                  <a:lnTo>
                    <a:pt x="304371" y="149713"/>
                  </a:lnTo>
                  <a:lnTo>
                    <a:pt x="306427" y="149825"/>
                  </a:lnTo>
                  <a:lnTo>
                    <a:pt x="308483" y="149938"/>
                  </a:lnTo>
                  <a:lnTo>
                    <a:pt x="310562" y="150051"/>
                  </a:lnTo>
                  <a:lnTo>
                    <a:pt x="312665" y="150152"/>
                  </a:lnTo>
                  <a:lnTo>
                    <a:pt x="314767" y="150254"/>
                  </a:lnTo>
                  <a:lnTo>
                    <a:pt x="316870" y="150351"/>
                  </a:lnTo>
                  <a:lnTo>
                    <a:pt x="318996" y="150447"/>
                  </a:lnTo>
                  <a:lnTo>
                    <a:pt x="321145" y="150533"/>
                  </a:lnTo>
                  <a:lnTo>
                    <a:pt x="323295" y="150619"/>
                  </a:lnTo>
                  <a:lnTo>
                    <a:pt x="325467" y="150705"/>
                  </a:lnTo>
                  <a:lnTo>
                    <a:pt x="327640" y="150780"/>
                  </a:lnTo>
                  <a:lnTo>
                    <a:pt x="329813" y="150855"/>
                  </a:lnTo>
                  <a:lnTo>
                    <a:pt x="332032" y="150924"/>
                  </a:lnTo>
                  <a:lnTo>
                    <a:pt x="334228" y="150989"/>
                  </a:lnTo>
                  <a:lnTo>
                    <a:pt x="336471" y="151048"/>
                  </a:lnTo>
                  <a:lnTo>
                    <a:pt x="338714" y="151107"/>
                  </a:lnTo>
                  <a:lnTo>
                    <a:pt x="340957" y="151160"/>
                  </a:lnTo>
                  <a:lnTo>
                    <a:pt x="343223" y="151209"/>
                  </a:lnTo>
                  <a:lnTo>
                    <a:pt x="345489" y="151257"/>
                  </a:lnTo>
                  <a:lnTo>
                    <a:pt x="347779" y="151300"/>
                  </a:lnTo>
                  <a:lnTo>
                    <a:pt x="350092" y="151332"/>
                  </a:lnTo>
                  <a:lnTo>
                    <a:pt x="352405" y="151369"/>
                  </a:lnTo>
                  <a:lnTo>
                    <a:pt x="354741" y="151396"/>
                  </a:lnTo>
                  <a:lnTo>
                    <a:pt x="357077" y="151418"/>
                  </a:lnTo>
                  <a:lnTo>
                    <a:pt x="359437" y="151439"/>
                  </a:lnTo>
                  <a:lnTo>
                    <a:pt x="361796" y="151455"/>
                  </a:lnTo>
                  <a:lnTo>
                    <a:pt x="364179" y="151466"/>
                  </a:lnTo>
                  <a:lnTo>
                    <a:pt x="366562" y="151471"/>
                  </a:lnTo>
                  <a:lnTo>
                    <a:pt x="368969" y="151477"/>
                  </a:lnTo>
                  <a:lnTo>
                    <a:pt x="371399" y="151477"/>
                  </a:lnTo>
                  <a:lnTo>
                    <a:pt x="373828" y="151471"/>
                  </a:lnTo>
                  <a:lnTo>
                    <a:pt x="376258" y="151460"/>
                  </a:lnTo>
                  <a:lnTo>
                    <a:pt x="378711" y="151444"/>
                  </a:lnTo>
                  <a:lnTo>
                    <a:pt x="381188" y="151423"/>
                  </a:lnTo>
                  <a:lnTo>
                    <a:pt x="383687" y="151402"/>
                  </a:lnTo>
                  <a:lnTo>
                    <a:pt x="386164" y="151369"/>
                  </a:lnTo>
                  <a:lnTo>
                    <a:pt x="388687" y="151337"/>
                  </a:lnTo>
                  <a:lnTo>
                    <a:pt x="391210" y="151300"/>
                  </a:lnTo>
                  <a:lnTo>
                    <a:pt x="393757" y="151257"/>
                  </a:lnTo>
                  <a:lnTo>
                    <a:pt x="396303" y="151214"/>
                  </a:lnTo>
                  <a:lnTo>
                    <a:pt x="398850" y="151160"/>
                  </a:lnTo>
                  <a:lnTo>
                    <a:pt x="401443" y="151107"/>
                  </a:lnTo>
                  <a:lnTo>
                    <a:pt x="404036" y="151042"/>
                  </a:lnTo>
                  <a:lnTo>
                    <a:pt x="406630" y="150978"/>
                  </a:lnTo>
                  <a:lnTo>
                    <a:pt x="409246" y="150908"/>
                  </a:lnTo>
                  <a:lnTo>
                    <a:pt x="411886" y="150833"/>
                  </a:lnTo>
                  <a:lnTo>
                    <a:pt x="414526" y="150758"/>
                  </a:lnTo>
                  <a:lnTo>
                    <a:pt x="417190" y="150672"/>
                  </a:lnTo>
                  <a:lnTo>
                    <a:pt x="419853" y="150581"/>
                  </a:lnTo>
                  <a:lnTo>
                    <a:pt x="422540" y="150490"/>
                  </a:lnTo>
                  <a:lnTo>
                    <a:pt x="425250" y="150388"/>
                  </a:lnTo>
                  <a:lnTo>
                    <a:pt x="427960" y="150287"/>
                  </a:lnTo>
                  <a:lnTo>
                    <a:pt x="430693" y="150179"/>
                  </a:lnTo>
                  <a:lnTo>
                    <a:pt x="433427" y="150067"/>
                  </a:lnTo>
                  <a:lnTo>
                    <a:pt x="436184" y="149949"/>
                  </a:lnTo>
                  <a:lnTo>
                    <a:pt x="438940" y="149825"/>
                  </a:lnTo>
                  <a:lnTo>
                    <a:pt x="441720" y="149697"/>
                  </a:lnTo>
                  <a:lnTo>
                    <a:pt x="444524" y="149563"/>
                  </a:lnTo>
                  <a:lnTo>
                    <a:pt x="447328" y="149423"/>
                  </a:lnTo>
                  <a:lnTo>
                    <a:pt x="450154" y="149279"/>
                  </a:lnTo>
                  <a:lnTo>
                    <a:pt x="453005" y="149134"/>
                  </a:lnTo>
                  <a:lnTo>
                    <a:pt x="455855" y="148979"/>
                  </a:lnTo>
                  <a:lnTo>
                    <a:pt x="458729" y="148823"/>
                  </a:lnTo>
                  <a:lnTo>
                    <a:pt x="461602" y="148657"/>
                  </a:lnTo>
                  <a:lnTo>
                    <a:pt x="464499" y="148491"/>
                  </a:lnTo>
                  <a:lnTo>
                    <a:pt x="467396" y="148314"/>
                  </a:lnTo>
                  <a:lnTo>
                    <a:pt x="470340" y="148137"/>
                  </a:lnTo>
                  <a:lnTo>
                    <a:pt x="473260" y="147949"/>
                  </a:lnTo>
                  <a:lnTo>
                    <a:pt x="476227" y="147762"/>
                  </a:lnTo>
                  <a:lnTo>
                    <a:pt x="479194" y="147569"/>
                  </a:lnTo>
                  <a:lnTo>
                    <a:pt x="482161" y="147365"/>
                  </a:lnTo>
                  <a:lnTo>
                    <a:pt x="485175" y="147161"/>
                  </a:lnTo>
                  <a:lnTo>
                    <a:pt x="488166" y="146952"/>
                  </a:lnTo>
                  <a:lnTo>
                    <a:pt x="491203" y="146738"/>
                  </a:lnTo>
                  <a:lnTo>
                    <a:pt x="494240" y="146513"/>
                  </a:lnTo>
                  <a:lnTo>
                    <a:pt x="497301" y="146287"/>
                  </a:lnTo>
                  <a:lnTo>
                    <a:pt x="500361" y="146057"/>
                  </a:lnTo>
                  <a:lnTo>
                    <a:pt x="503445" y="145816"/>
                  </a:lnTo>
                  <a:lnTo>
                    <a:pt x="506529" y="145574"/>
                  </a:lnTo>
                  <a:lnTo>
                    <a:pt x="509659" y="145328"/>
                  </a:lnTo>
                  <a:lnTo>
                    <a:pt x="512790" y="145071"/>
                  </a:lnTo>
                  <a:lnTo>
                    <a:pt x="515921" y="144813"/>
                  </a:lnTo>
                  <a:lnTo>
                    <a:pt x="519075" y="144545"/>
                  </a:lnTo>
                  <a:lnTo>
                    <a:pt x="522252" y="144277"/>
                  </a:lnTo>
                  <a:lnTo>
                    <a:pt x="525429" y="143998"/>
                  </a:lnTo>
                  <a:lnTo>
                    <a:pt x="528630" y="143720"/>
                  </a:lnTo>
                  <a:lnTo>
                    <a:pt x="531854" y="143430"/>
                  </a:lnTo>
                  <a:lnTo>
                    <a:pt x="535078" y="143135"/>
                  </a:lnTo>
                  <a:lnTo>
                    <a:pt x="538326" y="142835"/>
                  </a:lnTo>
                  <a:lnTo>
                    <a:pt x="541596" y="142535"/>
                  </a:lnTo>
                  <a:lnTo>
                    <a:pt x="544867" y="142224"/>
                  </a:lnTo>
                  <a:lnTo>
                    <a:pt x="548161" y="141908"/>
                  </a:lnTo>
                  <a:lnTo>
                    <a:pt x="551455" y="141586"/>
                  </a:lnTo>
                  <a:lnTo>
                    <a:pt x="554796" y="141259"/>
                  </a:lnTo>
                  <a:lnTo>
                    <a:pt x="558114" y="140921"/>
                  </a:lnTo>
                  <a:lnTo>
                    <a:pt x="561478" y="140584"/>
                  </a:lnTo>
                  <a:lnTo>
                    <a:pt x="564842" y="140241"/>
                  </a:lnTo>
                  <a:lnTo>
                    <a:pt x="568230" y="139887"/>
                  </a:lnTo>
                  <a:lnTo>
                    <a:pt x="571617" y="139533"/>
                  </a:lnTo>
                  <a:lnTo>
                    <a:pt x="571991" y="139656"/>
                  </a:lnTo>
                  <a:lnTo>
                    <a:pt x="573113" y="140021"/>
                  </a:lnTo>
                  <a:lnTo>
                    <a:pt x="574935" y="140611"/>
                  </a:lnTo>
                  <a:lnTo>
                    <a:pt x="576103" y="140975"/>
                  </a:lnTo>
                  <a:lnTo>
                    <a:pt x="577458" y="141393"/>
                  </a:lnTo>
                  <a:lnTo>
                    <a:pt x="579000" y="141854"/>
                  </a:lnTo>
                  <a:lnTo>
                    <a:pt x="580682" y="142353"/>
                  </a:lnTo>
                  <a:lnTo>
                    <a:pt x="582551" y="142894"/>
                  </a:lnTo>
                  <a:lnTo>
                    <a:pt x="584584" y="143473"/>
                  </a:lnTo>
                  <a:lnTo>
                    <a:pt x="586780" y="144084"/>
                  </a:lnTo>
                  <a:lnTo>
                    <a:pt x="589140" y="144733"/>
                  </a:lnTo>
                  <a:lnTo>
                    <a:pt x="591663" y="145403"/>
                  </a:lnTo>
                  <a:lnTo>
                    <a:pt x="594349" y="146105"/>
                  </a:lnTo>
                  <a:lnTo>
                    <a:pt x="597176" y="146834"/>
                  </a:lnTo>
                  <a:lnTo>
                    <a:pt x="600167" y="147579"/>
                  </a:lnTo>
                  <a:lnTo>
                    <a:pt x="601732" y="147960"/>
                  </a:lnTo>
                  <a:lnTo>
                    <a:pt x="603321" y="148346"/>
                  </a:lnTo>
                  <a:lnTo>
                    <a:pt x="604956" y="148737"/>
                  </a:lnTo>
                  <a:lnTo>
                    <a:pt x="606615" y="149129"/>
                  </a:lnTo>
                  <a:lnTo>
                    <a:pt x="608320" y="149525"/>
                  </a:lnTo>
                  <a:lnTo>
                    <a:pt x="610073" y="149927"/>
                  </a:lnTo>
                  <a:lnTo>
                    <a:pt x="611848" y="150329"/>
                  </a:lnTo>
                  <a:lnTo>
                    <a:pt x="613670" y="150737"/>
                  </a:lnTo>
                  <a:lnTo>
                    <a:pt x="615516" y="151144"/>
                  </a:lnTo>
                  <a:lnTo>
                    <a:pt x="617408" y="151552"/>
                  </a:lnTo>
                  <a:lnTo>
                    <a:pt x="619324" y="151964"/>
                  </a:lnTo>
                  <a:lnTo>
                    <a:pt x="621287" y="152377"/>
                  </a:lnTo>
                  <a:lnTo>
                    <a:pt x="623296" y="152790"/>
                  </a:lnTo>
                  <a:lnTo>
                    <a:pt x="625328" y="153208"/>
                  </a:lnTo>
                  <a:lnTo>
                    <a:pt x="627384" y="153621"/>
                  </a:lnTo>
                  <a:lnTo>
                    <a:pt x="629487" y="154034"/>
                  </a:lnTo>
                  <a:lnTo>
                    <a:pt x="631613" y="154452"/>
                  </a:lnTo>
                  <a:lnTo>
                    <a:pt x="633786" y="154865"/>
                  </a:lnTo>
                  <a:lnTo>
                    <a:pt x="636005" y="155277"/>
                  </a:lnTo>
                  <a:lnTo>
                    <a:pt x="638225" y="155690"/>
                  </a:lnTo>
                  <a:lnTo>
                    <a:pt x="640514" y="156103"/>
                  </a:lnTo>
                  <a:lnTo>
                    <a:pt x="642804" y="156510"/>
                  </a:lnTo>
                  <a:lnTo>
                    <a:pt x="645140" y="156918"/>
                  </a:lnTo>
                  <a:lnTo>
                    <a:pt x="647523" y="157320"/>
                  </a:lnTo>
                  <a:lnTo>
                    <a:pt x="649929" y="157722"/>
                  </a:lnTo>
                  <a:lnTo>
                    <a:pt x="652359" y="158118"/>
                  </a:lnTo>
                  <a:lnTo>
                    <a:pt x="654836" y="158515"/>
                  </a:lnTo>
                  <a:lnTo>
                    <a:pt x="657335" y="158906"/>
                  </a:lnTo>
                  <a:lnTo>
                    <a:pt x="659859" y="159292"/>
                  </a:lnTo>
                  <a:lnTo>
                    <a:pt x="662429" y="159673"/>
                  </a:lnTo>
                  <a:lnTo>
                    <a:pt x="665022" y="160054"/>
                  </a:lnTo>
                  <a:lnTo>
                    <a:pt x="667638" y="160424"/>
                  </a:lnTo>
                  <a:lnTo>
                    <a:pt x="670302" y="160793"/>
                  </a:lnTo>
                  <a:lnTo>
                    <a:pt x="672989" y="161153"/>
                  </a:lnTo>
                  <a:lnTo>
                    <a:pt x="675722" y="161512"/>
                  </a:lnTo>
                  <a:lnTo>
                    <a:pt x="678455" y="161860"/>
                  </a:lnTo>
                  <a:lnTo>
                    <a:pt x="681236" y="162203"/>
                  </a:lnTo>
                  <a:lnTo>
                    <a:pt x="684039" y="162541"/>
                  </a:lnTo>
                  <a:lnTo>
                    <a:pt x="686889" y="162868"/>
                  </a:lnTo>
                  <a:lnTo>
                    <a:pt x="689740" y="163190"/>
                  </a:lnTo>
                  <a:lnTo>
                    <a:pt x="692637" y="163501"/>
                  </a:lnTo>
                  <a:lnTo>
                    <a:pt x="695557" y="163806"/>
                  </a:lnTo>
                  <a:lnTo>
                    <a:pt x="698524" y="164106"/>
                  </a:lnTo>
                  <a:lnTo>
                    <a:pt x="701491" y="164390"/>
                  </a:lnTo>
                  <a:lnTo>
                    <a:pt x="704505" y="164669"/>
                  </a:lnTo>
                  <a:lnTo>
                    <a:pt x="707542" y="164937"/>
                  </a:lnTo>
                  <a:lnTo>
                    <a:pt x="710603" y="165200"/>
                  </a:lnTo>
                  <a:lnTo>
                    <a:pt x="713686" y="165446"/>
                  </a:lnTo>
                  <a:lnTo>
                    <a:pt x="716817" y="165688"/>
                  </a:lnTo>
                  <a:lnTo>
                    <a:pt x="719948" y="165913"/>
                  </a:lnTo>
                  <a:lnTo>
                    <a:pt x="723125" y="166133"/>
                  </a:lnTo>
                  <a:lnTo>
                    <a:pt x="726326" y="166336"/>
                  </a:lnTo>
                  <a:lnTo>
                    <a:pt x="727938" y="166438"/>
                  </a:lnTo>
                  <a:lnTo>
                    <a:pt x="729550" y="166535"/>
                  </a:lnTo>
                  <a:lnTo>
                    <a:pt x="731162" y="166626"/>
                  </a:lnTo>
                  <a:lnTo>
                    <a:pt x="732797" y="166712"/>
                  </a:lnTo>
                  <a:lnTo>
                    <a:pt x="734433" y="166803"/>
                  </a:lnTo>
                  <a:lnTo>
                    <a:pt x="736068" y="166883"/>
                  </a:lnTo>
                  <a:lnTo>
                    <a:pt x="737727" y="166963"/>
                  </a:lnTo>
                  <a:lnTo>
                    <a:pt x="739362" y="167039"/>
                  </a:lnTo>
                  <a:lnTo>
                    <a:pt x="741021" y="167114"/>
                  </a:lnTo>
                  <a:lnTo>
                    <a:pt x="742703" y="167183"/>
                  </a:lnTo>
                  <a:lnTo>
                    <a:pt x="744362" y="167253"/>
                  </a:lnTo>
                  <a:lnTo>
                    <a:pt x="746044" y="167317"/>
                  </a:lnTo>
                  <a:lnTo>
                    <a:pt x="747726" y="167376"/>
                  </a:lnTo>
                  <a:lnTo>
                    <a:pt x="749432" y="167435"/>
                  </a:lnTo>
                  <a:lnTo>
                    <a:pt x="751114" y="167489"/>
                  </a:lnTo>
                  <a:lnTo>
                    <a:pt x="752819" y="167537"/>
                  </a:lnTo>
                  <a:lnTo>
                    <a:pt x="754525" y="167585"/>
                  </a:lnTo>
                  <a:lnTo>
                    <a:pt x="756253" y="167628"/>
                  </a:lnTo>
                  <a:lnTo>
                    <a:pt x="757959" y="167666"/>
                  </a:lnTo>
                  <a:lnTo>
                    <a:pt x="759688" y="167703"/>
                  </a:lnTo>
                  <a:lnTo>
                    <a:pt x="761417" y="167730"/>
                  </a:lnTo>
                  <a:lnTo>
                    <a:pt x="763169" y="167762"/>
                  </a:lnTo>
                  <a:lnTo>
                    <a:pt x="764898" y="167784"/>
                  </a:lnTo>
                  <a:lnTo>
                    <a:pt x="766650" y="167805"/>
                  </a:lnTo>
                  <a:lnTo>
                    <a:pt x="768402" y="167821"/>
                  </a:lnTo>
                  <a:lnTo>
                    <a:pt x="770178" y="167832"/>
                  </a:lnTo>
                  <a:lnTo>
                    <a:pt x="771930" y="167843"/>
                  </a:lnTo>
                  <a:lnTo>
                    <a:pt x="773705" y="167848"/>
                  </a:lnTo>
                  <a:lnTo>
                    <a:pt x="775481" y="167848"/>
                  </a:lnTo>
                  <a:lnTo>
                    <a:pt x="777280" y="167843"/>
                  </a:lnTo>
                  <a:lnTo>
                    <a:pt x="779055" y="167837"/>
                  </a:lnTo>
                  <a:lnTo>
                    <a:pt x="780854" y="167827"/>
                  </a:lnTo>
                  <a:lnTo>
                    <a:pt x="782653" y="167810"/>
                  </a:lnTo>
                  <a:lnTo>
                    <a:pt x="784476" y="167789"/>
                  </a:lnTo>
                  <a:lnTo>
                    <a:pt x="786275" y="167768"/>
                  </a:lnTo>
                  <a:lnTo>
                    <a:pt x="788097" y="167735"/>
                  </a:lnTo>
                  <a:lnTo>
                    <a:pt x="789919" y="167703"/>
                  </a:lnTo>
                  <a:lnTo>
                    <a:pt x="791741" y="167666"/>
                  </a:lnTo>
                  <a:lnTo>
                    <a:pt x="793587" y="167623"/>
                  </a:lnTo>
                  <a:lnTo>
                    <a:pt x="795433" y="167580"/>
                  </a:lnTo>
                  <a:lnTo>
                    <a:pt x="797255" y="167526"/>
                  </a:lnTo>
                  <a:lnTo>
                    <a:pt x="799124" y="167473"/>
                  </a:lnTo>
                  <a:lnTo>
                    <a:pt x="800970" y="167414"/>
                  </a:lnTo>
                  <a:lnTo>
                    <a:pt x="802839" y="167349"/>
                  </a:lnTo>
                  <a:lnTo>
                    <a:pt x="804708" y="167280"/>
                  </a:lnTo>
                  <a:lnTo>
                    <a:pt x="806577" y="167205"/>
                  </a:lnTo>
                  <a:lnTo>
                    <a:pt x="808446" y="167124"/>
                  </a:lnTo>
                  <a:lnTo>
                    <a:pt x="810315" y="167044"/>
                  </a:lnTo>
                  <a:lnTo>
                    <a:pt x="812207" y="166953"/>
                  </a:lnTo>
                  <a:lnTo>
                    <a:pt x="814100" y="166862"/>
                  </a:lnTo>
                  <a:lnTo>
                    <a:pt x="815992" y="166765"/>
                  </a:lnTo>
                  <a:lnTo>
                    <a:pt x="817908" y="166658"/>
                  </a:lnTo>
                  <a:lnTo>
                    <a:pt x="819800" y="166551"/>
                  </a:lnTo>
                  <a:lnTo>
                    <a:pt x="821716" y="166438"/>
                  </a:lnTo>
                  <a:lnTo>
                    <a:pt x="823632" y="166320"/>
                  </a:lnTo>
                  <a:lnTo>
                    <a:pt x="825547" y="166197"/>
                  </a:lnTo>
                  <a:lnTo>
                    <a:pt x="827487" y="166068"/>
                  </a:lnTo>
                  <a:lnTo>
                    <a:pt x="829402" y="165934"/>
                  </a:lnTo>
                  <a:lnTo>
                    <a:pt x="831341" y="165800"/>
                  </a:lnTo>
                  <a:lnTo>
                    <a:pt x="833280" y="165656"/>
                  </a:lnTo>
                  <a:lnTo>
                    <a:pt x="835220" y="165505"/>
                  </a:lnTo>
                  <a:lnTo>
                    <a:pt x="837182" y="165350"/>
                  </a:lnTo>
                  <a:lnTo>
                    <a:pt x="839145" y="165189"/>
                  </a:lnTo>
                  <a:lnTo>
                    <a:pt x="841084" y="165023"/>
                  </a:lnTo>
                  <a:lnTo>
                    <a:pt x="843046" y="164857"/>
                  </a:lnTo>
                  <a:lnTo>
                    <a:pt x="845032" y="164680"/>
                  </a:lnTo>
                  <a:lnTo>
                    <a:pt x="846994" y="164498"/>
                  </a:lnTo>
                  <a:lnTo>
                    <a:pt x="848980" y="164310"/>
                  </a:lnTo>
                  <a:lnTo>
                    <a:pt x="850966" y="164117"/>
                  </a:lnTo>
                  <a:lnTo>
                    <a:pt x="852952" y="163919"/>
                  </a:lnTo>
                  <a:lnTo>
                    <a:pt x="854938" y="163715"/>
                  </a:lnTo>
                  <a:lnTo>
                    <a:pt x="856924" y="163501"/>
                  </a:lnTo>
                  <a:lnTo>
                    <a:pt x="858933" y="163286"/>
                  </a:lnTo>
                  <a:lnTo>
                    <a:pt x="860919" y="163066"/>
                  </a:lnTo>
                  <a:lnTo>
                    <a:pt x="862928" y="162836"/>
                  </a:lnTo>
                  <a:lnTo>
                    <a:pt x="864960" y="162605"/>
                  </a:lnTo>
                  <a:lnTo>
                    <a:pt x="866970" y="162364"/>
                  </a:lnTo>
                  <a:lnTo>
                    <a:pt x="868979" y="162117"/>
                  </a:lnTo>
                  <a:lnTo>
                    <a:pt x="871011" y="161866"/>
                  </a:lnTo>
                  <a:lnTo>
                    <a:pt x="873044" y="161608"/>
                  </a:lnTo>
                  <a:lnTo>
                    <a:pt x="875053" y="161346"/>
                  </a:lnTo>
                  <a:lnTo>
                    <a:pt x="877062" y="161083"/>
                  </a:lnTo>
                  <a:lnTo>
                    <a:pt x="879048" y="160809"/>
                  </a:lnTo>
                  <a:lnTo>
                    <a:pt x="880987" y="160531"/>
                  </a:lnTo>
                  <a:lnTo>
                    <a:pt x="882926" y="160252"/>
                  </a:lnTo>
                  <a:lnTo>
                    <a:pt x="884842" y="159968"/>
                  </a:lnTo>
                  <a:lnTo>
                    <a:pt x="886758" y="159673"/>
                  </a:lnTo>
                  <a:lnTo>
                    <a:pt x="888627" y="159384"/>
                  </a:lnTo>
                  <a:lnTo>
                    <a:pt x="890473" y="159083"/>
                  </a:lnTo>
                  <a:lnTo>
                    <a:pt x="892318" y="158778"/>
                  </a:lnTo>
                  <a:lnTo>
                    <a:pt x="894117" y="158472"/>
                  </a:lnTo>
                  <a:lnTo>
                    <a:pt x="895916" y="158161"/>
                  </a:lnTo>
                  <a:lnTo>
                    <a:pt x="897692" y="157845"/>
                  </a:lnTo>
                  <a:lnTo>
                    <a:pt x="899444" y="157529"/>
                  </a:lnTo>
                  <a:lnTo>
                    <a:pt x="901196" y="157207"/>
                  </a:lnTo>
                  <a:lnTo>
                    <a:pt x="902902" y="156880"/>
                  </a:lnTo>
                  <a:lnTo>
                    <a:pt x="904607" y="156548"/>
                  </a:lnTo>
                  <a:lnTo>
                    <a:pt x="906289" y="156210"/>
                  </a:lnTo>
                  <a:lnTo>
                    <a:pt x="907948" y="155872"/>
                  </a:lnTo>
                  <a:lnTo>
                    <a:pt x="909583" y="155529"/>
                  </a:lnTo>
                  <a:lnTo>
                    <a:pt x="911195" y="155181"/>
                  </a:lnTo>
                  <a:lnTo>
                    <a:pt x="912807" y="154832"/>
                  </a:lnTo>
                  <a:lnTo>
                    <a:pt x="914373" y="154479"/>
                  </a:lnTo>
                  <a:lnTo>
                    <a:pt x="915938" y="154119"/>
                  </a:lnTo>
                  <a:lnTo>
                    <a:pt x="917503" y="153760"/>
                  </a:lnTo>
                  <a:lnTo>
                    <a:pt x="919022" y="153396"/>
                  </a:lnTo>
                  <a:lnTo>
                    <a:pt x="920540" y="153026"/>
                  </a:lnTo>
                  <a:lnTo>
                    <a:pt x="922036" y="152656"/>
                  </a:lnTo>
                  <a:lnTo>
                    <a:pt x="923507" y="152281"/>
                  </a:lnTo>
                  <a:lnTo>
                    <a:pt x="924956" y="151905"/>
                  </a:lnTo>
                  <a:lnTo>
                    <a:pt x="926381" y="151525"/>
                  </a:lnTo>
                  <a:lnTo>
                    <a:pt x="927806" y="151139"/>
                  </a:lnTo>
                  <a:lnTo>
                    <a:pt x="929208" y="150748"/>
                  </a:lnTo>
                  <a:lnTo>
                    <a:pt x="930610" y="150362"/>
                  </a:lnTo>
                  <a:lnTo>
                    <a:pt x="931965" y="149965"/>
                  </a:lnTo>
                  <a:lnTo>
                    <a:pt x="933320" y="149568"/>
                  </a:lnTo>
                  <a:lnTo>
                    <a:pt x="934652" y="149166"/>
                  </a:lnTo>
                  <a:lnTo>
                    <a:pt x="935983" y="148764"/>
                  </a:lnTo>
                  <a:lnTo>
                    <a:pt x="937268" y="148357"/>
                  </a:lnTo>
                  <a:lnTo>
                    <a:pt x="938553" y="147949"/>
                  </a:lnTo>
                  <a:lnTo>
                    <a:pt x="939815" y="147536"/>
                  </a:lnTo>
                  <a:lnTo>
                    <a:pt x="941076" y="147124"/>
                  </a:lnTo>
                  <a:lnTo>
                    <a:pt x="942315" y="146706"/>
                  </a:lnTo>
                  <a:lnTo>
                    <a:pt x="943529" y="146287"/>
                  </a:lnTo>
                  <a:lnTo>
                    <a:pt x="944721" y="145864"/>
                  </a:lnTo>
                  <a:lnTo>
                    <a:pt x="945912" y="145435"/>
                  </a:lnTo>
                  <a:lnTo>
                    <a:pt x="947081" y="145012"/>
                  </a:lnTo>
                  <a:lnTo>
                    <a:pt x="948249" y="144577"/>
                  </a:lnTo>
                  <a:lnTo>
                    <a:pt x="949370" y="144143"/>
                  </a:lnTo>
                  <a:lnTo>
                    <a:pt x="950515" y="143709"/>
                  </a:lnTo>
                  <a:lnTo>
                    <a:pt x="951613" y="143275"/>
                  </a:lnTo>
                  <a:lnTo>
                    <a:pt x="952711" y="142835"/>
                  </a:lnTo>
                  <a:lnTo>
                    <a:pt x="953786" y="142390"/>
                  </a:lnTo>
                  <a:lnTo>
                    <a:pt x="954837" y="141945"/>
                  </a:lnTo>
                  <a:lnTo>
                    <a:pt x="955888" y="141500"/>
                  </a:lnTo>
                  <a:lnTo>
                    <a:pt x="956916" y="141050"/>
                  </a:lnTo>
                  <a:lnTo>
                    <a:pt x="957944" y="140600"/>
                  </a:lnTo>
                  <a:lnTo>
                    <a:pt x="958949" y="140144"/>
                  </a:lnTo>
                  <a:lnTo>
                    <a:pt x="959930" y="139688"/>
                  </a:lnTo>
                  <a:lnTo>
                    <a:pt x="960911" y="139233"/>
                  </a:lnTo>
                  <a:lnTo>
                    <a:pt x="961869" y="138777"/>
                  </a:lnTo>
                  <a:lnTo>
                    <a:pt x="962827" y="138316"/>
                  </a:lnTo>
                  <a:lnTo>
                    <a:pt x="963762" y="137850"/>
                  </a:lnTo>
                  <a:lnTo>
                    <a:pt x="964673" y="137389"/>
                  </a:lnTo>
                  <a:lnTo>
                    <a:pt x="965584" y="136922"/>
                  </a:lnTo>
                  <a:lnTo>
                    <a:pt x="966472" y="136451"/>
                  </a:lnTo>
                  <a:lnTo>
                    <a:pt x="967336" y="135984"/>
                  </a:lnTo>
                  <a:lnTo>
                    <a:pt x="968200" y="135513"/>
                  </a:lnTo>
                  <a:lnTo>
                    <a:pt x="969065" y="135041"/>
                  </a:lnTo>
                  <a:lnTo>
                    <a:pt x="969906" y="134564"/>
                  </a:lnTo>
                  <a:lnTo>
                    <a:pt x="970724" y="134087"/>
                  </a:lnTo>
                  <a:lnTo>
                    <a:pt x="971541" y="133610"/>
                  </a:lnTo>
                  <a:lnTo>
                    <a:pt x="973130" y="132655"/>
                  </a:lnTo>
                  <a:lnTo>
                    <a:pt x="974649" y="131690"/>
                  </a:lnTo>
                  <a:lnTo>
                    <a:pt x="976144" y="130720"/>
                  </a:lnTo>
                  <a:lnTo>
                    <a:pt x="977569" y="129750"/>
                  </a:lnTo>
                  <a:lnTo>
                    <a:pt x="978971" y="128774"/>
                  </a:lnTo>
                  <a:lnTo>
                    <a:pt x="980302" y="127793"/>
                  </a:lnTo>
                  <a:lnTo>
                    <a:pt x="981611" y="126807"/>
                  </a:lnTo>
                  <a:lnTo>
                    <a:pt x="982849" y="125820"/>
                  </a:lnTo>
                  <a:lnTo>
                    <a:pt x="984064" y="124829"/>
                  </a:lnTo>
                  <a:lnTo>
                    <a:pt x="985232" y="123837"/>
                  </a:lnTo>
                  <a:lnTo>
                    <a:pt x="986353" y="122845"/>
                  </a:lnTo>
                  <a:lnTo>
                    <a:pt x="987428" y="121854"/>
                  </a:lnTo>
                  <a:lnTo>
                    <a:pt x="988479" y="120857"/>
                  </a:lnTo>
                  <a:lnTo>
                    <a:pt x="989484" y="119859"/>
                  </a:lnTo>
                  <a:lnTo>
                    <a:pt x="990442" y="118862"/>
                  </a:lnTo>
                  <a:lnTo>
                    <a:pt x="991376" y="117865"/>
                  </a:lnTo>
                  <a:lnTo>
                    <a:pt x="992264" y="116868"/>
                  </a:lnTo>
                  <a:lnTo>
                    <a:pt x="993129" y="115871"/>
                  </a:lnTo>
                  <a:lnTo>
                    <a:pt x="993946" y="114874"/>
                  </a:lnTo>
                  <a:lnTo>
                    <a:pt x="994741" y="113882"/>
                  </a:lnTo>
                  <a:lnTo>
                    <a:pt x="995488" y="112891"/>
                  </a:lnTo>
                  <a:lnTo>
                    <a:pt x="996212" y="111899"/>
                  </a:lnTo>
                  <a:lnTo>
                    <a:pt x="996890" y="110912"/>
                  </a:lnTo>
                  <a:lnTo>
                    <a:pt x="997567" y="109926"/>
                  </a:lnTo>
                  <a:lnTo>
                    <a:pt x="998198" y="108945"/>
                  </a:lnTo>
                  <a:lnTo>
                    <a:pt x="998806" y="107969"/>
                  </a:lnTo>
                  <a:lnTo>
                    <a:pt x="999390" y="106994"/>
                  </a:lnTo>
                  <a:lnTo>
                    <a:pt x="999927" y="106029"/>
                  </a:lnTo>
                  <a:lnTo>
                    <a:pt x="1000464" y="105064"/>
                  </a:lnTo>
                  <a:lnTo>
                    <a:pt x="1000955" y="104104"/>
                  </a:lnTo>
                  <a:lnTo>
                    <a:pt x="1001446" y="103150"/>
                  </a:lnTo>
                  <a:lnTo>
                    <a:pt x="1001890" y="102201"/>
                  </a:lnTo>
                  <a:lnTo>
                    <a:pt x="1002333" y="101258"/>
                  </a:lnTo>
                  <a:lnTo>
                    <a:pt x="1002754" y="100325"/>
                  </a:lnTo>
                  <a:lnTo>
                    <a:pt x="1003151" y="99392"/>
                  </a:lnTo>
                  <a:lnTo>
                    <a:pt x="1003525" y="98476"/>
                  </a:lnTo>
                  <a:lnTo>
                    <a:pt x="1003875" y="97559"/>
                  </a:lnTo>
                  <a:lnTo>
                    <a:pt x="1004226" y="96653"/>
                  </a:lnTo>
                  <a:lnTo>
                    <a:pt x="1004857" y="94868"/>
                  </a:lnTo>
                  <a:lnTo>
                    <a:pt x="1005441" y="93120"/>
                  </a:lnTo>
                  <a:lnTo>
                    <a:pt x="1005978" y="91410"/>
                  </a:lnTo>
                  <a:lnTo>
                    <a:pt x="1006469" y="89743"/>
                  </a:lnTo>
                  <a:lnTo>
                    <a:pt x="1006936" y="88119"/>
                  </a:lnTo>
                  <a:lnTo>
                    <a:pt x="1007777" y="85021"/>
                  </a:lnTo>
                  <a:lnTo>
                    <a:pt x="1008174" y="83552"/>
                  </a:lnTo>
                  <a:lnTo>
                    <a:pt x="1008571" y="82136"/>
                  </a:lnTo>
                  <a:lnTo>
                    <a:pt x="1008968" y="80786"/>
                  </a:lnTo>
                  <a:lnTo>
                    <a:pt x="1009389" y="79494"/>
                  </a:lnTo>
                  <a:lnTo>
                    <a:pt x="1009810" y="78266"/>
                  </a:lnTo>
                  <a:lnTo>
                    <a:pt x="1010043" y="77682"/>
                  </a:lnTo>
                  <a:lnTo>
                    <a:pt x="1010277" y="77108"/>
                  </a:lnTo>
                  <a:lnTo>
                    <a:pt x="1010510" y="76561"/>
                  </a:lnTo>
                  <a:lnTo>
                    <a:pt x="1010767" y="76025"/>
                  </a:lnTo>
                  <a:lnTo>
                    <a:pt x="1011024" y="75511"/>
                  </a:lnTo>
                  <a:lnTo>
                    <a:pt x="1011305" y="75012"/>
                  </a:lnTo>
                  <a:lnTo>
                    <a:pt x="1011585" y="74540"/>
                  </a:lnTo>
                  <a:lnTo>
                    <a:pt x="1011865" y="74079"/>
                  </a:lnTo>
                  <a:lnTo>
                    <a:pt x="1012193" y="73645"/>
                  </a:lnTo>
                  <a:lnTo>
                    <a:pt x="1012520" y="73227"/>
                  </a:lnTo>
                  <a:lnTo>
                    <a:pt x="1012847" y="72830"/>
                  </a:lnTo>
                  <a:lnTo>
                    <a:pt x="1013220" y="72455"/>
                  </a:lnTo>
                  <a:lnTo>
                    <a:pt x="1013594" y="72101"/>
                  </a:lnTo>
                  <a:lnTo>
                    <a:pt x="1013991" y="71774"/>
                  </a:lnTo>
                  <a:lnTo>
                    <a:pt x="1014389" y="71463"/>
                  </a:lnTo>
                  <a:lnTo>
                    <a:pt x="1014833" y="71179"/>
                  </a:lnTo>
                  <a:lnTo>
                    <a:pt x="1015066" y="71040"/>
                  </a:lnTo>
                  <a:lnTo>
                    <a:pt x="1015276" y="70911"/>
                  </a:lnTo>
                  <a:lnTo>
                    <a:pt x="1015533" y="70788"/>
                  </a:lnTo>
                  <a:lnTo>
                    <a:pt x="1015767" y="70675"/>
                  </a:lnTo>
                  <a:lnTo>
                    <a:pt x="1016024" y="70563"/>
                  </a:lnTo>
                  <a:lnTo>
                    <a:pt x="1016258" y="70456"/>
                  </a:lnTo>
                  <a:lnTo>
                    <a:pt x="1016515" y="70359"/>
                  </a:lnTo>
                  <a:lnTo>
                    <a:pt x="1016795" y="70263"/>
                  </a:lnTo>
                  <a:lnTo>
                    <a:pt x="1017075" y="70177"/>
                  </a:lnTo>
                  <a:lnTo>
                    <a:pt x="1017332" y="70096"/>
                  </a:lnTo>
                  <a:lnTo>
                    <a:pt x="1017636" y="70021"/>
                  </a:lnTo>
                  <a:lnTo>
                    <a:pt x="1017916" y="69952"/>
                  </a:lnTo>
                  <a:lnTo>
                    <a:pt x="1018220" y="69893"/>
                  </a:lnTo>
                  <a:lnTo>
                    <a:pt x="1018524" y="69834"/>
                  </a:lnTo>
                  <a:lnTo>
                    <a:pt x="1018828" y="69786"/>
                  </a:lnTo>
                  <a:lnTo>
                    <a:pt x="1019155" y="69743"/>
                  </a:lnTo>
                  <a:lnTo>
                    <a:pt x="1019482" y="69705"/>
                  </a:lnTo>
                  <a:lnTo>
                    <a:pt x="1019809" y="69678"/>
                  </a:lnTo>
                  <a:lnTo>
                    <a:pt x="1020159" y="69652"/>
                  </a:lnTo>
                  <a:lnTo>
                    <a:pt x="1020510" y="69635"/>
                  </a:lnTo>
                  <a:lnTo>
                    <a:pt x="1020860" y="69625"/>
                  </a:lnTo>
                  <a:lnTo>
                    <a:pt x="1021608" y="69625"/>
                  </a:lnTo>
                  <a:lnTo>
                    <a:pt x="1021982" y="69635"/>
                  </a:lnTo>
                  <a:lnTo>
                    <a:pt x="1022379" y="69652"/>
                  </a:lnTo>
                  <a:lnTo>
                    <a:pt x="1022776" y="69678"/>
                  </a:lnTo>
                  <a:lnTo>
                    <a:pt x="1023173" y="69705"/>
                  </a:lnTo>
                  <a:lnTo>
                    <a:pt x="1023594" y="69743"/>
                  </a:lnTo>
                  <a:lnTo>
                    <a:pt x="1024435" y="69834"/>
                  </a:lnTo>
                  <a:lnTo>
                    <a:pt x="1025299" y="69930"/>
                  </a:lnTo>
                  <a:lnTo>
                    <a:pt x="1026187" y="70043"/>
                  </a:lnTo>
                  <a:lnTo>
                    <a:pt x="1027098" y="70166"/>
                  </a:lnTo>
                  <a:lnTo>
                    <a:pt x="1028032" y="70306"/>
                  </a:lnTo>
                  <a:lnTo>
                    <a:pt x="1028990" y="70450"/>
                  </a:lnTo>
                  <a:lnTo>
                    <a:pt x="1029948" y="70606"/>
                  </a:lnTo>
                  <a:lnTo>
                    <a:pt x="1030953" y="70777"/>
                  </a:lnTo>
                  <a:lnTo>
                    <a:pt x="1031934" y="70954"/>
                  </a:lnTo>
                  <a:lnTo>
                    <a:pt x="1032962" y="71142"/>
                  </a:lnTo>
                  <a:lnTo>
                    <a:pt x="1034013" y="71345"/>
                  </a:lnTo>
                  <a:lnTo>
                    <a:pt x="1035065" y="71555"/>
                  </a:lnTo>
                  <a:lnTo>
                    <a:pt x="1036116" y="71774"/>
                  </a:lnTo>
                  <a:lnTo>
                    <a:pt x="1037214" y="72005"/>
                  </a:lnTo>
                  <a:lnTo>
                    <a:pt x="1038312" y="72246"/>
                  </a:lnTo>
                  <a:lnTo>
                    <a:pt x="1039410" y="72493"/>
                  </a:lnTo>
                  <a:lnTo>
                    <a:pt x="1040532" y="72755"/>
                  </a:lnTo>
                  <a:lnTo>
                    <a:pt x="1041676" y="73023"/>
                  </a:lnTo>
                  <a:lnTo>
                    <a:pt x="1042821" y="73297"/>
                  </a:lnTo>
                  <a:lnTo>
                    <a:pt x="1043966" y="73586"/>
                  </a:lnTo>
                  <a:lnTo>
                    <a:pt x="1045134" y="73876"/>
                  </a:lnTo>
                  <a:lnTo>
                    <a:pt x="1046302" y="74181"/>
                  </a:lnTo>
                  <a:lnTo>
                    <a:pt x="1047494" y="74492"/>
                  </a:lnTo>
                  <a:lnTo>
                    <a:pt x="1048685" y="74814"/>
                  </a:lnTo>
                  <a:lnTo>
                    <a:pt x="1049877" y="75141"/>
                  </a:lnTo>
                  <a:lnTo>
                    <a:pt x="1051092" y="75473"/>
                  </a:lnTo>
                  <a:lnTo>
                    <a:pt x="1052306" y="75816"/>
                  </a:lnTo>
                  <a:lnTo>
                    <a:pt x="1053521" y="76165"/>
                  </a:lnTo>
                  <a:lnTo>
                    <a:pt x="1054760" y="76524"/>
                  </a:lnTo>
                  <a:lnTo>
                    <a:pt x="1055974" y="76888"/>
                  </a:lnTo>
                  <a:lnTo>
                    <a:pt x="1057213" y="77258"/>
                  </a:lnTo>
                  <a:lnTo>
                    <a:pt x="1058451" y="77639"/>
                  </a:lnTo>
                  <a:lnTo>
                    <a:pt x="1059689" y="78025"/>
                  </a:lnTo>
                  <a:lnTo>
                    <a:pt x="1060927" y="78411"/>
                  </a:lnTo>
                  <a:lnTo>
                    <a:pt x="1062189" y="78813"/>
                  </a:lnTo>
                  <a:lnTo>
                    <a:pt x="1063427" y="79215"/>
                  </a:lnTo>
                  <a:lnTo>
                    <a:pt x="1064665" y="79622"/>
                  </a:lnTo>
                  <a:lnTo>
                    <a:pt x="1065904" y="80040"/>
                  </a:lnTo>
                  <a:lnTo>
                    <a:pt x="1067165" y="80459"/>
                  </a:lnTo>
                  <a:lnTo>
                    <a:pt x="1068403" y="80882"/>
                  </a:lnTo>
                  <a:lnTo>
                    <a:pt x="1069642" y="81316"/>
                  </a:lnTo>
                  <a:lnTo>
                    <a:pt x="1070880" y="81751"/>
                  </a:lnTo>
                  <a:lnTo>
                    <a:pt x="1072118" y="82190"/>
                  </a:lnTo>
                  <a:lnTo>
                    <a:pt x="1073333" y="82635"/>
                  </a:lnTo>
                  <a:lnTo>
                    <a:pt x="1074571" y="83085"/>
                  </a:lnTo>
                  <a:lnTo>
                    <a:pt x="1075786" y="83541"/>
                  </a:lnTo>
                  <a:lnTo>
                    <a:pt x="1077001" y="83997"/>
                  </a:lnTo>
                  <a:lnTo>
                    <a:pt x="1078192" y="84463"/>
                  </a:lnTo>
                  <a:lnTo>
                    <a:pt x="1079407" y="84924"/>
                  </a:lnTo>
                  <a:lnTo>
                    <a:pt x="1080599" y="85396"/>
                  </a:lnTo>
                  <a:lnTo>
                    <a:pt x="1081790" y="85868"/>
                  </a:lnTo>
                  <a:lnTo>
                    <a:pt x="1082958" y="86345"/>
                  </a:lnTo>
                  <a:lnTo>
                    <a:pt x="1084127" y="86822"/>
                  </a:lnTo>
                  <a:lnTo>
                    <a:pt x="1085271" y="87304"/>
                  </a:lnTo>
                  <a:lnTo>
                    <a:pt x="1086416" y="87792"/>
                  </a:lnTo>
                  <a:lnTo>
                    <a:pt x="1087561" y="88280"/>
                  </a:lnTo>
                  <a:lnTo>
                    <a:pt x="1088682" y="88768"/>
                  </a:lnTo>
                  <a:lnTo>
                    <a:pt x="1089804" y="89261"/>
                  </a:lnTo>
                  <a:lnTo>
                    <a:pt x="1090902" y="89754"/>
                  </a:lnTo>
                  <a:lnTo>
                    <a:pt x="1091976" y="90253"/>
                  </a:lnTo>
                  <a:lnTo>
                    <a:pt x="1093051" y="90746"/>
                  </a:lnTo>
                  <a:lnTo>
                    <a:pt x="1094102" y="91250"/>
                  </a:lnTo>
                  <a:lnTo>
                    <a:pt x="1095130" y="91748"/>
                  </a:lnTo>
                  <a:lnTo>
                    <a:pt x="1096158" y="92247"/>
                  </a:lnTo>
                  <a:lnTo>
                    <a:pt x="1097163" y="92751"/>
                  </a:lnTo>
                  <a:lnTo>
                    <a:pt x="1098144" y="93254"/>
                  </a:lnTo>
                  <a:lnTo>
                    <a:pt x="1099125" y="93758"/>
                  </a:lnTo>
                  <a:lnTo>
                    <a:pt x="1100060" y="94262"/>
                  </a:lnTo>
                  <a:lnTo>
                    <a:pt x="1100994" y="94766"/>
                  </a:lnTo>
                  <a:lnTo>
                    <a:pt x="1101906" y="95275"/>
                  </a:lnTo>
                  <a:lnTo>
                    <a:pt x="1102817" y="95779"/>
                  </a:lnTo>
                  <a:lnTo>
                    <a:pt x="1103681" y="96283"/>
                  </a:lnTo>
                  <a:lnTo>
                    <a:pt x="1104522" y="96787"/>
                  </a:lnTo>
                  <a:lnTo>
                    <a:pt x="1105363" y="97291"/>
                  </a:lnTo>
                  <a:lnTo>
                    <a:pt x="1106158" y="97795"/>
                  </a:lnTo>
                  <a:lnTo>
                    <a:pt x="1106929" y="98294"/>
                  </a:lnTo>
                  <a:lnTo>
                    <a:pt x="1107700" y="98797"/>
                  </a:lnTo>
                  <a:lnTo>
                    <a:pt x="1108424" y="99296"/>
                  </a:lnTo>
                  <a:lnTo>
                    <a:pt x="1109125" y="99794"/>
                  </a:lnTo>
                  <a:lnTo>
                    <a:pt x="1109802" y="100288"/>
                  </a:lnTo>
                  <a:lnTo>
                    <a:pt x="1110456" y="100786"/>
                  </a:lnTo>
                  <a:lnTo>
                    <a:pt x="1111087" y="101279"/>
                  </a:lnTo>
                  <a:lnTo>
                    <a:pt x="1111695" y="101767"/>
                  </a:lnTo>
                  <a:lnTo>
                    <a:pt x="1112255" y="102255"/>
                  </a:lnTo>
                  <a:lnTo>
                    <a:pt x="1112793" y="102743"/>
                  </a:lnTo>
                  <a:lnTo>
                    <a:pt x="1113307" y="103225"/>
                  </a:lnTo>
                  <a:lnTo>
                    <a:pt x="1113797" y="103708"/>
                  </a:lnTo>
                  <a:lnTo>
                    <a:pt x="1114241" y="104185"/>
                  </a:lnTo>
                  <a:lnTo>
                    <a:pt x="1114662" y="104657"/>
                  </a:lnTo>
                  <a:lnTo>
                    <a:pt x="1115035" y="105128"/>
                  </a:lnTo>
                  <a:lnTo>
                    <a:pt x="1115409" y="105595"/>
                  </a:lnTo>
                  <a:lnTo>
                    <a:pt x="1115713" y="106056"/>
                  </a:lnTo>
                  <a:lnTo>
                    <a:pt x="1116017" y="106517"/>
                  </a:lnTo>
                  <a:lnTo>
                    <a:pt x="1116250" y="106972"/>
                  </a:lnTo>
                  <a:lnTo>
                    <a:pt x="1116484" y="107423"/>
                  </a:lnTo>
                  <a:lnTo>
                    <a:pt x="1116647" y="107868"/>
                  </a:lnTo>
                  <a:lnTo>
                    <a:pt x="1116811" y="108313"/>
                  </a:lnTo>
                  <a:lnTo>
                    <a:pt x="1116904" y="108752"/>
                  </a:lnTo>
                  <a:lnTo>
                    <a:pt x="1116975" y="109181"/>
                  </a:lnTo>
                  <a:lnTo>
                    <a:pt x="1117021" y="109610"/>
                  </a:lnTo>
                  <a:lnTo>
                    <a:pt x="1116998" y="110033"/>
                  </a:lnTo>
                  <a:lnTo>
                    <a:pt x="1116951" y="110446"/>
                  </a:lnTo>
                  <a:lnTo>
                    <a:pt x="1116881" y="110859"/>
                  </a:lnTo>
                  <a:lnTo>
                    <a:pt x="1116741" y="111266"/>
                  </a:lnTo>
                  <a:lnTo>
                    <a:pt x="1116577" y="111663"/>
                  </a:lnTo>
                  <a:lnTo>
                    <a:pt x="1116367" y="112054"/>
                  </a:lnTo>
                  <a:lnTo>
                    <a:pt x="1116110" y="112446"/>
                  </a:lnTo>
                  <a:lnTo>
                    <a:pt x="1115806" y="112821"/>
                  </a:lnTo>
                  <a:lnTo>
                    <a:pt x="1115479" y="113196"/>
                  </a:lnTo>
                  <a:lnTo>
                    <a:pt x="1115082" y="113566"/>
                  </a:lnTo>
                  <a:lnTo>
                    <a:pt x="1114662" y="113925"/>
                  </a:lnTo>
                  <a:lnTo>
                    <a:pt x="1114194" y="114274"/>
                  </a:lnTo>
                  <a:lnTo>
                    <a:pt x="1113657" y="114622"/>
                  </a:lnTo>
                  <a:lnTo>
                    <a:pt x="1113400" y="114788"/>
                  </a:lnTo>
                  <a:lnTo>
                    <a:pt x="1113096" y="114960"/>
                  </a:lnTo>
                  <a:lnTo>
                    <a:pt x="1112793" y="115126"/>
                  </a:lnTo>
                  <a:lnTo>
                    <a:pt x="1112489" y="115287"/>
                  </a:lnTo>
                  <a:lnTo>
                    <a:pt x="1112162" y="115448"/>
                  </a:lnTo>
                  <a:lnTo>
                    <a:pt x="1111835" y="115608"/>
                  </a:lnTo>
                  <a:lnTo>
                    <a:pt x="1111484" y="115769"/>
                  </a:lnTo>
                  <a:lnTo>
                    <a:pt x="1111111" y="115925"/>
                  </a:lnTo>
                  <a:lnTo>
                    <a:pt x="1110737" y="116080"/>
                  </a:lnTo>
                  <a:lnTo>
                    <a:pt x="1110363" y="116230"/>
                  </a:lnTo>
                  <a:lnTo>
                    <a:pt x="1109942" y="116380"/>
                  </a:lnTo>
                  <a:lnTo>
                    <a:pt x="1109545" y="116525"/>
                  </a:lnTo>
                  <a:lnTo>
                    <a:pt x="1109125" y="116670"/>
                  </a:lnTo>
                  <a:lnTo>
                    <a:pt x="1108681" y="116815"/>
                  </a:lnTo>
                  <a:lnTo>
                    <a:pt x="1108237" y="116954"/>
                  </a:lnTo>
                  <a:lnTo>
                    <a:pt x="1107770" y="117093"/>
                  </a:lnTo>
                  <a:lnTo>
                    <a:pt x="1107302" y="117233"/>
                  </a:lnTo>
                  <a:lnTo>
                    <a:pt x="1106812" y="117367"/>
                  </a:lnTo>
                  <a:lnTo>
                    <a:pt x="1106298" y="117495"/>
                  </a:lnTo>
                  <a:lnTo>
                    <a:pt x="1105784" y="117629"/>
                  </a:lnTo>
                  <a:lnTo>
                    <a:pt x="1105270" y="117753"/>
                  </a:lnTo>
                  <a:lnTo>
                    <a:pt x="1104709" y="117881"/>
                  </a:lnTo>
                  <a:lnTo>
                    <a:pt x="1104172" y="118005"/>
                  </a:lnTo>
                  <a:lnTo>
                    <a:pt x="1103588" y="118123"/>
                  </a:lnTo>
                  <a:lnTo>
                    <a:pt x="1103027" y="118241"/>
                  </a:lnTo>
                  <a:lnTo>
                    <a:pt x="1102420" y="118358"/>
                  </a:lnTo>
                  <a:lnTo>
                    <a:pt x="1101812" y="118471"/>
                  </a:lnTo>
                  <a:lnTo>
                    <a:pt x="1101181" y="118578"/>
                  </a:lnTo>
                  <a:lnTo>
                    <a:pt x="1100551" y="118685"/>
                  </a:lnTo>
                  <a:lnTo>
                    <a:pt x="1099896" y="118793"/>
                  </a:lnTo>
                  <a:lnTo>
                    <a:pt x="1098611" y="119002"/>
                  </a:lnTo>
                  <a:lnTo>
                    <a:pt x="1097373" y="119205"/>
                  </a:lnTo>
                  <a:lnTo>
                    <a:pt x="1096205" y="119404"/>
                  </a:lnTo>
                  <a:lnTo>
                    <a:pt x="1095084" y="119602"/>
                  </a:lnTo>
                  <a:lnTo>
                    <a:pt x="1094009" y="119795"/>
                  </a:lnTo>
                  <a:lnTo>
                    <a:pt x="1092981" y="119988"/>
                  </a:lnTo>
                  <a:lnTo>
                    <a:pt x="1092000" y="120176"/>
                  </a:lnTo>
                  <a:lnTo>
                    <a:pt x="1091065" y="120363"/>
                  </a:lnTo>
                  <a:lnTo>
                    <a:pt x="1090201" y="120546"/>
                  </a:lnTo>
                  <a:lnTo>
                    <a:pt x="1089360" y="120722"/>
                  </a:lnTo>
                  <a:lnTo>
                    <a:pt x="1088589" y="120899"/>
                  </a:lnTo>
                  <a:lnTo>
                    <a:pt x="1087865" y="121076"/>
                  </a:lnTo>
                  <a:lnTo>
                    <a:pt x="1087164" y="121242"/>
                  </a:lnTo>
                  <a:lnTo>
                    <a:pt x="1086533" y="121409"/>
                  </a:lnTo>
                  <a:lnTo>
                    <a:pt x="1085925" y="121575"/>
                  </a:lnTo>
                  <a:lnTo>
                    <a:pt x="1085388" y="121736"/>
                  </a:lnTo>
                  <a:lnTo>
                    <a:pt x="1084874" y="121891"/>
                  </a:lnTo>
                  <a:lnTo>
                    <a:pt x="1084407" y="122047"/>
                  </a:lnTo>
                  <a:lnTo>
                    <a:pt x="1083986" y="122197"/>
                  </a:lnTo>
                  <a:lnTo>
                    <a:pt x="1083589" y="122347"/>
                  </a:lnTo>
                  <a:lnTo>
                    <a:pt x="1083262" y="122492"/>
                  </a:lnTo>
                  <a:lnTo>
                    <a:pt x="1082958" y="122636"/>
                  </a:lnTo>
                  <a:lnTo>
                    <a:pt x="1082701" y="122770"/>
                  </a:lnTo>
                  <a:lnTo>
                    <a:pt x="1082468" y="122910"/>
                  </a:lnTo>
                  <a:lnTo>
                    <a:pt x="1082304" y="123044"/>
                  </a:lnTo>
                  <a:lnTo>
                    <a:pt x="1082141" y="123172"/>
                  </a:lnTo>
                  <a:lnTo>
                    <a:pt x="1082047" y="123296"/>
                  </a:lnTo>
                  <a:lnTo>
                    <a:pt x="1081977" y="123419"/>
                  </a:lnTo>
                  <a:lnTo>
                    <a:pt x="1081930" y="123542"/>
                  </a:lnTo>
                  <a:lnTo>
                    <a:pt x="1081930" y="123655"/>
                  </a:lnTo>
                  <a:lnTo>
                    <a:pt x="1081954" y="123773"/>
                  </a:lnTo>
                  <a:lnTo>
                    <a:pt x="1082024" y="123880"/>
                  </a:lnTo>
                  <a:lnTo>
                    <a:pt x="1082117" y="123987"/>
                  </a:lnTo>
                  <a:lnTo>
                    <a:pt x="1082258" y="124094"/>
                  </a:lnTo>
                  <a:lnTo>
                    <a:pt x="1082421" y="124191"/>
                  </a:lnTo>
                  <a:lnTo>
                    <a:pt x="1082608" y="124293"/>
                  </a:lnTo>
                  <a:lnTo>
                    <a:pt x="1082842" y="124384"/>
                  </a:lnTo>
                  <a:lnTo>
                    <a:pt x="1083099" y="124475"/>
                  </a:lnTo>
                  <a:lnTo>
                    <a:pt x="1083379" y="124566"/>
                  </a:lnTo>
                  <a:lnTo>
                    <a:pt x="1083683" y="124652"/>
                  </a:lnTo>
                  <a:lnTo>
                    <a:pt x="1084033" y="124732"/>
                  </a:lnTo>
                  <a:lnTo>
                    <a:pt x="1084384" y="124807"/>
                  </a:lnTo>
                  <a:lnTo>
                    <a:pt x="1084781" y="124882"/>
                  </a:lnTo>
                  <a:lnTo>
                    <a:pt x="1085201" y="124957"/>
                  </a:lnTo>
                  <a:lnTo>
                    <a:pt x="1085645" y="125027"/>
                  </a:lnTo>
                  <a:lnTo>
                    <a:pt x="1086112" y="125091"/>
                  </a:lnTo>
                  <a:lnTo>
                    <a:pt x="1086603" y="125156"/>
                  </a:lnTo>
                  <a:lnTo>
                    <a:pt x="1087117" y="125215"/>
                  </a:lnTo>
                  <a:lnTo>
                    <a:pt x="1087654" y="125268"/>
                  </a:lnTo>
                  <a:lnTo>
                    <a:pt x="1088192" y="125322"/>
                  </a:lnTo>
                  <a:lnTo>
                    <a:pt x="1088776" y="125370"/>
                  </a:lnTo>
                  <a:lnTo>
                    <a:pt x="1089383" y="125418"/>
                  </a:lnTo>
                  <a:lnTo>
                    <a:pt x="1089991" y="125461"/>
                  </a:lnTo>
                  <a:lnTo>
                    <a:pt x="1090621" y="125499"/>
                  </a:lnTo>
                  <a:lnTo>
                    <a:pt x="1091276" y="125536"/>
                  </a:lnTo>
                  <a:lnTo>
                    <a:pt x="1091953" y="125569"/>
                  </a:lnTo>
                  <a:lnTo>
                    <a:pt x="1092654" y="125601"/>
                  </a:lnTo>
                  <a:lnTo>
                    <a:pt x="1093355" y="125627"/>
                  </a:lnTo>
                  <a:lnTo>
                    <a:pt x="1094079" y="125649"/>
                  </a:lnTo>
                  <a:lnTo>
                    <a:pt x="1094803" y="125670"/>
                  </a:lnTo>
                  <a:lnTo>
                    <a:pt x="1095551" y="125686"/>
                  </a:lnTo>
                  <a:lnTo>
                    <a:pt x="1096322" y="125703"/>
                  </a:lnTo>
                  <a:lnTo>
                    <a:pt x="1097093" y="125708"/>
                  </a:lnTo>
                  <a:lnTo>
                    <a:pt x="1097887" y="125719"/>
                  </a:lnTo>
                  <a:lnTo>
                    <a:pt x="1098682" y="125719"/>
                  </a:lnTo>
                  <a:lnTo>
                    <a:pt x="1099499" y="125724"/>
                  </a:lnTo>
                  <a:lnTo>
                    <a:pt x="1100317" y="125719"/>
                  </a:lnTo>
                  <a:lnTo>
                    <a:pt x="1101135" y="125713"/>
                  </a:lnTo>
                  <a:lnTo>
                    <a:pt x="1102840" y="125692"/>
                  </a:lnTo>
                  <a:lnTo>
                    <a:pt x="1104546" y="125654"/>
                  </a:lnTo>
                  <a:lnTo>
                    <a:pt x="1106274" y="125606"/>
                  </a:lnTo>
                  <a:lnTo>
                    <a:pt x="1108050" y="125542"/>
                  </a:lnTo>
                  <a:lnTo>
                    <a:pt x="1109826" y="125467"/>
                  </a:lnTo>
                  <a:lnTo>
                    <a:pt x="1111601" y="125376"/>
                  </a:lnTo>
                  <a:lnTo>
                    <a:pt x="1112489" y="125327"/>
                  </a:lnTo>
                  <a:lnTo>
                    <a:pt x="1113377" y="125274"/>
                  </a:lnTo>
                  <a:lnTo>
                    <a:pt x="1114288" y="125220"/>
                  </a:lnTo>
                  <a:lnTo>
                    <a:pt x="1115176" y="125161"/>
                  </a:lnTo>
                  <a:lnTo>
                    <a:pt x="1116063" y="125097"/>
                  </a:lnTo>
                  <a:lnTo>
                    <a:pt x="1116951" y="125027"/>
                  </a:lnTo>
                  <a:lnTo>
                    <a:pt x="1117839" y="124957"/>
                  </a:lnTo>
                  <a:lnTo>
                    <a:pt x="1118703" y="124888"/>
                  </a:lnTo>
                  <a:lnTo>
                    <a:pt x="1119591" y="124807"/>
                  </a:lnTo>
                  <a:lnTo>
                    <a:pt x="1120456" y="124732"/>
                  </a:lnTo>
                  <a:lnTo>
                    <a:pt x="1121320" y="124646"/>
                  </a:lnTo>
                  <a:lnTo>
                    <a:pt x="1122184" y="124561"/>
                  </a:lnTo>
                  <a:lnTo>
                    <a:pt x="1123026" y="124470"/>
                  </a:lnTo>
                  <a:lnTo>
                    <a:pt x="1123867" y="124373"/>
                  </a:lnTo>
                  <a:lnTo>
                    <a:pt x="1124708" y="124277"/>
                  </a:lnTo>
                  <a:lnTo>
                    <a:pt x="1125525" y="124180"/>
                  </a:lnTo>
                  <a:lnTo>
                    <a:pt x="1126343" y="124073"/>
                  </a:lnTo>
                  <a:lnTo>
                    <a:pt x="1127137" y="123966"/>
                  </a:lnTo>
                  <a:lnTo>
                    <a:pt x="1127932" y="123858"/>
                  </a:lnTo>
                  <a:lnTo>
                    <a:pt x="1128726" y="123741"/>
                  </a:lnTo>
                  <a:lnTo>
                    <a:pt x="1129474" y="123623"/>
                  </a:lnTo>
                  <a:lnTo>
                    <a:pt x="1130245" y="123505"/>
                  </a:lnTo>
                  <a:lnTo>
                    <a:pt x="1130969" y="123381"/>
                  </a:lnTo>
                  <a:lnTo>
                    <a:pt x="1131693" y="123253"/>
                  </a:lnTo>
                  <a:lnTo>
                    <a:pt x="1132417" y="123119"/>
                  </a:lnTo>
                  <a:lnTo>
                    <a:pt x="1133118" y="122985"/>
                  </a:lnTo>
                  <a:lnTo>
                    <a:pt x="1133796" y="122845"/>
                  </a:lnTo>
                  <a:lnTo>
                    <a:pt x="1134450" y="122706"/>
                  </a:lnTo>
                  <a:lnTo>
                    <a:pt x="1135081" y="122561"/>
                  </a:lnTo>
                  <a:lnTo>
                    <a:pt x="1135712" y="122411"/>
                  </a:lnTo>
                  <a:lnTo>
                    <a:pt x="1136319" y="122261"/>
                  </a:lnTo>
                  <a:lnTo>
                    <a:pt x="1136903" y="122106"/>
                  </a:lnTo>
                  <a:lnTo>
                    <a:pt x="1137464" y="121945"/>
                  </a:lnTo>
                  <a:lnTo>
                    <a:pt x="1138024" y="121784"/>
                  </a:lnTo>
                  <a:lnTo>
                    <a:pt x="1138538" y="121618"/>
                  </a:lnTo>
                  <a:lnTo>
                    <a:pt x="1139029" y="121446"/>
                  </a:lnTo>
                  <a:lnTo>
                    <a:pt x="1139520" y="121275"/>
                  </a:lnTo>
                  <a:lnTo>
                    <a:pt x="1139964" y="121098"/>
                  </a:lnTo>
                  <a:lnTo>
                    <a:pt x="1140384" y="120915"/>
                  </a:lnTo>
                  <a:lnTo>
                    <a:pt x="1140781" y="120733"/>
                  </a:lnTo>
                  <a:lnTo>
                    <a:pt x="1141155" y="120546"/>
                  </a:lnTo>
                  <a:lnTo>
                    <a:pt x="1141505" y="120353"/>
                  </a:lnTo>
                  <a:lnTo>
                    <a:pt x="1141833" y="120160"/>
                  </a:lnTo>
                  <a:lnTo>
                    <a:pt x="1142136" y="119961"/>
                  </a:lnTo>
                  <a:lnTo>
                    <a:pt x="1142393" y="119763"/>
                  </a:lnTo>
                  <a:lnTo>
                    <a:pt x="1142627" y="119559"/>
                  </a:lnTo>
                  <a:lnTo>
                    <a:pt x="1142837" y="119350"/>
                  </a:lnTo>
                  <a:lnTo>
                    <a:pt x="1143001" y="119136"/>
                  </a:lnTo>
                  <a:lnTo>
                    <a:pt x="1143398" y="119248"/>
                  </a:lnTo>
                  <a:lnTo>
                    <a:pt x="1144543" y="119554"/>
                  </a:lnTo>
                  <a:lnTo>
                    <a:pt x="1145384" y="119768"/>
                  </a:lnTo>
                  <a:lnTo>
                    <a:pt x="1146365" y="120026"/>
                  </a:lnTo>
                  <a:lnTo>
                    <a:pt x="1147533" y="120315"/>
                  </a:lnTo>
                  <a:lnTo>
                    <a:pt x="1148818" y="120631"/>
                  </a:lnTo>
                  <a:lnTo>
                    <a:pt x="1150243" y="120980"/>
                  </a:lnTo>
                  <a:lnTo>
                    <a:pt x="1151808" y="121344"/>
                  </a:lnTo>
                  <a:lnTo>
                    <a:pt x="1153467" y="121730"/>
                  </a:lnTo>
                  <a:lnTo>
                    <a:pt x="1155266" y="122127"/>
                  </a:lnTo>
                  <a:lnTo>
                    <a:pt x="1157159" y="122534"/>
                  </a:lnTo>
                  <a:lnTo>
                    <a:pt x="1159144" y="122947"/>
                  </a:lnTo>
                  <a:lnTo>
                    <a:pt x="1161200" y="123360"/>
                  </a:lnTo>
                  <a:lnTo>
                    <a:pt x="1162275" y="123569"/>
                  </a:lnTo>
                  <a:lnTo>
                    <a:pt x="1163350" y="123778"/>
                  </a:lnTo>
                  <a:lnTo>
                    <a:pt x="1164448" y="123982"/>
                  </a:lnTo>
                  <a:lnTo>
                    <a:pt x="1165569" y="124185"/>
                  </a:lnTo>
                  <a:lnTo>
                    <a:pt x="1166691" y="124384"/>
                  </a:lnTo>
                  <a:lnTo>
                    <a:pt x="1167835" y="124582"/>
                  </a:lnTo>
                  <a:lnTo>
                    <a:pt x="1168980" y="124775"/>
                  </a:lnTo>
                  <a:lnTo>
                    <a:pt x="1170148" y="124968"/>
                  </a:lnTo>
                  <a:lnTo>
                    <a:pt x="1171340" y="125150"/>
                  </a:lnTo>
                  <a:lnTo>
                    <a:pt x="1172508" y="125333"/>
                  </a:lnTo>
                  <a:lnTo>
                    <a:pt x="1173723" y="125510"/>
                  </a:lnTo>
                  <a:lnTo>
                    <a:pt x="1174914" y="125676"/>
                  </a:lnTo>
                  <a:lnTo>
                    <a:pt x="1176129" y="125842"/>
                  </a:lnTo>
                  <a:lnTo>
                    <a:pt x="1177344" y="125997"/>
                  </a:lnTo>
                  <a:lnTo>
                    <a:pt x="1178559" y="126147"/>
                  </a:lnTo>
                  <a:lnTo>
                    <a:pt x="1179774" y="126287"/>
                  </a:lnTo>
                  <a:lnTo>
                    <a:pt x="1181012" y="126421"/>
                  </a:lnTo>
                  <a:lnTo>
                    <a:pt x="1182227" y="126544"/>
                  </a:lnTo>
                  <a:lnTo>
                    <a:pt x="1183465" y="126657"/>
                  </a:lnTo>
                  <a:lnTo>
                    <a:pt x="1184680" y="126764"/>
                  </a:lnTo>
                  <a:lnTo>
                    <a:pt x="1185918" y="126855"/>
                  </a:lnTo>
                  <a:lnTo>
                    <a:pt x="1187133" y="126941"/>
                  </a:lnTo>
                  <a:lnTo>
                    <a:pt x="1188348" y="127011"/>
                  </a:lnTo>
                  <a:lnTo>
                    <a:pt x="1189563" y="127075"/>
                  </a:lnTo>
                  <a:lnTo>
                    <a:pt x="1190754" y="127123"/>
                  </a:lnTo>
                  <a:lnTo>
                    <a:pt x="1191946" y="127155"/>
                  </a:lnTo>
                  <a:lnTo>
                    <a:pt x="1192553" y="127166"/>
                  </a:lnTo>
                  <a:lnTo>
                    <a:pt x="1193137" y="127177"/>
                  </a:lnTo>
                  <a:lnTo>
                    <a:pt x="1193721" y="127182"/>
                  </a:lnTo>
                  <a:lnTo>
                    <a:pt x="1194305" y="127187"/>
                  </a:lnTo>
                  <a:lnTo>
                    <a:pt x="1194913" y="127182"/>
                  </a:lnTo>
                  <a:lnTo>
                    <a:pt x="1195473" y="127177"/>
                  </a:lnTo>
                  <a:lnTo>
                    <a:pt x="1196058" y="127171"/>
                  </a:lnTo>
                  <a:lnTo>
                    <a:pt x="1196642" y="127155"/>
                  </a:lnTo>
                  <a:lnTo>
                    <a:pt x="1197202" y="127139"/>
                  </a:lnTo>
                  <a:lnTo>
                    <a:pt x="1197786" y="127123"/>
                  </a:lnTo>
                  <a:lnTo>
                    <a:pt x="1198347" y="127096"/>
                  </a:lnTo>
                  <a:lnTo>
                    <a:pt x="1198908" y="127070"/>
                  </a:lnTo>
                  <a:lnTo>
                    <a:pt x="1199468" y="127037"/>
                  </a:lnTo>
                  <a:lnTo>
                    <a:pt x="1200029" y="127000"/>
                  </a:lnTo>
                  <a:lnTo>
                    <a:pt x="1200567" y="126962"/>
                  </a:lnTo>
                  <a:lnTo>
                    <a:pt x="1201127" y="126914"/>
                  </a:lnTo>
                  <a:lnTo>
                    <a:pt x="1201641" y="126866"/>
                  </a:lnTo>
                  <a:lnTo>
                    <a:pt x="1202155" y="126818"/>
                  </a:lnTo>
                  <a:lnTo>
                    <a:pt x="1202622" y="126764"/>
                  </a:lnTo>
                  <a:lnTo>
                    <a:pt x="1203043" y="126705"/>
                  </a:lnTo>
                  <a:lnTo>
                    <a:pt x="1203464" y="126646"/>
                  </a:lnTo>
                  <a:lnTo>
                    <a:pt x="1203837" y="126582"/>
                  </a:lnTo>
                  <a:lnTo>
                    <a:pt x="1204188" y="126517"/>
                  </a:lnTo>
                  <a:lnTo>
                    <a:pt x="1204515" y="126448"/>
                  </a:lnTo>
                  <a:lnTo>
                    <a:pt x="1204795" y="126378"/>
                  </a:lnTo>
                  <a:lnTo>
                    <a:pt x="1205052" y="126303"/>
                  </a:lnTo>
                  <a:lnTo>
                    <a:pt x="1205309" y="126228"/>
                  </a:lnTo>
                  <a:lnTo>
                    <a:pt x="1205519" y="126153"/>
                  </a:lnTo>
                  <a:lnTo>
                    <a:pt x="1205683" y="126067"/>
                  </a:lnTo>
                  <a:lnTo>
                    <a:pt x="1205847" y="125987"/>
                  </a:lnTo>
                  <a:lnTo>
                    <a:pt x="1205987" y="125901"/>
                  </a:lnTo>
                  <a:lnTo>
                    <a:pt x="1206080" y="125810"/>
                  </a:lnTo>
                  <a:lnTo>
                    <a:pt x="1206174" y="125719"/>
                  </a:lnTo>
                  <a:lnTo>
                    <a:pt x="1206220" y="125627"/>
                  </a:lnTo>
                  <a:lnTo>
                    <a:pt x="1206267" y="125531"/>
                  </a:lnTo>
                  <a:lnTo>
                    <a:pt x="1206267" y="125435"/>
                  </a:lnTo>
                  <a:lnTo>
                    <a:pt x="1206267" y="125333"/>
                  </a:lnTo>
                  <a:lnTo>
                    <a:pt x="1206220" y="125231"/>
                  </a:lnTo>
                  <a:lnTo>
                    <a:pt x="1206174" y="125124"/>
                  </a:lnTo>
                  <a:lnTo>
                    <a:pt x="1206080" y="125016"/>
                  </a:lnTo>
                  <a:lnTo>
                    <a:pt x="1205987" y="124909"/>
                  </a:lnTo>
                  <a:lnTo>
                    <a:pt x="1205870" y="124797"/>
                  </a:lnTo>
                  <a:lnTo>
                    <a:pt x="1205706" y="124684"/>
                  </a:lnTo>
                  <a:lnTo>
                    <a:pt x="1205543" y="124566"/>
                  </a:lnTo>
                  <a:lnTo>
                    <a:pt x="1205379" y="124448"/>
                  </a:lnTo>
                  <a:lnTo>
                    <a:pt x="1205169" y="124330"/>
                  </a:lnTo>
                  <a:lnTo>
                    <a:pt x="1204702" y="124084"/>
                  </a:lnTo>
                  <a:lnTo>
                    <a:pt x="1204188" y="123826"/>
                  </a:lnTo>
                  <a:lnTo>
                    <a:pt x="1203580" y="123569"/>
                  </a:lnTo>
                  <a:lnTo>
                    <a:pt x="1202903" y="123296"/>
                  </a:lnTo>
                  <a:lnTo>
                    <a:pt x="1202179" y="123022"/>
                  </a:lnTo>
                  <a:lnTo>
                    <a:pt x="1201408" y="122738"/>
                  </a:lnTo>
                  <a:lnTo>
                    <a:pt x="1200567" y="122449"/>
                  </a:lnTo>
                  <a:lnTo>
                    <a:pt x="1199655" y="122154"/>
                  </a:lnTo>
                  <a:lnTo>
                    <a:pt x="1198721" y="121854"/>
                  </a:lnTo>
                  <a:lnTo>
                    <a:pt x="1197740" y="121543"/>
                  </a:lnTo>
                  <a:lnTo>
                    <a:pt x="1196712" y="121232"/>
                  </a:lnTo>
                  <a:lnTo>
                    <a:pt x="1195637" y="120915"/>
                  </a:lnTo>
                  <a:lnTo>
                    <a:pt x="1194539" y="120588"/>
                  </a:lnTo>
                  <a:lnTo>
                    <a:pt x="1192249" y="119929"/>
                  </a:lnTo>
                  <a:lnTo>
                    <a:pt x="1189866" y="119248"/>
                  </a:lnTo>
                  <a:lnTo>
                    <a:pt x="1184890" y="117844"/>
                  </a:lnTo>
                  <a:lnTo>
                    <a:pt x="1182367" y="117125"/>
                  </a:lnTo>
                  <a:lnTo>
                    <a:pt x="1179867" y="116391"/>
                  </a:lnTo>
                  <a:lnTo>
                    <a:pt x="1178629" y="116027"/>
                  </a:lnTo>
                  <a:lnTo>
                    <a:pt x="1177391" y="115657"/>
                  </a:lnTo>
                  <a:lnTo>
                    <a:pt x="1176176" y="115281"/>
                  </a:lnTo>
                  <a:lnTo>
                    <a:pt x="1174984" y="114912"/>
                  </a:lnTo>
                  <a:lnTo>
                    <a:pt x="1173816" y="114536"/>
                  </a:lnTo>
                  <a:lnTo>
                    <a:pt x="1172671" y="114161"/>
                  </a:lnTo>
                  <a:lnTo>
                    <a:pt x="1171550" y="113791"/>
                  </a:lnTo>
                  <a:lnTo>
                    <a:pt x="1170475" y="113416"/>
                  </a:lnTo>
                  <a:lnTo>
                    <a:pt x="1169424" y="113041"/>
                  </a:lnTo>
                  <a:lnTo>
                    <a:pt x="1168419" y="112665"/>
                  </a:lnTo>
                  <a:lnTo>
                    <a:pt x="1167462" y="112290"/>
                  </a:lnTo>
                  <a:lnTo>
                    <a:pt x="1166550" y="111915"/>
                  </a:lnTo>
                  <a:lnTo>
                    <a:pt x="1165686" y="111545"/>
                  </a:lnTo>
                  <a:lnTo>
                    <a:pt x="1164868" y="111170"/>
                  </a:lnTo>
                  <a:lnTo>
                    <a:pt x="1164121" y="110800"/>
                  </a:lnTo>
                  <a:lnTo>
                    <a:pt x="1163420" y="110435"/>
                  </a:lnTo>
                  <a:lnTo>
                    <a:pt x="1163093" y="110253"/>
                  </a:lnTo>
                  <a:lnTo>
                    <a:pt x="1162789" y="110066"/>
                  </a:lnTo>
                  <a:lnTo>
                    <a:pt x="1162509" y="109883"/>
                  </a:lnTo>
                  <a:lnTo>
                    <a:pt x="1162228" y="109706"/>
                  </a:lnTo>
                  <a:lnTo>
                    <a:pt x="1161971" y="109524"/>
                  </a:lnTo>
                  <a:lnTo>
                    <a:pt x="1161738" y="109342"/>
                  </a:lnTo>
                  <a:lnTo>
                    <a:pt x="1161504" y="109165"/>
                  </a:lnTo>
                  <a:lnTo>
                    <a:pt x="1161317" y="108983"/>
                  </a:lnTo>
                  <a:lnTo>
                    <a:pt x="1161130" y="108806"/>
                  </a:lnTo>
                  <a:lnTo>
                    <a:pt x="1160967" y="108629"/>
                  </a:lnTo>
                  <a:lnTo>
                    <a:pt x="1160826" y="108452"/>
                  </a:lnTo>
                  <a:lnTo>
                    <a:pt x="1160710" y="108275"/>
                  </a:lnTo>
                  <a:lnTo>
                    <a:pt x="1160616" y="108098"/>
                  </a:lnTo>
                  <a:lnTo>
                    <a:pt x="1160523" y="107927"/>
                  </a:lnTo>
                  <a:lnTo>
                    <a:pt x="1160476" y="107750"/>
                  </a:lnTo>
                  <a:lnTo>
                    <a:pt x="1160429" y="107578"/>
                  </a:lnTo>
                  <a:lnTo>
                    <a:pt x="1160196" y="105638"/>
                  </a:lnTo>
                  <a:lnTo>
                    <a:pt x="1159985" y="104271"/>
                  </a:lnTo>
                  <a:lnTo>
                    <a:pt x="1159869" y="103499"/>
                  </a:lnTo>
                  <a:lnTo>
                    <a:pt x="1159705" y="102668"/>
                  </a:lnTo>
                  <a:lnTo>
                    <a:pt x="1159542" y="101783"/>
                  </a:lnTo>
                  <a:lnTo>
                    <a:pt x="1159308" y="100845"/>
                  </a:lnTo>
                  <a:lnTo>
                    <a:pt x="1159074" y="99859"/>
                  </a:lnTo>
                  <a:lnTo>
                    <a:pt x="1158794" y="98824"/>
                  </a:lnTo>
                  <a:lnTo>
                    <a:pt x="1158467" y="97747"/>
                  </a:lnTo>
                  <a:lnTo>
                    <a:pt x="1158116" y="96626"/>
                  </a:lnTo>
                  <a:lnTo>
                    <a:pt x="1157719" y="95463"/>
                  </a:lnTo>
                  <a:lnTo>
                    <a:pt x="1157275" y="94268"/>
                  </a:lnTo>
                  <a:lnTo>
                    <a:pt x="1156761" y="93035"/>
                  </a:lnTo>
                  <a:lnTo>
                    <a:pt x="1156201" y="91770"/>
                  </a:lnTo>
                  <a:lnTo>
                    <a:pt x="1155593" y="90472"/>
                  </a:lnTo>
                  <a:lnTo>
                    <a:pt x="1154939" y="89154"/>
                  </a:lnTo>
                  <a:lnTo>
                    <a:pt x="1154191" y="87803"/>
                  </a:lnTo>
                  <a:lnTo>
                    <a:pt x="1153397" y="86436"/>
                  </a:lnTo>
                  <a:lnTo>
                    <a:pt x="1152977" y="85744"/>
                  </a:lnTo>
                  <a:lnTo>
                    <a:pt x="1152556" y="85047"/>
                  </a:lnTo>
                  <a:lnTo>
                    <a:pt x="1152089" y="84345"/>
                  </a:lnTo>
                  <a:lnTo>
                    <a:pt x="1151622" y="83637"/>
                  </a:lnTo>
                  <a:lnTo>
                    <a:pt x="1151131" y="82930"/>
                  </a:lnTo>
                  <a:lnTo>
                    <a:pt x="1150617" y="82217"/>
                  </a:lnTo>
                  <a:lnTo>
                    <a:pt x="1150080" y="81499"/>
                  </a:lnTo>
                  <a:lnTo>
                    <a:pt x="1149519" y="80780"/>
                  </a:lnTo>
                  <a:lnTo>
                    <a:pt x="1148958" y="80057"/>
                  </a:lnTo>
                  <a:lnTo>
                    <a:pt x="1148374" y="79333"/>
                  </a:lnTo>
                  <a:lnTo>
                    <a:pt x="1147767" y="78609"/>
                  </a:lnTo>
                  <a:lnTo>
                    <a:pt x="1147136" y="77880"/>
                  </a:lnTo>
                  <a:lnTo>
                    <a:pt x="1146482" y="77151"/>
                  </a:lnTo>
                  <a:lnTo>
                    <a:pt x="1145804" y="76422"/>
                  </a:lnTo>
                  <a:lnTo>
                    <a:pt x="1145103" y="75693"/>
                  </a:lnTo>
                  <a:lnTo>
                    <a:pt x="1144379" y="74964"/>
                  </a:lnTo>
                  <a:lnTo>
                    <a:pt x="1143631" y="74230"/>
                  </a:lnTo>
                  <a:lnTo>
                    <a:pt x="1142884" y="73500"/>
                  </a:lnTo>
                  <a:lnTo>
                    <a:pt x="1142090" y="72771"/>
                  </a:lnTo>
                  <a:lnTo>
                    <a:pt x="1141272" y="72042"/>
                  </a:lnTo>
                  <a:lnTo>
                    <a:pt x="1140454" y="71313"/>
                  </a:lnTo>
                  <a:lnTo>
                    <a:pt x="1139590" y="70584"/>
                  </a:lnTo>
                  <a:lnTo>
                    <a:pt x="1138702" y="69861"/>
                  </a:lnTo>
                  <a:lnTo>
                    <a:pt x="1137791" y="69137"/>
                  </a:lnTo>
                  <a:lnTo>
                    <a:pt x="1136856" y="68419"/>
                  </a:lnTo>
                  <a:lnTo>
                    <a:pt x="1135898" y="67700"/>
                  </a:lnTo>
                  <a:lnTo>
                    <a:pt x="1134917" y="66982"/>
                  </a:lnTo>
                  <a:lnTo>
                    <a:pt x="1133889" y="66274"/>
                  </a:lnTo>
                  <a:lnTo>
                    <a:pt x="1132861" y="65561"/>
                  </a:lnTo>
                  <a:lnTo>
                    <a:pt x="1131787" y="64859"/>
                  </a:lnTo>
                  <a:lnTo>
                    <a:pt x="1130689" y="64157"/>
                  </a:lnTo>
                  <a:lnTo>
                    <a:pt x="1129567" y="63465"/>
                  </a:lnTo>
                  <a:lnTo>
                    <a:pt x="1128399" y="62774"/>
                  </a:lnTo>
                  <a:lnTo>
                    <a:pt x="1127231" y="62088"/>
                  </a:lnTo>
                  <a:lnTo>
                    <a:pt x="1126016" y="61407"/>
                  </a:lnTo>
                  <a:lnTo>
                    <a:pt x="1124778" y="60731"/>
                  </a:lnTo>
                  <a:lnTo>
                    <a:pt x="1123516" y="60061"/>
                  </a:lnTo>
                  <a:lnTo>
                    <a:pt x="1122208" y="59402"/>
                  </a:lnTo>
                  <a:lnTo>
                    <a:pt x="1120876" y="58748"/>
                  </a:lnTo>
                  <a:lnTo>
                    <a:pt x="1119521" y="58099"/>
                  </a:lnTo>
                  <a:lnTo>
                    <a:pt x="1118119" y="57456"/>
                  </a:lnTo>
                  <a:lnTo>
                    <a:pt x="1116694" y="56823"/>
                  </a:lnTo>
                  <a:lnTo>
                    <a:pt x="1115246" y="56196"/>
                  </a:lnTo>
                  <a:lnTo>
                    <a:pt x="1113751" y="55580"/>
                  </a:lnTo>
                  <a:lnTo>
                    <a:pt x="1112232" y="54969"/>
                  </a:lnTo>
                  <a:lnTo>
                    <a:pt x="1110667" y="54368"/>
                  </a:lnTo>
                  <a:lnTo>
                    <a:pt x="1109078" y="53779"/>
                  </a:lnTo>
                  <a:lnTo>
                    <a:pt x="1107466" y="53200"/>
                  </a:lnTo>
                  <a:lnTo>
                    <a:pt x="1105807" y="52626"/>
                  </a:lnTo>
                  <a:lnTo>
                    <a:pt x="1104102" y="52063"/>
                  </a:lnTo>
                  <a:lnTo>
                    <a:pt x="1102396" y="51511"/>
                  </a:lnTo>
                  <a:lnTo>
                    <a:pt x="1101508" y="51238"/>
                  </a:lnTo>
                  <a:lnTo>
                    <a:pt x="1100621" y="50970"/>
                  </a:lnTo>
                  <a:lnTo>
                    <a:pt x="1099733" y="50707"/>
                  </a:lnTo>
                  <a:lnTo>
                    <a:pt x="1098822" y="50439"/>
                  </a:lnTo>
                  <a:lnTo>
                    <a:pt x="1097911" y="50182"/>
                  </a:lnTo>
                  <a:lnTo>
                    <a:pt x="1096999" y="49924"/>
                  </a:lnTo>
                  <a:lnTo>
                    <a:pt x="1096065" y="49667"/>
                  </a:lnTo>
                  <a:lnTo>
                    <a:pt x="1095130" y="49415"/>
                  </a:lnTo>
                  <a:lnTo>
                    <a:pt x="1094173" y="49168"/>
                  </a:lnTo>
                  <a:lnTo>
                    <a:pt x="1093215" y="48922"/>
                  </a:lnTo>
                  <a:lnTo>
                    <a:pt x="1092257" y="48675"/>
                  </a:lnTo>
                  <a:lnTo>
                    <a:pt x="1091276" y="48439"/>
                  </a:lnTo>
                  <a:lnTo>
                    <a:pt x="1090294" y="48198"/>
                  </a:lnTo>
                  <a:lnTo>
                    <a:pt x="1089290" y="47968"/>
                  </a:lnTo>
                  <a:lnTo>
                    <a:pt x="1088285" y="47737"/>
                  </a:lnTo>
                  <a:lnTo>
                    <a:pt x="1087280" y="47507"/>
                  </a:lnTo>
                  <a:lnTo>
                    <a:pt x="1086253" y="47287"/>
                  </a:lnTo>
                  <a:lnTo>
                    <a:pt x="1085225" y="47062"/>
                  </a:lnTo>
                  <a:lnTo>
                    <a:pt x="1084173" y="46847"/>
                  </a:lnTo>
                  <a:lnTo>
                    <a:pt x="1083122" y="46633"/>
                  </a:lnTo>
                  <a:lnTo>
                    <a:pt x="1082047" y="46424"/>
                  </a:lnTo>
                  <a:lnTo>
                    <a:pt x="1080973" y="46215"/>
                  </a:lnTo>
                  <a:lnTo>
                    <a:pt x="1079898" y="46011"/>
                  </a:lnTo>
                  <a:lnTo>
                    <a:pt x="1078800" y="45813"/>
                  </a:lnTo>
                  <a:lnTo>
                    <a:pt x="1077702" y="45614"/>
                  </a:lnTo>
                  <a:lnTo>
                    <a:pt x="1076604" y="45421"/>
                  </a:lnTo>
                  <a:lnTo>
                    <a:pt x="1075482" y="45234"/>
                  </a:lnTo>
                  <a:lnTo>
                    <a:pt x="1074338" y="45046"/>
                  </a:lnTo>
                  <a:lnTo>
                    <a:pt x="1073193" y="44869"/>
                  </a:lnTo>
                  <a:lnTo>
                    <a:pt x="1072048" y="44687"/>
                  </a:lnTo>
                  <a:lnTo>
                    <a:pt x="1070880" y="44515"/>
                  </a:lnTo>
                  <a:lnTo>
                    <a:pt x="1069712" y="44344"/>
                  </a:lnTo>
                  <a:lnTo>
                    <a:pt x="1068520" y="44178"/>
                  </a:lnTo>
                  <a:lnTo>
                    <a:pt x="1067329" y="44017"/>
                  </a:lnTo>
                  <a:lnTo>
                    <a:pt x="1066137" y="43856"/>
                  </a:lnTo>
                  <a:lnTo>
                    <a:pt x="1064922" y="43706"/>
                  </a:lnTo>
                  <a:lnTo>
                    <a:pt x="1063684" y="43551"/>
                  </a:lnTo>
                  <a:lnTo>
                    <a:pt x="1062469" y="43406"/>
                  </a:lnTo>
                  <a:lnTo>
                    <a:pt x="1061208" y="43266"/>
                  </a:lnTo>
                  <a:lnTo>
                    <a:pt x="1059969" y="43127"/>
                  </a:lnTo>
                  <a:lnTo>
                    <a:pt x="1058684" y="42993"/>
                  </a:lnTo>
                  <a:lnTo>
                    <a:pt x="1057423" y="42864"/>
                  </a:lnTo>
                  <a:lnTo>
                    <a:pt x="1056115" y="42736"/>
                  </a:lnTo>
                  <a:lnTo>
                    <a:pt x="1054830" y="42618"/>
                  </a:lnTo>
                  <a:lnTo>
                    <a:pt x="1053521" y="42500"/>
                  </a:lnTo>
                  <a:lnTo>
                    <a:pt x="1052190" y="42387"/>
                  </a:lnTo>
                  <a:lnTo>
                    <a:pt x="1050858" y="42280"/>
                  </a:lnTo>
                  <a:lnTo>
                    <a:pt x="1049526" y="42178"/>
                  </a:lnTo>
                  <a:lnTo>
                    <a:pt x="1048171" y="42076"/>
                  </a:lnTo>
                  <a:lnTo>
                    <a:pt x="1046816" y="41985"/>
                  </a:lnTo>
                  <a:lnTo>
                    <a:pt x="1045438" y="41894"/>
                  </a:lnTo>
                  <a:lnTo>
                    <a:pt x="1044036" y="41808"/>
                  </a:lnTo>
                  <a:lnTo>
                    <a:pt x="1042634" y="41728"/>
                  </a:lnTo>
                  <a:lnTo>
                    <a:pt x="1041232" y="41653"/>
                  </a:lnTo>
                  <a:lnTo>
                    <a:pt x="1039807" y="41583"/>
                  </a:lnTo>
                  <a:lnTo>
                    <a:pt x="1038382" y="41519"/>
                  </a:lnTo>
                  <a:lnTo>
                    <a:pt x="1036934" y="41454"/>
                  </a:lnTo>
                  <a:lnTo>
                    <a:pt x="1035485" y="41401"/>
                  </a:lnTo>
                  <a:lnTo>
                    <a:pt x="1034013" y="41347"/>
                  </a:lnTo>
                  <a:lnTo>
                    <a:pt x="1032542" y="41299"/>
                  </a:lnTo>
                  <a:lnTo>
                    <a:pt x="1031046" y="41256"/>
                  </a:lnTo>
                  <a:lnTo>
                    <a:pt x="1029551" y="41224"/>
                  </a:lnTo>
                  <a:lnTo>
                    <a:pt x="1028032" y="41192"/>
                  </a:lnTo>
                  <a:lnTo>
                    <a:pt x="1026514" y="41165"/>
                  </a:lnTo>
                  <a:lnTo>
                    <a:pt x="1024972" y="41144"/>
                  </a:lnTo>
                  <a:lnTo>
                    <a:pt x="1023430" y="41127"/>
                  </a:lnTo>
                  <a:lnTo>
                    <a:pt x="1021024" y="41111"/>
                  </a:lnTo>
                  <a:lnTo>
                    <a:pt x="1018641" y="41101"/>
                  </a:lnTo>
                  <a:lnTo>
                    <a:pt x="1016258" y="41101"/>
                  </a:lnTo>
                  <a:lnTo>
                    <a:pt x="1013875" y="41111"/>
                  </a:lnTo>
                  <a:lnTo>
                    <a:pt x="1011515" y="41127"/>
                  </a:lnTo>
                  <a:lnTo>
                    <a:pt x="1009179" y="41154"/>
                  </a:lnTo>
                  <a:lnTo>
                    <a:pt x="1006842" y="41192"/>
                  </a:lnTo>
                  <a:lnTo>
                    <a:pt x="1004506" y="41235"/>
                  </a:lnTo>
                  <a:lnTo>
                    <a:pt x="1002193" y="41283"/>
                  </a:lnTo>
                  <a:lnTo>
                    <a:pt x="999904" y="41342"/>
                  </a:lnTo>
                  <a:lnTo>
                    <a:pt x="997591" y="41406"/>
                  </a:lnTo>
                  <a:lnTo>
                    <a:pt x="995325" y="41481"/>
                  </a:lnTo>
                  <a:lnTo>
                    <a:pt x="993058" y="41562"/>
                  </a:lnTo>
                  <a:lnTo>
                    <a:pt x="990792" y="41647"/>
                  </a:lnTo>
                  <a:lnTo>
                    <a:pt x="988549" y="41744"/>
                  </a:lnTo>
                  <a:lnTo>
                    <a:pt x="986330" y="41846"/>
                  </a:lnTo>
                  <a:lnTo>
                    <a:pt x="984110" y="41953"/>
                  </a:lnTo>
                  <a:lnTo>
                    <a:pt x="981914" y="42071"/>
                  </a:lnTo>
                  <a:lnTo>
                    <a:pt x="979718" y="42189"/>
                  </a:lnTo>
                  <a:lnTo>
                    <a:pt x="977522" y="42318"/>
                  </a:lnTo>
                  <a:lnTo>
                    <a:pt x="975373" y="42452"/>
                  </a:lnTo>
                  <a:lnTo>
                    <a:pt x="973223" y="42596"/>
                  </a:lnTo>
                  <a:lnTo>
                    <a:pt x="971074" y="42741"/>
                  </a:lnTo>
                  <a:lnTo>
                    <a:pt x="968948" y="42891"/>
                  </a:lnTo>
                  <a:lnTo>
                    <a:pt x="966822" y="43052"/>
                  </a:lnTo>
                  <a:lnTo>
                    <a:pt x="964743" y="43218"/>
                  </a:lnTo>
                  <a:lnTo>
                    <a:pt x="962640" y="43384"/>
                  </a:lnTo>
                  <a:lnTo>
                    <a:pt x="960584" y="43561"/>
                  </a:lnTo>
                  <a:lnTo>
                    <a:pt x="958528" y="43738"/>
                  </a:lnTo>
                  <a:lnTo>
                    <a:pt x="956472" y="43926"/>
                  </a:lnTo>
                  <a:lnTo>
                    <a:pt x="954440" y="44113"/>
                  </a:lnTo>
                  <a:lnTo>
                    <a:pt x="952431" y="44306"/>
                  </a:lnTo>
                  <a:lnTo>
                    <a:pt x="950445" y="44505"/>
                  </a:lnTo>
                  <a:lnTo>
                    <a:pt x="948459" y="44708"/>
                  </a:lnTo>
                  <a:lnTo>
                    <a:pt x="946473" y="44917"/>
                  </a:lnTo>
                  <a:lnTo>
                    <a:pt x="944534" y="45127"/>
                  </a:lnTo>
                  <a:lnTo>
                    <a:pt x="942595" y="45341"/>
                  </a:lnTo>
                  <a:lnTo>
                    <a:pt x="940656" y="45561"/>
                  </a:lnTo>
                  <a:lnTo>
                    <a:pt x="938763" y="45786"/>
                  </a:lnTo>
                  <a:lnTo>
                    <a:pt x="936871" y="46011"/>
                  </a:lnTo>
                  <a:lnTo>
                    <a:pt x="934979" y="46242"/>
                  </a:lnTo>
                  <a:lnTo>
                    <a:pt x="933133" y="46477"/>
                  </a:lnTo>
                  <a:lnTo>
                    <a:pt x="931287" y="46713"/>
                  </a:lnTo>
                  <a:lnTo>
                    <a:pt x="929442" y="46955"/>
                  </a:lnTo>
                  <a:lnTo>
                    <a:pt x="927643" y="47196"/>
                  </a:lnTo>
                  <a:lnTo>
                    <a:pt x="925844" y="47442"/>
                  </a:lnTo>
                  <a:lnTo>
                    <a:pt x="924068" y="47694"/>
                  </a:lnTo>
                  <a:lnTo>
                    <a:pt x="922293" y="47941"/>
                  </a:lnTo>
                  <a:lnTo>
                    <a:pt x="920540" y="48198"/>
                  </a:lnTo>
                  <a:lnTo>
                    <a:pt x="918812" y="48450"/>
                  </a:lnTo>
                  <a:lnTo>
                    <a:pt x="917106" y="48713"/>
                  </a:lnTo>
                  <a:lnTo>
                    <a:pt x="915401" y="48970"/>
                  </a:lnTo>
                  <a:lnTo>
                    <a:pt x="913742" y="49233"/>
                  </a:lnTo>
                  <a:lnTo>
                    <a:pt x="912060" y="49495"/>
                  </a:lnTo>
                  <a:lnTo>
                    <a:pt x="910424" y="49758"/>
                  </a:lnTo>
                  <a:lnTo>
                    <a:pt x="908789" y="50026"/>
                  </a:lnTo>
                  <a:lnTo>
                    <a:pt x="907200" y="50294"/>
                  </a:lnTo>
                  <a:lnTo>
                    <a:pt x="905612" y="50562"/>
                  </a:lnTo>
                  <a:lnTo>
                    <a:pt x="904023" y="50830"/>
                  </a:lnTo>
                  <a:lnTo>
                    <a:pt x="902481" y="51104"/>
                  </a:lnTo>
                  <a:lnTo>
                    <a:pt x="899420" y="51645"/>
                  </a:lnTo>
                  <a:lnTo>
                    <a:pt x="896430" y="52187"/>
                  </a:lnTo>
                  <a:lnTo>
                    <a:pt x="893533" y="52733"/>
                  </a:lnTo>
                  <a:lnTo>
                    <a:pt x="890706" y="53280"/>
                  </a:lnTo>
                  <a:lnTo>
                    <a:pt x="887949" y="53822"/>
                  </a:lnTo>
                  <a:lnTo>
                    <a:pt x="885286" y="54363"/>
                  </a:lnTo>
                  <a:lnTo>
                    <a:pt x="882693" y="54899"/>
                  </a:lnTo>
                  <a:lnTo>
                    <a:pt x="880193" y="55430"/>
                  </a:lnTo>
                  <a:lnTo>
                    <a:pt x="877740" y="55960"/>
                  </a:lnTo>
                  <a:lnTo>
                    <a:pt x="875404" y="56475"/>
                  </a:lnTo>
                  <a:lnTo>
                    <a:pt x="873137" y="56990"/>
                  </a:lnTo>
                  <a:lnTo>
                    <a:pt x="870965" y="57488"/>
                  </a:lnTo>
                  <a:lnTo>
                    <a:pt x="868862" y="57981"/>
                  </a:lnTo>
                  <a:lnTo>
                    <a:pt x="866853" y="58458"/>
                  </a:lnTo>
                  <a:lnTo>
                    <a:pt x="864937" y="58925"/>
                  </a:lnTo>
                  <a:lnTo>
                    <a:pt x="863115" y="59381"/>
                  </a:lnTo>
                  <a:lnTo>
                    <a:pt x="861363" y="59820"/>
                  </a:lnTo>
                  <a:lnTo>
                    <a:pt x="859704" y="60244"/>
                  </a:lnTo>
                  <a:lnTo>
                    <a:pt x="858162" y="60646"/>
                  </a:lnTo>
                  <a:lnTo>
                    <a:pt x="856690" y="61037"/>
                  </a:lnTo>
                  <a:lnTo>
                    <a:pt x="855312" y="61401"/>
                  </a:lnTo>
                  <a:lnTo>
                    <a:pt x="854050" y="61750"/>
                  </a:lnTo>
                  <a:lnTo>
                    <a:pt x="851784" y="62382"/>
                  </a:lnTo>
                  <a:lnTo>
                    <a:pt x="849915" y="62913"/>
                  </a:lnTo>
                  <a:lnTo>
                    <a:pt x="848443" y="63347"/>
                  </a:lnTo>
                  <a:lnTo>
                    <a:pt x="847392" y="63669"/>
                  </a:lnTo>
                  <a:lnTo>
                    <a:pt x="846527" y="63932"/>
                  </a:lnTo>
                  <a:lnTo>
                    <a:pt x="850102" y="55966"/>
                  </a:lnTo>
                  <a:lnTo>
                    <a:pt x="852274" y="55591"/>
                  </a:lnTo>
                  <a:lnTo>
                    <a:pt x="854751" y="55156"/>
                  </a:lnTo>
                  <a:lnTo>
                    <a:pt x="857508" y="54663"/>
                  </a:lnTo>
                  <a:lnTo>
                    <a:pt x="860498" y="54116"/>
                  </a:lnTo>
                  <a:lnTo>
                    <a:pt x="863699" y="53521"/>
                  </a:lnTo>
                  <a:lnTo>
                    <a:pt x="867110" y="52867"/>
                  </a:lnTo>
                  <a:lnTo>
                    <a:pt x="870708" y="52170"/>
                  </a:lnTo>
                  <a:lnTo>
                    <a:pt x="872553" y="51801"/>
                  </a:lnTo>
                  <a:lnTo>
                    <a:pt x="874446" y="51420"/>
                  </a:lnTo>
                  <a:lnTo>
                    <a:pt x="876361" y="51034"/>
                  </a:lnTo>
                  <a:lnTo>
                    <a:pt x="878301" y="50632"/>
                  </a:lnTo>
                  <a:lnTo>
                    <a:pt x="880286" y="50219"/>
                  </a:lnTo>
                  <a:lnTo>
                    <a:pt x="882272" y="49796"/>
                  </a:lnTo>
                  <a:lnTo>
                    <a:pt x="884305" y="49361"/>
                  </a:lnTo>
                  <a:lnTo>
                    <a:pt x="886314" y="48917"/>
                  </a:lnTo>
                  <a:lnTo>
                    <a:pt x="888370" y="48466"/>
                  </a:lnTo>
                  <a:lnTo>
                    <a:pt x="890426" y="48005"/>
                  </a:lnTo>
                  <a:lnTo>
                    <a:pt x="892482" y="47533"/>
                  </a:lnTo>
                  <a:lnTo>
                    <a:pt x="894538" y="47051"/>
                  </a:lnTo>
                  <a:lnTo>
                    <a:pt x="896617" y="46558"/>
                  </a:lnTo>
                  <a:lnTo>
                    <a:pt x="898673" y="46059"/>
                  </a:lnTo>
                  <a:lnTo>
                    <a:pt x="900752" y="45555"/>
                  </a:lnTo>
                  <a:lnTo>
                    <a:pt x="902785" y="45041"/>
                  </a:lnTo>
                  <a:lnTo>
                    <a:pt x="904841" y="44515"/>
                  </a:lnTo>
                  <a:lnTo>
                    <a:pt x="906850" y="43985"/>
                  </a:lnTo>
                  <a:lnTo>
                    <a:pt x="908882" y="43449"/>
                  </a:lnTo>
                  <a:lnTo>
                    <a:pt x="910868" y="42902"/>
                  </a:lnTo>
                  <a:lnTo>
                    <a:pt x="912831" y="42350"/>
                  </a:lnTo>
                  <a:lnTo>
                    <a:pt x="914770" y="41787"/>
                  </a:lnTo>
                  <a:lnTo>
                    <a:pt x="916686" y="41224"/>
                  </a:lnTo>
                  <a:lnTo>
                    <a:pt x="918555" y="40650"/>
                  </a:lnTo>
                  <a:lnTo>
                    <a:pt x="920400" y="40077"/>
                  </a:lnTo>
                  <a:lnTo>
                    <a:pt x="922223" y="39492"/>
                  </a:lnTo>
                  <a:lnTo>
                    <a:pt x="923975" y="38903"/>
                  </a:lnTo>
                  <a:lnTo>
                    <a:pt x="925704" y="38308"/>
                  </a:lnTo>
                  <a:lnTo>
                    <a:pt x="927362" y="37707"/>
                  </a:lnTo>
                  <a:lnTo>
                    <a:pt x="928998" y="37107"/>
                  </a:lnTo>
                  <a:lnTo>
                    <a:pt x="929792" y="36801"/>
                  </a:lnTo>
                  <a:lnTo>
                    <a:pt x="930563" y="36496"/>
                  </a:lnTo>
                  <a:lnTo>
                    <a:pt x="931334" y="36190"/>
                  </a:lnTo>
                  <a:lnTo>
                    <a:pt x="932082" y="35885"/>
                  </a:lnTo>
                  <a:lnTo>
                    <a:pt x="932806" y="35574"/>
                  </a:lnTo>
                  <a:lnTo>
                    <a:pt x="933530" y="35268"/>
                  </a:lnTo>
                  <a:lnTo>
                    <a:pt x="934231" y="34957"/>
                  </a:lnTo>
                  <a:lnTo>
                    <a:pt x="934932" y="34646"/>
                  </a:lnTo>
                  <a:lnTo>
                    <a:pt x="935586" y="34336"/>
                  </a:lnTo>
                  <a:lnTo>
                    <a:pt x="936240" y="34019"/>
                  </a:lnTo>
                  <a:lnTo>
                    <a:pt x="936894" y="33708"/>
                  </a:lnTo>
                  <a:lnTo>
                    <a:pt x="937502" y="33392"/>
                  </a:lnTo>
                  <a:lnTo>
                    <a:pt x="938109" y="33081"/>
                  </a:lnTo>
                  <a:lnTo>
                    <a:pt x="938693" y="32765"/>
                  </a:lnTo>
                  <a:lnTo>
                    <a:pt x="939254" y="32449"/>
                  </a:lnTo>
                  <a:lnTo>
                    <a:pt x="939791" y="32132"/>
                  </a:lnTo>
                  <a:lnTo>
                    <a:pt x="940329" y="31811"/>
                  </a:lnTo>
                  <a:lnTo>
                    <a:pt x="940843" y="31494"/>
                  </a:lnTo>
                  <a:lnTo>
                    <a:pt x="941310" y="31178"/>
                  </a:lnTo>
                  <a:lnTo>
                    <a:pt x="941777" y="30856"/>
                  </a:lnTo>
                  <a:lnTo>
                    <a:pt x="942221" y="30535"/>
                  </a:lnTo>
                  <a:lnTo>
                    <a:pt x="942642" y="30213"/>
                  </a:lnTo>
                  <a:lnTo>
                    <a:pt x="943062" y="29897"/>
                  </a:lnTo>
                  <a:lnTo>
                    <a:pt x="943436" y="29575"/>
                  </a:lnTo>
                  <a:lnTo>
                    <a:pt x="943786" y="29254"/>
                  </a:lnTo>
                  <a:lnTo>
                    <a:pt x="944113" y="28932"/>
                  </a:lnTo>
                  <a:lnTo>
                    <a:pt x="944441" y="28605"/>
                  </a:lnTo>
                  <a:lnTo>
                    <a:pt x="944721" y="28283"/>
                  </a:lnTo>
                  <a:lnTo>
                    <a:pt x="944978" y="27962"/>
                  </a:lnTo>
                  <a:lnTo>
                    <a:pt x="945235" y="27640"/>
                  </a:lnTo>
                  <a:lnTo>
                    <a:pt x="945445" y="27313"/>
                  </a:lnTo>
                  <a:lnTo>
                    <a:pt x="945632" y="26991"/>
                  </a:lnTo>
                  <a:lnTo>
                    <a:pt x="945796" y="26664"/>
                  </a:lnTo>
                  <a:lnTo>
                    <a:pt x="945936" y="26343"/>
                  </a:lnTo>
                  <a:lnTo>
                    <a:pt x="946053" y="26021"/>
                  </a:lnTo>
                  <a:lnTo>
                    <a:pt x="946123" y="25694"/>
                  </a:lnTo>
                  <a:lnTo>
                    <a:pt x="946193" y="25373"/>
                  </a:lnTo>
                  <a:lnTo>
                    <a:pt x="946216" y="25046"/>
                  </a:lnTo>
                  <a:lnTo>
                    <a:pt x="946216" y="24724"/>
                  </a:lnTo>
                  <a:lnTo>
                    <a:pt x="946193" y="24397"/>
                  </a:lnTo>
                  <a:lnTo>
                    <a:pt x="946169" y="24166"/>
                  </a:lnTo>
                  <a:lnTo>
                    <a:pt x="946099" y="23931"/>
                  </a:lnTo>
                  <a:lnTo>
                    <a:pt x="946053" y="23695"/>
                  </a:lnTo>
                  <a:lnTo>
                    <a:pt x="945959" y="23453"/>
                  </a:lnTo>
                  <a:lnTo>
                    <a:pt x="945749" y="22976"/>
                  </a:lnTo>
                  <a:lnTo>
                    <a:pt x="945492" y="22488"/>
                  </a:lnTo>
                  <a:lnTo>
                    <a:pt x="945188" y="22001"/>
                  </a:lnTo>
                  <a:lnTo>
                    <a:pt x="944814" y="21502"/>
                  </a:lnTo>
                  <a:lnTo>
                    <a:pt x="944394" y="21004"/>
                  </a:lnTo>
                  <a:lnTo>
                    <a:pt x="943927" y="20505"/>
                  </a:lnTo>
                  <a:lnTo>
                    <a:pt x="943436" y="19996"/>
                  </a:lnTo>
                  <a:lnTo>
                    <a:pt x="942875" y="19487"/>
                  </a:lnTo>
                  <a:lnTo>
                    <a:pt x="942268" y="18977"/>
                  </a:lnTo>
                  <a:lnTo>
                    <a:pt x="941637" y="18463"/>
                  </a:lnTo>
                  <a:lnTo>
                    <a:pt x="940959" y="17948"/>
                  </a:lnTo>
                  <a:lnTo>
                    <a:pt x="940259" y="17433"/>
                  </a:lnTo>
                  <a:lnTo>
                    <a:pt x="939511" y="16919"/>
                  </a:lnTo>
                  <a:lnTo>
                    <a:pt x="938740" y="16404"/>
                  </a:lnTo>
                  <a:lnTo>
                    <a:pt x="937922" y="15884"/>
                  </a:lnTo>
                  <a:lnTo>
                    <a:pt x="937081" y="15370"/>
                  </a:lnTo>
                  <a:lnTo>
                    <a:pt x="936217" y="14855"/>
                  </a:lnTo>
                  <a:lnTo>
                    <a:pt x="935329" y="14346"/>
                  </a:lnTo>
                  <a:lnTo>
                    <a:pt x="934418" y="13836"/>
                  </a:lnTo>
                  <a:lnTo>
                    <a:pt x="933507" y="13327"/>
                  </a:lnTo>
                  <a:lnTo>
                    <a:pt x="932549" y="12823"/>
                  </a:lnTo>
                  <a:lnTo>
                    <a:pt x="931591" y="12319"/>
                  </a:lnTo>
                  <a:lnTo>
                    <a:pt x="930610" y="11821"/>
                  </a:lnTo>
                  <a:lnTo>
                    <a:pt x="929605" y="11328"/>
                  </a:lnTo>
                  <a:lnTo>
                    <a:pt x="928601" y="10840"/>
                  </a:lnTo>
                  <a:lnTo>
                    <a:pt x="927596" y="10357"/>
                  </a:lnTo>
                  <a:lnTo>
                    <a:pt x="926568" y="9875"/>
                  </a:lnTo>
                  <a:lnTo>
                    <a:pt x="925540" y="9403"/>
                  </a:lnTo>
                  <a:lnTo>
                    <a:pt x="924512" y="8937"/>
                  </a:lnTo>
                  <a:lnTo>
                    <a:pt x="923484" y="8481"/>
                  </a:lnTo>
                  <a:lnTo>
                    <a:pt x="921428" y="7586"/>
                  </a:lnTo>
                  <a:lnTo>
                    <a:pt x="919396" y="6717"/>
                  </a:lnTo>
                  <a:lnTo>
                    <a:pt x="917386" y="5892"/>
                  </a:lnTo>
                  <a:lnTo>
                    <a:pt x="915447" y="5104"/>
                  </a:lnTo>
                  <a:lnTo>
                    <a:pt x="913555" y="4359"/>
                  </a:lnTo>
                  <a:lnTo>
                    <a:pt x="911756" y="3662"/>
                  </a:lnTo>
                  <a:lnTo>
                    <a:pt x="910051" y="3013"/>
                  </a:lnTo>
                  <a:lnTo>
                    <a:pt x="908462" y="2418"/>
                  </a:lnTo>
                  <a:lnTo>
                    <a:pt x="906990" y="1877"/>
                  </a:lnTo>
                  <a:lnTo>
                    <a:pt x="905682" y="1400"/>
                  </a:lnTo>
                  <a:lnTo>
                    <a:pt x="903532" y="638"/>
                  </a:lnTo>
                  <a:lnTo>
                    <a:pt x="902154" y="161"/>
                  </a:lnTo>
                  <a:lnTo>
                    <a:pt x="901687" y="1"/>
                  </a:lnTo>
                  <a:close/>
                </a:path>
              </a:pathLst>
            </a:custGeom>
            <a:solidFill>
              <a:srgbClr val="A69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4"/>
            <p:cNvSpPr/>
            <p:nvPr/>
          </p:nvSpPr>
          <p:spPr>
            <a:xfrm rot="10800000">
              <a:off x="-444566" y="-957928"/>
              <a:ext cx="1955906" cy="2867532"/>
            </a:xfrm>
            <a:custGeom>
              <a:avLst/>
              <a:gdLst/>
              <a:ahLst/>
              <a:cxnLst/>
              <a:rect l="l" t="t" r="r" b="b"/>
              <a:pathLst>
                <a:path w="202370" h="73142" extrusionOk="0">
                  <a:moveTo>
                    <a:pt x="71047" y="1"/>
                  </a:moveTo>
                  <a:lnTo>
                    <a:pt x="63337" y="6"/>
                  </a:lnTo>
                  <a:lnTo>
                    <a:pt x="55931" y="12"/>
                  </a:lnTo>
                  <a:lnTo>
                    <a:pt x="48899" y="28"/>
                  </a:lnTo>
                  <a:lnTo>
                    <a:pt x="42241" y="55"/>
                  </a:lnTo>
                  <a:lnTo>
                    <a:pt x="36073" y="87"/>
                  </a:lnTo>
                  <a:lnTo>
                    <a:pt x="33176" y="108"/>
                  </a:lnTo>
                  <a:lnTo>
                    <a:pt x="30419" y="130"/>
                  </a:lnTo>
                  <a:lnTo>
                    <a:pt x="27826" y="156"/>
                  </a:lnTo>
                  <a:lnTo>
                    <a:pt x="25349" y="189"/>
                  </a:lnTo>
                  <a:lnTo>
                    <a:pt x="23060" y="215"/>
                  </a:lnTo>
                  <a:lnTo>
                    <a:pt x="20934" y="253"/>
                  </a:lnTo>
                  <a:lnTo>
                    <a:pt x="18995" y="290"/>
                  </a:lnTo>
                  <a:lnTo>
                    <a:pt x="17219" y="328"/>
                  </a:lnTo>
                  <a:lnTo>
                    <a:pt x="15631" y="371"/>
                  </a:lnTo>
                  <a:lnTo>
                    <a:pt x="14252" y="419"/>
                  </a:lnTo>
                  <a:lnTo>
                    <a:pt x="13061" y="467"/>
                  </a:lnTo>
                  <a:lnTo>
                    <a:pt x="12547" y="494"/>
                  </a:lnTo>
                  <a:lnTo>
                    <a:pt x="12103" y="521"/>
                  </a:lnTo>
                  <a:lnTo>
                    <a:pt x="11892" y="537"/>
                  </a:lnTo>
                  <a:lnTo>
                    <a:pt x="11659" y="558"/>
                  </a:lnTo>
                  <a:lnTo>
                    <a:pt x="11449" y="585"/>
                  </a:lnTo>
                  <a:lnTo>
                    <a:pt x="11238" y="617"/>
                  </a:lnTo>
                  <a:lnTo>
                    <a:pt x="11028" y="650"/>
                  </a:lnTo>
                  <a:lnTo>
                    <a:pt x="10818" y="692"/>
                  </a:lnTo>
                  <a:lnTo>
                    <a:pt x="10584" y="735"/>
                  </a:lnTo>
                  <a:lnTo>
                    <a:pt x="10374" y="789"/>
                  </a:lnTo>
                  <a:lnTo>
                    <a:pt x="9953" y="902"/>
                  </a:lnTo>
                  <a:lnTo>
                    <a:pt x="9533" y="1036"/>
                  </a:lnTo>
                  <a:lnTo>
                    <a:pt x="9112" y="1186"/>
                  </a:lnTo>
                  <a:lnTo>
                    <a:pt x="8692" y="1352"/>
                  </a:lnTo>
                  <a:lnTo>
                    <a:pt x="8295" y="1539"/>
                  </a:lnTo>
                  <a:lnTo>
                    <a:pt x="7874" y="1743"/>
                  </a:lnTo>
                  <a:lnTo>
                    <a:pt x="7477" y="1963"/>
                  </a:lnTo>
                  <a:lnTo>
                    <a:pt x="7080" y="2199"/>
                  </a:lnTo>
                  <a:lnTo>
                    <a:pt x="6706" y="2456"/>
                  </a:lnTo>
                  <a:lnTo>
                    <a:pt x="6309" y="2724"/>
                  </a:lnTo>
                  <a:lnTo>
                    <a:pt x="5935" y="3014"/>
                  </a:lnTo>
                  <a:lnTo>
                    <a:pt x="5561" y="3314"/>
                  </a:lnTo>
                  <a:lnTo>
                    <a:pt x="5211" y="3630"/>
                  </a:lnTo>
                  <a:lnTo>
                    <a:pt x="4860" y="3968"/>
                  </a:lnTo>
                  <a:lnTo>
                    <a:pt x="4510" y="4316"/>
                  </a:lnTo>
                  <a:lnTo>
                    <a:pt x="4183" y="4675"/>
                  </a:lnTo>
                  <a:lnTo>
                    <a:pt x="3856" y="5056"/>
                  </a:lnTo>
                  <a:lnTo>
                    <a:pt x="3529" y="5447"/>
                  </a:lnTo>
                  <a:lnTo>
                    <a:pt x="3225" y="5849"/>
                  </a:lnTo>
                  <a:lnTo>
                    <a:pt x="2921" y="6268"/>
                  </a:lnTo>
                  <a:lnTo>
                    <a:pt x="2641" y="6702"/>
                  </a:lnTo>
                  <a:lnTo>
                    <a:pt x="2384" y="7147"/>
                  </a:lnTo>
                  <a:lnTo>
                    <a:pt x="2103" y="7608"/>
                  </a:lnTo>
                  <a:lnTo>
                    <a:pt x="1870" y="8079"/>
                  </a:lnTo>
                  <a:lnTo>
                    <a:pt x="1636" y="8562"/>
                  </a:lnTo>
                  <a:lnTo>
                    <a:pt x="1403" y="9055"/>
                  </a:lnTo>
                  <a:lnTo>
                    <a:pt x="1216" y="9564"/>
                  </a:lnTo>
                  <a:lnTo>
                    <a:pt x="1005" y="10079"/>
                  </a:lnTo>
                  <a:lnTo>
                    <a:pt x="842" y="10610"/>
                  </a:lnTo>
                  <a:lnTo>
                    <a:pt x="678" y="11151"/>
                  </a:lnTo>
                  <a:lnTo>
                    <a:pt x="538" y="11703"/>
                  </a:lnTo>
                  <a:lnTo>
                    <a:pt x="398" y="12266"/>
                  </a:lnTo>
                  <a:lnTo>
                    <a:pt x="305" y="12834"/>
                  </a:lnTo>
                  <a:lnTo>
                    <a:pt x="211" y="13419"/>
                  </a:lnTo>
                  <a:lnTo>
                    <a:pt x="118" y="14008"/>
                  </a:lnTo>
                  <a:lnTo>
                    <a:pt x="71" y="14609"/>
                  </a:lnTo>
                  <a:lnTo>
                    <a:pt x="24" y="15220"/>
                  </a:lnTo>
                  <a:lnTo>
                    <a:pt x="1" y="15836"/>
                  </a:lnTo>
                  <a:lnTo>
                    <a:pt x="1" y="16464"/>
                  </a:lnTo>
                  <a:lnTo>
                    <a:pt x="24" y="17101"/>
                  </a:lnTo>
                  <a:lnTo>
                    <a:pt x="71" y="17745"/>
                  </a:lnTo>
                  <a:lnTo>
                    <a:pt x="118" y="18393"/>
                  </a:lnTo>
                  <a:lnTo>
                    <a:pt x="211" y="19053"/>
                  </a:lnTo>
                  <a:lnTo>
                    <a:pt x="305" y="19717"/>
                  </a:lnTo>
                  <a:lnTo>
                    <a:pt x="421" y="20393"/>
                  </a:lnTo>
                  <a:lnTo>
                    <a:pt x="585" y="21068"/>
                  </a:lnTo>
                  <a:lnTo>
                    <a:pt x="748" y="21755"/>
                  </a:lnTo>
                  <a:lnTo>
                    <a:pt x="935" y="22446"/>
                  </a:lnTo>
                  <a:lnTo>
                    <a:pt x="1169" y="23143"/>
                  </a:lnTo>
                  <a:lnTo>
                    <a:pt x="1403" y="23851"/>
                  </a:lnTo>
                  <a:lnTo>
                    <a:pt x="1683" y="24558"/>
                  </a:lnTo>
                  <a:lnTo>
                    <a:pt x="1963" y="25271"/>
                  </a:lnTo>
                  <a:lnTo>
                    <a:pt x="2290" y="25989"/>
                  </a:lnTo>
                  <a:lnTo>
                    <a:pt x="2641" y="26713"/>
                  </a:lnTo>
                  <a:lnTo>
                    <a:pt x="3015" y="27437"/>
                  </a:lnTo>
                  <a:lnTo>
                    <a:pt x="3412" y="28166"/>
                  </a:lnTo>
                  <a:lnTo>
                    <a:pt x="3832" y="28906"/>
                  </a:lnTo>
                  <a:lnTo>
                    <a:pt x="4300" y="29640"/>
                  </a:lnTo>
                  <a:lnTo>
                    <a:pt x="4790" y="30380"/>
                  </a:lnTo>
                  <a:lnTo>
                    <a:pt x="5304" y="31125"/>
                  </a:lnTo>
                  <a:lnTo>
                    <a:pt x="5842" y="31870"/>
                  </a:lnTo>
                  <a:lnTo>
                    <a:pt x="6426" y="32621"/>
                  </a:lnTo>
                  <a:lnTo>
                    <a:pt x="7033" y="33371"/>
                  </a:lnTo>
                  <a:lnTo>
                    <a:pt x="7664" y="34127"/>
                  </a:lnTo>
                  <a:lnTo>
                    <a:pt x="8318" y="34877"/>
                  </a:lnTo>
                  <a:lnTo>
                    <a:pt x="9019" y="35633"/>
                  </a:lnTo>
                  <a:lnTo>
                    <a:pt x="9766" y="36389"/>
                  </a:lnTo>
                  <a:lnTo>
                    <a:pt x="10514" y="37150"/>
                  </a:lnTo>
                  <a:lnTo>
                    <a:pt x="11308" y="37906"/>
                  </a:lnTo>
                  <a:lnTo>
                    <a:pt x="12149" y="38662"/>
                  </a:lnTo>
                  <a:lnTo>
                    <a:pt x="13014" y="39423"/>
                  </a:lnTo>
                  <a:lnTo>
                    <a:pt x="13902" y="40179"/>
                  </a:lnTo>
                  <a:lnTo>
                    <a:pt x="14836" y="40935"/>
                  </a:lnTo>
                  <a:lnTo>
                    <a:pt x="15817" y="41691"/>
                  </a:lnTo>
                  <a:lnTo>
                    <a:pt x="16822" y="42447"/>
                  </a:lnTo>
                  <a:lnTo>
                    <a:pt x="17873" y="43202"/>
                  </a:lnTo>
                  <a:lnTo>
                    <a:pt x="18948" y="43953"/>
                  </a:lnTo>
                  <a:lnTo>
                    <a:pt x="20069" y="44703"/>
                  </a:lnTo>
                  <a:lnTo>
                    <a:pt x="21214" y="45449"/>
                  </a:lnTo>
                  <a:lnTo>
                    <a:pt x="22406" y="46194"/>
                  </a:lnTo>
                  <a:lnTo>
                    <a:pt x="23644" y="46939"/>
                  </a:lnTo>
                  <a:lnTo>
                    <a:pt x="24906" y="47679"/>
                  </a:lnTo>
                  <a:lnTo>
                    <a:pt x="26214" y="48413"/>
                  </a:lnTo>
                  <a:lnTo>
                    <a:pt x="27569" y="49142"/>
                  </a:lnTo>
                  <a:lnTo>
                    <a:pt x="28971" y="49871"/>
                  </a:lnTo>
                  <a:lnTo>
                    <a:pt x="30396" y="50595"/>
                  </a:lnTo>
                  <a:lnTo>
                    <a:pt x="31868" y="51319"/>
                  </a:lnTo>
                  <a:lnTo>
                    <a:pt x="33386" y="52031"/>
                  </a:lnTo>
                  <a:lnTo>
                    <a:pt x="34928" y="52744"/>
                  </a:lnTo>
                  <a:lnTo>
                    <a:pt x="36540" y="53447"/>
                  </a:lnTo>
                  <a:lnTo>
                    <a:pt x="38176" y="54149"/>
                  </a:lnTo>
                  <a:lnTo>
                    <a:pt x="39858" y="54840"/>
                  </a:lnTo>
                  <a:lnTo>
                    <a:pt x="41587" y="55532"/>
                  </a:lnTo>
                  <a:lnTo>
                    <a:pt x="43362" y="56213"/>
                  </a:lnTo>
                  <a:lnTo>
                    <a:pt x="45184" y="56888"/>
                  </a:lnTo>
                  <a:lnTo>
                    <a:pt x="47053" y="57553"/>
                  </a:lnTo>
                  <a:lnTo>
                    <a:pt x="48969" y="58218"/>
                  </a:lnTo>
                  <a:lnTo>
                    <a:pt x="49950" y="58545"/>
                  </a:lnTo>
                  <a:lnTo>
                    <a:pt x="50932" y="58872"/>
                  </a:lnTo>
                  <a:lnTo>
                    <a:pt x="51936" y="59193"/>
                  </a:lnTo>
                  <a:lnTo>
                    <a:pt x="52941" y="59515"/>
                  </a:lnTo>
                  <a:lnTo>
                    <a:pt x="53945" y="59837"/>
                  </a:lnTo>
                  <a:lnTo>
                    <a:pt x="54997" y="60153"/>
                  </a:lnTo>
                  <a:lnTo>
                    <a:pt x="56025" y="60469"/>
                  </a:lnTo>
                  <a:lnTo>
                    <a:pt x="57099" y="60785"/>
                  </a:lnTo>
                  <a:lnTo>
                    <a:pt x="58151" y="61096"/>
                  </a:lnTo>
                  <a:lnTo>
                    <a:pt x="59225" y="61407"/>
                  </a:lnTo>
                  <a:lnTo>
                    <a:pt x="60323" y="61713"/>
                  </a:lnTo>
                  <a:lnTo>
                    <a:pt x="61445" y="62018"/>
                  </a:lnTo>
                  <a:lnTo>
                    <a:pt x="62543" y="62324"/>
                  </a:lnTo>
                  <a:lnTo>
                    <a:pt x="63688" y="62624"/>
                  </a:lnTo>
                  <a:lnTo>
                    <a:pt x="64833" y="62924"/>
                  </a:lnTo>
                  <a:lnTo>
                    <a:pt x="65977" y="63219"/>
                  </a:lnTo>
                  <a:lnTo>
                    <a:pt x="67145" y="63514"/>
                  </a:lnTo>
                  <a:lnTo>
                    <a:pt x="68314" y="63803"/>
                  </a:lnTo>
                  <a:lnTo>
                    <a:pt x="69505" y="64093"/>
                  </a:lnTo>
                  <a:lnTo>
                    <a:pt x="70720" y="64382"/>
                  </a:lnTo>
                  <a:lnTo>
                    <a:pt x="71935" y="64667"/>
                  </a:lnTo>
                  <a:lnTo>
                    <a:pt x="73173" y="64945"/>
                  </a:lnTo>
                  <a:lnTo>
                    <a:pt x="74411" y="65224"/>
                  </a:lnTo>
                  <a:lnTo>
                    <a:pt x="75673" y="65503"/>
                  </a:lnTo>
                  <a:lnTo>
                    <a:pt x="76934" y="65776"/>
                  </a:lnTo>
                  <a:lnTo>
                    <a:pt x="78219" y="66044"/>
                  </a:lnTo>
                  <a:lnTo>
                    <a:pt x="79504" y="66318"/>
                  </a:lnTo>
                  <a:lnTo>
                    <a:pt x="80813" y="66580"/>
                  </a:lnTo>
                  <a:lnTo>
                    <a:pt x="82144" y="66843"/>
                  </a:lnTo>
                  <a:lnTo>
                    <a:pt x="83476" y="67106"/>
                  </a:lnTo>
                  <a:lnTo>
                    <a:pt x="84831" y="67363"/>
                  </a:lnTo>
                  <a:lnTo>
                    <a:pt x="86186" y="67615"/>
                  </a:lnTo>
                  <a:lnTo>
                    <a:pt x="87564" y="67867"/>
                  </a:lnTo>
                  <a:lnTo>
                    <a:pt x="88943" y="68113"/>
                  </a:lnTo>
                  <a:lnTo>
                    <a:pt x="90345" y="68360"/>
                  </a:lnTo>
                  <a:lnTo>
                    <a:pt x="91770" y="68601"/>
                  </a:lnTo>
                  <a:lnTo>
                    <a:pt x="93195" y="68843"/>
                  </a:lnTo>
                  <a:lnTo>
                    <a:pt x="94643" y="69078"/>
                  </a:lnTo>
                  <a:lnTo>
                    <a:pt x="96092" y="69314"/>
                  </a:lnTo>
                  <a:lnTo>
                    <a:pt x="97564" y="69539"/>
                  </a:lnTo>
                  <a:lnTo>
                    <a:pt x="99059" y="69770"/>
                  </a:lnTo>
                  <a:lnTo>
                    <a:pt x="100554" y="69995"/>
                  </a:lnTo>
                  <a:lnTo>
                    <a:pt x="102049" y="70215"/>
                  </a:lnTo>
                  <a:lnTo>
                    <a:pt x="103591" y="70429"/>
                  </a:lnTo>
                  <a:lnTo>
                    <a:pt x="105133" y="70644"/>
                  </a:lnTo>
                  <a:lnTo>
                    <a:pt x="106675" y="70853"/>
                  </a:lnTo>
                  <a:lnTo>
                    <a:pt x="108241" y="71062"/>
                  </a:lnTo>
                  <a:lnTo>
                    <a:pt x="109829" y="71266"/>
                  </a:lnTo>
                  <a:lnTo>
                    <a:pt x="111418" y="71464"/>
                  </a:lnTo>
                  <a:lnTo>
                    <a:pt x="113030" y="71662"/>
                  </a:lnTo>
                  <a:lnTo>
                    <a:pt x="114665" y="71855"/>
                  </a:lnTo>
                  <a:lnTo>
                    <a:pt x="116301" y="72043"/>
                  </a:lnTo>
                  <a:lnTo>
                    <a:pt x="117959" y="72230"/>
                  </a:lnTo>
                  <a:lnTo>
                    <a:pt x="119642" y="72413"/>
                  </a:lnTo>
                  <a:lnTo>
                    <a:pt x="120436" y="72498"/>
                  </a:lnTo>
                  <a:lnTo>
                    <a:pt x="121230" y="72574"/>
                  </a:lnTo>
                  <a:lnTo>
                    <a:pt x="122025" y="72649"/>
                  </a:lnTo>
                  <a:lnTo>
                    <a:pt x="122819" y="72718"/>
                  </a:lnTo>
                  <a:lnTo>
                    <a:pt x="123590" y="72783"/>
                  </a:lnTo>
                  <a:lnTo>
                    <a:pt x="124384" y="72836"/>
                  </a:lnTo>
                  <a:lnTo>
                    <a:pt x="125155" y="72890"/>
                  </a:lnTo>
                  <a:lnTo>
                    <a:pt x="125926" y="72938"/>
                  </a:lnTo>
                  <a:lnTo>
                    <a:pt x="126697" y="72981"/>
                  </a:lnTo>
                  <a:lnTo>
                    <a:pt x="127468" y="73018"/>
                  </a:lnTo>
                  <a:lnTo>
                    <a:pt x="128216" y="73051"/>
                  </a:lnTo>
                  <a:lnTo>
                    <a:pt x="128987" y="73077"/>
                  </a:lnTo>
                  <a:lnTo>
                    <a:pt x="129734" y="73099"/>
                  </a:lnTo>
                  <a:lnTo>
                    <a:pt x="130482" y="73115"/>
                  </a:lnTo>
                  <a:lnTo>
                    <a:pt x="131229" y="73131"/>
                  </a:lnTo>
                  <a:lnTo>
                    <a:pt x="131977" y="73136"/>
                  </a:lnTo>
                  <a:lnTo>
                    <a:pt x="132701" y="73142"/>
                  </a:lnTo>
                  <a:lnTo>
                    <a:pt x="133449" y="73136"/>
                  </a:lnTo>
                  <a:lnTo>
                    <a:pt x="134173" y="73131"/>
                  </a:lnTo>
                  <a:lnTo>
                    <a:pt x="134897" y="73120"/>
                  </a:lnTo>
                  <a:lnTo>
                    <a:pt x="135622" y="73104"/>
                  </a:lnTo>
                  <a:lnTo>
                    <a:pt x="136346" y="73083"/>
                  </a:lnTo>
                  <a:lnTo>
                    <a:pt x="137047" y="73056"/>
                  </a:lnTo>
                  <a:lnTo>
                    <a:pt x="137771" y="73024"/>
                  </a:lnTo>
                  <a:lnTo>
                    <a:pt x="138472" y="72992"/>
                  </a:lnTo>
                  <a:lnTo>
                    <a:pt x="139173" y="72949"/>
                  </a:lnTo>
                  <a:lnTo>
                    <a:pt x="139874" y="72906"/>
                  </a:lnTo>
                  <a:lnTo>
                    <a:pt x="140551" y="72858"/>
                  </a:lnTo>
                  <a:lnTo>
                    <a:pt x="141252" y="72804"/>
                  </a:lnTo>
                  <a:lnTo>
                    <a:pt x="141930" y="72745"/>
                  </a:lnTo>
                  <a:lnTo>
                    <a:pt x="142630" y="72686"/>
                  </a:lnTo>
                  <a:lnTo>
                    <a:pt x="143308" y="72616"/>
                  </a:lnTo>
                  <a:lnTo>
                    <a:pt x="143986" y="72547"/>
                  </a:lnTo>
                  <a:lnTo>
                    <a:pt x="144640" y="72472"/>
                  </a:lnTo>
                  <a:lnTo>
                    <a:pt x="145317" y="72391"/>
                  </a:lnTo>
                  <a:lnTo>
                    <a:pt x="145971" y="72305"/>
                  </a:lnTo>
                  <a:lnTo>
                    <a:pt x="146626" y="72220"/>
                  </a:lnTo>
                  <a:lnTo>
                    <a:pt x="147280" y="72129"/>
                  </a:lnTo>
                  <a:lnTo>
                    <a:pt x="147934" y="72032"/>
                  </a:lnTo>
                  <a:lnTo>
                    <a:pt x="148588" y="71930"/>
                  </a:lnTo>
                  <a:lnTo>
                    <a:pt x="149242" y="71823"/>
                  </a:lnTo>
                  <a:lnTo>
                    <a:pt x="149873" y="71716"/>
                  </a:lnTo>
                  <a:lnTo>
                    <a:pt x="150504" y="71603"/>
                  </a:lnTo>
                  <a:lnTo>
                    <a:pt x="151135" y="71485"/>
                  </a:lnTo>
                  <a:lnTo>
                    <a:pt x="151765" y="71362"/>
                  </a:lnTo>
                  <a:lnTo>
                    <a:pt x="152396" y="71239"/>
                  </a:lnTo>
                  <a:lnTo>
                    <a:pt x="153004" y="71110"/>
                  </a:lnTo>
                  <a:lnTo>
                    <a:pt x="153634" y="70976"/>
                  </a:lnTo>
                  <a:lnTo>
                    <a:pt x="154242" y="70837"/>
                  </a:lnTo>
                  <a:lnTo>
                    <a:pt x="154849" y="70697"/>
                  </a:lnTo>
                  <a:lnTo>
                    <a:pt x="155457" y="70553"/>
                  </a:lnTo>
                  <a:lnTo>
                    <a:pt x="156041" y="70402"/>
                  </a:lnTo>
                  <a:lnTo>
                    <a:pt x="157232" y="70092"/>
                  </a:lnTo>
                  <a:lnTo>
                    <a:pt x="158424" y="69765"/>
                  </a:lnTo>
                  <a:lnTo>
                    <a:pt x="159569" y="69427"/>
                  </a:lnTo>
                  <a:lnTo>
                    <a:pt x="160713" y="69073"/>
                  </a:lnTo>
                  <a:lnTo>
                    <a:pt x="161835" y="68703"/>
                  </a:lnTo>
                  <a:lnTo>
                    <a:pt x="162956" y="68323"/>
                  </a:lnTo>
                  <a:lnTo>
                    <a:pt x="164054" y="67926"/>
                  </a:lnTo>
                  <a:lnTo>
                    <a:pt x="165129" y="67518"/>
                  </a:lnTo>
                  <a:lnTo>
                    <a:pt x="166204" y="67095"/>
                  </a:lnTo>
                  <a:lnTo>
                    <a:pt x="167231" y="66655"/>
                  </a:lnTo>
                  <a:lnTo>
                    <a:pt x="168283" y="66205"/>
                  </a:lnTo>
                  <a:lnTo>
                    <a:pt x="169287" y="65744"/>
                  </a:lnTo>
                  <a:lnTo>
                    <a:pt x="170292" y="65267"/>
                  </a:lnTo>
                  <a:lnTo>
                    <a:pt x="171273" y="64779"/>
                  </a:lnTo>
                  <a:lnTo>
                    <a:pt x="172254" y="64281"/>
                  </a:lnTo>
                  <a:lnTo>
                    <a:pt x="173212" y="63771"/>
                  </a:lnTo>
                  <a:lnTo>
                    <a:pt x="174147" y="63246"/>
                  </a:lnTo>
                  <a:lnTo>
                    <a:pt x="175081" y="62710"/>
                  </a:lnTo>
                  <a:lnTo>
                    <a:pt x="175993" y="62168"/>
                  </a:lnTo>
                  <a:lnTo>
                    <a:pt x="176880" y="61611"/>
                  </a:lnTo>
                  <a:lnTo>
                    <a:pt x="177745" y="61043"/>
                  </a:lnTo>
                  <a:lnTo>
                    <a:pt x="178609" y="60464"/>
                  </a:lnTo>
                  <a:lnTo>
                    <a:pt x="179474" y="59879"/>
                  </a:lnTo>
                  <a:lnTo>
                    <a:pt x="180291" y="59279"/>
                  </a:lnTo>
                  <a:lnTo>
                    <a:pt x="181109" y="58673"/>
                  </a:lnTo>
                  <a:lnTo>
                    <a:pt x="181903" y="58052"/>
                  </a:lnTo>
                  <a:lnTo>
                    <a:pt x="182698" y="57424"/>
                  </a:lnTo>
                  <a:lnTo>
                    <a:pt x="183469" y="56792"/>
                  </a:lnTo>
                  <a:lnTo>
                    <a:pt x="184216" y="56148"/>
                  </a:lnTo>
                  <a:lnTo>
                    <a:pt x="184964" y="55494"/>
                  </a:lnTo>
                  <a:lnTo>
                    <a:pt x="185688" y="54830"/>
                  </a:lnTo>
                  <a:lnTo>
                    <a:pt x="186389" y="54160"/>
                  </a:lnTo>
                  <a:lnTo>
                    <a:pt x="187090" y="53484"/>
                  </a:lnTo>
                  <a:lnTo>
                    <a:pt x="187767" y="52798"/>
                  </a:lnTo>
                  <a:lnTo>
                    <a:pt x="188422" y="52101"/>
                  </a:lnTo>
                  <a:lnTo>
                    <a:pt x="189076" y="51404"/>
                  </a:lnTo>
                  <a:lnTo>
                    <a:pt x="189706" y="50697"/>
                  </a:lnTo>
                  <a:lnTo>
                    <a:pt x="190314" y="49984"/>
                  </a:lnTo>
                  <a:lnTo>
                    <a:pt x="190921" y="49260"/>
                  </a:lnTo>
                  <a:lnTo>
                    <a:pt x="191505" y="48531"/>
                  </a:lnTo>
                  <a:lnTo>
                    <a:pt x="192066" y="47797"/>
                  </a:lnTo>
                  <a:lnTo>
                    <a:pt x="192627" y="47062"/>
                  </a:lnTo>
                  <a:lnTo>
                    <a:pt x="193164" y="46317"/>
                  </a:lnTo>
                  <a:lnTo>
                    <a:pt x="193678" y="45567"/>
                  </a:lnTo>
                  <a:lnTo>
                    <a:pt x="194192" y="44811"/>
                  </a:lnTo>
                  <a:lnTo>
                    <a:pt x="194683" y="44049"/>
                  </a:lnTo>
                  <a:lnTo>
                    <a:pt x="195173" y="43283"/>
                  </a:lnTo>
                  <a:lnTo>
                    <a:pt x="195617" y="42511"/>
                  </a:lnTo>
                  <a:lnTo>
                    <a:pt x="196061" y="41739"/>
                  </a:lnTo>
                  <a:lnTo>
                    <a:pt x="196505" y="40956"/>
                  </a:lnTo>
                  <a:lnTo>
                    <a:pt x="196926" y="40174"/>
                  </a:lnTo>
                  <a:lnTo>
                    <a:pt x="197323" y="39391"/>
                  </a:lnTo>
                  <a:lnTo>
                    <a:pt x="197697" y="38603"/>
                  </a:lnTo>
                  <a:lnTo>
                    <a:pt x="198070" y="37810"/>
                  </a:lnTo>
                  <a:lnTo>
                    <a:pt x="198421" y="37011"/>
                  </a:lnTo>
                  <a:lnTo>
                    <a:pt x="198771" y="36212"/>
                  </a:lnTo>
                  <a:lnTo>
                    <a:pt x="199098" y="35413"/>
                  </a:lnTo>
                  <a:lnTo>
                    <a:pt x="199402" y="34609"/>
                  </a:lnTo>
                  <a:lnTo>
                    <a:pt x="199682" y="33805"/>
                  </a:lnTo>
                  <a:lnTo>
                    <a:pt x="199963" y="33001"/>
                  </a:lnTo>
                  <a:lnTo>
                    <a:pt x="200243" y="32192"/>
                  </a:lnTo>
                  <a:lnTo>
                    <a:pt x="200477" y="31382"/>
                  </a:lnTo>
                  <a:lnTo>
                    <a:pt x="200710" y="30573"/>
                  </a:lnTo>
                  <a:lnTo>
                    <a:pt x="200921" y="29758"/>
                  </a:lnTo>
                  <a:lnTo>
                    <a:pt x="201131" y="28949"/>
                  </a:lnTo>
                  <a:lnTo>
                    <a:pt x="201318" y="28134"/>
                  </a:lnTo>
                  <a:lnTo>
                    <a:pt x="201481" y="27319"/>
                  </a:lnTo>
                  <a:lnTo>
                    <a:pt x="201645" y="26509"/>
                  </a:lnTo>
                  <a:lnTo>
                    <a:pt x="201785" y="25695"/>
                  </a:lnTo>
                  <a:lnTo>
                    <a:pt x="201902" y="24885"/>
                  </a:lnTo>
                  <a:lnTo>
                    <a:pt x="202019" y="24070"/>
                  </a:lnTo>
                  <a:lnTo>
                    <a:pt x="202112" y="23261"/>
                  </a:lnTo>
                  <a:lnTo>
                    <a:pt x="202206" y="22451"/>
                  </a:lnTo>
                  <a:lnTo>
                    <a:pt x="202252" y="21642"/>
                  </a:lnTo>
                  <a:lnTo>
                    <a:pt x="202322" y="20838"/>
                  </a:lnTo>
                  <a:lnTo>
                    <a:pt x="202346" y="20034"/>
                  </a:lnTo>
                  <a:lnTo>
                    <a:pt x="202369" y="19230"/>
                  </a:lnTo>
                  <a:lnTo>
                    <a:pt x="202369" y="18431"/>
                  </a:lnTo>
                  <a:lnTo>
                    <a:pt x="202369" y="17632"/>
                  </a:lnTo>
                  <a:lnTo>
                    <a:pt x="202322" y="16839"/>
                  </a:lnTo>
                  <a:lnTo>
                    <a:pt x="202299" y="16045"/>
                  </a:lnTo>
                  <a:lnTo>
                    <a:pt x="202229" y="15257"/>
                  </a:lnTo>
                  <a:lnTo>
                    <a:pt x="202159" y="14475"/>
                  </a:lnTo>
                  <a:lnTo>
                    <a:pt x="202089" y="13692"/>
                  </a:lnTo>
                  <a:lnTo>
                    <a:pt x="201972" y="12915"/>
                  </a:lnTo>
                  <a:lnTo>
                    <a:pt x="201855" y="12143"/>
                  </a:lnTo>
                  <a:lnTo>
                    <a:pt x="201738" y="11371"/>
                  </a:lnTo>
                  <a:lnTo>
                    <a:pt x="201575" y="10610"/>
                  </a:lnTo>
                  <a:lnTo>
                    <a:pt x="201411" y="9848"/>
                  </a:lnTo>
                  <a:lnTo>
                    <a:pt x="201248" y="9098"/>
                  </a:lnTo>
                  <a:lnTo>
                    <a:pt x="201037" y="8348"/>
                  </a:lnTo>
                  <a:lnTo>
                    <a:pt x="200851" y="7602"/>
                  </a:lnTo>
                  <a:lnTo>
                    <a:pt x="200617" y="6863"/>
                  </a:lnTo>
                  <a:lnTo>
                    <a:pt x="200383" y="6134"/>
                  </a:lnTo>
                  <a:lnTo>
                    <a:pt x="200126" y="5410"/>
                  </a:lnTo>
                  <a:lnTo>
                    <a:pt x="199869" y="4686"/>
                  </a:lnTo>
                  <a:lnTo>
                    <a:pt x="199566" y="3979"/>
                  </a:lnTo>
                  <a:lnTo>
                    <a:pt x="199285" y="3271"/>
                  </a:lnTo>
                  <a:lnTo>
                    <a:pt x="198958" y="2574"/>
                  </a:lnTo>
                  <a:lnTo>
                    <a:pt x="198631" y="1883"/>
                  </a:lnTo>
                  <a:lnTo>
                    <a:pt x="198304" y="1196"/>
                  </a:lnTo>
                  <a:lnTo>
                    <a:pt x="197930" y="521"/>
                  </a:lnTo>
                  <a:lnTo>
                    <a:pt x="190711" y="473"/>
                  </a:lnTo>
                  <a:lnTo>
                    <a:pt x="182371" y="424"/>
                  </a:lnTo>
                  <a:lnTo>
                    <a:pt x="171484" y="360"/>
                  </a:lnTo>
                  <a:lnTo>
                    <a:pt x="158541" y="285"/>
                  </a:lnTo>
                  <a:lnTo>
                    <a:pt x="143986" y="215"/>
                  </a:lnTo>
                  <a:lnTo>
                    <a:pt x="128286" y="146"/>
                  </a:lnTo>
                  <a:lnTo>
                    <a:pt x="120156" y="114"/>
                  </a:lnTo>
                  <a:lnTo>
                    <a:pt x="111908" y="81"/>
                  </a:lnTo>
                  <a:lnTo>
                    <a:pt x="103615" y="60"/>
                  </a:lnTo>
                  <a:lnTo>
                    <a:pt x="95321" y="38"/>
                  </a:lnTo>
                  <a:lnTo>
                    <a:pt x="87097" y="17"/>
                  </a:lnTo>
                  <a:lnTo>
                    <a:pt x="78967" y="6"/>
                  </a:lnTo>
                  <a:lnTo>
                    <a:pt x="71047" y="1"/>
                  </a:lnTo>
                  <a:close/>
                </a:path>
              </a:pathLst>
            </a:custGeom>
            <a:solidFill>
              <a:srgbClr val="837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4"/>
            <p:cNvSpPr/>
            <p:nvPr/>
          </p:nvSpPr>
          <p:spPr>
            <a:xfrm rot="10800000">
              <a:off x="-288534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69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61" y="161"/>
                  </a:lnTo>
                  <a:lnTo>
                    <a:pt x="444" y="199"/>
                  </a:lnTo>
                  <a:lnTo>
                    <a:pt x="327" y="236"/>
                  </a:lnTo>
                  <a:lnTo>
                    <a:pt x="211" y="279"/>
                  </a:lnTo>
                  <a:lnTo>
                    <a:pt x="140" y="322"/>
                  </a:lnTo>
                  <a:lnTo>
                    <a:pt x="70" y="370"/>
                  </a:lnTo>
                  <a:lnTo>
                    <a:pt x="24" y="419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06"/>
                  </a:lnTo>
                  <a:lnTo>
                    <a:pt x="117" y="654"/>
                  </a:lnTo>
                  <a:lnTo>
                    <a:pt x="187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36" y="2456"/>
                  </a:lnTo>
                  <a:lnTo>
                    <a:pt x="6355" y="2986"/>
                  </a:lnTo>
                  <a:lnTo>
                    <a:pt x="7874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54" y="5350"/>
                  </a:lnTo>
                  <a:lnTo>
                    <a:pt x="15326" y="5763"/>
                  </a:lnTo>
                  <a:lnTo>
                    <a:pt x="16821" y="6154"/>
                  </a:lnTo>
                  <a:lnTo>
                    <a:pt x="18293" y="6524"/>
                  </a:lnTo>
                  <a:lnTo>
                    <a:pt x="19018" y="6707"/>
                  </a:lnTo>
                  <a:lnTo>
                    <a:pt x="19765" y="6878"/>
                  </a:lnTo>
                  <a:lnTo>
                    <a:pt x="20489" y="7050"/>
                  </a:lnTo>
                  <a:lnTo>
                    <a:pt x="21237" y="7210"/>
                  </a:lnTo>
                  <a:lnTo>
                    <a:pt x="21961" y="7371"/>
                  </a:lnTo>
                  <a:lnTo>
                    <a:pt x="22686" y="7527"/>
                  </a:lnTo>
                  <a:lnTo>
                    <a:pt x="23410" y="7671"/>
                  </a:lnTo>
                  <a:lnTo>
                    <a:pt x="24157" y="7816"/>
                  </a:lnTo>
                  <a:lnTo>
                    <a:pt x="24882" y="7956"/>
                  </a:lnTo>
                  <a:lnTo>
                    <a:pt x="25606" y="8090"/>
                  </a:lnTo>
                  <a:lnTo>
                    <a:pt x="26330" y="8218"/>
                  </a:lnTo>
                  <a:lnTo>
                    <a:pt x="27054" y="8347"/>
                  </a:lnTo>
                  <a:lnTo>
                    <a:pt x="27779" y="8465"/>
                  </a:lnTo>
                  <a:lnTo>
                    <a:pt x="28480" y="8577"/>
                  </a:lnTo>
                  <a:lnTo>
                    <a:pt x="29204" y="8685"/>
                  </a:lnTo>
                  <a:lnTo>
                    <a:pt x="29928" y="8792"/>
                  </a:lnTo>
                  <a:lnTo>
                    <a:pt x="30652" y="8888"/>
                  </a:lnTo>
                  <a:lnTo>
                    <a:pt x="31353" y="8985"/>
                  </a:lnTo>
                  <a:lnTo>
                    <a:pt x="32077" y="9071"/>
                  </a:lnTo>
                  <a:lnTo>
                    <a:pt x="32778" y="9156"/>
                  </a:lnTo>
                  <a:lnTo>
                    <a:pt x="33503" y="9237"/>
                  </a:lnTo>
                  <a:lnTo>
                    <a:pt x="34203" y="9312"/>
                  </a:lnTo>
                  <a:lnTo>
                    <a:pt x="34904" y="9376"/>
                  </a:lnTo>
                  <a:lnTo>
                    <a:pt x="35629" y="9441"/>
                  </a:lnTo>
                  <a:lnTo>
                    <a:pt x="36329" y="9499"/>
                  </a:lnTo>
                  <a:lnTo>
                    <a:pt x="37030" y="9558"/>
                  </a:lnTo>
                  <a:lnTo>
                    <a:pt x="37731" y="9607"/>
                  </a:lnTo>
                  <a:lnTo>
                    <a:pt x="38432" y="9650"/>
                  </a:lnTo>
                  <a:lnTo>
                    <a:pt x="39133" y="9687"/>
                  </a:lnTo>
                  <a:lnTo>
                    <a:pt x="39834" y="9719"/>
                  </a:lnTo>
                  <a:lnTo>
                    <a:pt x="40535" y="9751"/>
                  </a:lnTo>
                  <a:lnTo>
                    <a:pt x="41212" y="9773"/>
                  </a:lnTo>
                  <a:lnTo>
                    <a:pt x="41913" y="9794"/>
                  </a:lnTo>
                  <a:lnTo>
                    <a:pt x="42614" y="9805"/>
                  </a:lnTo>
                  <a:lnTo>
                    <a:pt x="43292" y="9816"/>
                  </a:lnTo>
                  <a:lnTo>
                    <a:pt x="43992" y="9821"/>
                  </a:lnTo>
                  <a:lnTo>
                    <a:pt x="44670" y="9816"/>
                  </a:lnTo>
                  <a:lnTo>
                    <a:pt x="45347" y="9810"/>
                  </a:lnTo>
                  <a:lnTo>
                    <a:pt x="46048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085" y="9687"/>
                  </a:lnTo>
                  <a:lnTo>
                    <a:pt x="49856" y="9639"/>
                  </a:lnTo>
                  <a:lnTo>
                    <a:pt x="50627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29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30" y="8320"/>
                  </a:lnTo>
                  <a:lnTo>
                    <a:pt x="60837" y="8197"/>
                  </a:lnTo>
                  <a:lnTo>
                    <a:pt x="61421" y="8068"/>
                  </a:lnTo>
                  <a:lnTo>
                    <a:pt x="62028" y="7940"/>
                  </a:lnTo>
                  <a:lnTo>
                    <a:pt x="62589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71" y="7393"/>
                  </a:lnTo>
                  <a:lnTo>
                    <a:pt x="65346" y="7103"/>
                  </a:lnTo>
                  <a:lnTo>
                    <a:pt x="66374" y="6803"/>
                  </a:lnTo>
                  <a:lnTo>
                    <a:pt x="67379" y="6503"/>
                  </a:lnTo>
                  <a:lnTo>
                    <a:pt x="68336" y="6192"/>
                  </a:lnTo>
                  <a:lnTo>
                    <a:pt x="69248" y="5876"/>
                  </a:lnTo>
                  <a:lnTo>
                    <a:pt x="70112" y="5559"/>
                  </a:lnTo>
                  <a:lnTo>
                    <a:pt x="70953" y="5243"/>
                  </a:lnTo>
                  <a:lnTo>
                    <a:pt x="71747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74" y="3678"/>
                  </a:lnTo>
                  <a:lnTo>
                    <a:pt x="75182" y="3378"/>
                  </a:lnTo>
                  <a:lnTo>
                    <a:pt x="75742" y="3088"/>
                  </a:lnTo>
                  <a:lnTo>
                    <a:pt x="76280" y="2809"/>
                  </a:lnTo>
                  <a:lnTo>
                    <a:pt x="76770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30" y="2316"/>
                  </a:lnTo>
                  <a:lnTo>
                    <a:pt x="80228" y="2809"/>
                  </a:lnTo>
                  <a:lnTo>
                    <a:pt x="81303" y="3286"/>
                  </a:lnTo>
                  <a:lnTo>
                    <a:pt x="82401" y="3747"/>
                  </a:lnTo>
                  <a:lnTo>
                    <a:pt x="83475" y="4187"/>
                  </a:lnTo>
                  <a:lnTo>
                    <a:pt x="84550" y="4611"/>
                  </a:lnTo>
                  <a:lnTo>
                    <a:pt x="85625" y="5018"/>
                  </a:lnTo>
                  <a:lnTo>
                    <a:pt x="86676" y="5409"/>
                  </a:lnTo>
                  <a:lnTo>
                    <a:pt x="87727" y="5779"/>
                  </a:lnTo>
                  <a:lnTo>
                    <a:pt x="88779" y="6133"/>
                  </a:lnTo>
                  <a:lnTo>
                    <a:pt x="89830" y="6471"/>
                  </a:lnTo>
                  <a:lnTo>
                    <a:pt x="90858" y="6792"/>
                  </a:lnTo>
                  <a:lnTo>
                    <a:pt x="91909" y="7093"/>
                  </a:lnTo>
                  <a:lnTo>
                    <a:pt x="92937" y="7382"/>
                  </a:lnTo>
                  <a:lnTo>
                    <a:pt x="93942" y="7650"/>
                  </a:lnTo>
                  <a:lnTo>
                    <a:pt x="94970" y="7902"/>
                  </a:lnTo>
                  <a:lnTo>
                    <a:pt x="95975" y="8133"/>
                  </a:lnTo>
                  <a:lnTo>
                    <a:pt x="96979" y="8352"/>
                  </a:lnTo>
                  <a:lnTo>
                    <a:pt x="97984" y="8551"/>
                  </a:lnTo>
                  <a:lnTo>
                    <a:pt x="98965" y="8733"/>
                  </a:lnTo>
                  <a:lnTo>
                    <a:pt x="99479" y="8819"/>
                  </a:lnTo>
                  <a:lnTo>
                    <a:pt x="99970" y="8899"/>
                  </a:lnTo>
                  <a:lnTo>
                    <a:pt x="100460" y="8974"/>
                  </a:lnTo>
                  <a:lnTo>
                    <a:pt x="100951" y="9044"/>
                  </a:lnTo>
                  <a:lnTo>
                    <a:pt x="101441" y="9114"/>
                  </a:lnTo>
                  <a:lnTo>
                    <a:pt x="101932" y="9178"/>
                  </a:lnTo>
                  <a:lnTo>
                    <a:pt x="102423" y="9237"/>
                  </a:lnTo>
                  <a:lnTo>
                    <a:pt x="102913" y="9290"/>
                  </a:lnTo>
                  <a:lnTo>
                    <a:pt x="103404" y="9339"/>
                  </a:lnTo>
                  <a:lnTo>
                    <a:pt x="103871" y="9387"/>
                  </a:lnTo>
                  <a:lnTo>
                    <a:pt x="104362" y="9430"/>
                  </a:lnTo>
                  <a:lnTo>
                    <a:pt x="104852" y="9467"/>
                  </a:lnTo>
                  <a:lnTo>
                    <a:pt x="105320" y="9499"/>
                  </a:lnTo>
                  <a:lnTo>
                    <a:pt x="105810" y="9532"/>
                  </a:lnTo>
                  <a:lnTo>
                    <a:pt x="106301" y="9553"/>
                  </a:lnTo>
                  <a:lnTo>
                    <a:pt x="106768" y="9575"/>
                  </a:lnTo>
                  <a:lnTo>
                    <a:pt x="107259" y="9591"/>
                  </a:lnTo>
                  <a:lnTo>
                    <a:pt x="107726" y="9607"/>
                  </a:lnTo>
                  <a:lnTo>
                    <a:pt x="108193" y="9612"/>
                  </a:lnTo>
                  <a:lnTo>
                    <a:pt x="108684" y="9617"/>
                  </a:lnTo>
                  <a:lnTo>
                    <a:pt x="109151" y="9617"/>
                  </a:lnTo>
                  <a:lnTo>
                    <a:pt x="109618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01" y="9564"/>
                  </a:lnTo>
                  <a:lnTo>
                    <a:pt x="112048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7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28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4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53" y="7945"/>
                  </a:lnTo>
                  <a:lnTo>
                    <a:pt x="121767" y="7784"/>
                  </a:lnTo>
                  <a:lnTo>
                    <a:pt x="122258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5" y="6192"/>
                  </a:lnTo>
                  <a:lnTo>
                    <a:pt x="126183" y="5999"/>
                  </a:lnTo>
                  <a:lnTo>
                    <a:pt x="126930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54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1" y="526"/>
                  </a:lnTo>
                  <a:lnTo>
                    <a:pt x="133191" y="477"/>
                  </a:lnTo>
                  <a:lnTo>
                    <a:pt x="133168" y="429"/>
                  </a:lnTo>
                  <a:lnTo>
                    <a:pt x="133121" y="381"/>
                  </a:lnTo>
                  <a:lnTo>
                    <a:pt x="133075" y="333"/>
                  </a:lnTo>
                  <a:lnTo>
                    <a:pt x="133005" y="290"/>
                  </a:lnTo>
                  <a:lnTo>
                    <a:pt x="132911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50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2" y="11"/>
                  </a:lnTo>
                  <a:lnTo>
                    <a:pt x="131182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54" y="43"/>
                  </a:lnTo>
                  <a:lnTo>
                    <a:pt x="129967" y="65"/>
                  </a:lnTo>
                  <a:lnTo>
                    <a:pt x="129780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03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32" y="1110"/>
                  </a:lnTo>
                  <a:lnTo>
                    <a:pt x="128098" y="1373"/>
                  </a:lnTo>
                  <a:lnTo>
                    <a:pt x="127818" y="1657"/>
                  </a:lnTo>
                  <a:lnTo>
                    <a:pt x="127514" y="1946"/>
                  </a:lnTo>
                  <a:lnTo>
                    <a:pt x="127187" y="2252"/>
                  </a:lnTo>
                  <a:lnTo>
                    <a:pt x="126813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108" y="3871"/>
                  </a:lnTo>
                  <a:lnTo>
                    <a:pt x="124594" y="4203"/>
                  </a:lnTo>
                  <a:lnTo>
                    <a:pt x="124080" y="4541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19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44" y="6862"/>
                  </a:lnTo>
                  <a:lnTo>
                    <a:pt x="118870" y="6996"/>
                  </a:lnTo>
                  <a:lnTo>
                    <a:pt x="118496" y="7125"/>
                  </a:lnTo>
                  <a:lnTo>
                    <a:pt x="118099" y="7253"/>
                  </a:lnTo>
                  <a:lnTo>
                    <a:pt x="117725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70" y="8250"/>
                  </a:lnTo>
                  <a:lnTo>
                    <a:pt x="113403" y="8320"/>
                  </a:lnTo>
                  <a:lnTo>
                    <a:pt x="112936" y="8384"/>
                  </a:lnTo>
                  <a:lnTo>
                    <a:pt x="112469" y="8438"/>
                  </a:lnTo>
                  <a:lnTo>
                    <a:pt x="111978" y="8486"/>
                  </a:lnTo>
                  <a:lnTo>
                    <a:pt x="111487" y="8529"/>
                  </a:lnTo>
                  <a:lnTo>
                    <a:pt x="110997" y="8561"/>
                  </a:lnTo>
                  <a:lnTo>
                    <a:pt x="110506" y="8594"/>
                  </a:lnTo>
                  <a:lnTo>
                    <a:pt x="109992" y="8610"/>
                  </a:lnTo>
                  <a:lnTo>
                    <a:pt x="109431" y="8626"/>
                  </a:lnTo>
                  <a:lnTo>
                    <a:pt x="108847" y="8626"/>
                  </a:lnTo>
                  <a:lnTo>
                    <a:pt x="108240" y="8620"/>
                  </a:lnTo>
                  <a:lnTo>
                    <a:pt x="107609" y="8604"/>
                  </a:lnTo>
                  <a:lnTo>
                    <a:pt x="106955" y="8572"/>
                  </a:lnTo>
                  <a:lnTo>
                    <a:pt x="106278" y="8529"/>
                  </a:lnTo>
                  <a:lnTo>
                    <a:pt x="105553" y="8476"/>
                  </a:lnTo>
                  <a:lnTo>
                    <a:pt x="104829" y="8406"/>
                  </a:lnTo>
                  <a:lnTo>
                    <a:pt x="104081" y="8320"/>
                  </a:lnTo>
                  <a:lnTo>
                    <a:pt x="103287" y="8218"/>
                  </a:lnTo>
                  <a:lnTo>
                    <a:pt x="102493" y="8095"/>
                  </a:lnTo>
                  <a:lnTo>
                    <a:pt x="101652" y="7961"/>
                  </a:lnTo>
                  <a:lnTo>
                    <a:pt x="100811" y="7806"/>
                  </a:lnTo>
                  <a:lnTo>
                    <a:pt x="99923" y="7634"/>
                  </a:lnTo>
                  <a:lnTo>
                    <a:pt x="99012" y="7436"/>
                  </a:lnTo>
                  <a:lnTo>
                    <a:pt x="98077" y="7221"/>
                  </a:lnTo>
                  <a:lnTo>
                    <a:pt x="97119" y="6985"/>
                  </a:lnTo>
                  <a:lnTo>
                    <a:pt x="96138" y="6728"/>
                  </a:lnTo>
                  <a:lnTo>
                    <a:pt x="95133" y="6444"/>
                  </a:lnTo>
                  <a:lnTo>
                    <a:pt x="94106" y="6138"/>
                  </a:lnTo>
                  <a:lnTo>
                    <a:pt x="93031" y="5806"/>
                  </a:lnTo>
                  <a:lnTo>
                    <a:pt x="91956" y="5452"/>
                  </a:lnTo>
                  <a:lnTo>
                    <a:pt x="90835" y="5066"/>
                  </a:lnTo>
                  <a:lnTo>
                    <a:pt x="89690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15" y="3249"/>
                  </a:lnTo>
                  <a:lnTo>
                    <a:pt x="84877" y="2724"/>
                  </a:lnTo>
                  <a:lnTo>
                    <a:pt x="83616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57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99" y="38"/>
                  </a:lnTo>
                  <a:lnTo>
                    <a:pt x="78195" y="11"/>
                  </a:lnTo>
                  <a:lnTo>
                    <a:pt x="77868" y="0"/>
                  </a:lnTo>
                  <a:lnTo>
                    <a:pt x="77518" y="6"/>
                  </a:lnTo>
                  <a:lnTo>
                    <a:pt x="77191" y="16"/>
                  </a:lnTo>
                  <a:lnTo>
                    <a:pt x="76864" y="38"/>
                  </a:lnTo>
                  <a:lnTo>
                    <a:pt x="76583" y="70"/>
                  </a:lnTo>
                  <a:lnTo>
                    <a:pt x="76326" y="113"/>
                  </a:lnTo>
                  <a:lnTo>
                    <a:pt x="76093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62" y="461"/>
                  </a:lnTo>
                  <a:lnTo>
                    <a:pt x="75088" y="724"/>
                  </a:lnTo>
                  <a:lnTo>
                    <a:pt x="74504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49" y="1930"/>
                  </a:lnTo>
                  <a:lnTo>
                    <a:pt x="72588" y="2241"/>
                  </a:lnTo>
                  <a:lnTo>
                    <a:pt x="71981" y="2574"/>
                  </a:lnTo>
                  <a:lnTo>
                    <a:pt x="71303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56" y="4407"/>
                  </a:lnTo>
                  <a:lnTo>
                    <a:pt x="67098" y="4793"/>
                  </a:lnTo>
                  <a:lnTo>
                    <a:pt x="66070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7" y="5919"/>
                  </a:lnTo>
                  <a:lnTo>
                    <a:pt x="63313" y="6095"/>
                  </a:lnTo>
                  <a:lnTo>
                    <a:pt x="62706" y="6278"/>
                  </a:lnTo>
                  <a:lnTo>
                    <a:pt x="62099" y="6449"/>
                  </a:lnTo>
                  <a:lnTo>
                    <a:pt x="61491" y="6621"/>
                  </a:lnTo>
                  <a:lnTo>
                    <a:pt x="60837" y="6792"/>
                  </a:lnTo>
                  <a:lnTo>
                    <a:pt x="60206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74" y="7420"/>
                  </a:lnTo>
                  <a:lnTo>
                    <a:pt x="57449" y="7564"/>
                  </a:lnTo>
                  <a:lnTo>
                    <a:pt x="56748" y="7698"/>
                  </a:lnTo>
                  <a:lnTo>
                    <a:pt x="56001" y="7832"/>
                  </a:lnTo>
                  <a:lnTo>
                    <a:pt x="55277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40" y="8288"/>
                  </a:lnTo>
                  <a:lnTo>
                    <a:pt x="52146" y="8384"/>
                  </a:lnTo>
                  <a:lnTo>
                    <a:pt x="51352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8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8" y="8803"/>
                  </a:lnTo>
                  <a:lnTo>
                    <a:pt x="45604" y="8819"/>
                  </a:lnTo>
                  <a:lnTo>
                    <a:pt x="44997" y="8829"/>
                  </a:lnTo>
                  <a:lnTo>
                    <a:pt x="43198" y="8829"/>
                  </a:lnTo>
                  <a:lnTo>
                    <a:pt x="42591" y="8819"/>
                  </a:lnTo>
                  <a:lnTo>
                    <a:pt x="41983" y="8803"/>
                  </a:lnTo>
                  <a:lnTo>
                    <a:pt x="41376" y="8787"/>
                  </a:lnTo>
                  <a:lnTo>
                    <a:pt x="40768" y="8760"/>
                  </a:lnTo>
                  <a:lnTo>
                    <a:pt x="40138" y="8733"/>
                  </a:lnTo>
                  <a:lnTo>
                    <a:pt x="39530" y="8701"/>
                  </a:lnTo>
                  <a:lnTo>
                    <a:pt x="38899" y="8663"/>
                  </a:lnTo>
                  <a:lnTo>
                    <a:pt x="38292" y="8620"/>
                  </a:lnTo>
                  <a:lnTo>
                    <a:pt x="37661" y="8572"/>
                  </a:lnTo>
                  <a:lnTo>
                    <a:pt x="37030" y="8518"/>
                  </a:lnTo>
                  <a:lnTo>
                    <a:pt x="36399" y="8465"/>
                  </a:lnTo>
                  <a:lnTo>
                    <a:pt x="35792" y="8401"/>
                  </a:lnTo>
                  <a:lnTo>
                    <a:pt x="35138" y="8336"/>
                  </a:lnTo>
                  <a:lnTo>
                    <a:pt x="34507" y="8267"/>
                  </a:lnTo>
                  <a:lnTo>
                    <a:pt x="33876" y="8191"/>
                  </a:lnTo>
                  <a:lnTo>
                    <a:pt x="33246" y="8111"/>
                  </a:lnTo>
                  <a:lnTo>
                    <a:pt x="32591" y="8025"/>
                  </a:lnTo>
                  <a:lnTo>
                    <a:pt x="31961" y="7934"/>
                  </a:lnTo>
                  <a:lnTo>
                    <a:pt x="31306" y="7843"/>
                  </a:lnTo>
                  <a:lnTo>
                    <a:pt x="30676" y="7741"/>
                  </a:lnTo>
                  <a:lnTo>
                    <a:pt x="30021" y="7639"/>
                  </a:lnTo>
                  <a:lnTo>
                    <a:pt x="29367" y="7532"/>
                  </a:lnTo>
                  <a:lnTo>
                    <a:pt x="28713" y="7420"/>
                  </a:lnTo>
                  <a:lnTo>
                    <a:pt x="28059" y="7302"/>
                  </a:lnTo>
                  <a:lnTo>
                    <a:pt x="27405" y="7178"/>
                  </a:lnTo>
                  <a:lnTo>
                    <a:pt x="26751" y="7050"/>
                  </a:lnTo>
                  <a:lnTo>
                    <a:pt x="26097" y="6921"/>
                  </a:lnTo>
                  <a:lnTo>
                    <a:pt x="24765" y="6642"/>
                  </a:lnTo>
                  <a:lnTo>
                    <a:pt x="23433" y="6347"/>
                  </a:lnTo>
                  <a:lnTo>
                    <a:pt x="22101" y="6031"/>
                  </a:lnTo>
                  <a:lnTo>
                    <a:pt x="20746" y="5699"/>
                  </a:lnTo>
                  <a:lnTo>
                    <a:pt x="19391" y="5345"/>
                  </a:lnTo>
                  <a:lnTo>
                    <a:pt x="18013" y="4975"/>
                  </a:lnTo>
                  <a:lnTo>
                    <a:pt x="16658" y="4589"/>
                  </a:lnTo>
                  <a:lnTo>
                    <a:pt x="15280" y="4182"/>
                  </a:lnTo>
                  <a:lnTo>
                    <a:pt x="13901" y="3753"/>
                  </a:lnTo>
                  <a:lnTo>
                    <a:pt x="12499" y="3308"/>
                  </a:lnTo>
                  <a:lnTo>
                    <a:pt x="11098" y="2847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4" y="65"/>
                  </a:lnTo>
                  <a:lnTo>
                    <a:pt x="2967" y="38"/>
                  </a:lnTo>
                  <a:lnTo>
                    <a:pt x="2710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4"/>
            <p:cNvSpPr/>
            <p:nvPr/>
          </p:nvSpPr>
          <p:spPr>
            <a:xfrm rot="10800000">
              <a:off x="2771299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69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61" y="161"/>
                  </a:lnTo>
                  <a:lnTo>
                    <a:pt x="444" y="199"/>
                  </a:lnTo>
                  <a:lnTo>
                    <a:pt x="328" y="236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70"/>
                  </a:lnTo>
                  <a:lnTo>
                    <a:pt x="24" y="413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06"/>
                  </a:lnTo>
                  <a:lnTo>
                    <a:pt x="117" y="654"/>
                  </a:lnTo>
                  <a:lnTo>
                    <a:pt x="187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37" y="2456"/>
                  </a:lnTo>
                  <a:lnTo>
                    <a:pt x="6355" y="2986"/>
                  </a:lnTo>
                  <a:lnTo>
                    <a:pt x="7850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31" y="5350"/>
                  </a:lnTo>
                  <a:lnTo>
                    <a:pt x="15326" y="5763"/>
                  </a:lnTo>
                  <a:lnTo>
                    <a:pt x="16798" y="6154"/>
                  </a:lnTo>
                  <a:lnTo>
                    <a:pt x="18270" y="6530"/>
                  </a:lnTo>
                  <a:lnTo>
                    <a:pt x="19018" y="6707"/>
                  </a:lnTo>
                  <a:lnTo>
                    <a:pt x="19742" y="6878"/>
                  </a:lnTo>
                  <a:lnTo>
                    <a:pt x="20490" y="7050"/>
                  </a:lnTo>
                  <a:lnTo>
                    <a:pt x="21214" y="7210"/>
                  </a:lnTo>
                  <a:lnTo>
                    <a:pt x="21938" y="7371"/>
                  </a:lnTo>
                  <a:lnTo>
                    <a:pt x="22686" y="7527"/>
                  </a:lnTo>
                  <a:lnTo>
                    <a:pt x="23410" y="7677"/>
                  </a:lnTo>
                  <a:lnTo>
                    <a:pt x="24134" y="7822"/>
                  </a:lnTo>
                  <a:lnTo>
                    <a:pt x="24858" y="7961"/>
                  </a:lnTo>
                  <a:lnTo>
                    <a:pt x="25583" y="8095"/>
                  </a:lnTo>
                  <a:lnTo>
                    <a:pt x="26307" y="8224"/>
                  </a:lnTo>
                  <a:lnTo>
                    <a:pt x="27031" y="8347"/>
                  </a:lnTo>
                  <a:lnTo>
                    <a:pt x="27755" y="8465"/>
                  </a:lnTo>
                  <a:lnTo>
                    <a:pt x="28480" y="8577"/>
                  </a:lnTo>
                  <a:lnTo>
                    <a:pt x="29181" y="8690"/>
                  </a:lnTo>
                  <a:lnTo>
                    <a:pt x="29905" y="8792"/>
                  </a:lnTo>
                  <a:lnTo>
                    <a:pt x="30629" y="8888"/>
                  </a:lnTo>
                  <a:lnTo>
                    <a:pt x="31330" y="8985"/>
                  </a:lnTo>
                  <a:lnTo>
                    <a:pt x="32054" y="9076"/>
                  </a:lnTo>
                  <a:lnTo>
                    <a:pt x="32755" y="9156"/>
                  </a:lnTo>
                  <a:lnTo>
                    <a:pt x="33479" y="9237"/>
                  </a:lnTo>
                  <a:lnTo>
                    <a:pt x="34180" y="9312"/>
                  </a:lnTo>
                  <a:lnTo>
                    <a:pt x="34904" y="9382"/>
                  </a:lnTo>
                  <a:lnTo>
                    <a:pt x="35605" y="9446"/>
                  </a:lnTo>
                  <a:lnTo>
                    <a:pt x="36306" y="9505"/>
                  </a:lnTo>
                  <a:lnTo>
                    <a:pt x="37007" y="9558"/>
                  </a:lnTo>
                  <a:lnTo>
                    <a:pt x="37708" y="9607"/>
                  </a:lnTo>
                  <a:lnTo>
                    <a:pt x="38409" y="9650"/>
                  </a:lnTo>
                  <a:lnTo>
                    <a:pt x="39110" y="9687"/>
                  </a:lnTo>
                  <a:lnTo>
                    <a:pt x="39811" y="9725"/>
                  </a:lnTo>
                  <a:lnTo>
                    <a:pt x="40511" y="9751"/>
                  </a:lnTo>
                  <a:lnTo>
                    <a:pt x="41212" y="9773"/>
                  </a:lnTo>
                  <a:lnTo>
                    <a:pt x="41890" y="9794"/>
                  </a:lnTo>
                  <a:lnTo>
                    <a:pt x="42591" y="9805"/>
                  </a:lnTo>
                  <a:lnTo>
                    <a:pt x="43292" y="9816"/>
                  </a:lnTo>
                  <a:lnTo>
                    <a:pt x="43969" y="9821"/>
                  </a:lnTo>
                  <a:lnTo>
                    <a:pt x="44670" y="9821"/>
                  </a:lnTo>
                  <a:lnTo>
                    <a:pt x="45348" y="9810"/>
                  </a:lnTo>
                  <a:lnTo>
                    <a:pt x="46025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086" y="9687"/>
                  </a:lnTo>
                  <a:lnTo>
                    <a:pt x="49857" y="9639"/>
                  </a:lnTo>
                  <a:lnTo>
                    <a:pt x="50628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06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06" y="8320"/>
                  </a:lnTo>
                  <a:lnTo>
                    <a:pt x="60837" y="8197"/>
                  </a:lnTo>
                  <a:lnTo>
                    <a:pt x="61421" y="8068"/>
                  </a:lnTo>
                  <a:lnTo>
                    <a:pt x="62005" y="7940"/>
                  </a:lnTo>
                  <a:lnTo>
                    <a:pt x="62589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71" y="7393"/>
                  </a:lnTo>
                  <a:lnTo>
                    <a:pt x="65346" y="7103"/>
                  </a:lnTo>
                  <a:lnTo>
                    <a:pt x="66374" y="6803"/>
                  </a:lnTo>
                  <a:lnTo>
                    <a:pt x="67379" y="6503"/>
                  </a:lnTo>
                  <a:lnTo>
                    <a:pt x="68337" y="6192"/>
                  </a:lnTo>
                  <a:lnTo>
                    <a:pt x="69248" y="5876"/>
                  </a:lnTo>
                  <a:lnTo>
                    <a:pt x="70112" y="5559"/>
                  </a:lnTo>
                  <a:lnTo>
                    <a:pt x="70953" y="5243"/>
                  </a:lnTo>
                  <a:lnTo>
                    <a:pt x="71748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51" y="3678"/>
                  </a:lnTo>
                  <a:lnTo>
                    <a:pt x="75158" y="3378"/>
                  </a:lnTo>
                  <a:lnTo>
                    <a:pt x="75743" y="3088"/>
                  </a:lnTo>
                  <a:lnTo>
                    <a:pt x="76257" y="2809"/>
                  </a:lnTo>
                  <a:lnTo>
                    <a:pt x="76747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07" y="2316"/>
                  </a:lnTo>
                  <a:lnTo>
                    <a:pt x="80205" y="2809"/>
                  </a:lnTo>
                  <a:lnTo>
                    <a:pt x="81303" y="3286"/>
                  </a:lnTo>
                  <a:lnTo>
                    <a:pt x="82401" y="3747"/>
                  </a:lnTo>
                  <a:lnTo>
                    <a:pt x="83476" y="4187"/>
                  </a:lnTo>
                  <a:lnTo>
                    <a:pt x="84550" y="4611"/>
                  </a:lnTo>
                  <a:lnTo>
                    <a:pt x="85625" y="5018"/>
                  </a:lnTo>
                  <a:lnTo>
                    <a:pt x="86676" y="5409"/>
                  </a:lnTo>
                  <a:lnTo>
                    <a:pt x="87751" y="5779"/>
                  </a:lnTo>
                  <a:lnTo>
                    <a:pt x="88802" y="6133"/>
                  </a:lnTo>
                  <a:lnTo>
                    <a:pt x="89830" y="6471"/>
                  </a:lnTo>
                  <a:lnTo>
                    <a:pt x="90882" y="6792"/>
                  </a:lnTo>
                  <a:lnTo>
                    <a:pt x="91910" y="7093"/>
                  </a:lnTo>
                  <a:lnTo>
                    <a:pt x="92938" y="7382"/>
                  </a:lnTo>
                  <a:lnTo>
                    <a:pt x="93965" y="7650"/>
                  </a:lnTo>
                  <a:lnTo>
                    <a:pt x="94970" y="7897"/>
                  </a:lnTo>
                  <a:lnTo>
                    <a:pt x="95975" y="8133"/>
                  </a:lnTo>
                  <a:lnTo>
                    <a:pt x="96979" y="8347"/>
                  </a:lnTo>
                  <a:lnTo>
                    <a:pt x="97984" y="8551"/>
                  </a:lnTo>
                  <a:lnTo>
                    <a:pt x="98988" y="8733"/>
                  </a:lnTo>
                  <a:lnTo>
                    <a:pt x="99479" y="8813"/>
                  </a:lnTo>
                  <a:lnTo>
                    <a:pt x="99970" y="8894"/>
                  </a:lnTo>
                  <a:lnTo>
                    <a:pt x="100460" y="8974"/>
                  </a:lnTo>
                  <a:lnTo>
                    <a:pt x="100974" y="9044"/>
                  </a:lnTo>
                  <a:lnTo>
                    <a:pt x="101465" y="9114"/>
                  </a:lnTo>
                  <a:lnTo>
                    <a:pt x="101932" y="9172"/>
                  </a:lnTo>
                  <a:lnTo>
                    <a:pt x="102423" y="9237"/>
                  </a:lnTo>
                  <a:lnTo>
                    <a:pt x="102913" y="9290"/>
                  </a:lnTo>
                  <a:lnTo>
                    <a:pt x="103404" y="9339"/>
                  </a:lnTo>
                  <a:lnTo>
                    <a:pt x="103895" y="9387"/>
                  </a:lnTo>
                  <a:lnTo>
                    <a:pt x="104385" y="9430"/>
                  </a:lnTo>
                  <a:lnTo>
                    <a:pt x="104853" y="9467"/>
                  </a:lnTo>
                  <a:lnTo>
                    <a:pt x="105343" y="9499"/>
                  </a:lnTo>
                  <a:lnTo>
                    <a:pt x="105810" y="9532"/>
                  </a:lnTo>
                  <a:lnTo>
                    <a:pt x="106301" y="9553"/>
                  </a:lnTo>
                  <a:lnTo>
                    <a:pt x="106768" y="9575"/>
                  </a:lnTo>
                  <a:lnTo>
                    <a:pt x="107259" y="9591"/>
                  </a:lnTo>
                  <a:lnTo>
                    <a:pt x="107726" y="9607"/>
                  </a:lnTo>
                  <a:lnTo>
                    <a:pt x="108217" y="9612"/>
                  </a:lnTo>
                  <a:lnTo>
                    <a:pt x="108684" y="9617"/>
                  </a:lnTo>
                  <a:lnTo>
                    <a:pt x="109151" y="9617"/>
                  </a:lnTo>
                  <a:lnTo>
                    <a:pt x="109619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01" y="9564"/>
                  </a:lnTo>
                  <a:lnTo>
                    <a:pt x="112025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8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28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5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53" y="7945"/>
                  </a:lnTo>
                  <a:lnTo>
                    <a:pt x="121767" y="7784"/>
                  </a:lnTo>
                  <a:lnTo>
                    <a:pt x="122258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6" y="6192"/>
                  </a:lnTo>
                  <a:lnTo>
                    <a:pt x="126183" y="5999"/>
                  </a:lnTo>
                  <a:lnTo>
                    <a:pt x="126907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54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2" y="526"/>
                  </a:lnTo>
                  <a:lnTo>
                    <a:pt x="133192" y="477"/>
                  </a:lnTo>
                  <a:lnTo>
                    <a:pt x="133168" y="429"/>
                  </a:lnTo>
                  <a:lnTo>
                    <a:pt x="133121" y="381"/>
                  </a:lnTo>
                  <a:lnTo>
                    <a:pt x="133075" y="333"/>
                  </a:lnTo>
                  <a:lnTo>
                    <a:pt x="132981" y="290"/>
                  </a:lnTo>
                  <a:lnTo>
                    <a:pt x="132888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51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3" y="11"/>
                  </a:lnTo>
                  <a:lnTo>
                    <a:pt x="131159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31" y="43"/>
                  </a:lnTo>
                  <a:lnTo>
                    <a:pt x="129968" y="65"/>
                  </a:lnTo>
                  <a:lnTo>
                    <a:pt x="129781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03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32" y="1110"/>
                  </a:lnTo>
                  <a:lnTo>
                    <a:pt x="128099" y="1373"/>
                  </a:lnTo>
                  <a:lnTo>
                    <a:pt x="127818" y="1651"/>
                  </a:lnTo>
                  <a:lnTo>
                    <a:pt x="127514" y="1946"/>
                  </a:lnTo>
                  <a:lnTo>
                    <a:pt x="127187" y="2247"/>
                  </a:lnTo>
                  <a:lnTo>
                    <a:pt x="126814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085" y="3871"/>
                  </a:lnTo>
                  <a:lnTo>
                    <a:pt x="124594" y="4203"/>
                  </a:lnTo>
                  <a:lnTo>
                    <a:pt x="124080" y="4536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20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44" y="6862"/>
                  </a:lnTo>
                  <a:lnTo>
                    <a:pt x="118870" y="6996"/>
                  </a:lnTo>
                  <a:lnTo>
                    <a:pt x="118496" y="7125"/>
                  </a:lnTo>
                  <a:lnTo>
                    <a:pt x="118099" y="7253"/>
                  </a:lnTo>
                  <a:lnTo>
                    <a:pt x="117702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47" y="8250"/>
                  </a:lnTo>
                  <a:lnTo>
                    <a:pt x="113403" y="8320"/>
                  </a:lnTo>
                  <a:lnTo>
                    <a:pt x="112936" y="8379"/>
                  </a:lnTo>
                  <a:lnTo>
                    <a:pt x="112445" y="8438"/>
                  </a:lnTo>
                  <a:lnTo>
                    <a:pt x="111978" y="8486"/>
                  </a:lnTo>
                  <a:lnTo>
                    <a:pt x="111488" y="8529"/>
                  </a:lnTo>
                  <a:lnTo>
                    <a:pt x="110997" y="8561"/>
                  </a:lnTo>
                  <a:lnTo>
                    <a:pt x="110483" y="8594"/>
                  </a:lnTo>
                  <a:lnTo>
                    <a:pt x="109992" y="8610"/>
                  </a:lnTo>
                  <a:lnTo>
                    <a:pt x="109432" y="8626"/>
                  </a:lnTo>
                  <a:lnTo>
                    <a:pt x="108848" y="8626"/>
                  </a:lnTo>
                  <a:lnTo>
                    <a:pt x="108240" y="8620"/>
                  </a:lnTo>
                  <a:lnTo>
                    <a:pt x="107633" y="8604"/>
                  </a:lnTo>
                  <a:lnTo>
                    <a:pt x="106979" y="8572"/>
                  </a:lnTo>
                  <a:lnTo>
                    <a:pt x="106278" y="8529"/>
                  </a:lnTo>
                  <a:lnTo>
                    <a:pt x="105577" y="8476"/>
                  </a:lnTo>
                  <a:lnTo>
                    <a:pt x="104853" y="8401"/>
                  </a:lnTo>
                  <a:lnTo>
                    <a:pt x="104105" y="8315"/>
                  </a:lnTo>
                  <a:lnTo>
                    <a:pt x="103311" y="8213"/>
                  </a:lnTo>
                  <a:lnTo>
                    <a:pt x="102516" y="8095"/>
                  </a:lnTo>
                  <a:lnTo>
                    <a:pt x="101675" y="7961"/>
                  </a:lnTo>
                  <a:lnTo>
                    <a:pt x="100834" y="7806"/>
                  </a:lnTo>
                  <a:lnTo>
                    <a:pt x="99946" y="7629"/>
                  </a:lnTo>
                  <a:lnTo>
                    <a:pt x="99035" y="7436"/>
                  </a:lnTo>
                  <a:lnTo>
                    <a:pt x="98101" y="7221"/>
                  </a:lnTo>
                  <a:lnTo>
                    <a:pt x="97143" y="6985"/>
                  </a:lnTo>
                  <a:lnTo>
                    <a:pt x="96162" y="6728"/>
                  </a:lnTo>
                  <a:lnTo>
                    <a:pt x="95157" y="6444"/>
                  </a:lnTo>
                  <a:lnTo>
                    <a:pt x="94106" y="6138"/>
                  </a:lnTo>
                  <a:lnTo>
                    <a:pt x="93054" y="5806"/>
                  </a:lnTo>
                  <a:lnTo>
                    <a:pt x="91956" y="5447"/>
                  </a:lnTo>
                  <a:lnTo>
                    <a:pt x="90858" y="5066"/>
                  </a:lnTo>
                  <a:lnTo>
                    <a:pt x="89713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16" y="3249"/>
                  </a:lnTo>
                  <a:lnTo>
                    <a:pt x="84877" y="2724"/>
                  </a:lnTo>
                  <a:lnTo>
                    <a:pt x="83592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57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76" y="38"/>
                  </a:lnTo>
                  <a:lnTo>
                    <a:pt x="78172" y="11"/>
                  </a:lnTo>
                  <a:lnTo>
                    <a:pt x="77845" y="0"/>
                  </a:lnTo>
                  <a:lnTo>
                    <a:pt x="77518" y="6"/>
                  </a:lnTo>
                  <a:lnTo>
                    <a:pt x="77168" y="16"/>
                  </a:lnTo>
                  <a:lnTo>
                    <a:pt x="76864" y="38"/>
                  </a:lnTo>
                  <a:lnTo>
                    <a:pt x="76584" y="70"/>
                  </a:lnTo>
                  <a:lnTo>
                    <a:pt x="76303" y="113"/>
                  </a:lnTo>
                  <a:lnTo>
                    <a:pt x="76070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62" y="461"/>
                  </a:lnTo>
                  <a:lnTo>
                    <a:pt x="75088" y="724"/>
                  </a:lnTo>
                  <a:lnTo>
                    <a:pt x="74481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49" y="1930"/>
                  </a:lnTo>
                  <a:lnTo>
                    <a:pt x="72589" y="2241"/>
                  </a:lnTo>
                  <a:lnTo>
                    <a:pt x="71981" y="2574"/>
                  </a:lnTo>
                  <a:lnTo>
                    <a:pt x="71304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33" y="4407"/>
                  </a:lnTo>
                  <a:lnTo>
                    <a:pt x="67075" y="4793"/>
                  </a:lnTo>
                  <a:lnTo>
                    <a:pt x="66070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8" y="5919"/>
                  </a:lnTo>
                  <a:lnTo>
                    <a:pt x="63314" y="6095"/>
                  </a:lnTo>
                  <a:lnTo>
                    <a:pt x="62706" y="6278"/>
                  </a:lnTo>
                  <a:lnTo>
                    <a:pt x="62099" y="6449"/>
                  </a:lnTo>
                  <a:lnTo>
                    <a:pt x="61468" y="6621"/>
                  </a:lnTo>
                  <a:lnTo>
                    <a:pt x="60837" y="6792"/>
                  </a:lnTo>
                  <a:lnTo>
                    <a:pt x="60183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50" y="7420"/>
                  </a:lnTo>
                  <a:lnTo>
                    <a:pt x="57449" y="7564"/>
                  </a:lnTo>
                  <a:lnTo>
                    <a:pt x="56749" y="7698"/>
                  </a:lnTo>
                  <a:lnTo>
                    <a:pt x="56001" y="7832"/>
                  </a:lnTo>
                  <a:lnTo>
                    <a:pt x="55253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40" y="8288"/>
                  </a:lnTo>
                  <a:lnTo>
                    <a:pt x="52146" y="8384"/>
                  </a:lnTo>
                  <a:lnTo>
                    <a:pt x="51328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9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9" y="8803"/>
                  </a:lnTo>
                  <a:lnTo>
                    <a:pt x="45581" y="8819"/>
                  </a:lnTo>
                  <a:lnTo>
                    <a:pt x="44997" y="8829"/>
                  </a:lnTo>
                  <a:lnTo>
                    <a:pt x="43175" y="8829"/>
                  </a:lnTo>
                  <a:lnTo>
                    <a:pt x="42567" y="8819"/>
                  </a:lnTo>
                  <a:lnTo>
                    <a:pt x="41960" y="8803"/>
                  </a:lnTo>
                  <a:lnTo>
                    <a:pt x="41353" y="8787"/>
                  </a:lnTo>
                  <a:lnTo>
                    <a:pt x="40745" y="8760"/>
                  </a:lnTo>
                  <a:lnTo>
                    <a:pt x="40114" y="8733"/>
                  </a:lnTo>
                  <a:lnTo>
                    <a:pt x="39507" y="8701"/>
                  </a:lnTo>
                  <a:lnTo>
                    <a:pt x="38876" y="8663"/>
                  </a:lnTo>
                  <a:lnTo>
                    <a:pt x="38269" y="8620"/>
                  </a:lnTo>
                  <a:lnTo>
                    <a:pt x="37638" y="8572"/>
                  </a:lnTo>
                  <a:lnTo>
                    <a:pt x="37007" y="8518"/>
                  </a:lnTo>
                  <a:lnTo>
                    <a:pt x="36376" y="8465"/>
                  </a:lnTo>
                  <a:lnTo>
                    <a:pt x="35745" y="8401"/>
                  </a:lnTo>
                  <a:lnTo>
                    <a:pt x="35115" y="8336"/>
                  </a:lnTo>
                  <a:lnTo>
                    <a:pt x="34484" y="8267"/>
                  </a:lnTo>
                  <a:lnTo>
                    <a:pt x="33853" y="8191"/>
                  </a:lnTo>
                  <a:lnTo>
                    <a:pt x="33222" y="8111"/>
                  </a:lnTo>
                  <a:lnTo>
                    <a:pt x="32568" y="8025"/>
                  </a:lnTo>
                  <a:lnTo>
                    <a:pt x="31937" y="7934"/>
                  </a:lnTo>
                  <a:lnTo>
                    <a:pt x="31283" y="7843"/>
                  </a:lnTo>
                  <a:lnTo>
                    <a:pt x="30652" y="7741"/>
                  </a:lnTo>
                  <a:lnTo>
                    <a:pt x="29998" y="7639"/>
                  </a:lnTo>
                  <a:lnTo>
                    <a:pt x="29344" y="7532"/>
                  </a:lnTo>
                  <a:lnTo>
                    <a:pt x="28690" y="7420"/>
                  </a:lnTo>
                  <a:lnTo>
                    <a:pt x="28036" y="7302"/>
                  </a:lnTo>
                  <a:lnTo>
                    <a:pt x="27382" y="7178"/>
                  </a:lnTo>
                  <a:lnTo>
                    <a:pt x="26727" y="7050"/>
                  </a:lnTo>
                  <a:lnTo>
                    <a:pt x="26073" y="6921"/>
                  </a:lnTo>
                  <a:lnTo>
                    <a:pt x="24742" y="6642"/>
                  </a:lnTo>
                  <a:lnTo>
                    <a:pt x="23410" y="6347"/>
                  </a:lnTo>
                  <a:lnTo>
                    <a:pt x="22078" y="6031"/>
                  </a:lnTo>
                  <a:lnTo>
                    <a:pt x="20723" y="5699"/>
                  </a:lnTo>
                  <a:lnTo>
                    <a:pt x="19368" y="5345"/>
                  </a:lnTo>
                  <a:lnTo>
                    <a:pt x="18013" y="4975"/>
                  </a:lnTo>
                  <a:lnTo>
                    <a:pt x="16635" y="4589"/>
                  </a:lnTo>
                  <a:lnTo>
                    <a:pt x="15256" y="4182"/>
                  </a:lnTo>
                  <a:lnTo>
                    <a:pt x="13878" y="3753"/>
                  </a:lnTo>
                  <a:lnTo>
                    <a:pt x="12500" y="3308"/>
                  </a:lnTo>
                  <a:lnTo>
                    <a:pt x="11098" y="2842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5" y="65"/>
                  </a:lnTo>
                  <a:lnTo>
                    <a:pt x="2968" y="38"/>
                  </a:lnTo>
                  <a:lnTo>
                    <a:pt x="2711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4"/>
            <p:cNvSpPr/>
            <p:nvPr/>
          </p:nvSpPr>
          <p:spPr>
            <a:xfrm rot="10800000">
              <a:off x="4690381" y="4534065"/>
              <a:ext cx="1287301" cy="385072"/>
            </a:xfrm>
            <a:custGeom>
              <a:avLst/>
              <a:gdLst/>
              <a:ahLst/>
              <a:cxnLst/>
              <a:rect l="l" t="t" r="r" b="b"/>
              <a:pathLst>
                <a:path w="133192" h="9822" extrusionOk="0">
                  <a:moveTo>
                    <a:pt x="2150" y="0"/>
                  </a:moveTo>
                  <a:lnTo>
                    <a:pt x="1893" y="6"/>
                  </a:lnTo>
                  <a:lnTo>
                    <a:pt x="1612" y="16"/>
                  </a:lnTo>
                  <a:lnTo>
                    <a:pt x="1332" y="38"/>
                  </a:lnTo>
                  <a:lnTo>
                    <a:pt x="1075" y="70"/>
                  </a:lnTo>
                  <a:lnTo>
                    <a:pt x="888" y="97"/>
                  </a:lnTo>
                  <a:lnTo>
                    <a:pt x="725" y="129"/>
                  </a:lnTo>
                  <a:lnTo>
                    <a:pt x="584" y="161"/>
                  </a:lnTo>
                  <a:lnTo>
                    <a:pt x="444" y="199"/>
                  </a:lnTo>
                  <a:lnTo>
                    <a:pt x="327" y="236"/>
                  </a:lnTo>
                  <a:lnTo>
                    <a:pt x="234" y="279"/>
                  </a:lnTo>
                  <a:lnTo>
                    <a:pt x="141" y="322"/>
                  </a:lnTo>
                  <a:lnTo>
                    <a:pt x="70" y="370"/>
                  </a:lnTo>
                  <a:lnTo>
                    <a:pt x="47" y="413"/>
                  </a:lnTo>
                  <a:lnTo>
                    <a:pt x="24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70" y="606"/>
                  </a:lnTo>
                  <a:lnTo>
                    <a:pt x="117" y="654"/>
                  </a:lnTo>
                  <a:lnTo>
                    <a:pt x="211" y="697"/>
                  </a:lnTo>
                  <a:lnTo>
                    <a:pt x="304" y="746"/>
                  </a:lnTo>
                  <a:lnTo>
                    <a:pt x="1823" y="1335"/>
                  </a:lnTo>
                  <a:lnTo>
                    <a:pt x="3341" y="1903"/>
                  </a:lnTo>
                  <a:lnTo>
                    <a:pt x="4860" y="2456"/>
                  </a:lnTo>
                  <a:lnTo>
                    <a:pt x="6355" y="2986"/>
                  </a:lnTo>
                  <a:lnTo>
                    <a:pt x="7874" y="3501"/>
                  </a:lnTo>
                  <a:lnTo>
                    <a:pt x="9369" y="3994"/>
                  </a:lnTo>
                  <a:lnTo>
                    <a:pt x="10864" y="4466"/>
                  </a:lnTo>
                  <a:lnTo>
                    <a:pt x="12359" y="4916"/>
                  </a:lnTo>
                  <a:lnTo>
                    <a:pt x="13854" y="5350"/>
                  </a:lnTo>
                  <a:lnTo>
                    <a:pt x="15326" y="5763"/>
                  </a:lnTo>
                  <a:lnTo>
                    <a:pt x="16822" y="6154"/>
                  </a:lnTo>
                  <a:lnTo>
                    <a:pt x="18293" y="6530"/>
                  </a:lnTo>
                  <a:lnTo>
                    <a:pt x="19018" y="6707"/>
                  </a:lnTo>
                  <a:lnTo>
                    <a:pt x="19765" y="6878"/>
                  </a:lnTo>
                  <a:lnTo>
                    <a:pt x="20489" y="7050"/>
                  </a:lnTo>
                  <a:lnTo>
                    <a:pt x="21214" y="7210"/>
                  </a:lnTo>
                  <a:lnTo>
                    <a:pt x="21961" y="7371"/>
                  </a:lnTo>
                  <a:lnTo>
                    <a:pt x="22686" y="7527"/>
                  </a:lnTo>
                  <a:lnTo>
                    <a:pt x="23410" y="7677"/>
                  </a:lnTo>
                  <a:lnTo>
                    <a:pt x="24134" y="7822"/>
                  </a:lnTo>
                  <a:lnTo>
                    <a:pt x="24858" y="7961"/>
                  </a:lnTo>
                  <a:lnTo>
                    <a:pt x="25583" y="8095"/>
                  </a:lnTo>
                  <a:lnTo>
                    <a:pt x="26307" y="8224"/>
                  </a:lnTo>
                  <a:lnTo>
                    <a:pt x="27031" y="8347"/>
                  </a:lnTo>
                  <a:lnTo>
                    <a:pt x="27755" y="8465"/>
                  </a:lnTo>
                  <a:lnTo>
                    <a:pt x="28480" y="8577"/>
                  </a:lnTo>
                  <a:lnTo>
                    <a:pt x="29204" y="8690"/>
                  </a:lnTo>
                  <a:lnTo>
                    <a:pt x="29928" y="8792"/>
                  </a:lnTo>
                  <a:lnTo>
                    <a:pt x="30629" y="8888"/>
                  </a:lnTo>
                  <a:lnTo>
                    <a:pt x="31353" y="8985"/>
                  </a:lnTo>
                  <a:lnTo>
                    <a:pt x="32054" y="9076"/>
                  </a:lnTo>
                  <a:lnTo>
                    <a:pt x="32778" y="9156"/>
                  </a:lnTo>
                  <a:lnTo>
                    <a:pt x="33479" y="9237"/>
                  </a:lnTo>
                  <a:lnTo>
                    <a:pt x="34203" y="9312"/>
                  </a:lnTo>
                  <a:lnTo>
                    <a:pt x="34904" y="9382"/>
                  </a:lnTo>
                  <a:lnTo>
                    <a:pt x="35605" y="9446"/>
                  </a:lnTo>
                  <a:lnTo>
                    <a:pt x="36306" y="9505"/>
                  </a:lnTo>
                  <a:lnTo>
                    <a:pt x="37030" y="9558"/>
                  </a:lnTo>
                  <a:lnTo>
                    <a:pt x="37731" y="9607"/>
                  </a:lnTo>
                  <a:lnTo>
                    <a:pt x="38432" y="9650"/>
                  </a:lnTo>
                  <a:lnTo>
                    <a:pt x="39133" y="9687"/>
                  </a:lnTo>
                  <a:lnTo>
                    <a:pt x="39834" y="9725"/>
                  </a:lnTo>
                  <a:lnTo>
                    <a:pt x="40511" y="9751"/>
                  </a:lnTo>
                  <a:lnTo>
                    <a:pt x="41212" y="9773"/>
                  </a:lnTo>
                  <a:lnTo>
                    <a:pt x="41913" y="9794"/>
                  </a:lnTo>
                  <a:lnTo>
                    <a:pt x="42591" y="9805"/>
                  </a:lnTo>
                  <a:lnTo>
                    <a:pt x="43292" y="9816"/>
                  </a:lnTo>
                  <a:lnTo>
                    <a:pt x="43992" y="9821"/>
                  </a:lnTo>
                  <a:lnTo>
                    <a:pt x="44670" y="9821"/>
                  </a:lnTo>
                  <a:lnTo>
                    <a:pt x="45347" y="9810"/>
                  </a:lnTo>
                  <a:lnTo>
                    <a:pt x="46048" y="9800"/>
                  </a:lnTo>
                  <a:lnTo>
                    <a:pt x="46726" y="9784"/>
                  </a:lnTo>
                  <a:lnTo>
                    <a:pt x="47520" y="9757"/>
                  </a:lnTo>
                  <a:lnTo>
                    <a:pt x="48315" y="9725"/>
                  </a:lnTo>
                  <a:lnTo>
                    <a:pt x="49109" y="9687"/>
                  </a:lnTo>
                  <a:lnTo>
                    <a:pt x="49880" y="9639"/>
                  </a:lnTo>
                  <a:lnTo>
                    <a:pt x="50627" y="9591"/>
                  </a:lnTo>
                  <a:lnTo>
                    <a:pt x="51375" y="9532"/>
                  </a:lnTo>
                  <a:lnTo>
                    <a:pt x="52123" y="9467"/>
                  </a:lnTo>
                  <a:lnTo>
                    <a:pt x="52847" y="9398"/>
                  </a:lnTo>
                  <a:lnTo>
                    <a:pt x="53571" y="9323"/>
                  </a:lnTo>
                  <a:lnTo>
                    <a:pt x="54272" y="9248"/>
                  </a:lnTo>
                  <a:lnTo>
                    <a:pt x="54973" y="9162"/>
                  </a:lnTo>
                  <a:lnTo>
                    <a:pt x="55674" y="9071"/>
                  </a:lnTo>
                  <a:lnTo>
                    <a:pt x="56351" y="8974"/>
                  </a:lnTo>
                  <a:lnTo>
                    <a:pt x="57029" y="8878"/>
                  </a:lnTo>
                  <a:lnTo>
                    <a:pt x="57683" y="8776"/>
                  </a:lnTo>
                  <a:lnTo>
                    <a:pt x="58337" y="8669"/>
                  </a:lnTo>
                  <a:lnTo>
                    <a:pt x="58968" y="8556"/>
                  </a:lnTo>
                  <a:lnTo>
                    <a:pt x="59599" y="8438"/>
                  </a:lnTo>
                  <a:lnTo>
                    <a:pt x="60230" y="8320"/>
                  </a:lnTo>
                  <a:lnTo>
                    <a:pt x="60837" y="8197"/>
                  </a:lnTo>
                  <a:lnTo>
                    <a:pt x="61444" y="8068"/>
                  </a:lnTo>
                  <a:lnTo>
                    <a:pt x="62028" y="7940"/>
                  </a:lnTo>
                  <a:lnTo>
                    <a:pt x="62613" y="7806"/>
                  </a:lnTo>
                  <a:lnTo>
                    <a:pt x="63173" y="7671"/>
                  </a:lnTo>
                  <a:lnTo>
                    <a:pt x="63734" y="7532"/>
                  </a:lnTo>
                  <a:lnTo>
                    <a:pt x="64295" y="7393"/>
                  </a:lnTo>
                  <a:lnTo>
                    <a:pt x="65346" y="7103"/>
                  </a:lnTo>
                  <a:lnTo>
                    <a:pt x="66397" y="6803"/>
                  </a:lnTo>
                  <a:lnTo>
                    <a:pt x="67379" y="6503"/>
                  </a:lnTo>
                  <a:lnTo>
                    <a:pt x="68336" y="6192"/>
                  </a:lnTo>
                  <a:lnTo>
                    <a:pt x="69248" y="5876"/>
                  </a:lnTo>
                  <a:lnTo>
                    <a:pt x="70135" y="5559"/>
                  </a:lnTo>
                  <a:lnTo>
                    <a:pt x="70953" y="5243"/>
                  </a:lnTo>
                  <a:lnTo>
                    <a:pt x="71771" y="4927"/>
                  </a:lnTo>
                  <a:lnTo>
                    <a:pt x="72518" y="4605"/>
                  </a:lnTo>
                  <a:lnTo>
                    <a:pt x="73243" y="4294"/>
                  </a:lnTo>
                  <a:lnTo>
                    <a:pt x="73920" y="3983"/>
                  </a:lnTo>
                  <a:lnTo>
                    <a:pt x="74574" y="3678"/>
                  </a:lnTo>
                  <a:lnTo>
                    <a:pt x="75182" y="3378"/>
                  </a:lnTo>
                  <a:lnTo>
                    <a:pt x="75742" y="3088"/>
                  </a:lnTo>
                  <a:lnTo>
                    <a:pt x="76280" y="2809"/>
                  </a:lnTo>
                  <a:lnTo>
                    <a:pt x="76770" y="2536"/>
                  </a:lnTo>
                  <a:lnTo>
                    <a:pt x="77214" y="2279"/>
                  </a:lnTo>
                  <a:lnTo>
                    <a:pt x="78009" y="1807"/>
                  </a:lnTo>
                  <a:lnTo>
                    <a:pt x="79130" y="2316"/>
                  </a:lnTo>
                  <a:lnTo>
                    <a:pt x="80228" y="2809"/>
                  </a:lnTo>
                  <a:lnTo>
                    <a:pt x="81326" y="3286"/>
                  </a:lnTo>
                  <a:lnTo>
                    <a:pt x="82401" y="3747"/>
                  </a:lnTo>
                  <a:lnTo>
                    <a:pt x="83499" y="4187"/>
                  </a:lnTo>
                  <a:lnTo>
                    <a:pt x="84574" y="4611"/>
                  </a:lnTo>
                  <a:lnTo>
                    <a:pt x="85625" y="5018"/>
                  </a:lnTo>
                  <a:lnTo>
                    <a:pt x="86700" y="5409"/>
                  </a:lnTo>
                  <a:lnTo>
                    <a:pt x="87751" y="5779"/>
                  </a:lnTo>
                  <a:lnTo>
                    <a:pt x="88802" y="6133"/>
                  </a:lnTo>
                  <a:lnTo>
                    <a:pt x="89853" y="6471"/>
                  </a:lnTo>
                  <a:lnTo>
                    <a:pt x="90881" y="6792"/>
                  </a:lnTo>
                  <a:lnTo>
                    <a:pt x="91909" y="7093"/>
                  </a:lnTo>
                  <a:lnTo>
                    <a:pt x="92937" y="7382"/>
                  </a:lnTo>
                  <a:lnTo>
                    <a:pt x="93965" y="7650"/>
                  </a:lnTo>
                  <a:lnTo>
                    <a:pt x="94993" y="7897"/>
                  </a:lnTo>
                  <a:lnTo>
                    <a:pt x="95998" y="8133"/>
                  </a:lnTo>
                  <a:lnTo>
                    <a:pt x="97003" y="8347"/>
                  </a:lnTo>
                  <a:lnTo>
                    <a:pt x="98007" y="8551"/>
                  </a:lnTo>
                  <a:lnTo>
                    <a:pt x="98988" y="8733"/>
                  </a:lnTo>
                  <a:lnTo>
                    <a:pt x="99502" y="8813"/>
                  </a:lnTo>
                  <a:lnTo>
                    <a:pt x="99993" y="8894"/>
                  </a:lnTo>
                  <a:lnTo>
                    <a:pt x="100484" y="8974"/>
                  </a:lnTo>
                  <a:lnTo>
                    <a:pt x="100974" y="9044"/>
                  </a:lnTo>
                  <a:lnTo>
                    <a:pt x="101465" y="9114"/>
                  </a:lnTo>
                  <a:lnTo>
                    <a:pt x="101955" y="9172"/>
                  </a:lnTo>
                  <a:lnTo>
                    <a:pt x="102446" y="9237"/>
                  </a:lnTo>
                  <a:lnTo>
                    <a:pt x="102937" y="9290"/>
                  </a:lnTo>
                  <a:lnTo>
                    <a:pt x="103427" y="9339"/>
                  </a:lnTo>
                  <a:lnTo>
                    <a:pt x="103895" y="9387"/>
                  </a:lnTo>
                  <a:lnTo>
                    <a:pt x="104385" y="9430"/>
                  </a:lnTo>
                  <a:lnTo>
                    <a:pt x="104876" y="9467"/>
                  </a:lnTo>
                  <a:lnTo>
                    <a:pt x="105343" y="9499"/>
                  </a:lnTo>
                  <a:lnTo>
                    <a:pt x="105834" y="9532"/>
                  </a:lnTo>
                  <a:lnTo>
                    <a:pt x="106301" y="9553"/>
                  </a:lnTo>
                  <a:lnTo>
                    <a:pt x="106792" y="9575"/>
                  </a:lnTo>
                  <a:lnTo>
                    <a:pt x="107259" y="9591"/>
                  </a:lnTo>
                  <a:lnTo>
                    <a:pt x="107749" y="9607"/>
                  </a:lnTo>
                  <a:lnTo>
                    <a:pt x="108217" y="9612"/>
                  </a:lnTo>
                  <a:lnTo>
                    <a:pt x="108684" y="9617"/>
                  </a:lnTo>
                  <a:lnTo>
                    <a:pt x="109175" y="9617"/>
                  </a:lnTo>
                  <a:lnTo>
                    <a:pt x="109642" y="9612"/>
                  </a:lnTo>
                  <a:lnTo>
                    <a:pt x="110109" y="9601"/>
                  </a:lnTo>
                  <a:lnTo>
                    <a:pt x="110576" y="9591"/>
                  </a:lnTo>
                  <a:lnTo>
                    <a:pt x="111324" y="9564"/>
                  </a:lnTo>
                  <a:lnTo>
                    <a:pt x="112048" y="9521"/>
                  </a:lnTo>
                  <a:lnTo>
                    <a:pt x="112749" y="9473"/>
                  </a:lnTo>
                  <a:lnTo>
                    <a:pt x="113450" y="9419"/>
                  </a:lnTo>
                  <a:lnTo>
                    <a:pt x="114127" y="9349"/>
                  </a:lnTo>
                  <a:lnTo>
                    <a:pt x="114805" y="9274"/>
                  </a:lnTo>
                  <a:lnTo>
                    <a:pt x="115459" y="9189"/>
                  </a:lnTo>
                  <a:lnTo>
                    <a:pt x="116090" y="9097"/>
                  </a:lnTo>
                  <a:lnTo>
                    <a:pt x="116721" y="8996"/>
                  </a:lnTo>
                  <a:lnTo>
                    <a:pt x="117351" y="8888"/>
                  </a:lnTo>
                  <a:lnTo>
                    <a:pt x="117936" y="8770"/>
                  </a:lnTo>
                  <a:lnTo>
                    <a:pt x="118520" y="8647"/>
                  </a:lnTo>
                  <a:lnTo>
                    <a:pt x="119104" y="8518"/>
                  </a:lnTo>
                  <a:lnTo>
                    <a:pt x="119664" y="8384"/>
                  </a:lnTo>
                  <a:lnTo>
                    <a:pt x="120202" y="8240"/>
                  </a:lnTo>
                  <a:lnTo>
                    <a:pt x="120739" y="8095"/>
                  </a:lnTo>
                  <a:lnTo>
                    <a:pt x="121276" y="7945"/>
                  </a:lnTo>
                  <a:lnTo>
                    <a:pt x="121767" y="7784"/>
                  </a:lnTo>
                  <a:lnTo>
                    <a:pt x="122281" y="7623"/>
                  </a:lnTo>
                  <a:lnTo>
                    <a:pt x="122748" y="7457"/>
                  </a:lnTo>
                  <a:lnTo>
                    <a:pt x="123216" y="7286"/>
                  </a:lnTo>
                  <a:lnTo>
                    <a:pt x="123683" y="7109"/>
                  </a:lnTo>
                  <a:lnTo>
                    <a:pt x="124127" y="6932"/>
                  </a:lnTo>
                  <a:lnTo>
                    <a:pt x="124571" y="6749"/>
                  </a:lnTo>
                  <a:lnTo>
                    <a:pt x="124991" y="6567"/>
                  </a:lnTo>
                  <a:lnTo>
                    <a:pt x="125388" y="6380"/>
                  </a:lnTo>
                  <a:lnTo>
                    <a:pt x="125785" y="6192"/>
                  </a:lnTo>
                  <a:lnTo>
                    <a:pt x="126183" y="5999"/>
                  </a:lnTo>
                  <a:lnTo>
                    <a:pt x="126930" y="5613"/>
                  </a:lnTo>
                  <a:lnTo>
                    <a:pt x="127608" y="5222"/>
                  </a:lnTo>
                  <a:lnTo>
                    <a:pt x="128262" y="4836"/>
                  </a:lnTo>
                  <a:lnTo>
                    <a:pt x="128869" y="4444"/>
                  </a:lnTo>
                  <a:lnTo>
                    <a:pt x="129430" y="4058"/>
                  </a:lnTo>
                  <a:lnTo>
                    <a:pt x="129944" y="3683"/>
                  </a:lnTo>
                  <a:lnTo>
                    <a:pt x="130411" y="3313"/>
                  </a:lnTo>
                  <a:lnTo>
                    <a:pt x="130855" y="2954"/>
                  </a:lnTo>
                  <a:lnTo>
                    <a:pt x="131252" y="2611"/>
                  </a:lnTo>
                  <a:lnTo>
                    <a:pt x="131603" y="2284"/>
                  </a:lnTo>
                  <a:lnTo>
                    <a:pt x="131930" y="1973"/>
                  </a:lnTo>
                  <a:lnTo>
                    <a:pt x="132210" y="1689"/>
                  </a:lnTo>
                  <a:lnTo>
                    <a:pt x="132677" y="1196"/>
                  </a:lnTo>
                  <a:lnTo>
                    <a:pt x="132981" y="815"/>
                  </a:lnTo>
                  <a:lnTo>
                    <a:pt x="133168" y="579"/>
                  </a:lnTo>
                  <a:lnTo>
                    <a:pt x="133191" y="526"/>
                  </a:lnTo>
                  <a:lnTo>
                    <a:pt x="133191" y="477"/>
                  </a:lnTo>
                  <a:lnTo>
                    <a:pt x="133168" y="429"/>
                  </a:lnTo>
                  <a:lnTo>
                    <a:pt x="133145" y="381"/>
                  </a:lnTo>
                  <a:lnTo>
                    <a:pt x="133075" y="333"/>
                  </a:lnTo>
                  <a:lnTo>
                    <a:pt x="133005" y="290"/>
                  </a:lnTo>
                  <a:lnTo>
                    <a:pt x="132911" y="247"/>
                  </a:lnTo>
                  <a:lnTo>
                    <a:pt x="132794" y="209"/>
                  </a:lnTo>
                  <a:lnTo>
                    <a:pt x="132654" y="172"/>
                  </a:lnTo>
                  <a:lnTo>
                    <a:pt x="132514" y="140"/>
                  </a:lnTo>
                  <a:lnTo>
                    <a:pt x="132374" y="108"/>
                  </a:lnTo>
                  <a:lnTo>
                    <a:pt x="132187" y="81"/>
                  </a:lnTo>
                  <a:lnTo>
                    <a:pt x="132000" y="54"/>
                  </a:lnTo>
                  <a:lnTo>
                    <a:pt x="131813" y="33"/>
                  </a:lnTo>
                  <a:lnTo>
                    <a:pt x="131603" y="22"/>
                  </a:lnTo>
                  <a:lnTo>
                    <a:pt x="131392" y="11"/>
                  </a:lnTo>
                  <a:lnTo>
                    <a:pt x="131182" y="0"/>
                  </a:lnTo>
                  <a:lnTo>
                    <a:pt x="130949" y="0"/>
                  </a:lnTo>
                  <a:lnTo>
                    <a:pt x="130738" y="6"/>
                  </a:lnTo>
                  <a:lnTo>
                    <a:pt x="130528" y="16"/>
                  </a:lnTo>
                  <a:lnTo>
                    <a:pt x="130341" y="27"/>
                  </a:lnTo>
                  <a:lnTo>
                    <a:pt x="130154" y="43"/>
                  </a:lnTo>
                  <a:lnTo>
                    <a:pt x="129967" y="65"/>
                  </a:lnTo>
                  <a:lnTo>
                    <a:pt x="129780" y="92"/>
                  </a:lnTo>
                  <a:lnTo>
                    <a:pt x="129617" y="124"/>
                  </a:lnTo>
                  <a:lnTo>
                    <a:pt x="129477" y="156"/>
                  </a:lnTo>
                  <a:lnTo>
                    <a:pt x="129337" y="193"/>
                  </a:lnTo>
                  <a:lnTo>
                    <a:pt x="129220" y="231"/>
                  </a:lnTo>
                  <a:lnTo>
                    <a:pt x="129126" y="274"/>
                  </a:lnTo>
                  <a:lnTo>
                    <a:pt x="129033" y="317"/>
                  </a:lnTo>
                  <a:lnTo>
                    <a:pt x="128963" y="365"/>
                  </a:lnTo>
                  <a:lnTo>
                    <a:pt x="128916" y="413"/>
                  </a:lnTo>
                  <a:lnTo>
                    <a:pt x="128566" y="858"/>
                  </a:lnTo>
                  <a:lnTo>
                    <a:pt x="128355" y="1110"/>
                  </a:lnTo>
                  <a:lnTo>
                    <a:pt x="128098" y="1373"/>
                  </a:lnTo>
                  <a:lnTo>
                    <a:pt x="127818" y="1657"/>
                  </a:lnTo>
                  <a:lnTo>
                    <a:pt x="127514" y="1946"/>
                  </a:lnTo>
                  <a:lnTo>
                    <a:pt x="127187" y="2252"/>
                  </a:lnTo>
                  <a:lnTo>
                    <a:pt x="126813" y="2563"/>
                  </a:lnTo>
                  <a:lnTo>
                    <a:pt x="126440" y="2879"/>
                  </a:lnTo>
                  <a:lnTo>
                    <a:pt x="126019" y="3206"/>
                  </a:lnTo>
                  <a:lnTo>
                    <a:pt x="125575" y="3538"/>
                  </a:lnTo>
                  <a:lnTo>
                    <a:pt x="125108" y="3871"/>
                  </a:lnTo>
                  <a:lnTo>
                    <a:pt x="124594" y="4203"/>
                  </a:lnTo>
                  <a:lnTo>
                    <a:pt x="124080" y="4541"/>
                  </a:lnTo>
                  <a:lnTo>
                    <a:pt x="123519" y="4868"/>
                  </a:lnTo>
                  <a:lnTo>
                    <a:pt x="122935" y="5200"/>
                  </a:lnTo>
                  <a:lnTo>
                    <a:pt x="122328" y="5522"/>
                  </a:lnTo>
                  <a:lnTo>
                    <a:pt x="121697" y="5838"/>
                  </a:lnTo>
                  <a:lnTo>
                    <a:pt x="121043" y="6144"/>
                  </a:lnTo>
                  <a:lnTo>
                    <a:pt x="120342" y="6439"/>
                  </a:lnTo>
                  <a:lnTo>
                    <a:pt x="119618" y="6723"/>
                  </a:lnTo>
                  <a:lnTo>
                    <a:pt x="119267" y="6862"/>
                  </a:lnTo>
                  <a:lnTo>
                    <a:pt x="118893" y="6996"/>
                  </a:lnTo>
                  <a:lnTo>
                    <a:pt x="118496" y="7125"/>
                  </a:lnTo>
                  <a:lnTo>
                    <a:pt x="118122" y="7253"/>
                  </a:lnTo>
                  <a:lnTo>
                    <a:pt x="117725" y="7377"/>
                  </a:lnTo>
                  <a:lnTo>
                    <a:pt x="117305" y="7495"/>
                  </a:lnTo>
                  <a:lnTo>
                    <a:pt x="116908" y="7607"/>
                  </a:lnTo>
                  <a:lnTo>
                    <a:pt x="116487" y="7714"/>
                  </a:lnTo>
                  <a:lnTo>
                    <a:pt x="116067" y="7816"/>
                  </a:lnTo>
                  <a:lnTo>
                    <a:pt x="115646" y="7913"/>
                  </a:lnTo>
                  <a:lnTo>
                    <a:pt x="115202" y="8009"/>
                  </a:lnTo>
                  <a:lnTo>
                    <a:pt x="114758" y="8095"/>
                  </a:lnTo>
                  <a:lnTo>
                    <a:pt x="114314" y="8175"/>
                  </a:lnTo>
                  <a:lnTo>
                    <a:pt x="113870" y="8250"/>
                  </a:lnTo>
                  <a:lnTo>
                    <a:pt x="113403" y="8320"/>
                  </a:lnTo>
                  <a:lnTo>
                    <a:pt x="112936" y="8384"/>
                  </a:lnTo>
                  <a:lnTo>
                    <a:pt x="112469" y="8438"/>
                  </a:lnTo>
                  <a:lnTo>
                    <a:pt x="111978" y="8486"/>
                  </a:lnTo>
                  <a:lnTo>
                    <a:pt x="111487" y="8529"/>
                  </a:lnTo>
                  <a:lnTo>
                    <a:pt x="110997" y="8561"/>
                  </a:lnTo>
                  <a:lnTo>
                    <a:pt x="110506" y="8594"/>
                  </a:lnTo>
                  <a:lnTo>
                    <a:pt x="109992" y="8610"/>
                  </a:lnTo>
                  <a:lnTo>
                    <a:pt x="109431" y="8626"/>
                  </a:lnTo>
                  <a:lnTo>
                    <a:pt x="108847" y="8626"/>
                  </a:lnTo>
                  <a:lnTo>
                    <a:pt x="108240" y="8620"/>
                  </a:lnTo>
                  <a:lnTo>
                    <a:pt x="107609" y="8604"/>
                  </a:lnTo>
                  <a:lnTo>
                    <a:pt x="106955" y="8572"/>
                  </a:lnTo>
                  <a:lnTo>
                    <a:pt x="106278" y="8535"/>
                  </a:lnTo>
                  <a:lnTo>
                    <a:pt x="105577" y="8476"/>
                  </a:lnTo>
                  <a:lnTo>
                    <a:pt x="104829" y="8406"/>
                  </a:lnTo>
                  <a:lnTo>
                    <a:pt x="104081" y="8320"/>
                  </a:lnTo>
                  <a:lnTo>
                    <a:pt x="103310" y="8218"/>
                  </a:lnTo>
                  <a:lnTo>
                    <a:pt x="102493" y="8100"/>
                  </a:lnTo>
                  <a:lnTo>
                    <a:pt x="101675" y="7961"/>
                  </a:lnTo>
                  <a:lnTo>
                    <a:pt x="100811" y="7806"/>
                  </a:lnTo>
                  <a:lnTo>
                    <a:pt x="99923" y="7634"/>
                  </a:lnTo>
                  <a:lnTo>
                    <a:pt x="99035" y="7441"/>
                  </a:lnTo>
                  <a:lnTo>
                    <a:pt x="98101" y="7221"/>
                  </a:lnTo>
                  <a:lnTo>
                    <a:pt x="97143" y="6985"/>
                  </a:lnTo>
                  <a:lnTo>
                    <a:pt x="96161" y="6728"/>
                  </a:lnTo>
                  <a:lnTo>
                    <a:pt x="95133" y="6444"/>
                  </a:lnTo>
                  <a:lnTo>
                    <a:pt x="94106" y="6138"/>
                  </a:lnTo>
                  <a:lnTo>
                    <a:pt x="93054" y="5806"/>
                  </a:lnTo>
                  <a:lnTo>
                    <a:pt x="91956" y="5447"/>
                  </a:lnTo>
                  <a:lnTo>
                    <a:pt x="90835" y="5066"/>
                  </a:lnTo>
                  <a:lnTo>
                    <a:pt x="89713" y="4653"/>
                  </a:lnTo>
                  <a:lnTo>
                    <a:pt x="88545" y="4214"/>
                  </a:lnTo>
                  <a:lnTo>
                    <a:pt x="87354" y="3747"/>
                  </a:lnTo>
                  <a:lnTo>
                    <a:pt x="86139" y="3249"/>
                  </a:lnTo>
                  <a:lnTo>
                    <a:pt x="84877" y="2724"/>
                  </a:lnTo>
                  <a:lnTo>
                    <a:pt x="83616" y="2161"/>
                  </a:lnTo>
                  <a:lnTo>
                    <a:pt x="82307" y="1571"/>
                  </a:lnTo>
                  <a:lnTo>
                    <a:pt x="80976" y="944"/>
                  </a:lnTo>
                  <a:lnTo>
                    <a:pt x="79621" y="290"/>
                  </a:lnTo>
                  <a:lnTo>
                    <a:pt x="79480" y="220"/>
                  </a:lnTo>
                  <a:lnTo>
                    <a:pt x="79270" y="161"/>
                  </a:lnTo>
                  <a:lnTo>
                    <a:pt x="79037" y="113"/>
                  </a:lnTo>
                  <a:lnTo>
                    <a:pt x="78780" y="70"/>
                  </a:lnTo>
                  <a:lnTo>
                    <a:pt x="78499" y="38"/>
                  </a:lnTo>
                  <a:lnTo>
                    <a:pt x="78195" y="11"/>
                  </a:lnTo>
                  <a:lnTo>
                    <a:pt x="77868" y="0"/>
                  </a:lnTo>
                  <a:lnTo>
                    <a:pt x="77518" y="6"/>
                  </a:lnTo>
                  <a:lnTo>
                    <a:pt x="77191" y="16"/>
                  </a:lnTo>
                  <a:lnTo>
                    <a:pt x="76887" y="38"/>
                  </a:lnTo>
                  <a:lnTo>
                    <a:pt x="76583" y="70"/>
                  </a:lnTo>
                  <a:lnTo>
                    <a:pt x="76326" y="113"/>
                  </a:lnTo>
                  <a:lnTo>
                    <a:pt x="76093" y="161"/>
                  </a:lnTo>
                  <a:lnTo>
                    <a:pt x="75883" y="220"/>
                  </a:lnTo>
                  <a:lnTo>
                    <a:pt x="75719" y="285"/>
                  </a:lnTo>
                  <a:lnTo>
                    <a:pt x="75602" y="360"/>
                  </a:lnTo>
                  <a:lnTo>
                    <a:pt x="75485" y="461"/>
                  </a:lnTo>
                  <a:lnTo>
                    <a:pt x="75112" y="724"/>
                  </a:lnTo>
                  <a:lnTo>
                    <a:pt x="74504" y="1121"/>
                  </a:lnTo>
                  <a:lnTo>
                    <a:pt x="74107" y="1367"/>
                  </a:lnTo>
                  <a:lnTo>
                    <a:pt x="73663" y="1635"/>
                  </a:lnTo>
                  <a:lnTo>
                    <a:pt x="73172" y="1930"/>
                  </a:lnTo>
                  <a:lnTo>
                    <a:pt x="72612" y="2241"/>
                  </a:lnTo>
                  <a:lnTo>
                    <a:pt x="71981" y="2574"/>
                  </a:lnTo>
                  <a:lnTo>
                    <a:pt x="71303" y="2922"/>
                  </a:lnTo>
                  <a:lnTo>
                    <a:pt x="70579" y="3281"/>
                  </a:lnTo>
                  <a:lnTo>
                    <a:pt x="69785" y="3651"/>
                  </a:lnTo>
                  <a:lnTo>
                    <a:pt x="68944" y="4026"/>
                  </a:lnTo>
                  <a:lnTo>
                    <a:pt x="68056" y="4407"/>
                  </a:lnTo>
                  <a:lnTo>
                    <a:pt x="67098" y="4793"/>
                  </a:lnTo>
                  <a:lnTo>
                    <a:pt x="66094" y="5173"/>
                  </a:lnTo>
                  <a:lnTo>
                    <a:pt x="65556" y="5361"/>
                  </a:lnTo>
                  <a:lnTo>
                    <a:pt x="65019" y="5549"/>
                  </a:lnTo>
                  <a:lnTo>
                    <a:pt x="64458" y="5731"/>
                  </a:lnTo>
                  <a:lnTo>
                    <a:pt x="63897" y="5919"/>
                  </a:lnTo>
                  <a:lnTo>
                    <a:pt x="63313" y="6095"/>
                  </a:lnTo>
                  <a:lnTo>
                    <a:pt x="62729" y="6278"/>
                  </a:lnTo>
                  <a:lnTo>
                    <a:pt x="62099" y="6449"/>
                  </a:lnTo>
                  <a:lnTo>
                    <a:pt x="61491" y="6621"/>
                  </a:lnTo>
                  <a:lnTo>
                    <a:pt x="60860" y="6792"/>
                  </a:lnTo>
                  <a:lnTo>
                    <a:pt x="60206" y="6953"/>
                  </a:lnTo>
                  <a:lnTo>
                    <a:pt x="59529" y="7114"/>
                  </a:lnTo>
                  <a:lnTo>
                    <a:pt x="58851" y="7269"/>
                  </a:lnTo>
                  <a:lnTo>
                    <a:pt x="58174" y="7420"/>
                  </a:lnTo>
                  <a:lnTo>
                    <a:pt x="57473" y="7564"/>
                  </a:lnTo>
                  <a:lnTo>
                    <a:pt x="56748" y="7698"/>
                  </a:lnTo>
                  <a:lnTo>
                    <a:pt x="56024" y="7832"/>
                  </a:lnTo>
                  <a:lnTo>
                    <a:pt x="55277" y="7956"/>
                  </a:lnTo>
                  <a:lnTo>
                    <a:pt x="54506" y="8074"/>
                  </a:lnTo>
                  <a:lnTo>
                    <a:pt x="53735" y="8186"/>
                  </a:lnTo>
                  <a:lnTo>
                    <a:pt x="52964" y="8288"/>
                  </a:lnTo>
                  <a:lnTo>
                    <a:pt x="52146" y="8384"/>
                  </a:lnTo>
                  <a:lnTo>
                    <a:pt x="51352" y="8470"/>
                  </a:lnTo>
                  <a:lnTo>
                    <a:pt x="50511" y="8551"/>
                  </a:lnTo>
                  <a:lnTo>
                    <a:pt x="49670" y="8620"/>
                  </a:lnTo>
                  <a:lnTo>
                    <a:pt x="48829" y="8679"/>
                  </a:lnTo>
                  <a:lnTo>
                    <a:pt x="47964" y="8733"/>
                  </a:lnTo>
                  <a:lnTo>
                    <a:pt x="47076" y="8776"/>
                  </a:lnTo>
                  <a:lnTo>
                    <a:pt x="46189" y="8803"/>
                  </a:lnTo>
                  <a:lnTo>
                    <a:pt x="45604" y="8819"/>
                  </a:lnTo>
                  <a:lnTo>
                    <a:pt x="44997" y="8829"/>
                  </a:lnTo>
                  <a:lnTo>
                    <a:pt x="43198" y="8829"/>
                  </a:lnTo>
                  <a:lnTo>
                    <a:pt x="42591" y="8819"/>
                  </a:lnTo>
                  <a:lnTo>
                    <a:pt x="41983" y="8803"/>
                  </a:lnTo>
                  <a:lnTo>
                    <a:pt x="41352" y="8787"/>
                  </a:lnTo>
                  <a:lnTo>
                    <a:pt x="40745" y="8760"/>
                  </a:lnTo>
                  <a:lnTo>
                    <a:pt x="40138" y="8733"/>
                  </a:lnTo>
                  <a:lnTo>
                    <a:pt x="39507" y="8701"/>
                  </a:lnTo>
                  <a:lnTo>
                    <a:pt x="38899" y="8663"/>
                  </a:lnTo>
                  <a:lnTo>
                    <a:pt x="38269" y="8620"/>
                  </a:lnTo>
                  <a:lnTo>
                    <a:pt x="37638" y="8572"/>
                  </a:lnTo>
                  <a:lnTo>
                    <a:pt x="37030" y="8518"/>
                  </a:lnTo>
                  <a:lnTo>
                    <a:pt x="36400" y="8465"/>
                  </a:lnTo>
                  <a:lnTo>
                    <a:pt x="35769" y="8401"/>
                  </a:lnTo>
                  <a:lnTo>
                    <a:pt x="35138" y="8336"/>
                  </a:lnTo>
                  <a:lnTo>
                    <a:pt x="34507" y="8267"/>
                  </a:lnTo>
                  <a:lnTo>
                    <a:pt x="33853" y="8191"/>
                  </a:lnTo>
                  <a:lnTo>
                    <a:pt x="33222" y="8111"/>
                  </a:lnTo>
                  <a:lnTo>
                    <a:pt x="32591" y="8025"/>
                  </a:lnTo>
                  <a:lnTo>
                    <a:pt x="31937" y="7934"/>
                  </a:lnTo>
                  <a:lnTo>
                    <a:pt x="31306" y="7843"/>
                  </a:lnTo>
                  <a:lnTo>
                    <a:pt x="30652" y="7741"/>
                  </a:lnTo>
                  <a:lnTo>
                    <a:pt x="29998" y="7639"/>
                  </a:lnTo>
                  <a:lnTo>
                    <a:pt x="29344" y="7532"/>
                  </a:lnTo>
                  <a:lnTo>
                    <a:pt x="28713" y="7420"/>
                  </a:lnTo>
                  <a:lnTo>
                    <a:pt x="28059" y="7302"/>
                  </a:lnTo>
                  <a:lnTo>
                    <a:pt x="27405" y="7178"/>
                  </a:lnTo>
                  <a:lnTo>
                    <a:pt x="26727" y="7050"/>
                  </a:lnTo>
                  <a:lnTo>
                    <a:pt x="26073" y="6921"/>
                  </a:lnTo>
                  <a:lnTo>
                    <a:pt x="24741" y="6642"/>
                  </a:lnTo>
                  <a:lnTo>
                    <a:pt x="23410" y="6347"/>
                  </a:lnTo>
                  <a:lnTo>
                    <a:pt x="22078" y="6031"/>
                  </a:lnTo>
                  <a:lnTo>
                    <a:pt x="20723" y="5699"/>
                  </a:lnTo>
                  <a:lnTo>
                    <a:pt x="19391" y="5345"/>
                  </a:lnTo>
                  <a:lnTo>
                    <a:pt x="18013" y="4975"/>
                  </a:lnTo>
                  <a:lnTo>
                    <a:pt x="16658" y="4589"/>
                  </a:lnTo>
                  <a:lnTo>
                    <a:pt x="15280" y="4182"/>
                  </a:lnTo>
                  <a:lnTo>
                    <a:pt x="13901" y="3753"/>
                  </a:lnTo>
                  <a:lnTo>
                    <a:pt x="12499" y="3308"/>
                  </a:lnTo>
                  <a:lnTo>
                    <a:pt x="11098" y="2842"/>
                  </a:lnTo>
                  <a:lnTo>
                    <a:pt x="9696" y="2364"/>
                  </a:lnTo>
                  <a:lnTo>
                    <a:pt x="8294" y="1861"/>
                  </a:lnTo>
                  <a:lnTo>
                    <a:pt x="6869" y="1341"/>
                  </a:lnTo>
                  <a:lnTo>
                    <a:pt x="5444" y="804"/>
                  </a:lnTo>
                  <a:lnTo>
                    <a:pt x="4019" y="247"/>
                  </a:lnTo>
                  <a:lnTo>
                    <a:pt x="3855" y="193"/>
                  </a:lnTo>
                  <a:lnTo>
                    <a:pt x="3668" y="145"/>
                  </a:lnTo>
                  <a:lnTo>
                    <a:pt x="3458" y="102"/>
                  </a:lnTo>
                  <a:lnTo>
                    <a:pt x="3224" y="65"/>
                  </a:lnTo>
                  <a:lnTo>
                    <a:pt x="2967" y="38"/>
                  </a:lnTo>
                  <a:lnTo>
                    <a:pt x="2710" y="16"/>
                  </a:lnTo>
                  <a:lnTo>
                    <a:pt x="2430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4"/>
            <p:cNvSpPr/>
            <p:nvPr/>
          </p:nvSpPr>
          <p:spPr>
            <a:xfrm rot="10800000">
              <a:off x="-2038044" y="4311303"/>
              <a:ext cx="1045250" cy="631357"/>
            </a:xfrm>
            <a:custGeom>
              <a:avLst/>
              <a:gdLst/>
              <a:ahLst/>
              <a:cxnLst/>
              <a:rect l="l" t="t" r="r" b="b"/>
              <a:pathLst>
                <a:path w="108148" h="16104" extrusionOk="0">
                  <a:moveTo>
                    <a:pt x="104830" y="0"/>
                  </a:moveTo>
                  <a:lnTo>
                    <a:pt x="104573" y="5"/>
                  </a:lnTo>
                  <a:lnTo>
                    <a:pt x="104362" y="16"/>
                  </a:lnTo>
                  <a:lnTo>
                    <a:pt x="104152" y="27"/>
                  </a:lnTo>
                  <a:lnTo>
                    <a:pt x="103942" y="43"/>
                  </a:lnTo>
                  <a:lnTo>
                    <a:pt x="103755" y="64"/>
                  </a:lnTo>
                  <a:lnTo>
                    <a:pt x="103591" y="91"/>
                  </a:lnTo>
                  <a:lnTo>
                    <a:pt x="103428" y="123"/>
                  </a:lnTo>
                  <a:lnTo>
                    <a:pt x="103264" y="155"/>
                  </a:lnTo>
                  <a:lnTo>
                    <a:pt x="103124" y="188"/>
                  </a:lnTo>
                  <a:lnTo>
                    <a:pt x="103007" y="225"/>
                  </a:lnTo>
                  <a:lnTo>
                    <a:pt x="102914" y="268"/>
                  </a:lnTo>
                  <a:lnTo>
                    <a:pt x="102820" y="311"/>
                  </a:lnTo>
                  <a:lnTo>
                    <a:pt x="102750" y="359"/>
                  </a:lnTo>
                  <a:lnTo>
                    <a:pt x="102704" y="402"/>
                  </a:lnTo>
                  <a:lnTo>
                    <a:pt x="102680" y="450"/>
                  </a:lnTo>
                  <a:lnTo>
                    <a:pt x="102657" y="504"/>
                  </a:lnTo>
                  <a:lnTo>
                    <a:pt x="102680" y="552"/>
                  </a:lnTo>
                  <a:lnTo>
                    <a:pt x="102937" y="1088"/>
                  </a:lnTo>
                  <a:lnTo>
                    <a:pt x="103171" y="1715"/>
                  </a:lnTo>
                  <a:lnTo>
                    <a:pt x="103381" y="2418"/>
                  </a:lnTo>
                  <a:lnTo>
                    <a:pt x="103568" y="3179"/>
                  </a:lnTo>
                  <a:lnTo>
                    <a:pt x="103638" y="3576"/>
                  </a:lnTo>
                  <a:lnTo>
                    <a:pt x="103708" y="3983"/>
                  </a:lnTo>
                  <a:lnTo>
                    <a:pt x="103755" y="4401"/>
                  </a:lnTo>
                  <a:lnTo>
                    <a:pt x="103778" y="4819"/>
                  </a:lnTo>
                  <a:lnTo>
                    <a:pt x="103802" y="5248"/>
                  </a:lnTo>
                  <a:lnTo>
                    <a:pt x="103778" y="5677"/>
                  </a:lnTo>
                  <a:lnTo>
                    <a:pt x="103755" y="6100"/>
                  </a:lnTo>
                  <a:lnTo>
                    <a:pt x="103708" y="6529"/>
                  </a:lnTo>
                  <a:lnTo>
                    <a:pt x="103615" y="6953"/>
                  </a:lnTo>
                  <a:lnTo>
                    <a:pt x="103498" y="7371"/>
                  </a:lnTo>
                  <a:lnTo>
                    <a:pt x="103358" y="7784"/>
                  </a:lnTo>
                  <a:lnTo>
                    <a:pt x="103194" y="8186"/>
                  </a:lnTo>
                  <a:lnTo>
                    <a:pt x="102984" y="8577"/>
                  </a:lnTo>
                  <a:lnTo>
                    <a:pt x="102750" y="8958"/>
                  </a:lnTo>
                  <a:lnTo>
                    <a:pt x="102470" y="9322"/>
                  </a:lnTo>
                  <a:lnTo>
                    <a:pt x="102166" y="9671"/>
                  </a:lnTo>
                  <a:lnTo>
                    <a:pt x="102003" y="9837"/>
                  </a:lnTo>
                  <a:lnTo>
                    <a:pt x="101816" y="9998"/>
                  </a:lnTo>
                  <a:lnTo>
                    <a:pt x="101606" y="10158"/>
                  </a:lnTo>
                  <a:lnTo>
                    <a:pt x="101419" y="10309"/>
                  </a:lnTo>
                  <a:lnTo>
                    <a:pt x="101208" y="10459"/>
                  </a:lnTo>
                  <a:lnTo>
                    <a:pt x="100975" y="10598"/>
                  </a:lnTo>
                  <a:lnTo>
                    <a:pt x="100741" y="10737"/>
                  </a:lnTo>
                  <a:lnTo>
                    <a:pt x="100484" y="10866"/>
                  </a:lnTo>
                  <a:lnTo>
                    <a:pt x="100227" y="10989"/>
                  </a:lnTo>
                  <a:lnTo>
                    <a:pt x="99947" y="11102"/>
                  </a:lnTo>
                  <a:lnTo>
                    <a:pt x="99666" y="11214"/>
                  </a:lnTo>
                  <a:lnTo>
                    <a:pt x="99363" y="11316"/>
                  </a:lnTo>
                  <a:lnTo>
                    <a:pt x="99059" y="11413"/>
                  </a:lnTo>
                  <a:lnTo>
                    <a:pt x="98732" y="11499"/>
                  </a:lnTo>
                  <a:lnTo>
                    <a:pt x="98405" y="11579"/>
                  </a:lnTo>
                  <a:lnTo>
                    <a:pt x="98054" y="11654"/>
                  </a:lnTo>
                  <a:lnTo>
                    <a:pt x="97868" y="11686"/>
                  </a:lnTo>
                  <a:lnTo>
                    <a:pt x="97657" y="11713"/>
                  </a:lnTo>
                  <a:lnTo>
                    <a:pt x="97424" y="11745"/>
                  </a:lnTo>
                  <a:lnTo>
                    <a:pt x="97120" y="11772"/>
                  </a:lnTo>
                  <a:lnTo>
                    <a:pt x="96793" y="11788"/>
                  </a:lnTo>
                  <a:lnTo>
                    <a:pt x="96396" y="11804"/>
                  </a:lnTo>
                  <a:lnTo>
                    <a:pt x="95928" y="11804"/>
                  </a:lnTo>
                  <a:lnTo>
                    <a:pt x="95414" y="11799"/>
                  </a:lnTo>
                  <a:lnTo>
                    <a:pt x="94971" y="11783"/>
                  </a:lnTo>
                  <a:lnTo>
                    <a:pt x="94503" y="11761"/>
                  </a:lnTo>
                  <a:lnTo>
                    <a:pt x="94013" y="11729"/>
                  </a:lnTo>
                  <a:lnTo>
                    <a:pt x="93522" y="11697"/>
                  </a:lnTo>
                  <a:lnTo>
                    <a:pt x="93031" y="11654"/>
                  </a:lnTo>
                  <a:lnTo>
                    <a:pt x="92517" y="11606"/>
                  </a:lnTo>
                  <a:lnTo>
                    <a:pt x="91980" y="11552"/>
                  </a:lnTo>
                  <a:lnTo>
                    <a:pt x="91443" y="11488"/>
                  </a:lnTo>
                  <a:lnTo>
                    <a:pt x="90905" y="11424"/>
                  </a:lnTo>
                  <a:lnTo>
                    <a:pt x="90368" y="11349"/>
                  </a:lnTo>
                  <a:lnTo>
                    <a:pt x="89807" y="11273"/>
                  </a:lnTo>
                  <a:lnTo>
                    <a:pt x="89223" y="11193"/>
                  </a:lnTo>
                  <a:lnTo>
                    <a:pt x="88055" y="11011"/>
                  </a:lnTo>
                  <a:lnTo>
                    <a:pt x="86887" y="10812"/>
                  </a:lnTo>
                  <a:lnTo>
                    <a:pt x="85672" y="10598"/>
                  </a:lnTo>
                  <a:lnTo>
                    <a:pt x="84434" y="10368"/>
                  </a:lnTo>
                  <a:lnTo>
                    <a:pt x="83196" y="10126"/>
                  </a:lnTo>
                  <a:lnTo>
                    <a:pt x="81934" y="9869"/>
                  </a:lnTo>
                  <a:lnTo>
                    <a:pt x="80673" y="9601"/>
                  </a:lnTo>
                  <a:lnTo>
                    <a:pt x="79411" y="9322"/>
                  </a:lnTo>
                  <a:lnTo>
                    <a:pt x="78149" y="9038"/>
                  </a:lnTo>
                  <a:lnTo>
                    <a:pt x="76888" y="8749"/>
                  </a:lnTo>
                  <a:lnTo>
                    <a:pt x="75650" y="8454"/>
                  </a:lnTo>
                  <a:lnTo>
                    <a:pt x="74411" y="8154"/>
                  </a:lnTo>
                  <a:lnTo>
                    <a:pt x="73196" y="7848"/>
                  </a:lnTo>
                  <a:lnTo>
                    <a:pt x="72005" y="7548"/>
                  </a:lnTo>
                  <a:lnTo>
                    <a:pt x="70813" y="7248"/>
                  </a:lnTo>
                  <a:lnTo>
                    <a:pt x="69669" y="6947"/>
                  </a:lnTo>
                  <a:lnTo>
                    <a:pt x="67496" y="6363"/>
                  </a:lnTo>
                  <a:lnTo>
                    <a:pt x="65463" y="5800"/>
                  </a:lnTo>
                  <a:lnTo>
                    <a:pt x="63641" y="5286"/>
                  </a:lnTo>
                  <a:lnTo>
                    <a:pt x="62029" y="4814"/>
                  </a:lnTo>
                  <a:lnTo>
                    <a:pt x="60697" y="4412"/>
                  </a:lnTo>
                  <a:lnTo>
                    <a:pt x="60557" y="4374"/>
                  </a:lnTo>
                  <a:lnTo>
                    <a:pt x="60417" y="4347"/>
                  </a:lnTo>
                  <a:lnTo>
                    <a:pt x="60277" y="4315"/>
                  </a:lnTo>
                  <a:lnTo>
                    <a:pt x="60137" y="4294"/>
                  </a:lnTo>
                  <a:lnTo>
                    <a:pt x="59973" y="4272"/>
                  </a:lnTo>
                  <a:lnTo>
                    <a:pt x="59786" y="4251"/>
                  </a:lnTo>
                  <a:lnTo>
                    <a:pt x="59623" y="4235"/>
                  </a:lnTo>
                  <a:lnTo>
                    <a:pt x="59436" y="4224"/>
                  </a:lnTo>
                  <a:lnTo>
                    <a:pt x="59249" y="4219"/>
                  </a:lnTo>
                  <a:lnTo>
                    <a:pt x="59062" y="4213"/>
                  </a:lnTo>
                  <a:lnTo>
                    <a:pt x="58875" y="4213"/>
                  </a:lnTo>
                  <a:lnTo>
                    <a:pt x="58688" y="4219"/>
                  </a:lnTo>
                  <a:lnTo>
                    <a:pt x="58501" y="4224"/>
                  </a:lnTo>
                  <a:lnTo>
                    <a:pt x="58314" y="4235"/>
                  </a:lnTo>
                  <a:lnTo>
                    <a:pt x="58151" y="4251"/>
                  </a:lnTo>
                  <a:lnTo>
                    <a:pt x="57964" y="4272"/>
                  </a:lnTo>
                  <a:lnTo>
                    <a:pt x="57800" y="4294"/>
                  </a:lnTo>
                  <a:lnTo>
                    <a:pt x="57637" y="4321"/>
                  </a:lnTo>
                  <a:lnTo>
                    <a:pt x="57497" y="4347"/>
                  </a:lnTo>
                  <a:lnTo>
                    <a:pt x="57356" y="4380"/>
                  </a:lnTo>
                  <a:lnTo>
                    <a:pt x="57240" y="4412"/>
                  </a:lnTo>
                  <a:lnTo>
                    <a:pt x="57123" y="4449"/>
                  </a:lnTo>
                  <a:lnTo>
                    <a:pt x="57053" y="4487"/>
                  </a:lnTo>
                  <a:lnTo>
                    <a:pt x="56959" y="4524"/>
                  </a:lnTo>
                  <a:lnTo>
                    <a:pt x="56913" y="4567"/>
                  </a:lnTo>
                  <a:lnTo>
                    <a:pt x="56866" y="4610"/>
                  </a:lnTo>
                  <a:lnTo>
                    <a:pt x="56819" y="4648"/>
                  </a:lnTo>
                  <a:lnTo>
                    <a:pt x="56819" y="4691"/>
                  </a:lnTo>
                  <a:lnTo>
                    <a:pt x="56819" y="4739"/>
                  </a:lnTo>
                  <a:lnTo>
                    <a:pt x="56843" y="4782"/>
                  </a:lnTo>
                  <a:lnTo>
                    <a:pt x="56866" y="4825"/>
                  </a:lnTo>
                  <a:lnTo>
                    <a:pt x="56936" y="4867"/>
                  </a:lnTo>
                  <a:lnTo>
                    <a:pt x="57263" y="5093"/>
                  </a:lnTo>
                  <a:lnTo>
                    <a:pt x="57590" y="5339"/>
                  </a:lnTo>
                  <a:lnTo>
                    <a:pt x="57964" y="5613"/>
                  </a:lnTo>
                  <a:lnTo>
                    <a:pt x="58338" y="5902"/>
                  </a:lnTo>
                  <a:lnTo>
                    <a:pt x="58712" y="6213"/>
                  </a:lnTo>
                  <a:lnTo>
                    <a:pt x="59085" y="6540"/>
                  </a:lnTo>
                  <a:lnTo>
                    <a:pt x="59482" y="6878"/>
                  </a:lnTo>
                  <a:lnTo>
                    <a:pt x="59856" y="7237"/>
                  </a:lnTo>
                  <a:lnTo>
                    <a:pt x="60230" y="7601"/>
                  </a:lnTo>
                  <a:lnTo>
                    <a:pt x="60604" y="7977"/>
                  </a:lnTo>
                  <a:lnTo>
                    <a:pt x="60954" y="8363"/>
                  </a:lnTo>
                  <a:lnTo>
                    <a:pt x="61281" y="8749"/>
                  </a:lnTo>
                  <a:lnTo>
                    <a:pt x="61585" y="9145"/>
                  </a:lnTo>
                  <a:lnTo>
                    <a:pt x="61865" y="9542"/>
                  </a:lnTo>
                  <a:lnTo>
                    <a:pt x="62122" y="9933"/>
                  </a:lnTo>
                  <a:lnTo>
                    <a:pt x="62333" y="10330"/>
                  </a:lnTo>
                  <a:lnTo>
                    <a:pt x="62520" y="10721"/>
                  </a:lnTo>
                  <a:lnTo>
                    <a:pt x="62636" y="11107"/>
                  </a:lnTo>
                  <a:lnTo>
                    <a:pt x="62730" y="11488"/>
                  </a:lnTo>
                  <a:lnTo>
                    <a:pt x="62777" y="11858"/>
                  </a:lnTo>
                  <a:lnTo>
                    <a:pt x="62777" y="12040"/>
                  </a:lnTo>
                  <a:lnTo>
                    <a:pt x="62753" y="12217"/>
                  </a:lnTo>
                  <a:lnTo>
                    <a:pt x="62730" y="12394"/>
                  </a:lnTo>
                  <a:lnTo>
                    <a:pt x="62683" y="12565"/>
                  </a:lnTo>
                  <a:lnTo>
                    <a:pt x="62636" y="12732"/>
                  </a:lnTo>
                  <a:lnTo>
                    <a:pt x="62566" y="12898"/>
                  </a:lnTo>
                  <a:lnTo>
                    <a:pt x="62473" y="13059"/>
                  </a:lnTo>
                  <a:lnTo>
                    <a:pt x="62356" y="13214"/>
                  </a:lnTo>
                  <a:lnTo>
                    <a:pt x="62239" y="13364"/>
                  </a:lnTo>
                  <a:lnTo>
                    <a:pt x="62099" y="13514"/>
                  </a:lnTo>
                  <a:lnTo>
                    <a:pt x="61936" y="13654"/>
                  </a:lnTo>
                  <a:lnTo>
                    <a:pt x="61749" y="13793"/>
                  </a:lnTo>
                  <a:lnTo>
                    <a:pt x="61562" y="13922"/>
                  </a:lnTo>
                  <a:lnTo>
                    <a:pt x="61352" y="14050"/>
                  </a:lnTo>
                  <a:lnTo>
                    <a:pt x="61118" y="14168"/>
                  </a:lnTo>
                  <a:lnTo>
                    <a:pt x="60861" y="14286"/>
                  </a:lnTo>
                  <a:lnTo>
                    <a:pt x="60581" y="14393"/>
                  </a:lnTo>
                  <a:lnTo>
                    <a:pt x="60277" y="14495"/>
                  </a:lnTo>
                  <a:lnTo>
                    <a:pt x="59950" y="14586"/>
                  </a:lnTo>
                  <a:lnTo>
                    <a:pt x="59599" y="14672"/>
                  </a:lnTo>
                  <a:lnTo>
                    <a:pt x="59226" y="14753"/>
                  </a:lnTo>
                  <a:lnTo>
                    <a:pt x="58852" y="14828"/>
                  </a:lnTo>
                  <a:lnTo>
                    <a:pt x="58431" y="14892"/>
                  </a:lnTo>
                  <a:lnTo>
                    <a:pt x="57987" y="14951"/>
                  </a:lnTo>
                  <a:lnTo>
                    <a:pt x="57497" y="14999"/>
                  </a:lnTo>
                  <a:lnTo>
                    <a:pt x="56983" y="15042"/>
                  </a:lnTo>
                  <a:lnTo>
                    <a:pt x="56422" y="15080"/>
                  </a:lnTo>
                  <a:lnTo>
                    <a:pt x="55838" y="15106"/>
                  </a:lnTo>
                  <a:lnTo>
                    <a:pt x="55230" y="15122"/>
                  </a:lnTo>
                  <a:lnTo>
                    <a:pt x="54576" y="15133"/>
                  </a:lnTo>
                  <a:lnTo>
                    <a:pt x="53922" y="15138"/>
                  </a:lnTo>
                  <a:lnTo>
                    <a:pt x="53221" y="15138"/>
                  </a:lnTo>
                  <a:lnTo>
                    <a:pt x="52497" y="15128"/>
                  </a:lnTo>
                  <a:lnTo>
                    <a:pt x="51749" y="15106"/>
                  </a:lnTo>
                  <a:lnTo>
                    <a:pt x="51002" y="15085"/>
                  </a:lnTo>
                  <a:lnTo>
                    <a:pt x="50207" y="15053"/>
                  </a:lnTo>
                  <a:lnTo>
                    <a:pt x="49390" y="15015"/>
                  </a:lnTo>
                  <a:lnTo>
                    <a:pt x="48572" y="14972"/>
                  </a:lnTo>
                  <a:lnTo>
                    <a:pt x="47708" y="14924"/>
                  </a:lnTo>
                  <a:lnTo>
                    <a:pt x="46843" y="14870"/>
                  </a:lnTo>
                  <a:lnTo>
                    <a:pt x="45955" y="14811"/>
                  </a:lnTo>
                  <a:lnTo>
                    <a:pt x="45068" y="14747"/>
                  </a:lnTo>
                  <a:lnTo>
                    <a:pt x="44133" y="14677"/>
                  </a:lnTo>
                  <a:lnTo>
                    <a:pt x="43222" y="14602"/>
                  </a:lnTo>
                  <a:lnTo>
                    <a:pt x="42264" y="14522"/>
                  </a:lnTo>
                  <a:lnTo>
                    <a:pt x="41306" y="14442"/>
                  </a:lnTo>
                  <a:lnTo>
                    <a:pt x="39367" y="14259"/>
                  </a:lnTo>
                  <a:lnTo>
                    <a:pt x="37381" y="14061"/>
                  </a:lnTo>
                  <a:lnTo>
                    <a:pt x="35372" y="13852"/>
                  </a:lnTo>
                  <a:lnTo>
                    <a:pt x="33340" y="13632"/>
                  </a:lnTo>
                  <a:lnTo>
                    <a:pt x="31307" y="13402"/>
                  </a:lnTo>
                  <a:lnTo>
                    <a:pt x="29251" y="13155"/>
                  </a:lnTo>
                  <a:lnTo>
                    <a:pt x="27219" y="12908"/>
                  </a:lnTo>
                  <a:lnTo>
                    <a:pt x="25186" y="12651"/>
                  </a:lnTo>
                  <a:lnTo>
                    <a:pt x="23177" y="12394"/>
                  </a:lnTo>
                  <a:lnTo>
                    <a:pt x="21168" y="12131"/>
                  </a:lnTo>
                  <a:lnTo>
                    <a:pt x="19228" y="11868"/>
                  </a:lnTo>
                  <a:lnTo>
                    <a:pt x="17313" y="11606"/>
                  </a:lnTo>
                  <a:lnTo>
                    <a:pt x="15467" y="11343"/>
                  </a:lnTo>
                  <a:lnTo>
                    <a:pt x="13668" y="11086"/>
                  </a:lnTo>
                  <a:lnTo>
                    <a:pt x="11916" y="10834"/>
                  </a:lnTo>
                  <a:lnTo>
                    <a:pt x="10281" y="10593"/>
                  </a:lnTo>
                  <a:lnTo>
                    <a:pt x="8692" y="10357"/>
                  </a:lnTo>
                  <a:lnTo>
                    <a:pt x="5818" y="9912"/>
                  </a:lnTo>
                  <a:lnTo>
                    <a:pt x="3388" y="9526"/>
                  </a:lnTo>
                  <a:lnTo>
                    <a:pt x="3202" y="9499"/>
                  </a:lnTo>
                  <a:lnTo>
                    <a:pt x="3015" y="9472"/>
                  </a:lnTo>
                  <a:lnTo>
                    <a:pt x="2804" y="9456"/>
                  </a:lnTo>
                  <a:lnTo>
                    <a:pt x="2594" y="9445"/>
                  </a:lnTo>
                  <a:lnTo>
                    <a:pt x="2407" y="9435"/>
                  </a:lnTo>
                  <a:lnTo>
                    <a:pt x="1987" y="9435"/>
                  </a:lnTo>
                  <a:lnTo>
                    <a:pt x="1776" y="9440"/>
                  </a:lnTo>
                  <a:lnTo>
                    <a:pt x="1590" y="9451"/>
                  </a:lnTo>
                  <a:lnTo>
                    <a:pt x="1379" y="9467"/>
                  </a:lnTo>
                  <a:lnTo>
                    <a:pt x="1192" y="9483"/>
                  </a:lnTo>
                  <a:lnTo>
                    <a:pt x="1005" y="9504"/>
                  </a:lnTo>
                  <a:lnTo>
                    <a:pt x="842" y="9537"/>
                  </a:lnTo>
                  <a:lnTo>
                    <a:pt x="678" y="9563"/>
                  </a:lnTo>
                  <a:lnTo>
                    <a:pt x="515" y="9601"/>
                  </a:lnTo>
                  <a:lnTo>
                    <a:pt x="398" y="9638"/>
                  </a:lnTo>
                  <a:lnTo>
                    <a:pt x="258" y="9681"/>
                  </a:lnTo>
                  <a:lnTo>
                    <a:pt x="164" y="9730"/>
                  </a:lnTo>
                  <a:lnTo>
                    <a:pt x="94" y="9772"/>
                  </a:lnTo>
                  <a:lnTo>
                    <a:pt x="48" y="9821"/>
                  </a:lnTo>
                  <a:lnTo>
                    <a:pt x="1" y="9869"/>
                  </a:lnTo>
                  <a:lnTo>
                    <a:pt x="1" y="9917"/>
                  </a:lnTo>
                  <a:lnTo>
                    <a:pt x="1" y="9960"/>
                  </a:lnTo>
                  <a:lnTo>
                    <a:pt x="24" y="10008"/>
                  </a:lnTo>
                  <a:lnTo>
                    <a:pt x="71" y="10057"/>
                  </a:lnTo>
                  <a:lnTo>
                    <a:pt x="118" y="10099"/>
                  </a:lnTo>
                  <a:lnTo>
                    <a:pt x="211" y="10148"/>
                  </a:lnTo>
                  <a:lnTo>
                    <a:pt x="305" y="10185"/>
                  </a:lnTo>
                  <a:lnTo>
                    <a:pt x="421" y="10228"/>
                  </a:lnTo>
                  <a:lnTo>
                    <a:pt x="562" y="10266"/>
                  </a:lnTo>
                  <a:lnTo>
                    <a:pt x="725" y="10298"/>
                  </a:lnTo>
                  <a:lnTo>
                    <a:pt x="889" y="10330"/>
                  </a:lnTo>
                  <a:lnTo>
                    <a:pt x="2150" y="10534"/>
                  </a:lnTo>
                  <a:lnTo>
                    <a:pt x="4159" y="10845"/>
                  </a:lnTo>
                  <a:lnTo>
                    <a:pt x="6823" y="11257"/>
                  </a:lnTo>
                  <a:lnTo>
                    <a:pt x="8365" y="11488"/>
                  </a:lnTo>
                  <a:lnTo>
                    <a:pt x="10047" y="11734"/>
                  </a:lnTo>
                  <a:lnTo>
                    <a:pt x="11822" y="11997"/>
                  </a:lnTo>
                  <a:lnTo>
                    <a:pt x="13738" y="12271"/>
                  </a:lnTo>
                  <a:lnTo>
                    <a:pt x="15747" y="12549"/>
                  </a:lnTo>
                  <a:lnTo>
                    <a:pt x="17827" y="12833"/>
                  </a:lnTo>
                  <a:lnTo>
                    <a:pt x="19976" y="13123"/>
                  </a:lnTo>
                  <a:lnTo>
                    <a:pt x="22196" y="13412"/>
                  </a:lnTo>
                  <a:lnTo>
                    <a:pt x="24462" y="13702"/>
                  </a:lnTo>
                  <a:lnTo>
                    <a:pt x="26775" y="13986"/>
                  </a:lnTo>
                  <a:lnTo>
                    <a:pt x="29134" y="14259"/>
                  </a:lnTo>
                  <a:lnTo>
                    <a:pt x="31471" y="14527"/>
                  </a:lnTo>
                  <a:lnTo>
                    <a:pt x="33854" y="14779"/>
                  </a:lnTo>
                  <a:lnTo>
                    <a:pt x="35022" y="14903"/>
                  </a:lnTo>
                  <a:lnTo>
                    <a:pt x="36190" y="15021"/>
                  </a:lnTo>
                  <a:lnTo>
                    <a:pt x="37381" y="15133"/>
                  </a:lnTo>
                  <a:lnTo>
                    <a:pt x="38549" y="15240"/>
                  </a:lnTo>
                  <a:lnTo>
                    <a:pt x="39694" y="15348"/>
                  </a:lnTo>
                  <a:lnTo>
                    <a:pt x="40862" y="15444"/>
                  </a:lnTo>
                  <a:lnTo>
                    <a:pt x="42007" y="15535"/>
                  </a:lnTo>
                  <a:lnTo>
                    <a:pt x="43129" y="15626"/>
                  </a:lnTo>
                  <a:lnTo>
                    <a:pt x="44250" y="15707"/>
                  </a:lnTo>
                  <a:lnTo>
                    <a:pt x="45348" y="15782"/>
                  </a:lnTo>
                  <a:lnTo>
                    <a:pt x="46446" y="15846"/>
                  </a:lnTo>
                  <a:lnTo>
                    <a:pt x="47521" y="15910"/>
                  </a:lnTo>
                  <a:lnTo>
                    <a:pt x="48572" y="15964"/>
                  </a:lnTo>
                  <a:lnTo>
                    <a:pt x="49600" y="16007"/>
                  </a:lnTo>
                  <a:lnTo>
                    <a:pt x="50605" y="16044"/>
                  </a:lnTo>
                  <a:lnTo>
                    <a:pt x="51609" y="16071"/>
                  </a:lnTo>
                  <a:lnTo>
                    <a:pt x="52567" y="16093"/>
                  </a:lnTo>
                  <a:lnTo>
                    <a:pt x="53502" y="16103"/>
                  </a:lnTo>
                  <a:lnTo>
                    <a:pt x="54413" y="16103"/>
                  </a:lnTo>
                  <a:lnTo>
                    <a:pt x="55301" y="16098"/>
                  </a:lnTo>
                  <a:lnTo>
                    <a:pt x="56165" y="16082"/>
                  </a:lnTo>
                  <a:lnTo>
                    <a:pt x="56983" y="16050"/>
                  </a:lnTo>
                  <a:lnTo>
                    <a:pt x="57777" y="16012"/>
                  </a:lnTo>
                  <a:lnTo>
                    <a:pt x="58151" y="15991"/>
                  </a:lnTo>
                  <a:lnTo>
                    <a:pt x="58525" y="15964"/>
                  </a:lnTo>
                  <a:lnTo>
                    <a:pt x="58898" y="15932"/>
                  </a:lnTo>
                  <a:lnTo>
                    <a:pt x="59249" y="15900"/>
                  </a:lnTo>
                  <a:lnTo>
                    <a:pt x="59599" y="15868"/>
                  </a:lnTo>
                  <a:lnTo>
                    <a:pt x="59950" y="15830"/>
                  </a:lnTo>
                  <a:lnTo>
                    <a:pt x="60417" y="15771"/>
                  </a:lnTo>
                  <a:lnTo>
                    <a:pt x="60884" y="15707"/>
                  </a:lnTo>
                  <a:lnTo>
                    <a:pt x="61328" y="15637"/>
                  </a:lnTo>
                  <a:lnTo>
                    <a:pt x="61749" y="15562"/>
                  </a:lnTo>
                  <a:lnTo>
                    <a:pt x="62146" y="15482"/>
                  </a:lnTo>
                  <a:lnTo>
                    <a:pt x="62543" y="15396"/>
                  </a:lnTo>
                  <a:lnTo>
                    <a:pt x="62917" y="15310"/>
                  </a:lnTo>
                  <a:lnTo>
                    <a:pt x="63244" y="15219"/>
                  </a:lnTo>
                  <a:lnTo>
                    <a:pt x="63594" y="15122"/>
                  </a:lnTo>
                  <a:lnTo>
                    <a:pt x="63898" y="15021"/>
                  </a:lnTo>
                  <a:lnTo>
                    <a:pt x="64202" y="14919"/>
                  </a:lnTo>
                  <a:lnTo>
                    <a:pt x="64482" y="14811"/>
                  </a:lnTo>
                  <a:lnTo>
                    <a:pt x="64739" y="14699"/>
                  </a:lnTo>
                  <a:lnTo>
                    <a:pt x="64996" y="14586"/>
                  </a:lnTo>
                  <a:lnTo>
                    <a:pt x="65230" y="14468"/>
                  </a:lnTo>
                  <a:lnTo>
                    <a:pt x="65440" y="14345"/>
                  </a:lnTo>
                  <a:lnTo>
                    <a:pt x="65650" y="14222"/>
                  </a:lnTo>
                  <a:lnTo>
                    <a:pt x="65837" y="14093"/>
                  </a:lnTo>
                  <a:lnTo>
                    <a:pt x="66024" y="13959"/>
                  </a:lnTo>
                  <a:lnTo>
                    <a:pt x="66188" y="13830"/>
                  </a:lnTo>
                  <a:lnTo>
                    <a:pt x="66328" y="13691"/>
                  </a:lnTo>
                  <a:lnTo>
                    <a:pt x="66468" y="13552"/>
                  </a:lnTo>
                  <a:lnTo>
                    <a:pt x="66585" y="13412"/>
                  </a:lnTo>
                  <a:lnTo>
                    <a:pt x="66678" y="13268"/>
                  </a:lnTo>
                  <a:lnTo>
                    <a:pt x="66865" y="12973"/>
                  </a:lnTo>
                  <a:lnTo>
                    <a:pt x="67005" y="12673"/>
                  </a:lnTo>
                  <a:lnTo>
                    <a:pt x="67075" y="12367"/>
                  </a:lnTo>
                  <a:lnTo>
                    <a:pt x="67122" y="12051"/>
                  </a:lnTo>
                  <a:lnTo>
                    <a:pt x="67122" y="11729"/>
                  </a:lnTo>
                  <a:lnTo>
                    <a:pt x="67099" y="11407"/>
                  </a:lnTo>
                  <a:lnTo>
                    <a:pt x="67029" y="11080"/>
                  </a:lnTo>
                  <a:lnTo>
                    <a:pt x="66935" y="10753"/>
                  </a:lnTo>
                  <a:lnTo>
                    <a:pt x="66795" y="10421"/>
                  </a:lnTo>
                  <a:lnTo>
                    <a:pt x="66632" y="10089"/>
                  </a:lnTo>
                  <a:lnTo>
                    <a:pt x="66445" y="9762"/>
                  </a:lnTo>
                  <a:lnTo>
                    <a:pt x="66258" y="9429"/>
                  </a:lnTo>
                  <a:lnTo>
                    <a:pt x="66024" y="9102"/>
                  </a:lnTo>
                  <a:lnTo>
                    <a:pt x="65767" y="8781"/>
                  </a:lnTo>
                  <a:lnTo>
                    <a:pt x="65510" y="8464"/>
                  </a:lnTo>
                  <a:lnTo>
                    <a:pt x="65253" y="8148"/>
                  </a:lnTo>
                  <a:lnTo>
                    <a:pt x="64949" y="7843"/>
                  </a:lnTo>
                  <a:lnTo>
                    <a:pt x="64669" y="7542"/>
                  </a:lnTo>
                  <a:lnTo>
                    <a:pt x="64062" y="6969"/>
                  </a:lnTo>
                  <a:lnTo>
                    <a:pt x="65674" y="7403"/>
                  </a:lnTo>
                  <a:lnTo>
                    <a:pt x="67379" y="7853"/>
                  </a:lnTo>
                  <a:lnTo>
                    <a:pt x="69178" y="8320"/>
                  </a:lnTo>
                  <a:lnTo>
                    <a:pt x="71070" y="8791"/>
                  </a:lnTo>
                  <a:lnTo>
                    <a:pt x="73010" y="9263"/>
                  </a:lnTo>
                  <a:lnTo>
                    <a:pt x="74014" y="9499"/>
                  </a:lnTo>
                  <a:lnTo>
                    <a:pt x="75019" y="9730"/>
                  </a:lnTo>
                  <a:lnTo>
                    <a:pt x="76047" y="9960"/>
                  </a:lnTo>
                  <a:lnTo>
                    <a:pt x="77075" y="10185"/>
                  </a:lnTo>
                  <a:lnTo>
                    <a:pt x="78103" y="10410"/>
                  </a:lnTo>
                  <a:lnTo>
                    <a:pt x="79154" y="10625"/>
                  </a:lnTo>
                  <a:lnTo>
                    <a:pt x="80182" y="10834"/>
                  </a:lnTo>
                  <a:lnTo>
                    <a:pt x="81233" y="11043"/>
                  </a:lnTo>
                  <a:lnTo>
                    <a:pt x="82261" y="11236"/>
                  </a:lnTo>
                  <a:lnTo>
                    <a:pt x="83313" y="11429"/>
                  </a:lnTo>
                  <a:lnTo>
                    <a:pt x="84340" y="11606"/>
                  </a:lnTo>
                  <a:lnTo>
                    <a:pt x="85368" y="11777"/>
                  </a:lnTo>
                  <a:lnTo>
                    <a:pt x="86396" y="11938"/>
                  </a:lnTo>
                  <a:lnTo>
                    <a:pt x="87401" y="12083"/>
                  </a:lnTo>
                  <a:lnTo>
                    <a:pt x="88406" y="12222"/>
                  </a:lnTo>
                  <a:lnTo>
                    <a:pt x="89387" y="12346"/>
                  </a:lnTo>
                  <a:lnTo>
                    <a:pt x="90345" y="12458"/>
                  </a:lnTo>
                  <a:lnTo>
                    <a:pt x="91303" y="12555"/>
                  </a:lnTo>
                  <a:lnTo>
                    <a:pt x="91770" y="12598"/>
                  </a:lnTo>
                  <a:lnTo>
                    <a:pt x="92237" y="12635"/>
                  </a:lnTo>
                  <a:lnTo>
                    <a:pt x="92704" y="12667"/>
                  </a:lnTo>
                  <a:lnTo>
                    <a:pt x="93148" y="12699"/>
                  </a:lnTo>
                  <a:lnTo>
                    <a:pt x="93615" y="12726"/>
                  </a:lnTo>
                  <a:lnTo>
                    <a:pt x="94036" y="12748"/>
                  </a:lnTo>
                  <a:lnTo>
                    <a:pt x="94480" y="12769"/>
                  </a:lnTo>
                  <a:lnTo>
                    <a:pt x="94924" y="12780"/>
                  </a:lnTo>
                  <a:lnTo>
                    <a:pt x="95344" y="12791"/>
                  </a:lnTo>
                  <a:lnTo>
                    <a:pt x="95765" y="12796"/>
                  </a:lnTo>
                  <a:lnTo>
                    <a:pt x="96583" y="12796"/>
                  </a:lnTo>
                  <a:lnTo>
                    <a:pt x="96980" y="12785"/>
                  </a:lnTo>
                  <a:lnTo>
                    <a:pt x="97377" y="12774"/>
                  </a:lnTo>
                  <a:lnTo>
                    <a:pt x="97751" y="12758"/>
                  </a:lnTo>
                  <a:lnTo>
                    <a:pt x="98125" y="12737"/>
                  </a:lnTo>
                  <a:lnTo>
                    <a:pt x="98498" y="12710"/>
                  </a:lnTo>
                  <a:lnTo>
                    <a:pt x="98849" y="12678"/>
                  </a:lnTo>
                  <a:lnTo>
                    <a:pt x="99199" y="12646"/>
                  </a:lnTo>
                  <a:lnTo>
                    <a:pt x="99550" y="12608"/>
                  </a:lnTo>
                  <a:lnTo>
                    <a:pt x="99877" y="12565"/>
                  </a:lnTo>
                  <a:lnTo>
                    <a:pt x="100204" y="12517"/>
                  </a:lnTo>
                  <a:lnTo>
                    <a:pt x="100508" y="12469"/>
                  </a:lnTo>
                  <a:lnTo>
                    <a:pt x="100811" y="12410"/>
                  </a:lnTo>
                  <a:lnTo>
                    <a:pt x="101302" y="12308"/>
                  </a:lnTo>
                  <a:lnTo>
                    <a:pt x="101769" y="12201"/>
                  </a:lnTo>
                  <a:lnTo>
                    <a:pt x="102236" y="12078"/>
                  </a:lnTo>
                  <a:lnTo>
                    <a:pt x="102657" y="11949"/>
                  </a:lnTo>
                  <a:lnTo>
                    <a:pt x="103077" y="11810"/>
                  </a:lnTo>
                  <a:lnTo>
                    <a:pt x="103451" y="11665"/>
                  </a:lnTo>
                  <a:lnTo>
                    <a:pt x="103825" y="11509"/>
                  </a:lnTo>
                  <a:lnTo>
                    <a:pt x="104175" y="11349"/>
                  </a:lnTo>
                  <a:lnTo>
                    <a:pt x="104526" y="11177"/>
                  </a:lnTo>
                  <a:lnTo>
                    <a:pt x="104830" y="11000"/>
                  </a:lnTo>
                  <a:lnTo>
                    <a:pt x="105133" y="10818"/>
                  </a:lnTo>
                  <a:lnTo>
                    <a:pt x="105414" y="10630"/>
                  </a:lnTo>
                  <a:lnTo>
                    <a:pt x="105671" y="10432"/>
                  </a:lnTo>
                  <a:lnTo>
                    <a:pt x="105928" y="10233"/>
                  </a:lnTo>
                  <a:lnTo>
                    <a:pt x="106161" y="10024"/>
                  </a:lnTo>
                  <a:lnTo>
                    <a:pt x="106372" y="9815"/>
                  </a:lnTo>
                  <a:lnTo>
                    <a:pt x="106582" y="9601"/>
                  </a:lnTo>
                  <a:lnTo>
                    <a:pt x="106769" y="9376"/>
                  </a:lnTo>
                  <a:lnTo>
                    <a:pt x="106932" y="9156"/>
                  </a:lnTo>
                  <a:lnTo>
                    <a:pt x="107096" y="8925"/>
                  </a:lnTo>
                  <a:lnTo>
                    <a:pt x="107236" y="8695"/>
                  </a:lnTo>
                  <a:lnTo>
                    <a:pt x="107376" y="8459"/>
                  </a:lnTo>
                  <a:lnTo>
                    <a:pt x="107610" y="7987"/>
                  </a:lnTo>
                  <a:lnTo>
                    <a:pt x="107797" y="7500"/>
                  </a:lnTo>
                  <a:lnTo>
                    <a:pt x="107937" y="7012"/>
                  </a:lnTo>
                  <a:lnTo>
                    <a:pt x="108030" y="6524"/>
                  </a:lnTo>
                  <a:lnTo>
                    <a:pt x="108100" y="6031"/>
                  </a:lnTo>
                  <a:lnTo>
                    <a:pt x="108147" y="5543"/>
                  </a:lnTo>
                  <a:lnTo>
                    <a:pt x="108147" y="5066"/>
                  </a:lnTo>
                  <a:lnTo>
                    <a:pt x="108124" y="4589"/>
                  </a:lnTo>
                  <a:lnTo>
                    <a:pt x="108077" y="4128"/>
                  </a:lnTo>
                  <a:lnTo>
                    <a:pt x="108007" y="3683"/>
                  </a:lnTo>
                  <a:lnTo>
                    <a:pt x="107914" y="3249"/>
                  </a:lnTo>
                  <a:lnTo>
                    <a:pt x="107820" y="2836"/>
                  </a:lnTo>
                  <a:lnTo>
                    <a:pt x="107727" y="2444"/>
                  </a:lnTo>
                  <a:lnTo>
                    <a:pt x="107493" y="1742"/>
                  </a:lnTo>
                  <a:lnTo>
                    <a:pt x="107283" y="1158"/>
                  </a:lnTo>
                  <a:lnTo>
                    <a:pt x="107096" y="718"/>
                  </a:lnTo>
                  <a:lnTo>
                    <a:pt x="106956" y="440"/>
                  </a:lnTo>
                  <a:lnTo>
                    <a:pt x="106932" y="397"/>
                  </a:lnTo>
                  <a:lnTo>
                    <a:pt x="106886" y="348"/>
                  </a:lnTo>
                  <a:lnTo>
                    <a:pt x="106815" y="306"/>
                  </a:lnTo>
                  <a:lnTo>
                    <a:pt x="106722" y="268"/>
                  </a:lnTo>
                  <a:lnTo>
                    <a:pt x="106629" y="225"/>
                  </a:lnTo>
                  <a:lnTo>
                    <a:pt x="106512" y="193"/>
                  </a:lnTo>
                  <a:lnTo>
                    <a:pt x="106395" y="155"/>
                  </a:lnTo>
                  <a:lnTo>
                    <a:pt x="106255" y="129"/>
                  </a:lnTo>
                  <a:lnTo>
                    <a:pt x="106091" y="102"/>
                  </a:lnTo>
                  <a:lnTo>
                    <a:pt x="105951" y="75"/>
                  </a:lnTo>
                  <a:lnTo>
                    <a:pt x="105764" y="54"/>
                  </a:lnTo>
                  <a:lnTo>
                    <a:pt x="105601" y="38"/>
                  </a:lnTo>
                  <a:lnTo>
                    <a:pt x="105414" y="21"/>
                  </a:lnTo>
                  <a:lnTo>
                    <a:pt x="105227" y="11"/>
                  </a:lnTo>
                  <a:lnTo>
                    <a:pt x="105017" y="5"/>
                  </a:lnTo>
                  <a:lnTo>
                    <a:pt x="10483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4"/>
            <p:cNvSpPr/>
            <p:nvPr/>
          </p:nvSpPr>
          <p:spPr>
            <a:xfrm rot="10800000">
              <a:off x="-1493634" y="996794"/>
              <a:ext cx="496549" cy="1439255"/>
            </a:xfrm>
            <a:custGeom>
              <a:avLst/>
              <a:gdLst/>
              <a:ahLst/>
              <a:cxnLst/>
              <a:rect l="l" t="t" r="r" b="b"/>
              <a:pathLst>
                <a:path w="51376" h="36711" extrusionOk="0">
                  <a:moveTo>
                    <a:pt x="48993" y="1"/>
                  </a:moveTo>
                  <a:lnTo>
                    <a:pt x="48782" y="11"/>
                  </a:lnTo>
                  <a:lnTo>
                    <a:pt x="48572" y="22"/>
                  </a:lnTo>
                  <a:lnTo>
                    <a:pt x="48362" y="43"/>
                  </a:lnTo>
                  <a:lnTo>
                    <a:pt x="48151" y="65"/>
                  </a:lnTo>
                  <a:lnTo>
                    <a:pt x="47965" y="92"/>
                  </a:lnTo>
                  <a:lnTo>
                    <a:pt x="47778" y="124"/>
                  </a:lnTo>
                  <a:lnTo>
                    <a:pt x="47614" y="167"/>
                  </a:lnTo>
                  <a:lnTo>
                    <a:pt x="46586" y="435"/>
                  </a:lnTo>
                  <a:lnTo>
                    <a:pt x="45558" y="713"/>
                  </a:lnTo>
                  <a:lnTo>
                    <a:pt x="44530" y="992"/>
                  </a:lnTo>
                  <a:lnTo>
                    <a:pt x="43526" y="1276"/>
                  </a:lnTo>
                  <a:lnTo>
                    <a:pt x="42544" y="1566"/>
                  </a:lnTo>
                  <a:lnTo>
                    <a:pt x="41587" y="1855"/>
                  </a:lnTo>
                  <a:lnTo>
                    <a:pt x="40629" y="2150"/>
                  </a:lnTo>
                  <a:lnTo>
                    <a:pt x="39694" y="2450"/>
                  </a:lnTo>
                  <a:lnTo>
                    <a:pt x="38760" y="2756"/>
                  </a:lnTo>
                  <a:lnTo>
                    <a:pt x="37848" y="3061"/>
                  </a:lnTo>
                  <a:lnTo>
                    <a:pt x="36961" y="3372"/>
                  </a:lnTo>
                  <a:lnTo>
                    <a:pt x="36073" y="3689"/>
                  </a:lnTo>
                  <a:lnTo>
                    <a:pt x="35208" y="4005"/>
                  </a:lnTo>
                  <a:lnTo>
                    <a:pt x="34367" y="4321"/>
                  </a:lnTo>
                  <a:lnTo>
                    <a:pt x="33526" y="4648"/>
                  </a:lnTo>
                  <a:lnTo>
                    <a:pt x="32709" y="4970"/>
                  </a:lnTo>
                  <a:lnTo>
                    <a:pt x="31891" y="5302"/>
                  </a:lnTo>
                  <a:lnTo>
                    <a:pt x="31097" y="5629"/>
                  </a:lnTo>
                  <a:lnTo>
                    <a:pt x="30302" y="5967"/>
                  </a:lnTo>
                  <a:lnTo>
                    <a:pt x="29531" y="6305"/>
                  </a:lnTo>
                  <a:lnTo>
                    <a:pt x="28784" y="6642"/>
                  </a:lnTo>
                  <a:lnTo>
                    <a:pt x="28036" y="6985"/>
                  </a:lnTo>
                  <a:lnTo>
                    <a:pt x="27288" y="7329"/>
                  </a:lnTo>
                  <a:lnTo>
                    <a:pt x="26588" y="7672"/>
                  </a:lnTo>
                  <a:lnTo>
                    <a:pt x="25863" y="8020"/>
                  </a:lnTo>
                  <a:lnTo>
                    <a:pt x="25186" y="8369"/>
                  </a:lnTo>
                  <a:lnTo>
                    <a:pt x="24485" y="8722"/>
                  </a:lnTo>
                  <a:lnTo>
                    <a:pt x="23831" y="9076"/>
                  </a:lnTo>
                  <a:lnTo>
                    <a:pt x="22522" y="9789"/>
                  </a:lnTo>
                  <a:lnTo>
                    <a:pt x="21261" y="10502"/>
                  </a:lnTo>
                  <a:lnTo>
                    <a:pt x="20069" y="11226"/>
                  </a:lnTo>
                  <a:lnTo>
                    <a:pt x="18901" y="11955"/>
                  </a:lnTo>
                  <a:lnTo>
                    <a:pt x="17780" y="12684"/>
                  </a:lnTo>
                  <a:lnTo>
                    <a:pt x="16729" y="13413"/>
                  </a:lnTo>
                  <a:lnTo>
                    <a:pt x="15701" y="14147"/>
                  </a:lnTo>
                  <a:lnTo>
                    <a:pt x="14719" y="14887"/>
                  </a:lnTo>
                  <a:lnTo>
                    <a:pt x="13761" y="15621"/>
                  </a:lnTo>
                  <a:lnTo>
                    <a:pt x="12874" y="16356"/>
                  </a:lnTo>
                  <a:lnTo>
                    <a:pt x="12009" y="17090"/>
                  </a:lnTo>
                  <a:lnTo>
                    <a:pt x="11192" y="17819"/>
                  </a:lnTo>
                  <a:lnTo>
                    <a:pt x="10397" y="18548"/>
                  </a:lnTo>
                  <a:lnTo>
                    <a:pt x="9650" y="19272"/>
                  </a:lnTo>
                  <a:lnTo>
                    <a:pt x="8949" y="19996"/>
                  </a:lnTo>
                  <a:lnTo>
                    <a:pt x="8271" y="20709"/>
                  </a:lnTo>
                  <a:lnTo>
                    <a:pt x="7640" y="21416"/>
                  </a:lnTo>
                  <a:lnTo>
                    <a:pt x="7033" y="22119"/>
                  </a:lnTo>
                  <a:lnTo>
                    <a:pt x="6449" y="22815"/>
                  </a:lnTo>
                  <a:lnTo>
                    <a:pt x="5912" y="23502"/>
                  </a:lnTo>
                  <a:lnTo>
                    <a:pt x="5398" y="24177"/>
                  </a:lnTo>
                  <a:lnTo>
                    <a:pt x="4930" y="24847"/>
                  </a:lnTo>
                  <a:lnTo>
                    <a:pt x="4463" y="25501"/>
                  </a:lnTo>
                  <a:lnTo>
                    <a:pt x="4043" y="26144"/>
                  </a:lnTo>
                  <a:lnTo>
                    <a:pt x="3645" y="26777"/>
                  </a:lnTo>
                  <a:lnTo>
                    <a:pt x="3295" y="27393"/>
                  </a:lnTo>
                  <a:lnTo>
                    <a:pt x="2944" y="27999"/>
                  </a:lnTo>
                  <a:lnTo>
                    <a:pt x="2617" y="28589"/>
                  </a:lnTo>
                  <a:lnTo>
                    <a:pt x="2337" y="29162"/>
                  </a:lnTo>
                  <a:lnTo>
                    <a:pt x="2057" y="29720"/>
                  </a:lnTo>
                  <a:lnTo>
                    <a:pt x="1589" y="30781"/>
                  </a:lnTo>
                  <a:lnTo>
                    <a:pt x="1169" y="31773"/>
                  </a:lnTo>
                  <a:lnTo>
                    <a:pt x="842" y="32679"/>
                  </a:lnTo>
                  <a:lnTo>
                    <a:pt x="585" y="33494"/>
                  </a:lnTo>
                  <a:lnTo>
                    <a:pt x="398" y="34218"/>
                  </a:lnTo>
                  <a:lnTo>
                    <a:pt x="234" y="34845"/>
                  </a:lnTo>
                  <a:lnTo>
                    <a:pt x="141" y="35359"/>
                  </a:lnTo>
                  <a:lnTo>
                    <a:pt x="71" y="35761"/>
                  </a:lnTo>
                  <a:lnTo>
                    <a:pt x="1" y="36206"/>
                  </a:lnTo>
                  <a:lnTo>
                    <a:pt x="24" y="36260"/>
                  </a:lnTo>
                  <a:lnTo>
                    <a:pt x="48" y="36308"/>
                  </a:lnTo>
                  <a:lnTo>
                    <a:pt x="94" y="36356"/>
                  </a:lnTo>
                  <a:lnTo>
                    <a:pt x="164" y="36399"/>
                  </a:lnTo>
                  <a:lnTo>
                    <a:pt x="234" y="36442"/>
                  </a:lnTo>
                  <a:lnTo>
                    <a:pt x="351" y="36485"/>
                  </a:lnTo>
                  <a:lnTo>
                    <a:pt x="468" y="36523"/>
                  </a:lnTo>
                  <a:lnTo>
                    <a:pt x="608" y="36560"/>
                  </a:lnTo>
                  <a:lnTo>
                    <a:pt x="748" y="36592"/>
                  </a:lnTo>
                  <a:lnTo>
                    <a:pt x="912" y="36619"/>
                  </a:lnTo>
                  <a:lnTo>
                    <a:pt x="1099" y="36646"/>
                  </a:lnTo>
                  <a:lnTo>
                    <a:pt x="1286" y="36667"/>
                  </a:lnTo>
                  <a:lnTo>
                    <a:pt x="1473" y="36683"/>
                  </a:lnTo>
                  <a:lnTo>
                    <a:pt x="1683" y="36700"/>
                  </a:lnTo>
                  <a:lnTo>
                    <a:pt x="1893" y="36710"/>
                  </a:lnTo>
                  <a:lnTo>
                    <a:pt x="2384" y="36710"/>
                  </a:lnTo>
                  <a:lnTo>
                    <a:pt x="2594" y="36700"/>
                  </a:lnTo>
                  <a:lnTo>
                    <a:pt x="2781" y="36689"/>
                  </a:lnTo>
                  <a:lnTo>
                    <a:pt x="2991" y="36673"/>
                  </a:lnTo>
                  <a:lnTo>
                    <a:pt x="3178" y="36651"/>
                  </a:lnTo>
                  <a:lnTo>
                    <a:pt x="3342" y="36630"/>
                  </a:lnTo>
                  <a:lnTo>
                    <a:pt x="3505" y="36603"/>
                  </a:lnTo>
                  <a:lnTo>
                    <a:pt x="3669" y="36571"/>
                  </a:lnTo>
                  <a:lnTo>
                    <a:pt x="3809" y="36539"/>
                  </a:lnTo>
                  <a:lnTo>
                    <a:pt x="3926" y="36501"/>
                  </a:lnTo>
                  <a:lnTo>
                    <a:pt x="4043" y="36458"/>
                  </a:lnTo>
                  <a:lnTo>
                    <a:pt x="4136" y="36415"/>
                  </a:lnTo>
                  <a:lnTo>
                    <a:pt x="4206" y="36373"/>
                  </a:lnTo>
                  <a:lnTo>
                    <a:pt x="4253" y="36324"/>
                  </a:lnTo>
                  <a:lnTo>
                    <a:pt x="4300" y="36276"/>
                  </a:lnTo>
                  <a:lnTo>
                    <a:pt x="4323" y="36228"/>
                  </a:lnTo>
                  <a:lnTo>
                    <a:pt x="4370" y="35912"/>
                  </a:lnTo>
                  <a:lnTo>
                    <a:pt x="4416" y="35563"/>
                  </a:lnTo>
                  <a:lnTo>
                    <a:pt x="4533" y="35097"/>
                  </a:lnTo>
                  <a:lnTo>
                    <a:pt x="4673" y="34518"/>
                  </a:lnTo>
                  <a:lnTo>
                    <a:pt x="4860" y="33832"/>
                  </a:lnTo>
                  <a:lnTo>
                    <a:pt x="5117" y="33049"/>
                  </a:lnTo>
                  <a:lnTo>
                    <a:pt x="5444" y="32170"/>
                  </a:lnTo>
                  <a:lnTo>
                    <a:pt x="5818" y="31210"/>
                  </a:lnTo>
                  <a:lnTo>
                    <a:pt x="6285" y="30170"/>
                  </a:lnTo>
                  <a:lnTo>
                    <a:pt x="6566" y="29624"/>
                  </a:lnTo>
                  <a:lnTo>
                    <a:pt x="6846" y="29055"/>
                  </a:lnTo>
                  <a:lnTo>
                    <a:pt x="7150" y="28476"/>
                  </a:lnTo>
                  <a:lnTo>
                    <a:pt x="7500" y="27876"/>
                  </a:lnTo>
                  <a:lnTo>
                    <a:pt x="7851" y="27265"/>
                  </a:lnTo>
                  <a:lnTo>
                    <a:pt x="8248" y="26643"/>
                  </a:lnTo>
                  <a:lnTo>
                    <a:pt x="8668" y="26000"/>
                  </a:lnTo>
                  <a:lnTo>
                    <a:pt x="9089" y="25351"/>
                  </a:lnTo>
                  <a:lnTo>
                    <a:pt x="9580" y="24686"/>
                  </a:lnTo>
                  <a:lnTo>
                    <a:pt x="10070" y="24016"/>
                  </a:lnTo>
                  <a:lnTo>
                    <a:pt x="10607" y="23335"/>
                  </a:lnTo>
                  <a:lnTo>
                    <a:pt x="11168" y="22644"/>
                  </a:lnTo>
                  <a:lnTo>
                    <a:pt x="11752" y="21942"/>
                  </a:lnTo>
                  <a:lnTo>
                    <a:pt x="12383" y="21234"/>
                  </a:lnTo>
                  <a:lnTo>
                    <a:pt x="13037" y="20521"/>
                  </a:lnTo>
                  <a:lnTo>
                    <a:pt x="13738" y="19803"/>
                  </a:lnTo>
                  <a:lnTo>
                    <a:pt x="14462" y="19079"/>
                  </a:lnTo>
                  <a:lnTo>
                    <a:pt x="15233" y="18355"/>
                  </a:lnTo>
                  <a:lnTo>
                    <a:pt x="16028" y="17626"/>
                  </a:lnTo>
                  <a:lnTo>
                    <a:pt x="16869" y="16892"/>
                  </a:lnTo>
                  <a:lnTo>
                    <a:pt x="17756" y="16158"/>
                  </a:lnTo>
                  <a:lnTo>
                    <a:pt x="18668" y="15423"/>
                  </a:lnTo>
                  <a:lnTo>
                    <a:pt x="19649" y="14689"/>
                  </a:lnTo>
                  <a:lnTo>
                    <a:pt x="20653" y="13960"/>
                  </a:lnTo>
                  <a:lnTo>
                    <a:pt x="21681" y="13225"/>
                  </a:lnTo>
                  <a:lnTo>
                    <a:pt x="22779" y="12496"/>
                  </a:lnTo>
                  <a:lnTo>
                    <a:pt x="23924" y="11773"/>
                  </a:lnTo>
                  <a:lnTo>
                    <a:pt x="25092" y="11054"/>
                  </a:lnTo>
                  <a:lnTo>
                    <a:pt x="26307" y="10341"/>
                  </a:lnTo>
                  <a:lnTo>
                    <a:pt x="27592" y="9634"/>
                  </a:lnTo>
                  <a:lnTo>
                    <a:pt x="28246" y="9280"/>
                  </a:lnTo>
                  <a:lnTo>
                    <a:pt x="28901" y="8931"/>
                  </a:lnTo>
                  <a:lnTo>
                    <a:pt x="29578" y="8583"/>
                  </a:lnTo>
                  <a:lnTo>
                    <a:pt x="30279" y="8234"/>
                  </a:lnTo>
                  <a:lnTo>
                    <a:pt x="30980" y="7891"/>
                  </a:lnTo>
                  <a:lnTo>
                    <a:pt x="31704" y="7554"/>
                  </a:lnTo>
                  <a:lnTo>
                    <a:pt x="32428" y="7211"/>
                  </a:lnTo>
                  <a:lnTo>
                    <a:pt x="33176" y="6878"/>
                  </a:lnTo>
                  <a:lnTo>
                    <a:pt x="33924" y="6541"/>
                  </a:lnTo>
                  <a:lnTo>
                    <a:pt x="34694" y="6208"/>
                  </a:lnTo>
                  <a:lnTo>
                    <a:pt x="35465" y="5881"/>
                  </a:lnTo>
                  <a:lnTo>
                    <a:pt x="36260" y="5554"/>
                  </a:lnTo>
                  <a:lnTo>
                    <a:pt x="37077" y="5233"/>
                  </a:lnTo>
                  <a:lnTo>
                    <a:pt x="37895" y="4916"/>
                  </a:lnTo>
                  <a:lnTo>
                    <a:pt x="38713" y="4600"/>
                  </a:lnTo>
                  <a:lnTo>
                    <a:pt x="39554" y="4284"/>
                  </a:lnTo>
                  <a:lnTo>
                    <a:pt x="40418" y="3973"/>
                  </a:lnTo>
                  <a:lnTo>
                    <a:pt x="41306" y="3667"/>
                  </a:lnTo>
                  <a:lnTo>
                    <a:pt x="42194" y="3367"/>
                  </a:lnTo>
                  <a:lnTo>
                    <a:pt x="43082" y="3067"/>
                  </a:lnTo>
                  <a:lnTo>
                    <a:pt x="44016" y="2772"/>
                  </a:lnTo>
                  <a:lnTo>
                    <a:pt x="44927" y="2483"/>
                  </a:lnTo>
                  <a:lnTo>
                    <a:pt x="45885" y="2193"/>
                  </a:lnTo>
                  <a:lnTo>
                    <a:pt x="46843" y="1914"/>
                  </a:lnTo>
                  <a:lnTo>
                    <a:pt x="47824" y="1636"/>
                  </a:lnTo>
                  <a:lnTo>
                    <a:pt x="48806" y="1362"/>
                  </a:lnTo>
                  <a:lnTo>
                    <a:pt x="49810" y="1089"/>
                  </a:lnTo>
                  <a:lnTo>
                    <a:pt x="50838" y="826"/>
                  </a:lnTo>
                  <a:lnTo>
                    <a:pt x="50955" y="783"/>
                  </a:lnTo>
                  <a:lnTo>
                    <a:pt x="51095" y="746"/>
                  </a:lnTo>
                  <a:lnTo>
                    <a:pt x="51189" y="703"/>
                  </a:lnTo>
                  <a:lnTo>
                    <a:pt x="51259" y="655"/>
                  </a:lnTo>
                  <a:lnTo>
                    <a:pt x="51329" y="612"/>
                  </a:lnTo>
                  <a:lnTo>
                    <a:pt x="51352" y="563"/>
                  </a:lnTo>
                  <a:lnTo>
                    <a:pt x="51376" y="515"/>
                  </a:lnTo>
                  <a:lnTo>
                    <a:pt x="51376" y="467"/>
                  </a:lnTo>
                  <a:lnTo>
                    <a:pt x="51352" y="419"/>
                  </a:lnTo>
                  <a:lnTo>
                    <a:pt x="51305" y="376"/>
                  </a:lnTo>
                  <a:lnTo>
                    <a:pt x="51259" y="328"/>
                  </a:lnTo>
                  <a:lnTo>
                    <a:pt x="51165" y="285"/>
                  </a:lnTo>
                  <a:lnTo>
                    <a:pt x="51072" y="242"/>
                  </a:lnTo>
                  <a:lnTo>
                    <a:pt x="50955" y="199"/>
                  </a:lnTo>
                  <a:lnTo>
                    <a:pt x="50815" y="161"/>
                  </a:lnTo>
                  <a:lnTo>
                    <a:pt x="50651" y="129"/>
                  </a:lnTo>
                  <a:lnTo>
                    <a:pt x="50511" y="97"/>
                  </a:lnTo>
                  <a:lnTo>
                    <a:pt x="50324" y="70"/>
                  </a:lnTo>
                  <a:lnTo>
                    <a:pt x="50161" y="49"/>
                  </a:lnTo>
                  <a:lnTo>
                    <a:pt x="49974" y="33"/>
                  </a:lnTo>
                  <a:lnTo>
                    <a:pt x="49787" y="17"/>
                  </a:lnTo>
                  <a:lnTo>
                    <a:pt x="49600" y="6"/>
                  </a:lnTo>
                  <a:lnTo>
                    <a:pt x="4941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4"/>
            <p:cNvSpPr/>
            <p:nvPr/>
          </p:nvSpPr>
          <p:spPr>
            <a:xfrm rot="10800000">
              <a:off x="-2102616" y="285380"/>
              <a:ext cx="324705" cy="475008"/>
            </a:xfrm>
            <a:custGeom>
              <a:avLst/>
              <a:gdLst/>
              <a:ahLst/>
              <a:cxnLst/>
              <a:rect l="l" t="t" r="r" b="b"/>
              <a:pathLst>
                <a:path w="33596" h="12116" extrusionOk="0">
                  <a:moveTo>
                    <a:pt x="22662" y="0"/>
                  </a:moveTo>
                  <a:lnTo>
                    <a:pt x="22382" y="5"/>
                  </a:lnTo>
                  <a:lnTo>
                    <a:pt x="22125" y="16"/>
                  </a:lnTo>
                  <a:lnTo>
                    <a:pt x="21868" y="27"/>
                  </a:lnTo>
                  <a:lnTo>
                    <a:pt x="21471" y="54"/>
                  </a:lnTo>
                  <a:lnTo>
                    <a:pt x="21073" y="86"/>
                  </a:lnTo>
                  <a:lnTo>
                    <a:pt x="20676" y="134"/>
                  </a:lnTo>
                  <a:lnTo>
                    <a:pt x="20279" y="182"/>
                  </a:lnTo>
                  <a:lnTo>
                    <a:pt x="19859" y="247"/>
                  </a:lnTo>
                  <a:lnTo>
                    <a:pt x="19461" y="316"/>
                  </a:lnTo>
                  <a:lnTo>
                    <a:pt x="19064" y="391"/>
                  </a:lnTo>
                  <a:lnTo>
                    <a:pt x="18644" y="477"/>
                  </a:lnTo>
                  <a:lnTo>
                    <a:pt x="18247" y="568"/>
                  </a:lnTo>
                  <a:lnTo>
                    <a:pt x="17826" y="665"/>
                  </a:lnTo>
                  <a:lnTo>
                    <a:pt x="17405" y="772"/>
                  </a:lnTo>
                  <a:lnTo>
                    <a:pt x="17008" y="885"/>
                  </a:lnTo>
                  <a:lnTo>
                    <a:pt x="16588" y="1002"/>
                  </a:lnTo>
                  <a:lnTo>
                    <a:pt x="16167" y="1131"/>
                  </a:lnTo>
                  <a:lnTo>
                    <a:pt x="15770" y="1260"/>
                  </a:lnTo>
                  <a:lnTo>
                    <a:pt x="15350" y="1399"/>
                  </a:lnTo>
                  <a:lnTo>
                    <a:pt x="14532" y="1689"/>
                  </a:lnTo>
                  <a:lnTo>
                    <a:pt x="13714" y="1994"/>
                  </a:lnTo>
                  <a:lnTo>
                    <a:pt x="12896" y="2321"/>
                  </a:lnTo>
                  <a:lnTo>
                    <a:pt x="12079" y="2659"/>
                  </a:lnTo>
                  <a:lnTo>
                    <a:pt x="11284" y="3013"/>
                  </a:lnTo>
                  <a:lnTo>
                    <a:pt x="10513" y="3377"/>
                  </a:lnTo>
                  <a:lnTo>
                    <a:pt x="9719" y="3752"/>
                  </a:lnTo>
                  <a:lnTo>
                    <a:pt x="8972" y="4133"/>
                  </a:lnTo>
                  <a:lnTo>
                    <a:pt x="8224" y="4519"/>
                  </a:lnTo>
                  <a:lnTo>
                    <a:pt x="7500" y="4905"/>
                  </a:lnTo>
                  <a:lnTo>
                    <a:pt x="6775" y="5296"/>
                  </a:lnTo>
                  <a:lnTo>
                    <a:pt x="6098" y="5682"/>
                  </a:lnTo>
                  <a:lnTo>
                    <a:pt x="5444" y="6068"/>
                  </a:lnTo>
                  <a:lnTo>
                    <a:pt x="4790" y="6444"/>
                  </a:lnTo>
                  <a:lnTo>
                    <a:pt x="3598" y="7178"/>
                  </a:lnTo>
                  <a:lnTo>
                    <a:pt x="2500" y="7864"/>
                  </a:lnTo>
                  <a:lnTo>
                    <a:pt x="1566" y="8491"/>
                  </a:lnTo>
                  <a:lnTo>
                    <a:pt x="748" y="9033"/>
                  </a:lnTo>
                  <a:lnTo>
                    <a:pt x="117" y="9483"/>
                  </a:lnTo>
                  <a:lnTo>
                    <a:pt x="47" y="9531"/>
                  </a:lnTo>
                  <a:lnTo>
                    <a:pt x="24" y="9580"/>
                  </a:lnTo>
                  <a:lnTo>
                    <a:pt x="0" y="9628"/>
                  </a:lnTo>
                  <a:lnTo>
                    <a:pt x="24" y="9676"/>
                  </a:lnTo>
                  <a:lnTo>
                    <a:pt x="47" y="9724"/>
                  </a:lnTo>
                  <a:lnTo>
                    <a:pt x="94" y="9767"/>
                  </a:lnTo>
                  <a:lnTo>
                    <a:pt x="164" y="9815"/>
                  </a:lnTo>
                  <a:lnTo>
                    <a:pt x="234" y="9858"/>
                  </a:lnTo>
                  <a:lnTo>
                    <a:pt x="351" y="9901"/>
                  </a:lnTo>
                  <a:lnTo>
                    <a:pt x="467" y="9939"/>
                  </a:lnTo>
                  <a:lnTo>
                    <a:pt x="608" y="9976"/>
                  </a:lnTo>
                  <a:lnTo>
                    <a:pt x="748" y="10008"/>
                  </a:lnTo>
                  <a:lnTo>
                    <a:pt x="911" y="10035"/>
                  </a:lnTo>
                  <a:lnTo>
                    <a:pt x="1098" y="10062"/>
                  </a:lnTo>
                  <a:lnTo>
                    <a:pt x="1285" y="10083"/>
                  </a:lnTo>
                  <a:lnTo>
                    <a:pt x="1495" y="10105"/>
                  </a:lnTo>
                  <a:lnTo>
                    <a:pt x="1706" y="10116"/>
                  </a:lnTo>
                  <a:lnTo>
                    <a:pt x="1916" y="10126"/>
                  </a:lnTo>
                  <a:lnTo>
                    <a:pt x="2337" y="10126"/>
                  </a:lnTo>
                  <a:lnTo>
                    <a:pt x="2547" y="10121"/>
                  </a:lnTo>
                  <a:lnTo>
                    <a:pt x="2757" y="10110"/>
                  </a:lnTo>
                  <a:lnTo>
                    <a:pt x="2944" y="10094"/>
                  </a:lnTo>
                  <a:lnTo>
                    <a:pt x="3131" y="10073"/>
                  </a:lnTo>
                  <a:lnTo>
                    <a:pt x="3318" y="10051"/>
                  </a:lnTo>
                  <a:lnTo>
                    <a:pt x="3481" y="10024"/>
                  </a:lnTo>
                  <a:lnTo>
                    <a:pt x="3645" y="9992"/>
                  </a:lnTo>
                  <a:lnTo>
                    <a:pt x="3785" y="9960"/>
                  </a:lnTo>
                  <a:lnTo>
                    <a:pt x="3925" y="9917"/>
                  </a:lnTo>
                  <a:lnTo>
                    <a:pt x="4042" y="9880"/>
                  </a:lnTo>
                  <a:lnTo>
                    <a:pt x="4135" y="9837"/>
                  </a:lnTo>
                  <a:lnTo>
                    <a:pt x="4206" y="9789"/>
                  </a:lnTo>
                  <a:lnTo>
                    <a:pt x="5327" y="9022"/>
                  </a:lnTo>
                  <a:lnTo>
                    <a:pt x="6495" y="8250"/>
                  </a:lnTo>
                  <a:lnTo>
                    <a:pt x="7710" y="7489"/>
                  </a:lnTo>
                  <a:lnTo>
                    <a:pt x="8972" y="6733"/>
                  </a:lnTo>
                  <a:lnTo>
                    <a:pt x="10256" y="5993"/>
                  </a:lnTo>
                  <a:lnTo>
                    <a:pt x="11541" y="5275"/>
                  </a:lnTo>
                  <a:lnTo>
                    <a:pt x="12196" y="4932"/>
                  </a:lnTo>
                  <a:lnTo>
                    <a:pt x="12850" y="4594"/>
                  </a:lnTo>
                  <a:lnTo>
                    <a:pt x="13504" y="4267"/>
                  </a:lnTo>
                  <a:lnTo>
                    <a:pt x="14135" y="3951"/>
                  </a:lnTo>
                  <a:lnTo>
                    <a:pt x="14789" y="3640"/>
                  </a:lnTo>
                  <a:lnTo>
                    <a:pt x="15420" y="3350"/>
                  </a:lnTo>
                  <a:lnTo>
                    <a:pt x="16050" y="3066"/>
                  </a:lnTo>
                  <a:lnTo>
                    <a:pt x="16658" y="2798"/>
                  </a:lnTo>
                  <a:lnTo>
                    <a:pt x="17265" y="2546"/>
                  </a:lnTo>
                  <a:lnTo>
                    <a:pt x="17849" y="2310"/>
                  </a:lnTo>
                  <a:lnTo>
                    <a:pt x="18433" y="2091"/>
                  </a:lnTo>
                  <a:lnTo>
                    <a:pt x="18994" y="1887"/>
                  </a:lnTo>
                  <a:lnTo>
                    <a:pt x="19555" y="1699"/>
                  </a:lnTo>
                  <a:lnTo>
                    <a:pt x="20092" y="1533"/>
                  </a:lnTo>
                  <a:lnTo>
                    <a:pt x="20606" y="1388"/>
                  </a:lnTo>
                  <a:lnTo>
                    <a:pt x="21097" y="1265"/>
                  </a:lnTo>
                  <a:lnTo>
                    <a:pt x="21564" y="1163"/>
                  </a:lnTo>
                  <a:lnTo>
                    <a:pt x="21798" y="1120"/>
                  </a:lnTo>
                  <a:lnTo>
                    <a:pt x="22008" y="1083"/>
                  </a:lnTo>
                  <a:lnTo>
                    <a:pt x="22218" y="1051"/>
                  </a:lnTo>
                  <a:lnTo>
                    <a:pt x="22428" y="1024"/>
                  </a:lnTo>
                  <a:lnTo>
                    <a:pt x="22639" y="1002"/>
                  </a:lnTo>
                  <a:lnTo>
                    <a:pt x="22826" y="992"/>
                  </a:lnTo>
                  <a:lnTo>
                    <a:pt x="23083" y="1051"/>
                  </a:lnTo>
                  <a:lnTo>
                    <a:pt x="23316" y="1115"/>
                  </a:lnTo>
                  <a:lnTo>
                    <a:pt x="23550" y="1190"/>
                  </a:lnTo>
                  <a:lnTo>
                    <a:pt x="23784" y="1271"/>
                  </a:lnTo>
                  <a:lnTo>
                    <a:pt x="23994" y="1356"/>
                  </a:lnTo>
                  <a:lnTo>
                    <a:pt x="24204" y="1447"/>
                  </a:lnTo>
                  <a:lnTo>
                    <a:pt x="24414" y="1544"/>
                  </a:lnTo>
                  <a:lnTo>
                    <a:pt x="24625" y="1646"/>
                  </a:lnTo>
                  <a:lnTo>
                    <a:pt x="25022" y="1871"/>
                  </a:lnTo>
                  <a:lnTo>
                    <a:pt x="25396" y="2117"/>
                  </a:lnTo>
                  <a:lnTo>
                    <a:pt x="25746" y="2386"/>
                  </a:lnTo>
                  <a:lnTo>
                    <a:pt x="26096" y="2670"/>
                  </a:lnTo>
                  <a:lnTo>
                    <a:pt x="26400" y="2970"/>
                  </a:lnTo>
                  <a:lnTo>
                    <a:pt x="26704" y="3286"/>
                  </a:lnTo>
                  <a:lnTo>
                    <a:pt x="26984" y="3618"/>
                  </a:lnTo>
                  <a:lnTo>
                    <a:pt x="27241" y="3962"/>
                  </a:lnTo>
                  <a:lnTo>
                    <a:pt x="27475" y="4321"/>
                  </a:lnTo>
                  <a:lnTo>
                    <a:pt x="27708" y="4685"/>
                  </a:lnTo>
                  <a:lnTo>
                    <a:pt x="27919" y="5060"/>
                  </a:lnTo>
                  <a:lnTo>
                    <a:pt x="28106" y="5446"/>
                  </a:lnTo>
                  <a:lnTo>
                    <a:pt x="28293" y="5838"/>
                  </a:lnTo>
                  <a:lnTo>
                    <a:pt x="28456" y="6234"/>
                  </a:lnTo>
                  <a:lnTo>
                    <a:pt x="28596" y="6637"/>
                  </a:lnTo>
                  <a:lnTo>
                    <a:pt x="28713" y="7039"/>
                  </a:lnTo>
                  <a:lnTo>
                    <a:pt x="28830" y="7446"/>
                  </a:lnTo>
                  <a:lnTo>
                    <a:pt x="28947" y="7848"/>
                  </a:lnTo>
                  <a:lnTo>
                    <a:pt x="29110" y="8657"/>
                  </a:lnTo>
                  <a:lnTo>
                    <a:pt x="29204" y="9446"/>
                  </a:lnTo>
                  <a:lnTo>
                    <a:pt x="29274" y="10207"/>
                  </a:lnTo>
                  <a:lnTo>
                    <a:pt x="29274" y="10936"/>
                  </a:lnTo>
                  <a:lnTo>
                    <a:pt x="29250" y="11611"/>
                  </a:lnTo>
                  <a:lnTo>
                    <a:pt x="29274" y="11665"/>
                  </a:lnTo>
                  <a:lnTo>
                    <a:pt x="29297" y="11713"/>
                  </a:lnTo>
                  <a:lnTo>
                    <a:pt x="29344" y="11761"/>
                  </a:lnTo>
                  <a:lnTo>
                    <a:pt x="29414" y="11804"/>
                  </a:lnTo>
                  <a:lnTo>
                    <a:pt x="29507" y="11852"/>
                  </a:lnTo>
                  <a:lnTo>
                    <a:pt x="29601" y="11890"/>
                  </a:lnTo>
                  <a:lnTo>
                    <a:pt x="29718" y="11927"/>
                  </a:lnTo>
                  <a:lnTo>
                    <a:pt x="29858" y="11965"/>
                  </a:lnTo>
                  <a:lnTo>
                    <a:pt x="30021" y="11997"/>
                  </a:lnTo>
                  <a:lnTo>
                    <a:pt x="30185" y="12029"/>
                  </a:lnTo>
                  <a:lnTo>
                    <a:pt x="30348" y="12051"/>
                  </a:lnTo>
                  <a:lnTo>
                    <a:pt x="30535" y="12072"/>
                  </a:lnTo>
                  <a:lnTo>
                    <a:pt x="30746" y="12094"/>
                  </a:lnTo>
                  <a:lnTo>
                    <a:pt x="30933" y="12104"/>
                  </a:lnTo>
                  <a:lnTo>
                    <a:pt x="31143" y="12115"/>
                  </a:lnTo>
                  <a:lnTo>
                    <a:pt x="31610" y="12115"/>
                  </a:lnTo>
                  <a:lnTo>
                    <a:pt x="31820" y="12110"/>
                  </a:lnTo>
                  <a:lnTo>
                    <a:pt x="32031" y="12099"/>
                  </a:lnTo>
                  <a:lnTo>
                    <a:pt x="32241" y="12083"/>
                  </a:lnTo>
                  <a:lnTo>
                    <a:pt x="32428" y="12062"/>
                  </a:lnTo>
                  <a:lnTo>
                    <a:pt x="32591" y="12035"/>
                  </a:lnTo>
                  <a:lnTo>
                    <a:pt x="32755" y="12008"/>
                  </a:lnTo>
                  <a:lnTo>
                    <a:pt x="32918" y="11976"/>
                  </a:lnTo>
                  <a:lnTo>
                    <a:pt x="33059" y="11944"/>
                  </a:lnTo>
                  <a:lnTo>
                    <a:pt x="33175" y="11906"/>
                  </a:lnTo>
                  <a:lnTo>
                    <a:pt x="33292" y="11863"/>
                  </a:lnTo>
                  <a:lnTo>
                    <a:pt x="33386" y="11820"/>
                  </a:lnTo>
                  <a:lnTo>
                    <a:pt x="33456" y="11777"/>
                  </a:lnTo>
                  <a:lnTo>
                    <a:pt x="33502" y="11729"/>
                  </a:lnTo>
                  <a:lnTo>
                    <a:pt x="33549" y="11681"/>
                  </a:lnTo>
                  <a:lnTo>
                    <a:pt x="33573" y="11633"/>
                  </a:lnTo>
                  <a:lnTo>
                    <a:pt x="33573" y="11365"/>
                  </a:lnTo>
                  <a:lnTo>
                    <a:pt x="33596" y="10946"/>
                  </a:lnTo>
                  <a:lnTo>
                    <a:pt x="33573" y="10389"/>
                  </a:lnTo>
                  <a:lnTo>
                    <a:pt x="33549" y="9719"/>
                  </a:lnTo>
                  <a:lnTo>
                    <a:pt x="33456" y="8958"/>
                  </a:lnTo>
                  <a:lnTo>
                    <a:pt x="33339" y="8121"/>
                  </a:lnTo>
                  <a:lnTo>
                    <a:pt x="33245" y="7682"/>
                  </a:lnTo>
                  <a:lnTo>
                    <a:pt x="33129" y="7232"/>
                  </a:lnTo>
                  <a:lnTo>
                    <a:pt x="33012" y="6776"/>
                  </a:lnTo>
                  <a:lnTo>
                    <a:pt x="32848" y="6315"/>
                  </a:lnTo>
                  <a:lnTo>
                    <a:pt x="32685" y="5849"/>
                  </a:lnTo>
                  <a:lnTo>
                    <a:pt x="32474" y="5382"/>
                  </a:lnTo>
                  <a:lnTo>
                    <a:pt x="32264" y="4921"/>
                  </a:lnTo>
                  <a:lnTo>
                    <a:pt x="32007" y="4465"/>
                  </a:lnTo>
                  <a:lnTo>
                    <a:pt x="31727" y="4015"/>
                  </a:lnTo>
                  <a:lnTo>
                    <a:pt x="31400" y="3576"/>
                  </a:lnTo>
                  <a:lnTo>
                    <a:pt x="31073" y="3152"/>
                  </a:lnTo>
                  <a:lnTo>
                    <a:pt x="30699" y="2745"/>
                  </a:lnTo>
                  <a:lnTo>
                    <a:pt x="30278" y="2353"/>
                  </a:lnTo>
                  <a:lnTo>
                    <a:pt x="30045" y="2166"/>
                  </a:lnTo>
                  <a:lnTo>
                    <a:pt x="29834" y="1983"/>
                  </a:lnTo>
                  <a:lnTo>
                    <a:pt x="29577" y="1807"/>
                  </a:lnTo>
                  <a:lnTo>
                    <a:pt x="29344" y="1635"/>
                  </a:lnTo>
                  <a:lnTo>
                    <a:pt x="29064" y="1469"/>
                  </a:lnTo>
                  <a:lnTo>
                    <a:pt x="28807" y="1313"/>
                  </a:lnTo>
                  <a:lnTo>
                    <a:pt x="28526" y="1163"/>
                  </a:lnTo>
                  <a:lnTo>
                    <a:pt x="28222" y="1019"/>
                  </a:lnTo>
                  <a:lnTo>
                    <a:pt x="27919" y="885"/>
                  </a:lnTo>
                  <a:lnTo>
                    <a:pt x="27615" y="761"/>
                  </a:lnTo>
                  <a:lnTo>
                    <a:pt x="27288" y="643"/>
                  </a:lnTo>
                  <a:lnTo>
                    <a:pt x="26961" y="531"/>
                  </a:lnTo>
                  <a:lnTo>
                    <a:pt x="26610" y="429"/>
                  </a:lnTo>
                  <a:lnTo>
                    <a:pt x="26260" y="343"/>
                  </a:lnTo>
                  <a:lnTo>
                    <a:pt x="25886" y="263"/>
                  </a:lnTo>
                  <a:lnTo>
                    <a:pt x="25512" y="193"/>
                  </a:lnTo>
                  <a:lnTo>
                    <a:pt x="25092" y="134"/>
                  </a:lnTo>
                  <a:lnTo>
                    <a:pt x="24695" y="86"/>
                  </a:lnTo>
                  <a:lnTo>
                    <a:pt x="24251" y="48"/>
                  </a:lnTo>
                  <a:lnTo>
                    <a:pt x="23830" y="21"/>
                  </a:lnTo>
                  <a:lnTo>
                    <a:pt x="23363" y="5"/>
                  </a:lnTo>
                  <a:lnTo>
                    <a:pt x="2291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4"/>
            <p:cNvSpPr/>
            <p:nvPr/>
          </p:nvSpPr>
          <p:spPr>
            <a:xfrm rot="10800000">
              <a:off x="-3036081" y="1339799"/>
              <a:ext cx="828928" cy="183087"/>
            </a:xfrm>
            <a:custGeom>
              <a:avLst/>
              <a:gdLst/>
              <a:ahLst/>
              <a:cxnLst/>
              <a:rect l="l" t="t" r="r" b="b"/>
              <a:pathLst>
                <a:path w="85766" h="4670" extrusionOk="0">
                  <a:moveTo>
                    <a:pt x="2174" y="1"/>
                  </a:moveTo>
                  <a:lnTo>
                    <a:pt x="1963" y="6"/>
                  </a:lnTo>
                  <a:lnTo>
                    <a:pt x="1800" y="11"/>
                  </a:lnTo>
                  <a:lnTo>
                    <a:pt x="1613" y="22"/>
                  </a:lnTo>
                  <a:lnTo>
                    <a:pt x="1426" y="33"/>
                  </a:lnTo>
                  <a:lnTo>
                    <a:pt x="1262" y="49"/>
                  </a:lnTo>
                  <a:lnTo>
                    <a:pt x="1099" y="65"/>
                  </a:lnTo>
                  <a:lnTo>
                    <a:pt x="959" y="86"/>
                  </a:lnTo>
                  <a:lnTo>
                    <a:pt x="795" y="113"/>
                  </a:lnTo>
                  <a:lnTo>
                    <a:pt x="678" y="140"/>
                  </a:lnTo>
                  <a:lnTo>
                    <a:pt x="538" y="172"/>
                  </a:lnTo>
                  <a:lnTo>
                    <a:pt x="421" y="204"/>
                  </a:lnTo>
                  <a:lnTo>
                    <a:pt x="328" y="242"/>
                  </a:lnTo>
                  <a:lnTo>
                    <a:pt x="234" y="279"/>
                  </a:lnTo>
                  <a:lnTo>
                    <a:pt x="164" y="317"/>
                  </a:lnTo>
                  <a:lnTo>
                    <a:pt x="94" y="360"/>
                  </a:lnTo>
                  <a:lnTo>
                    <a:pt x="48" y="403"/>
                  </a:lnTo>
                  <a:lnTo>
                    <a:pt x="24" y="451"/>
                  </a:lnTo>
                  <a:lnTo>
                    <a:pt x="1" y="499"/>
                  </a:lnTo>
                  <a:lnTo>
                    <a:pt x="24" y="553"/>
                  </a:lnTo>
                  <a:lnTo>
                    <a:pt x="48" y="596"/>
                  </a:lnTo>
                  <a:lnTo>
                    <a:pt x="118" y="644"/>
                  </a:lnTo>
                  <a:lnTo>
                    <a:pt x="188" y="687"/>
                  </a:lnTo>
                  <a:lnTo>
                    <a:pt x="258" y="730"/>
                  </a:lnTo>
                  <a:lnTo>
                    <a:pt x="375" y="773"/>
                  </a:lnTo>
                  <a:lnTo>
                    <a:pt x="491" y="810"/>
                  </a:lnTo>
                  <a:lnTo>
                    <a:pt x="632" y="848"/>
                  </a:lnTo>
                  <a:lnTo>
                    <a:pt x="795" y="880"/>
                  </a:lnTo>
                  <a:lnTo>
                    <a:pt x="959" y="907"/>
                  </a:lnTo>
                  <a:lnTo>
                    <a:pt x="1146" y="933"/>
                  </a:lnTo>
                  <a:lnTo>
                    <a:pt x="1333" y="955"/>
                  </a:lnTo>
                  <a:lnTo>
                    <a:pt x="1543" y="971"/>
                  </a:lnTo>
                  <a:lnTo>
                    <a:pt x="1753" y="982"/>
                  </a:lnTo>
                  <a:lnTo>
                    <a:pt x="83196" y="4664"/>
                  </a:lnTo>
                  <a:lnTo>
                    <a:pt x="83429" y="4670"/>
                  </a:lnTo>
                  <a:lnTo>
                    <a:pt x="83850" y="4670"/>
                  </a:lnTo>
                  <a:lnTo>
                    <a:pt x="84060" y="4659"/>
                  </a:lnTo>
                  <a:lnTo>
                    <a:pt x="84247" y="4648"/>
                  </a:lnTo>
                  <a:lnTo>
                    <a:pt x="84457" y="4632"/>
                  </a:lnTo>
                  <a:lnTo>
                    <a:pt x="84644" y="4611"/>
                  </a:lnTo>
                  <a:lnTo>
                    <a:pt x="84808" y="4589"/>
                  </a:lnTo>
                  <a:lnTo>
                    <a:pt x="84971" y="4557"/>
                  </a:lnTo>
                  <a:lnTo>
                    <a:pt x="85135" y="4530"/>
                  </a:lnTo>
                  <a:lnTo>
                    <a:pt x="85275" y="4493"/>
                  </a:lnTo>
                  <a:lnTo>
                    <a:pt x="85392" y="4455"/>
                  </a:lnTo>
                  <a:lnTo>
                    <a:pt x="85509" y="4412"/>
                  </a:lnTo>
                  <a:lnTo>
                    <a:pt x="85602" y="4370"/>
                  </a:lnTo>
                  <a:lnTo>
                    <a:pt x="85672" y="4321"/>
                  </a:lnTo>
                  <a:lnTo>
                    <a:pt x="85742" y="4273"/>
                  </a:lnTo>
                  <a:lnTo>
                    <a:pt x="85766" y="4225"/>
                  </a:lnTo>
                  <a:lnTo>
                    <a:pt x="85766" y="4171"/>
                  </a:lnTo>
                  <a:lnTo>
                    <a:pt x="85766" y="4123"/>
                  </a:lnTo>
                  <a:lnTo>
                    <a:pt x="85719" y="4075"/>
                  </a:lnTo>
                  <a:lnTo>
                    <a:pt x="85672" y="4032"/>
                  </a:lnTo>
                  <a:lnTo>
                    <a:pt x="85602" y="3984"/>
                  </a:lnTo>
                  <a:lnTo>
                    <a:pt x="85509" y="3941"/>
                  </a:lnTo>
                  <a:lnTo>
                    <a:pt x="85415" y="3903"/>
                  </a:lnTo>
                  <a:lnTo>
                    <a:pt x="85275" y="3866"/>
                  </a:lnTo>
                  <a:lnTo>
                    <a:pt x="85135" y="3828"/>
                  </a:lnTo>
                  <a:lnTo>
                    <a:pt x="84995" y="3796"/>
                  </a:lnTo>
                  <a:lnTo>
                    <a:pt x="84831" y="3769"/>
                  </a:lnTo>
                  <a:lnTo>
                    <a:pt x="84644" y="3742"/>
                  </a:lnTo>
                  <a:lnTo>
                    <a:pt x="84457" y="3721"/>
                  </a:lnTo>
                  <a:lnTo>
                    <a:pt x="84247" y="3705"/>
                  </a:lnTo>
                  <a:lnTo>
                    <a:pt x="84037" y="3694"/>
                  </a:lnTo>
                  <a:lnTo>
                    <a:pt x="2571" y="11"/>
                  </a:lnTo>
                  <a:lnTo>
                    <a:pt x="2360" y="6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4"/>
            <p:cNvSpPr/>
            <p:nvPr/>
          </p:nvSpPr>
          <p:spPr>
            <a:xfrm rot="10800000">
              <a:off x="-3138820" y="1844602"/>
              <a:ext cx="680348" cy="243424"/>
            </a:xfrm>
            <a:custGeom>
              <a:avLst/>
              <a:gdLst/>
              <a:ahLst/>
              <a:cxnLst/>
              <a:rect l="l" t="t" r="r" b="b"/>
              <a:pathLst>
                <a:path w="70393" h="6209" extrusionOk="0">
                  <a:moveTo>
                    <a:pt x="2150" y="1"/>
                  </a:moveTo>
                  <a:lnTo>
                    <a:pt x="1823" y="6"/>
                  </a:lnTo>
                  <a:lnTo>
                    <a:pt x="1519" y="22"/>
                  </a:lnTo>
                  <a:lnTo>
                    <a:pt x="1215" y="54"/>
                  </a:lnTo>
                  <a:lnTo>
                    <a:pt x="912" y="92"/>
                  </a:lnTo>
                  <a:lnTo>
                    <a:pt x="678" y="140"/>
                  </a:lnTo>
                  <a:lnTo>
                    <a:pt x="444" y="194"/>
                  </a:lnTo>
                  <a:lnTo>
                    <a:pt x="258" y="258"/>
                  </a:lnTo>
                  <a:lnTo>
                    <a:pt x="188" y="296"/>
                  </a:lnTo>
                  <a:lnTo>
                    <a:pt x="117" y="333"/>
                  </a:lnTo>
                  <a:lnTo>
                    <a:pt x="71" y="381"/>
                  </a:lnTo>
                  <a:lnTo>
                    <a:pt x="24" y="430"/>
                  </a:lnTo>
                  <a:lnTo>
                    <a:pt x="1" y="478"/>
                  </a:lnTo>
                  <a:lnTo>
                    <a:pt x="24" y="526"/>
                  </a:lnTo>
                  <a:lnTo>
                    <a:pt x="47" y="574"/>
                  </a:lnTo>
                  <a:lnTo>
                    <a:pt x="71" y="623"/>
                  </a:lnTo>
                  <a:lnTo>
                    <a:pt x="141" y="665"/>
                  </a:lnTo>
                  <a:lnTo>
                    <a:pt x="234" y="714"/>
                  </a:lnTo>
                  <a:lnTo>
                    <a:pt x="328" y="751"/>
                  </a:lnTo>
                  <a:lnTo>
                    <a:pt x="444" y="794"/>
                  </a:lnTo>
                  <a:lnTo>
                    <a:pt x="585" y="826"/>
                  </a:lnTo>
                  <a:lnTo>
                    <a:pt x="725" y="864"/>
                  </a:lnTo>
                  <a:lnTo>
                    <a:pt x="888" y="891"/>
                  </a:lnTo>
                  <a:lnTo>
                    <a:pt x="1052" y="917"/>
                  </a:lnTo>
                  <a:lnTo>
                    <a:pt x="1262" y="944"/>
                  </a:lnTo>
                  <a:lnTo>
                    <a:pt x="1449" y="960"/>
                  </a:lnTo>
                  <a:lnTo>
                    <a:pt x="67542" y="6182"/>
                  </a:lnTo>
                  <a:lnTo>
                    <a:pt x="67753" y="6198"/>
                  </a:lnTo>
                  <a:lnTo>
                    <a:pt x="67963" y="6203"/>
                  </a:lnTo>
                  <a:lnTo>
                    <a:pt x="68197" y="6208"/>
                  </a:lnTo>
                  <a:lnTo>
                    <a:pt x="68407" y="6208"/>
                  </a:lnTo>
                  <a:lnTo>
                    <a:pt x="68617" y="6203"/>
                  </a:lnTo>
                  <a:lnTo>
                    <a:pt x="68804" y="6192"/>
                  </a:lnTo>
                  <a:lnTo>
                    <a:pt x="69014" y="6176"/>
                  </a:lnTo>
                  <a:lnTo>
                    <a:pt x="69201" y="6160"/>
                  </a:lnTo>
                  <a:lnTo>
                    <a:pt x="69365" y="6133"/>
                  </a:lnTo>
                  <a:lnTo>
                    <a:pt x="69552" y="6112"/>
                  </a:lnTo>
                  <a:lnTo>
                    <a:pt x="69715" y="6080"/>
                  </a:lnTo>
                  <a:lnTo>
                    <a:pt x="69855" y="6042"/>
                  </a:lnTo>
                  <a:lnTo>
                    <a:pt x="69972" y="6005"/>
                  </a:lnTo>
                  <a:lnTo>
                    <a:pt x="70089" y="5967"/>
                  </a:lnTo>
                  <a:lnTo>
                    <a:pt x="70206" y="5924"/>
                  </a:lnTo>
                  <a:lnTo>
                    <a:pt x="70276" y="5876"/>
                  </a:lnTo>
                  <a:lnTo>
                    <a:pt x="70346" y="5828"/>
                  </a:lnTo>
                  <a:lnTo>
                    <a:pt x="70369" y="5780"/>
                  </a:lnTo>
                  <a:lnTo>
                    <a:pt x="70393" y="5731"/>
                  </a:lnTo>
                  <a:lnTo>
                    <a:pt x="70393" y="5683"/>
                  </a:lnTo>
                  <a:lnTo>
                    <a:pt x="70369" y="5635"/>
                  </a:lnTo>
                  <a:lnTo>
                    <a:pt x="70323" y="5587"/>
                  </a:lnTo>
                  <a:lnTo>
                    <a:pt x="70252" y="5544"/>
                  </a:lnTo>
                  <a:lnTo>
                    <a:pt x="70182" y="5495"/>
                  </a:lnTo>
                  <a:lnTo>
                    <a:pt x="70089" y="5458"/>
                  </a:lnTo>
                  <a:lnTo>
                    <a:pt x="69972" y="5415"/>
                  </a:lnTo>
                  <a:lnTo>
                    <a:pt x="69832" y="5383"/>
                  </a:lnTo>
                  <a:lnTo>
                    <a:pt x="69692" y="5345"/>
                  </a:lnTo>
                  <a:lnTo>
                    <a:pt x="69528" y="5319"/>
                  </a:lnTo>
                  <a:lnTo>
                    <a:pt x="69341" y="5292"/>
                  </a:lnTo>
                  <a:lnTo>
                    <a:pt x="69154" y="5265"/>
                  </a:lnTo>
                  <a:lnTo>
                    <a:pt x="68944" y="5249"/>
                  </a:lnTo>
                  <a:lnTo>
                    <a:pt x="2874" y="28"/>
                  </a:lnTo>
                  <a:lnTo>
                    <a:pt x="2687" y="17"/>
                  </a:lnTo>
                  <a:lnTo>
                    <a:pt x="2500" y="6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4"/>
            <p:cNvSpPr/>
            <p:nvPr/>
          </p:nvSpPr>
          <p:spPr>
            <a:xfrm rot="10800000">
              <a:off x="-3138820" y="2148520"/>
              <a:ext cx="361065" cy="504647"/>
            </a:xfrm>
            <a:custGeom>
              <a:avLst/>
              <a:gdLst/>
              <a:ahLst/>
              <a:cxnLst/>
              <a:rect l="l" t="t" r="r" b="b"/>
              <a:pathLst>
                <a:path w="37358" h="12872" extrusionOk="0">
                  <a:moveTo>
                    <a:pt x="1870" y="1"/>
                  </a:moveTo>
                  <a:lnTo>
                    <a:pt x="1566" y="17"/>
                  </a:lnTo>
                  <a:lnTo>
                    <a:pt x="1286" y="44"/>
                  </a:lnTo>
                  <a:lnTo>
                    <a:pt x="1005" y="76"/>
                  </a:lnTo>
                  <a:lnTo>
                    <a:pt x="818" y="103"/>
                  </a:lnTo>
                  <a:lnTo>
                    <a:pt x="655" y="135"/>
                  </a:lnTo>
                  <a:lnTo>
                    <a:pt x="515" y="173"/>
                  </a:lnTo>
                  <a:lnTo>
                    <a:pt x="398" y="210"/>
                  </a:lnTo>
                  <a:lnTo>
                    <a:pt x="281" y="253"/>
                  </a:lnTo>
                  <a:lnTo>
                    <a:pt x="187" y="296"/>
                  </a:lnTo>
                  <a:lnTo>
                    <a:pt x="117" y="339"/>
                  </a:lnTo>
                  <a:lnTo>
                    <a:pt x="71" y="387"/>
                  </a:lnTo>
                  <a:lnTo>
                    <a:pt x="24" y="430"/>
                  </a:lnTo>
                  <a:lnTo>
                    <a:pt x="1" y="478"/>
                  </a:lnTo>
                  <a:lnTo>
                    <a:pt x="24" y="526"/>
                  </a:lnTo>
                  <a:lnTo>
                    <a:pt x="47" y="575"/>
                  </a:lnTo>
                  <a:lnTo>
                    <a:pt x="94" y="623"/>
                  </a:lnTo>
                  <a:lnTo>
                    <a:pt x="164" y="671"/>
                  </a:lnTo>
                  <a:lnTo>
                    <a:pt x="234" y="714"/>
                  </a:lnTo>
                  <a:lnTo>
                    <a:pt x="351" y="757"/>
                  </a:lnTo>
                  <a:lnTo>
                    <a:pt x="33386" y="12647"/>
                  </a:lnTo>
                  <a:lnTo>
                    <a:pt x="33526" y="12690"/>
                  </a:lnTo>
                  <a:lnTo>
                    <a:pt x="33666" y="12727"/>
                  </a:lnTo>
                  <a:lnTo>
                    <a:pt x="33830" y="12759"/>
                  </a:lnTo>
                  <a:lnTo>
                    <a:pt x="33993" y="12786"/>
                  </a:lnTo>
                  <a:lnTo>
                    <a:pt x="34180" y="12813"/>
                  </a:lnTo>
                  <a:lnTo>
                    <a:pt x="34367" y="12834"/>
                  </a:lnTo>
                  <a:lnTo>
                    <a:pt x="34554" y="12850"/>
                  </a:lnTo>
                  <a:lnTo>
                    <a:pt x="34741" y="12861"/>
                  </a:lnTo>
                  <a:lnTo>
                    <a:pt x="34951" y="12872"/>
                  </a:lnTo>
                  <a:lnTo>
                    <a:pt x="35372" y="12872"/>
                  </a:lnTo>
                  <a:lnTo>
                    <a:pt x="35582" y="12867"/>
                  </a:lnTo>
                  <a:lnTo>
                    <a:pt x="35769" y="12856"/>
                  </a:lnTo>
                  <a:lnTo>
                    <a:pt x="35979" y="12845"/>
                  </a:lnTo>
                  <a:lnTo>
                    <a:pt x="36166" y="12824"/>
                  </a:lnTo>
                  <a:lnTo>
                    <a:pt x="36376" y="12797"/>
                  </a:lnTo>
                  <a:lnTo>
                    <a:pt x="36540" y="12770"/>
                  </a:lnTo>
                  <a:lnTo>
                    <a:pt x="36703" y="12738"/>
                  </a:lnTo>
                  <a:lnTo>
                    <a:pt x="36867" y="12700"/>
                  </a:lnTo>
                  <a:lnTo>
                    <a:pt x="36984" y="12663"/>
                  </a:lnTo>
                  <a:lnTo>
                    <a:pt x="37101" y="12620"/>
                  </a:lnTo>
                  <a:lnTo>
                    <a:pt x="37194" y="12577"/>
                  </a:lnTo>
                  <a:lnTo>
                    <a:pt x="37264" y="12534"/>
                  </a:lnTo>
                  <a:lnTo>
                    <a:pt x="37311" y="12486"/>
                  </a:lnTo>
                  <a:lnTo>
                    <a:pt x="37358" y="12443"/>
                  </a:lnTo>
                  <a:lnTo>
                    <a:pt x="37358" y="12395"/>
                  </a:lnTo>
                  <a:lnTo>
                    <a:pt x="37358" y="12347"/>
                  </a:lnTo>
                  <a:lnTo>
                    <a:pt x="37334" y="12298"/>
                  </a:lnTo>
                  <a:lnTo>
                    <a:pt x="37288" y="12250"/>
                  </a:lnTo>
                  <a:lnTo>
                    <a:pt x="37217" y="12207"/>
                  </a:lnTo>
                  <a:lnTo>
                    <a:pt x="37147" y="12159"/>
                  </a:lnTo>
                  <a:lnTo>
                    <a:pt x="37031" y="12116"/>
                  </a:lnTo>
                  <a:lnTo>
                    <a:pt x="3972" y="226"/>
                  </a:lnTo>
                  <a:lnTo>
                    <a:pt x="3809" y="173"/>
                  </a:lnTo>
                  <a:lnTo>
                    <a:pt x="3622" y="130"/>
                  </a:lnTo>
                  <a:lnTo>
                    <a:pt x="3412" y="92"/>
                  </a:lnTo>
                  <a:lnTo>
                    <a:pt x="3178" y="60"/>
                  </a:lnTo>
                  <a:lnTo>
                    <a:pt x="2944" y="33"/>
                  </a:lnTo>
                  <a:lnTo>
                    <a:pt x="2687" y="12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4"/>
            <p:cNvSpPr/>
            <p:nvPr/>
          </p:nvSpPr>
          <p:spPr>
            <a:xfrm rot="10800000">
              <a:off x="-3589064" y="1990680"/>
              <a:ext cx="201873" cy="662486"/>
            </a:xfrm>
            <a:custGeom>
              <a:avLst/>
              <a:gdLst/>
              <a:ahLst/>
              <a:cxnLst/>
              <a:rect l="l" t="t" r="r" b="b"/>
              <a:pathLst>
                <a:path w="20887" h="16898" extrusionOk="0">
                  <a:moveTo>
                    <a:pt x="18551" y="1"/>
                  </a:moveTo>
                  <a:lnTo>
                    <a:pt x="18387" y="6"/>
                  </a:lnTo>
                  <a:lnTo>
                    <a:pt x="18200" y="12"/>
                  </a:lnTo>
                  <a:lnTo>
                    <a:pt x="18037" y="28"/>
                  </a:lnTo>
                  <a:lnTo>
                    <a:pt x="17873" y="39"/>
                  </a:lnTo>
                  <a:lnTo>
                    <a:pt x="17710" y="60"/>
                  </a:lnTo>
                  <a:lnTo>
                    <a:pt x="17546" y="81"/>
                  </a:lnTo>
                  <a:lnTo>
                    <a:pt x="17406" y="103"/>
                  </a:lnTo>
                  <a:lnTo>
                    <a:pt x="17266" y="130"/>
                  </a:lnTo>
                  <a:lnTo>
                    <a:pt x="17149" y="156"/>
                  </a:lnTo>
                  <a:lnTo>
                    <a:pt x="17032" y="189"/>
                  </a:lnTo>
                  <a:lnTo>
                    <a:pt x="16939" y="221"/>
                  </a:lnTo>
                  <a:lnTo>
                    <a:pt x="16845" y="258"/>
                  </a:lnTo>
                  <a:lnTo>
                    <a:pt x="16752" y="296"/>
                  </a:lnTo>
                  <a:lnTo>
                    <a:pt x="16705" y="333"/>
                  </a:lnTo>
                  <a:lnTo>
                    <a:pt x="16635" y="376"/>
                  </a:lnTo>
                  <a:lnTo>
                    <a:pt x="71" y="16292"/>
                  </a:lnTo>
                  <a:lnTo>
                    <a:pt x="24" y="16340"/>
                  </a:lnTo>
                  <a:lnTo>
                    <a:pt x="1" y="16388"/>
                  </a:lnTo>
                  <a:lnTo>
                    <a:pt x="1" y="16437"/>
                  </a:lnTo>
                  <a:lnTo>
                    <a:pt x="24" y="16485"/>
                  </a:lnTo>
                  <a:lnTo>
                    <a:pt x="71" y="16533"/>
                  </a:lnTo>
                  <a:lnTo>
                    <a:pt x="141" y="16576"/>
                  </a:lnTo>
                  <a:lnTo>
                    <a:pt x="211" y="16619"/>
                  </a:lnTo>
                  <a:lnTo>
                    <a:pt x="328" y="16662"/>
                  </a:lnTo>
                  <a:lnTo>
                    <a:pt x="445" y="16705"/>
                  </a:lnTo>
                  <a:lnTo>
                    <a:pt x="561" y="16737"/>
                  </a:lnTo>
                  <a:lnTo>
                    <a:pt x="725" y="16774"/>
                  </a:lnTo>
                  <a:lnTo>
                    <a:pt x="888" y="16801"/>
                  </a:lnTo>
                  <a:lnTo>
                    <a:pt x="1052" y="16828"/>
                  </a:lnTo>
                  <a:lnTo>
                    <a:pt x="1239" y="16850"/>
                  </a:lnTo>
                  <a:lnTo>
                    <a:pt x="1449" y="16871"/>
                  </a:lnTo>
                  <a:lnTo>
                    <a:pt x="1659" y="16887"/>
                  </a:lnTo>
                  <a:lnTo>
                    <a:pt x="1870" y="16898"/>
                  </a:lnTo>
                  <a:lnTo>
                    <a:pt x="2314" y="16898"/>
                  </a:lnTo>
                  <a:lnTo>
                    <a:pt x="2524" y="16892"/>
                  </a:lnTo>
                  <a:lnTo>
                    <a:pt x="2711" y="16882"/>
                  </a:lnTo>
                  <a:lnTo>
                    <a:pt x="2921" y="16871"/>
                  </a:lnTo>
                  <a:lnTo>
                    <a:pt x="3108" y="16850"/>
                  </a:lnTo>
                  <a:lnTo>
                    <a:pt x="3295" y="16828"/>
                  </a:lnTo>
                  <a:lnTo>
                    <a:pt x="3458" y="16801"/>
                  </a:lnTo>
                  <a:lnTo>
                    <a:pt x="3622" y="16769"/>
                  </a:lnTo>
                  <a:lnTo>
                    <a:pt x="3762" y="16737"/>
                  </a:lnTo>
                  <a:lnTo>
                    <a:pt x="3902" y="16699"/>
                  </a:lnTo>
                  <a:lnTo>
                    <a:pt x="4019" y="16657"/>
                  </a:lnTo>
                  <a:lnTo>
                    <a:pt x="4113" y="16614"/>
                  </a:lnTo>
                  <a:lnTo>
                    <a:pt x="4183" y="16565"/>
                  </a:lnTo>
                  <a:lnTo>
                    <a:pt x="4253" y="16517"/>
                  </a:lnTo>
                  <a:lnTo>
                    <a:pt x="20840" y="607"/>
                  </a:lnTo>
                  <a:lnTo>
                    <a:pt x="20864" y="558"/>
                  </a:lnTo>
                  <a:lnTo>
                    <a:pt x="20887" y="510"/>
                  </a:lnTo>
                  <a:lnTo>
                    <a:pt x="20887" y="457"/>
                  </a:lnTo>
                  <a:lnTo>
                    <a:pt x="20864" y="414"/>
                  </a:lnTo>
                  <a:lnTo>
                    <a:pt x="20817" y="366"/>
                  </a:lnTo>
                  <a:lnTo>
                    <a:pt x="20747" y="317"/>
                  </a:lnTo>
                  <a:lnTo>
                    <a:pt x="20677" y="274"/>
                  </a:lnTo>
                  <a:lnTo>
                    <a:pt x="20583" y="231"/>
                  </a:lnTo>
                  <a:lnTo>
                    <a:pt x="20466" y="194"/>
                  </a:lnTo>
                  <a:lnTo>
                    <a:pt x="20326" y="156"/>
                  </a:lnTo>
                  <a:lnTo>
                    <a:pt x="20186" y="124"/>
                  </a:lnTo>
                  <a:lnTo>
                    <a:pt x="20023" y="92"/>
                  </a:lnTo>
                  <a:lnTo>
                    <a:pt x="19836" y="65"/>
                  </a:lnTo>
                  <a:lnTo>
                    <a:pt x="19649" y="44"/>
                  </a:lnTo>
                  <a:lnTo>
                    <a:pt x="19438" y="28"/>
                  </a:lnTo>
                  <a:lnTo>
                    <a:pt x="19228" y="12"/>
                  </a:lnTo>
                  <a:lnTo>
                    <a:pt x="1899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4"/>
            <p:cNvSpPr/>
            <p:nvPr/>
          </p:nvSpPr>
          <p:spPr>
            <a:xfrm rot="10800000">
              <a:off x="-4154476" y="1718715"/>
              <a:ext cx="548257" cy="310660"/>
            </a:xfrm>
            <a:custGeom>
              <a:avLst/>
              <a:gdLst/>
              <a:ahLst/>
              <a:cxnLst/>
              <a:rect l="l" t="t" r="r" b="b"/>
              <a:pathLst>
                <a:path w="56726" h="7924" extrusionOk="0">
                  <a:moveTo>
                    <a:pt x="54576" y="0"/>
                  </a:moveTo>
                  <a:lnTo>
                    <a:pt x="54296" y="6"/>
                  </a:lnTo>
                  <a:lnTo>
                    <a:pt x="54039" y="16"/>
                  </a:lnTo>
                  <a:lnTo>
                    <a:pt x="53758" y="38"/>
                  </a:lnTo>
                  <a:lnTo>
                    <a:pt x="53501" y="65"/>
                  </a:lnTo>
                  <a:lnTo>
                    <a:pt x="1075" y="6996"/>
                  </a:lnTo>
                  <a:lnTo>
                    <a:pt x="888" y="7028"/>
                  </a:lnTo>
                  <a:lnTo>
                    <a:pt x="725" y="7055"/>
                  </a:lnTo>
                  <a:lnTo>
                    <a:pt x="561" y="7093"/>
                  </a:lnTo>
                  <a:lnTo>
                    <a:pt x="421" y="7130"/>
                  </a:lnTo>
                  <a:lnTo>
                    <a:pt x="304" y="7168"/>
                  </a:lnTo>
                  <a:lnTo>
                    <a:pt x="211" y="7210"/>
                  </a:lnTo>
                  <a:lnTo>
                    <a:pt x="141" y="7253"/>
                  </a:lnTo>
                  <a:lnTo>
                    <a:pt x="71" y="7302"/>
                  </a:lnTo>
                  <a:lnTo>
                    <a:pt x="24" y="7344"/>
                  </a:lnTo>
                  <a:lnTo>
                    <a:pt x="1" y="7393"/>
                  </a:lnTo>
                  <a:lnTo>
                    <a:pt x="1" y="7441"/>
                  </a:lnTo>
                  <a:lnTo>
                    <a:pt x="1" y="7489"/>
                  </a:lnTo>
                  <a:lnTo>
                    <a:pt x="47" y="7537"/>
                  </a:lnTo>
                  <a:lnTo>
                    <a:pt x="94" y="7580"/>
                  </a:lnTo>
                  <a:lnTo>
                    <a:pt x="187" y="7629"/>
                  </a:lnTo>
                  <a:lnTo>
                    <a:pt x="281" y="7671"/>
                  </a:lnTo>
                  <a:lnTo>
                    <a:pt x="398" y="7714"/>
                  </a:lnTo>
                  <a:lnTo>
                    <a:pt x="538" y="7757"/>
                  </a:lnTo>
                  <a:lnTo>
                    <a:pt x="678" y="7789"/>
                  </a:lnTo>
                  <a:lnTo>
                    <a:pt x="842" y="7822"/>
                  </a:lnTo>
                  <a:lnTo>
                    <a:pt x="1005" y="7848"/>
                  </a:lnTo>
                  <a:lnTo>
                    <a:pt x="1192" y="7870"/>
                  </a:lnTo>
                  <a:lnTo>
                    <a:pt x="1379" y="7891"/>
                  </a:lnTo>
                  <a:lnTo>
                    <a:pt x="1589" y="7902"/>
                  </a:lnTo>
                  <a:lnTo>
                    <a:pt x="1776" y="7913"/>
                  </a:lnTo>
                  <a:lnTo>
                    <a:pt x="1986" y="7918"/>
                  </a:lnTo>
                  <a:lnTo>
                    <a:pt x="2197" y="7923"/>
                  </a:lnTo>
                  <a:lnTo>
                    <a:pt x="2407" y="7918"/>
                  </a:lnTo>
                  <a:lnTo>
                    <a:pt x="2617" y="7907"/>
                  </a:lnTo>
                  <a:lnTo>
                    <a:pt x="2827" y="7897"/>
                  </a:lnTo>
                  <a:lnTo>
                    <a:pt x="3038" y="7881"/>
                  </a:lnTo>
                  <a:lnTo>
                    <a:pt x="3225" y="7854"/>
                  </a:lnTo>
                  <a:lnTo>
                    <a:pt x="55651" y="922"/>
                  </a:lnTo>
                  <a:lnTo>
                    <a:pt x="55838" y="896"/>
                  </a:lnTo>
                  <a:lnTo>
                    <a:pt x="56001" y="863"/>
                  </a:lnTo>
                  <a:lnTo>
                    <a:pt x="56165" y="831"/>
                  </a:lnTo>
                  <a:lnTo>
                    <a:pt x="56305" y="794"/>
                  </a:lnTo>
                  <a:lnTo>
                    <a:pt x="56422" y="751"/>
                  </a:lnTo>
                  <a:lnTo>
                    <a:pt x="56515" y="708"/>
                  </a:lnTo>
                  <a:lnTo>
                    <a:pt x="56585" y="665"/>
                  </a:lnTo>
                  <a:lnTo>
                    <a:pt x="56655" y="622"/>
                  </a:lnTo>
                  <a:lnTo>
                    <a:pt x="56702" y="574"/>
                  </a:lnTo>
                  <a:lnTo>
                    <a:pt x="56725" y="526"/>
                  </a:lnTo>
                  <a:lnTo>
                    <a:pt x="56725" y="483"/>
                  </a:lnTo>
                  <a:lnTo>
                    <a:pt x="56725" y="435"/>
                  </a:lnTo>
                  <a:lnTo>
                    <a:pt x="56679" y="386"/>
                  </a:lnTo>
                  <a:lnTo>
                    <a:pt x="56632" y="338"/>
                  </a:lnTo>
                  <a:lnTo>
                    <a:pt x="56538" y="290"/>
                  </a:lnTo>
                  <a:lnTo>
                    <a:pt x="56445" y="247"/>
                  </a:lnTo>
                  <a:lnTo>
                    <a:pt x="56281" y="188"/>
                  </a:lnTo>
                  <a:lnTo>
                    <a:pt x="56095" y="140"/>
                  </a:lnTo>
                  <a:lnTo>
                    <a:pt x="55884" y="97"/>
                  </a:lnTo>
                  <a:lnTo>
                    <a:pt x="55627" y="65"/>
                  </a:lnTo>
                  <a:lnTo>
                    <a:pt x="55394" y="38"/>
                  </a:lnTo>
                  <a:lnTo>
                    <a:pt x="55137" y="16"/>
                  </a:lnTo>
                  <a:lnTo>
                    <a:pt x="54856" y="6"/>
                  </a:lnTo>
                  <a:lnTo>
                    <a:pt x="5457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4"/>
            <p:cNvSpPr/>
            <p:nvPr/>
          </p:nvSpPr>
          <p:spPr>
            <a:xfrm rot="10800000">
              <a:off x="-4343021" y="1339799"/>
              <a:ext cx="505354" cy="183087"/>
            </a:xfrm>
            <a:custGeom>
              <a:avLst/>
              <a:gdLst/>
              <a:ahLst/>
              <a:cxnLst/>
              <a:rect l="l" t="t" r="r" b="b"/>
              <a:pathLst>
                <a:path w="52287" h="4670" extrusionOk="0">
                  <a:moveTo>
                    <a:pt x="50137" y="1"/>
                  </a:moveTo>
                  <a:lnTo>
                    <a:pt x="49786" y="11"/>
                  </a:lnTo>
                  <a:lnTo>
                    <a:pt x="49623" y="17"/>
                  </a:lnTo>
                  <a:lnTo>
                    <a:pt x="49436" y="27"/>
                  </a:lnTo>
                  <a:lnTo>
                    <a:pt x="1472" y="3710"/>
                  </a:lnTo>
                  <a:lnTo>
                    <a:pt x="1285" y="3726"/>
                  </a:lnTo>
                  <a:lnTo>
                    <a:pt x="1075" y="3748"/>
                  </a:lnTo>
                  <a:lnTo>
                    <a:pt x="912" y="3774"/>
                  </a:lnTo>
                  <a:lnTo>
                    <a:pt x="748" y="3807"/>
                  </a:lnTo>
                  <a:lnTo>
                    <a:pt x="584" y="3839"/>
                  </a:lnTo>
                  <a:lnTo>
                    <a:pt x="468" y="3876"/>
                  </a:lnTo>
                  <a:lnTo>
                    <a:pt x="327" y="3914"/>
                  </a:lnTo>
                  <a:lnTo>
                    <a:pt x="234" y="3957"/>
                  </a:lnTo>
                  <a:lnTo>
                    <a:pt x="164" y="4000"/>
                  </a:lnTo>
                  <a:lnTo>
                    <a:pt x="94" y="4048"/>
                  </a:lnTo>
                  <a:lnTo>
                    <a:pt x="47" y="4091"/>
                  </a:lnTo>
                  <a:lnTo>
                    <a:pt x="24" y="4139"/>
                  </a:lnTo>
                  <a:lnTo>
                    <a:pt x="0" y="4187"/>
                  </a:lnTo>
                  <a:lnTo>
                    <a:pt x="24" y="4235"/>
                  </a:lnTo>
                  <a:lnTo>
                    <a:pt x="70" y="4284"/>
                  </a:lnTo>
                  <a:lnTo>
                    <a:pt x="117" y="4332"/>
                  </a:lnTo>
                  <a:lnTo>
                    <a:pt x="211" y="4380"/>
                  </a:lnTo>
                  <a:lnTo>
                    <a:pt x="304" y="4423"/>
                  </a:lnTo>
                  <a:lnTo>
                    <a:pt x="421" y="4466"/>
                  </a:lnTo>
                  <a:lnTo>
                    <a:pt x="561" y="4504"/>
                  </a:lnTo>
                  <a:lnTo>
                    <a:pt x="701" y="4541"/>
                  </a:lnTo>
                  <a:lnTo>
                    <a:pt x="865" y="4568"/>
                  </a:lnTo>
                  <a:lnTo>
                    <a:pt x="1028" y="4595"/>
                  </a:lnTo>
                  <a:lnTo>
                    <a:pt x="1215" y="4621"/>
                  </a:lnTo>
                  <a:lnTo>
                    <a:pt x="1402" y="4638"/>
                  </a:lnTo>
                  <a:lnTo>
                    <a:pt x="1612" y="4654"/>
                  </a:lnTo>
                  <a:lnTo>
                    <a:pt x="1799" y="4664"/>
                  </a:lnTo>
                  <a:lnTo>
                    <a:pt x="2010" y="4670"/>
                  </a:lnTo>
                  <a:lnTo>
                    <a:pt x="2430" y="4670"/>
                  </a:lnTo>
                  <a:lnTo>
                    <a:pt x="2640" y="4659"/>
                  </a:lnTo>
                  <a:lnTo>
                    <a:pt x="2851" y="4648"/>
                  </a:lnTo>
                  <a:lnTo>
                    <a:pt x="50814" y="965"/>
                  </a:lnTo>
                  <a:lnTo>
                    <a:pt x="51025" y="949"/>
                  </a:lnTo>
                  <a:lnTo>
                    <a:pt x="51212" y="923"/>
                  </a:lnTo>
                  <a:lnTo>
                    <a:pt x="51375" y="896"/>
                  </a:lnTo>
                  <a:lnTo>
                    <a:pt x="51562" y="869"/>
                  </a:lnTo>
                  <a:lnTo>
                    <a:pt x="51702" y="837"/>
                  </a:lnTo>
                  <a:lnTo>
                    <a:pt x="51842" y="799"/>
                  </a:lnTo>
                  <a:lnTo>
                    <a:pt x="51959" y="756"/>
                  </a:lnTo>
                  <a:lnTo>
                    <a:pt x="52053" y="719"/>
                  </a:lnTo>
                  <a:lnTo>
                    <a:pt x="52146" y="676"/>
                  </a:lnTo>
                  <a:lnTo>
                    <a:pt x="52193" y="628"/>
                  </a:lnTo>
                  <a:lnTo>
                    <a:pt x="52240" y="585"/>
                  </a:lnTo>
                  <a:lnTo>
                    <a:pt x="52263" y="537"/>
                  </a:lnTo>
                  <a:lnTo>
                    <a:pt x="52286" y="488"/>
                  </a:lnTo>
                  <a:lnTo>
                    <a:pt x="52263" y="440"/>
                  </a:lnTo>
                  <a:lnTo>
                    <a:pt x="52240" y="392"/>
                  </a:lnTo>
                  <a:lnTo>
                    <a:pt x="52169" y="338"/>
                  </a:lnTo>
                  <a:lnTo>
                    <a:pt x="52099" y="301"/>
                  </a:lnTo>
                  <a:lnTo>
                    <a:pt x="52029" y="269"/>
                  </a:lnTo>
                  <a:lnTo>
                    <a:pt x="51842" y="199"/>
                  </a:lnTo>
                  <a:lnTo>
                    <a:pt x="51632" y="140"/>
                  </a:lnTo>
                  <a:lnTo>
                    <a:pt x="51375" y="92"/>
                  </a:lnTo>
                  <a:lnTo>
                    <a:pt x="51095" y="54"/>
                  </a:lnTo>
                  <a:lnTo>
                    <a:pt x="50791" y="27"/>
                  </a:lnTo>
                  <a:lnTo>
                    <a:pt x="50464" y="11"/>
                  </a:lnTo>
                  <a:lnTo>
                    <a:pt x="5013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4"/>
            <p:cNvSpPr/>
            <p:nvPr/>
          </p:nvSpPr>
          <p:spPr>
            <a:xfrm rot="10800000">
              <a:off x="-4447567" y="920737"/>
              <a:ext cx="434906" cy="114792"/>
            </a:xfrm>
            <a:custGeom>
              <a:avLst/>
              <a:gdLst/>
              <a:ahLst/>
              <a:cxnLst/>
              <a:rect l="l" t="t" r="r" b="b"/>
              <a:pathLst>
                <a:path w="44998" h="2928" extrusionOk="0">
                  <a:moveTo>
                    <a:pt x="42638" y="1"/>
                  </a:moveTo>
                  <a:lnTo>
                    <a:pt x="42427" y="12"/>
                  </a:lnTo>
                  <a:lnTo>
                    <a:pt x="1706" y="1952"/>
                  </a:lnTo>
                  <a:lnTo>
                    <a:pt x="1496" y="1963"/>
                  </a:lnTo>
                  <a:lnTo>
                    <a:pt x="1285" y="1979"/>
                  </a:lnTo>
                  <a:lnTo>
                    <a:pt x="1099" y="2000"/>
                  </a:lnTo>
                  <a:lnTo>
                    <a:pt x="912" y="2027"/>
                  </a:lnTo>
                  <a:lnTo>
                    <a:pt x="748" y="2054"/>
                  </a:lnTo>
                  <a:lnTo>
                    <a:pt x="608" y="2092"/>
                  </a:lnTo>
                  <a:lnTo>
                    <a:pt x="468" y="2124"/>
                  </a:lnTo>
                  <a:lnTo>
                    <a:pt x="351" y="2161"/>
                  </a:lnTo>
                  <a:lnTo>
                    <a:pt x="234" y="2204"/>
                  </a:lnTo>
                  <a:lnTo>
                    <a:pt x="141" y="2247"/>
                  </a:lnTo>
                  <a:lnTo>
                    <a:pt x="71" y="2290"/>
                  </a:lnTo>
                  <a:lnTo>
                    <a:pt x="24" y="2338"/>
                  </a:lnTo>
                  <a:lnTo>
                    <a:pt x="1" y="2386"/>
                  </a:lnTo>
                  <a:lnTo>
                    <a:pt x="1" y="2435"/>
                  </a:lnTo>
                  <a:lnTo>
                    <a:pt x="1" y="2483"/>
                  </a:lnTo>
                  <a:lnTo>
                    <a:pt x="47" y="2537"/>
                  </a:lnTo>
                  <a:lnTo>
                    <a:pt x="94" y="2585"/>
                  </a:lnTo>
                  <a:lnTo>
                    <a:pt x="164" y="2633"/>
                  </a:lnTo>
                  <a:lnTo>
                    <a:pt x="258" y="2676"/>
                  </a:lnTo>
                  <a:lnTo>
                    <a:pt x="374" y="2713"/>
                  </a:lnTo>
                  <a:lnTo>
                    <a:pt x="491" y="2756"/>
                  </a:lnTo>
                  <a:lnTo>
                    <a:pt x="655" y="2788"/>
                  </a:lnTo>
                  <a:lnTo>
                    <a:pt x="795" y="2821"/>
                  </a:lnTo>
                  <a:lnTo>
                    <a:pt x="958" y="2847"/>
                  </a:lnTo>
                  <a:lnTo>
                    <a:pt x="1145" y="2874"/>
                  </a:lnTo>
                  <a:lnTo>
                    <a:pt x="1332" y="2896"/>
                  </a:lnTo>
                  <a:lnTo>
                    <a:pt x="1542" y="2912"/>
                  </a:lnTo>
                  <a:lnTo>
                    <a:pt x="1729" y="2922"/>
                  </a:lnTo>
                  <a:lnTo>
                    <a:pt x="1940" y="2928"/>
                  </a:lnTo>
                  <a:lnTo>
                    <a:pt x="2360" y="2928"/>
                  </a:lnTo>
                  <a:lnTo>
                    <a:pt x="2570" y="2917"/>
                  </a:lnTo>
                  <a:lnTo>
                    <a:pt x="43292" y="977"/>
                  </a:lnTo>
                  <a:lnTo>
                    <a:pt x="43502" y="966"/>
                  </a:lnTo>
                  <a:lnTo>
                    <a:pt x="43712" y="950"/>
                  </a:lnTo>
                  <a:lnTo>
                    <a:pt x="43899" y="928"/>
                  </a:lnTo>
                  <a:lnTo>
                    <a:pt x="44086" y="902"/>
                  </a:lnTo>
                  <a:lnTo>
                    <a:pt x="44250" y="869"/>
                  </a:lnTo>
                  <a:lnTo>
                    <a:pt x="44390" y="837"/>
                  </a:lnTo>
                  <a:lnTo>
                    <a:pt x="44530" y="805"/>
                  </a:lnTo>
                  <a:lnTo>
                    <a:pt x="44647" y="768"/>
                  </a:lnTo>
                  <a:lnTo>
                    <a:pt x="44764" y="725"/>
                  </a:lnTo>
                  <a:lnTo>
                    <a:pt x="44857" y="682"/>
                  </a:lnTo>
                  <a:lnTo>
                    <a:pt x="44927" y="639"/>
                  </a:lnTo>
                  <a:lnTo>
                    <a:pt x="44974" y="591"/>
                  </a:lnTo>
                  <a:lnTo>
                    <a:pt x="44997" y="542"/>
                  </a:lnTo>
                  <a:lnTo>
                    <a:pt x="44997" y="494"/>
                  </a:lnTo>
                  <a:lnTo>
                    <a:pt x="44997" y="446"/>
                  </a:lnTo>
                  <a:lnTo>
                    <a:pt x="44950" y="392"/>
                  </a:lnTo>
                  <a:lnTo>
                    <a:pt x="44904" y="349"/>
                  </a:lnTo>
                  <a:lnTo>
                    <a:pt x="44857" y="312"/>
                  </a:lnTo>
                  <a:lnTo>
                    <a:pt x="44764" y="269"/>
                  </a:lnTo>
                  <a:lnTo>
                    <a:pt x="44693" y="231"/>
                  </a:lnTo>
                  <a:lnTo>
                    <a:pt x="44577" y="199"/>
                  </a:lnTo>
                  <a:lnTo>
                    <a:pt x="44460" y="167"/>
                  </a:lnTo>
                  <a:lnTo>
                    <a:pt x="44343" y="135"/>
                  </a:lnTo>
                  <a:lnTo>
                    <a:pt x="44203" y="108"/>
                  </a:lnTo>
                  <a:lnTo>
                    <a:pt x="44063" y="87"/>
                  </a:lnTo>
                  <a:lnTo>
                    <a:pt x="43899" y="65"/>
                  </a:lnTo>
                  <a:lnTo>
                    <a:pt x="43736" y="44"/>
                  </a:lnTo>
                  <a:lnTo>
                    <a:pt x="43572" y="28"/>
                  </a:lnTo>
                  <a:lnTo>
                    <a:pt x="43409" y="17"/>
                  </a:lnTo>
                  <a:lnTo>
                    <a:pt x="43222" y="6"/>
                  </a:lnTo>
                  <a:lnTo>
                    <a:pt x="4303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4"/>
            <p:cNvSpPr/>
            <p:nvPr/>
          </p:nvSpPr>
          <p:spPr>
            <a:xfrm rot="10800000">
              <a:off x="-1789663" y="904349"/>
              <a:ext cx="1058115" cy="909399"/>
            </a:xfrm>
            <a:custGeom>
              <a:avLst/>
              <a:gdLst/>
              <a:ahLst/>
              <a:cxnLst/>
              <a:rect l="l" t="t" r="r" b="b"/>
              <a:pathLst>
                <a:path w="109479" h="23196" extrusionOk="0">
                  <a:moveTo>
                    <a:pt x="56935" y="0"/>
                  </a:moveTo>
                  <a:lnTo>
                    <a:pt x="55884" y="11"/>
                  </a:lnTo>
                  <a:lnTo>
                    <a:pt x="54856" y="22"/>
                  </a:lnTo>
                  <a:lnTo>
                    <a:pt x="53805" y="43"/>
                  </a:lnTo>
                  <a:lnTo>
                    <a:pt x="52753" y="65"/>
                  </a:lnTo>
                  <a:lnTo>
                    <a:pt x="51702" y="92"/>
                  </a:lnTo>
                  <a:lnTo>
                    <a:pt x="50651" y="124"/>
                  </a:lnTo>
                  <a:lnTo>
                    <a:pt x="49599" y="156"/>
                  </a:lnTo>
                  <a:lnTo>
                    <a:pt x="48525" y="199"/>
                  </a:lnTo>
                  <a:lnTo>
                    <a:pt x="47473" y="247"/>
                  </a:lnTo>
                  <a:lnTo>
                    <a:pt x="46399" y="301"/>
                  </a:lnTo>
                  <a:lnTo>
                    <a:pt x="45324" y="360"/>
                  </a:lnTo>
                  <a:lnTo>
                    <a:pt x="44249" y="424"/>
                  </a:lnTo>
                  <a:lnTo>
                    <a:pt x="43175" y="494"/>
                  </a:lnTo>
                  <a:lnTo>
                    <a:pt x="42100" y="569"/>
                  </a:lnTo>
                  <a:lnTo>
                    <a:pt x="41025" y="649"/>
                  </a:lnTo>
                  <a:lnTo>
                    <a:pt x="39927" y="735"/>
                  </a:lnTo>
                  <a:lnTo>
                    <a:pt x="38852" y="826"/>
                  </a:lnTo>
                  <a:lnTo>
                    <a:pt x="37778" y="928"/>
                  </a:lnTo>
                  <a:lnTo>
                    <a:pt x="36680" y="1035"/>
                  </a:lnTo>
                  <a:lnTo>
                    <a:pt x="35605" y="1148"/>
                  </a:lnTo>
                  <a:lnTo>
                    <a:pt x="34507" y="1266"/>
                  </a:lnTo>
                  <a:lnTo>
                    <a:pt x="33409" y="1389"/>
                  </a:lnTo>
                  <a:lnTo>
                    <a:pt x="32334" y="1523"/>
                  </a:lnTo>
                  <a:lnTo>
                    <a:pt x="31236" y="1657"/>
                  </a:lnTo>
                  <a:lnTo>
                    <a:pt x="30162" y="1807"/>
                  </a:lnTo>
                  <a:lnTo>
                    <a:pt x="29063" y="1957"/>
                  </a:lnTo>
                  <a:lnTo>
                    <a:pt x="27965" y="2118"/>
                  </a:lnTo>
                  <a:lnTo>
                    <a:pt x="26891" y="2284"/>
                  </a:lnTo>
                  <a:lnTo>
                    <a:pt x="25793" y="2456"/>
                  </a:lnTo>
                  <a:lnTo>
                    <a:pt x="24718" y="2638"/>
                  </a:lnTo>
                  <a:lnTo>
                    <a:pt x="23620" y="2831"/>
                  </a:lnTo>
                  <a:lnTo>
                    <a:pt x="22545" y="3024"/>
                  </a:lnTo>
                  <a:lnTo>
                    <a:pt x="21447" y="3233"/>
                  </a:lnTo>
                  <a:lnTo>
                    <a:pt x="20373" y="3442"/>
                  </a:lnTo>
                  <a:lnTo>
                    <a:pt x="19298" y="3662"/>
                  </a:lnTo>
                  <a:lnTo>
                    <a:pt x="18223" y="3892"/>
                  </a:lnTo>
                  <a:lnTo>
                    <a:pt x="17148" y="4128"/>
                  </a:lnTo>
                  <a:lnTo>
                    <a:pt x="16074" y="4375"/>
                  </a:lnTo>
                  <a:lnTo>
                    <a:pt x="14999" y="4627"/>
                  </a:lnTo>
                  <a:lnTo>
                    <a:pt x="13924" y="4889"/>
                  </a:lnTo>
                  <a:lnTo>
                    <a:pt x="12850" y="5157"/>
                  </a:lnTo>
                  <a:lnTo>
                    <a:pt x="11798" y="5436"/>
                  </a:lnTo>
                  <a:lnTo>
                    <a:pt x="10724" y="5726"/>
                  </a:lnTo>
                  <a:lnTo>
                    <a:pt x="9672" y="6020"/>
                  </a:lnTo>
                  <a:lnTo>
                    <a:pt x="9182" y="6171"/>
                  </a:lnTo>
                  <a:lnTo>
                    <a:pt x="8691" y="6315"/>
                  </a:lnTo>
                  <a:lnTo>
                    <a:pt x="8201" y="6465"/>
                  </a:lnTo>
                  <a:lnTo>
                    <a:pt x="7733" y="6615"/>
                  </a:lnTo>
                  <a:lnTo>
                    <a:pt x="7289" y="6766"/>
                  </a:lnTo>
                  <a:lnTo>
                    <a:pt x="6869" y="6916"/>
                  </a:lnTo>
                  <a:lnTo>
                    <a:pt x="6051" y="7221"/>
                  </a:lnTo>
                  <a:lnTo>
                    <a:pt x="5280" y="7532"/>
                  </a:lnTo>
                  <a:lnTo>
                    <a:pt x="4556" y="7843"/>
                  </a:lnTo>
                  <a:lnTo>
                    <a:pt x="3902" y="8159"/>
                  </a:lnTo>
                  <a:lnTo>
                    <a:pt x="3318" y="8476"/>
                  </a:lnTo>
                  <a:lnTo>
                    <a:pt x="2757" y="8792"/>
                  </a:lnTo>
                  <a:lnTo>
                    <a:pt x="2266" y="9114"/>
                  </a:lnTo>
                  <a:lnTo>
                    <a:pt x="1822" y="9435"/>
                  </a:lnTo>
                  <a:lnTo>
                    <a:pt x="1425" y="9762"/>
                  </a:lnTo>
                  <a:lnTo>
                    <a:pt x="1075" y="10084"/>
                  </a:lnTo>
                  <a:lnTo>
                    <a:pt x="795" y="10411"/>
                  </a:lnTo>
                  <a:lnTo>
                    <a:pt x="538" y="10738"/>
                  </a:lnTo>
                  <a:lnTo>
                    <a:pt x="351" y="11065"/>
                  </a:lnTo>
                  <a:lnTo>
                    <a:pt x="187" y="11392"/>
                  </a:lnTo>
                  <a:lnTo>
                    <a:pt x="94" y="11724"/>
                  </a:lnTo>
                  <a:lnTo>
                    <a:pt x="24" y="12051"/>
                  </a:lnTo>
                  <a:lnTo>
                    <a:pt x="0" y="12378"/>
                  </a:lnTo>
                  <a:lnTo>
                    <a:pt x="24" y="12705"/>
                  </a:lnTo>
                  <a:lnTo>
                    <a:pt x="94" y="13032"/>
                  </a:lnTo>
                  <a:lnTo>
                    <a:pt x="187" y="13359"/>
                  </a:lnTo>
                  <a:lnTo>
                    <a:pt x="351" y="13686"/>
                  </a:lnTo>
                  <a:lnTo>
                    <a:pt x="538" y="14008"/>
                  </a:lnTo>
                  <a:lnTo>
                    <a:pt x="748" y="14329"/>
                  </a:lnTo>
                  <a:lnTo>
                    <a:pt x="1028" y="14651"/>
                  </a:lnTo>
                  <a:lnTo>
                    <a:pt x="1332" y="14967"/>
                  </a:lnTo>
                  <a:lnTo>
                    <a:pt x="1659" y="15284"/>
                  </a:lnTo>
                  <a:lnTo>
                    <a:pt x="2033" y="15595"/>
                  </a:lnTo>
                  <a:lnTo>
                    <a:pt x="2430" y="15905"/>
                  </a:lnTo>
                  <a:lnTo>
                    <a:pt x="2874" y="16216"/>
                  </a:lnTo>
                  <a:lnTo>
                    <a:pt x="3341" y="16522"/>
                  </a:lnTo>
                  <a:lnTo>
                    <a:pt x="3855" y="16822"/>
                  </a:lnTo>
                  <a:lnTo>
                    <a:pt x="4392" y="17117"/>
                  </a:lnTo>
                  <a:lnTo>
                    <a:pt x="4953" y="17412"/>
                  </a:lnTo>
                  <a:lnTo>
                    <a:pt x="5561" y="17701"/>
                  </a:lnTo>
                  <a:lnTo>
                    <a:pt x="6168" y="17985"/>
                  </a:lnTo>
                  <a:lnTo>
                    <a:pt x="6822" y="18270"/>
                  </a:lnTo>
                  <a:lnTo>
                    <a:pt x="7500" y="18543"/>
                  </a:lnTo>
                  <a:lnTo>
                    <a:pt x="8201" y="18816"/>
                  </a:lnTo>
                  <a:lnTo>
                    <a:pt x="8948" y="19084"/>
                  </a:lnTo>
                  <a:lnTo>
                    <a:pt x="9696" y="19342"/>
                  </a:lnTo>
                  <a:lnTo>
                    <a:pt x="10467" y="19599"/>
                  </a:lnTo>
                  <a:lnTo>
                    <a:pt x="11261" y="19851"/>
                  </a:lnTo>
                  <a:lnTo>
                    <a:pt x="12102" y="20092"/>
                  </a:lnTo>
                  <a:lnTo>
                    <a:pt x="12943" y="20328"/>
                  </a:lnTo>
                  <a:lnTo>
                    <a:pt x="13808" y="20559"/>
                  </a:lnTo>
                  <a:lnTo>
                    <a:pt x="14672" y="20784"/>
                  </a:lnTo>
                  <a:lnTo>
                    <a:pt x="15583" y="21003"/>
                  </a:lnTo>
                  <a:lnTo>
                    <a:pt x="16494" y="21213"/>
                  </a:lnTo>
                  <a:lnTo>
                    <a:pt x="17429" y="21416"/>
                  </a:lnTo>
                  <a:lnTo>
                    <a:pt x="18387" y="21609"/>
                  </a:lnTo>
                  <a:lnTo>
                    <a:pt x="19345" y="21797"/>
                  </a:lnTo>
                  <a:lnTo>
                    <a:pt x="20326" y="21979"/>
                  </a:lnTo>
                  <a:lnTo>
                    <a:pt x="21330" y="22151"/>
                  </a:lnTo>
                  <a:lnTo>
                    <a:pt x="22335" y="22311"/>
                  </a:lnTo>
                  <a:lnTo>
                    <a:pt x="23340" y="22467"/>
                  </a:lnTo>
                  <a:lnTo>
                    <a:pt x="24368" y="22612"/>
                  </a:lnTo>
                  <a:lnTo>
                    <a:pt x="25395" y="22746"/>
                  </a:lnTo>
                  <a:lnTo>
                    <a:pt x="26447" y="22874"/>
                  </a:lnTo>
                  <a:lnTo>
                    <a:pt x="27498" y="22992"/>
                  </a:lnTo>
                  <a:lnTo>
                    <a:pt x="28573" y="23099"/>
                  </a:lnTo>
                  <a:lnTo>
                    <a:pt x="29648" y="23196"/>
                  </a:lnTo>
                  <a:lnTo>
                    <a:pt x="29881" y="23024"/>
                  </a:lnTo>
                  <a:lnTo>
                    <a:pt x="30185" y="22815"/>
                  </a:lnTo>
                  <a:lnTo>
                    <a:pt x="30605" y="22531"/>
                  </a:lnTo>
                  <a:lnTo>
                    <a:pt x="31166" y="22183"/>
                  </a:lnTo>
                  <a:lnTo>
                    <a:pt x="31867" y="21765"/>
                  </a:lnTo>
                  <a:lnTo>
                    <a:pt x="32708" y="21293"/>
                  </a:lnTo>
                  <a:lnTo>
                    <a:pt x="33689" y="20762"/>
                  </a:lnTo>
                  <a:lnTo>
                    <a:pt x="34811" y="20183"/>
                  </a:lnTo>
                  <a:lnTo>
                    <a:pt x="35441" y="19878"/>
                  </a:lnTo>
                  <a:lnTo>
                    <a:pt x="36096" y="19561"/>
                  </a:lnTo>
                  <a:lnTo>
                    <a:pt x="36797" y="19234"/>
                  </a:lnTo>
                  <a:lnTo>
                    <a:pt x="37521" y="18902"/>
                  </a:lnTo>
                  <a:lnTo>
                    <a:pt x="38292" y="18554"/>
                  </a:lnTo>
                  <a:lnTo>
                    <a:pt x="39109" y="18205"/>
                  </a:lnTo>
                  <a:lnTo>
                    <a:pt x="39951" y="17846"/>
                  </a:lnTo>
                  <a:lnTo>
                    <a:pt x="40862" y="17482"/>
                  </a:lnTo>
                  <a:lnTo>
                    <a:pt x="41796" y="17106"/>
                  </a:lnTo>
                  <a:lnTo>
                    <a:pt x="42777" y="16731"/>
                  </a:lnTo>
                  <a:lnTo>
                    <a:pt x="43782" y="16350"/>
                  </a:lnTo>
                  <a:lnTo>
                    <a:pt x="44857" y="15964"/>
                  </a:lnTo>
                  <a:lnTo>
                    <a:pt x="45955" y="15573"/>
                  </a:lnTo>
                  <a:lnTo>
                    <a:pt x="47100" y="15182"/>
                  </a:lnTo>
                  <a:lnTo>
                    <a:pt x="48291" y="14785"/>
                  </a:lnTo>
                  <a:lnTo>
                    <a:pt x="49529" y="14388"/>
                  </a:lnTo>
                  <a:lnTo>
                    <a:pt x="50814" y="13992"/>
                  </a:lnTo>
                  <a:lnTo>
                    <a:pt x="52123" y="13595"/>
                  </a:lnTo>
                  <a:lnTo>
                    <a:pt x="53501" y="13198"/>
                  </a:lnTo>
                  <a:lnTo>
                    <a:pt x="54926" y="12802"/>
                  </a:lnTo>
                  <a:lnTo>
                    <a:pt x="56398" y="12405"/>
                  </a:lnTo>
                  <a:lnTo>
                    <a:pt x="57893" y="12014"/>
                  </a:lnTo>
                  <a:lnTo>
                    <a:pt x="59458" y="11622"/>
                  </a:lnTo>
                  <a:lnTo>
                    <a:pt x="61070" y="11236"/>
                  </a:lnTo>
                  <a:lnTo>
                    <a:pt x="62729" y="10856"/>
                  </a:lnTo>
                  <a:lnTo>
                    <a:pt x="64411" y="10481"/>
                  </a:lnTo>
                  <a:lnTo>
                    <a:pt x="66187" y="10105"/>
                  </a:lnTo>
                  <a:lnTo>
                    <a:pt x="67986" y="9741"/>
                  </a:lnTo>
                  <a:lnTo>
                    <a:pt x="69831" y="9382"/>
                  </a:lnTo>
                  <a:lnTo>
                    <a:pt x="70789" y="9205"/>
                  </a:lnTo>
                  <a:lnTo>
                    <a:pt x="71747" y="9028"/>
                  </a:lnTo>
                  <a:lnTo>
                    <a:pt x="72705" y="8851"/>
                  </a:lnTo>
                  <a:lnTo>
                    <a:pt x="73686" y="8685"/>
                  </a:lnTo>
                  <a:lnTo>
                    <a:pt x="74691" y="8513"/>
                  </a:lnTo>
                  <a:lnTo>
                    <a:pt x="75696" y="8347"/>
                  </a:lnTo>
                  <a:lnTo>
                    <a:pt x="76723" y="8181"/>
                  </a:lnTo>
                  <a:lnTo>
                    <a:pt x="77751" y="8020"/>
                  </a:lnTo>
                  <a:lnTo>
                    <a:pt x="78803" y="7859"/>
                  </a:lnTo>
                  <a:lnTo>
                    <a:pt x="79877" y="7698"/>
                  </a:lnTo>
                  <a:lnTo>
                    <a:pt x="80952" y="7548"/>
                  </a:lnTo>
                  <a:lnTo>
                    <a:pt x="82027" y="7393"/>
                  </a:lnTo>
                  <a:lnTo>
                    <a:pt x="83125" y="7243"/>
                  </a:lnTo>
                  <a:lnTo>
                    <a:pt x="84246" y="7098"/>
                  </a:lnTo>
                  <a:lnTo>
                    <a:pt x="85391" y="6953"/>
                  </a:lnTo>
                  <a:lnTo>
                    <a:pt x="86512" y="6814"/>
                  </a:lnTo>
                  <a:lnTo>
                    <a:pt x="87681" y="6674"/>
                  </a:lnTo>
                  <a:lnTo>
                    <a:pt x="88849" y="6540"/>
                  </a:lnTo>
                  <a:lnTo>
                    <a:pt x="90040" y="6406"/>
                  </a:lnTo>
                  <a:lnTo>
                    <a:pt x="91232" y="6283"/>
                  </a:lnTo>
                  <a:lnTo>
                    <a:pt x="92447" y="6154"/>
                  </a:lnTo>
                  <a:lnTo>
                    <a:pt x="93662" y="6037"/>
                  </a:lnTo>
                  <a:lnTo>
                    <a:pt x="94900" y="5919"/>
                  </a:lnTo>
                  <a:lnTo>
                    <a:pt x="96161" y="5801"/>
                  </a:lnTo>
                  <a:lnTo>
                    <a:pt x="97423" y="5693"/>
                  </a:lnTo>
                  <a:lnTo>
                    <a:pt x="98708" y="5586"/>
                  </a:lnTo>
                  <a:lnTo>
                    <a:pt x="99993" y="5484"/>
                  </a:lnTo>
                  <a:lnTo>
                    <a:pt x="101301" y="5383"/>
                  </a:lnTo>
                  <a:lnTo>
                    <a:pt x="102633" y="5286"/>
                  </a:lnTo>
                  <a:lnTo>
                    <a:pt x="103964" y="5200"/>
                  </a:lnTo>
                  <a:lnTo>
                    <a:pt x="105320" y="5109"/>
                  </a:lnTo>
                  <a:lnTo>
                    <a:pt x="106698" y="5029"/>
                  </a:lnTo>
                  <a:lnTo>
                    <a:pt x="108076" y="4948"/>
                  </a:lnTo>
                  <a:lnTo>
                    <a:pt x="109478" y="4879"/>
                  </a:lnTo>
                  <a:lnTo>
                    <a:pt x="108847" y="4750"/>
                  </a:lnTo>
                  <a:lnTo>
                    <a:pt x="108076" y="4600"/>
                  </a:lnTo>
                  <a:lnTo>
                    <a:pt x="107025" y="4402"/>
                  </a:lnTo>
                  <a:lnTo>
                    <a:pt x="105693" y="4160"/>
                  </a:lnTo>
                  <a:lnTo>
                    <a:pt x="104128" y="3882"/>
                  </a:lnTo>
                  <a:lnTo>
                    <a:pt x="103240" y="3731"/>
                  </a:lnTo>
                  <a:lnTo>
                    <a:pt x="102282" y="3576"/>
                  </a:lnTo>
                  <a:lnTo>
                    <a:pt x="101278" y="3415"/>
                  </a:lnTo>
                  <a:lnTo>
                    <a:pt x="100203" y="3249"/>
                  </a:lnTo>
                  <a:lnTo>
                    <a:pt x="99082" y="3077"/>
                  </a:lnTo>
                  <a:lnTo>
                    <a:pt x="97914" y="2906"/>
                  </a:lnTo>
                  <a:lnTo>
                    <a:pt x="96675" y="2729"/>
                  </a:lnTo>
                  <a:lnTo>
                    <a:pt x="95390" y="2552"/>
                  </a:lnTo>
                  <a:lnTo>
                    <a:pt x="94059" y="2375"/>
                  </a:lnTo>
                  <a:lnTo>
                    <a:pt x="92680" y="2198"/>
                  </a:lnTo>
                  <a:lnTo>
                    <a:pt x="91232" y="2027"/>
                  </a:lnTo>
                  <a:lnTo>
                    <a:pt x="89760" y="1850"/>
                  </a:lnTo>
                  <a:lnTo>
                    <a:pt x="88241" y="1678"/>
                  </a:lnTo>
                  <a:lnTo>
                    <a:pt x="86676" y="1512"/>
                  </a:lnTo>
                  <a:lnTo>
                    <a:pt x="85064" y="1351"/>
                  </a:lnTo>
                  <a:lnTo>
                    <a:pt x="83405" y="1190"/>
                  </a:lnTo>
                  <a:lnTo>
                    <a:pt x="81723" y="1040"/>
                  </a:lnTo>
                  <a:lnTo>
                    <a:pt x="79994" y="896"/>
                  </a:lnTo>
                  <a:lnTo>
                    <a:pt x="78242" y="762"/>
                  </a:lnTo>
                  <a:lnTo>
                    <a:pt x="76443" y="633"/>
                  </a:lnTo>
                  <a:lnTo>
                    <a:pt x="74621" y="510"/>
                  </a:lnTo>
                  <a:lnTo>
                    <a:pt x="72752" y="402"/>
                  </a:lnTo>
                  <a:lnTo>
                    <a:pt x="70883" y="306"/>
                  </a:lnTo>
                  <a:lnTo>
                    <a:pt x="69925" y="263"/>
                  </a:lnTo>
                  <a:lnTo>
                    <a:pt x="68944" y="220"/>
                  </a:lnTo>
                  <a:lnTo>
                    <a:pt x="67986" y="183"/>
                  </a:lnTo>
                  <a:lnTo>
                    <a:pt x="67005" y="145"/>
                  </a:lnTo>
                  <a:lnTo>
                    <a:pt x="66023" y="118"/>
                  </a:lnTo>
                  <a:lnTo>
                    <a:pt x="65042" y="86"/>
                  </a:lnTo>
                  <a:lnTo>
                    <a:pt x="64038" y="65"/>
                  </a:lnTo>
                  <a:lnTo>
                    <a:pt x="63033" y="43"/>
                  </a:lnTo>
                  <a:lnTo>
                    <a:pt x="62028" y="27"/>
                  </a:lnTo>
                  <a:lnTo>
                    <a:pt x="61024" y="11"/>
                  </a:lnTo>
                  <a:lnTo>
                    <a:pt x="60019" y="6"/>
                  </a:lnTo>
                  <a:lnTo>
                    <a:pt x="58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4"/>
            <p:cNvSpPr/>
            <p:nvPr/>
          </p:nvSpPr>
          <p:spPr>
            <a:xfrm rot="10800000">
              <a:off x="6119023" y="2305496"/>
              <a:ext cx="967573" cy="857727"/>
            </a:xfrm>
            <a:custGeom>
              <a:avLst/>
              <a:gdLst/>
              <a:ahLst/>
              <a:cxnLst/>
              <a:rect l="l" t="t" r="r" b="b"/>
              <a:pathLst>
                <a:path w="100111" h="21878" extrusionOk="0">
                  <a:moveTo>
                    <a:pt x="53688" y="2531"/>
                  </a:moveTo>
                  <a:lnTo>
                    <a:pt x="54272" y="2670"/>
                  </a:lnTo>
                  <a:lnTo>
                    <a:pt x="54810" y="2810"/>
                  </a:lnTo>
                  <a:lnTo>
                    <a:pt x="55324" y="2954"/>
                  </a:lnTo>
                  <a:lnTo>
                    <a:pt x="55768" y="3099"/>
                  </a:lnTo>
                  <a:lnTo>
                    <a:pt x="56188" y="3249"/>
                  </a:lnTo>
                  <a:lnTo>
                    <a:pt x="56539" y="3394"/>
                  </a:lnTo>
                  <a:lnTo>
                    <a:pt x="56866" y="3544"/>
                  </a:lnTo>
                  <a:lnTo>
                    <a:pt x="57123" y="3689"/>
                  </a:lnTo>
                  <a:lnTo>
                    <a:pt x="57333" y="3839"/>
                  </a:lnTo>
                  <a:lnTo>
                    <a:pt x="57497" y="3984"/>
                  </a:lnTo>
                  <a:lnTo>
                    <a:pt x="57613" y="4123"/>
                  </a:lnTo>
                  <a:lnTo>
                    <a:pt x="57683" y="4262"/>
                  </a:lnTo>
                  <a:lnTo>
                    <a:pt x="57683" y="4402"/>
                  </a:lnTo>
                  <a:lnTo>
                    <a:pt x="57660" y="4466"/>
                  </a:lnTo>
                  <a:lnTo>
                    <a:pt x="57637" y="4536"/>
                  </a:lnTo>
                  <a:lnTo>
                    <a:pt x="57590" y="4600"/>
                  </a:lnTo>
                  <a:lnTo>
                    <a:pt x="57520" y="4659"/>
                  </a:lnTo>
                  <a:lnTo>
                    <a:pt x="57450" y="4723"/>
                  </a:lnTo>
                  <a:lnTo>
                    <a:pt x="57356" y="4782"/>
                  </a:lnTo>
                  <a:lnTo>
                    <a:pt x="57193" y="4884"/>
                  </a:lnTo>
                  <a:lnTo>
                    <a:pt x="56959" y="4975"/>
                  </a:lnTo>
                  <a:lnTo>
                    <a:pt x="56702" y="5061"/>
                  </a:lnTo>
                  <a:lnTo>
                    <a:pt x="56399" y="5142"/>
                  </a:lnTo>
                  <a:lnTo>
                    <a:pt x="56048" y="5217"/>
                  </a:lnTo>
                  <a:lnTo>
                    <a:pt x="55674" y="5286"/>
                  </a:lnTo>
                  <a:lnTo>
                    <a:pt x="55254" y="5345"/>
                  </a:lnTo>
                  <a:lnTo>
                    <a:pt x="54810" y="5404"/>
                  </a:lnTo>
                  <a:lnTo>
                    <a:pt x="54319" y="5452"/>
                  </a:lnTo>
                  <a:lnTo>
                    <a:pt x="53782" y="5495"/>
                  </a:lnTo>
                  <a:lnTo>
                    <a:pt x="53221" y="5533"/>
                  </a:lnTo>
                  <a:lnTo>
                    <a:pt x="52637" y="5565"/>
                  </a:lnTo>
                  <a:lnTo>
                    <a:pt x="52006" y="5586"/>
                  </a:lnTo>
                  <a:lnTo>
                    <a:pt x="51352" y="5603"/>
                  </a:lnTo>
                  <a:lnTo>
                    <a:pt x="50651" y="5613"/>
                  </a:lnTo>
                  <a:lnTo>
                    <a:pt x="49950" y="5619"/>
                  </a:lnTo>
                  <a:lnTo>
                    <a:pt x="49273" y="5613"/>
                  </a:lnTo>
                  <a:lnTo>
                    <a:pt x="48549" y="5608"/>
                  </a:lnTo>
                  <a:lnTo>
                    <a:pt x="47848" y="5592"/>
                  </a:lnTo>
                  <a:lnTo>
                    <a:pt x="47194" y="5576"/>
                  </a:lnTo>
                  <a:lnTo>
                    <a:pt x="46563" y="5554"/>
                  </a:lnTo>
                  <a:lnTo>
                    <a:pt x="45979" y="5528"/>
                  </a:lnTo>
                  <a:lnTo>
                    <a:pt x="45441" y="5495"/>
                  </a:lnTo>
                  <a:lnTo>
                    <a:pt x="44951" y="5463"/>
                  </a:lnTo>
                  <a:lnTo>
                    <a:pt x="44483" y="5426"/>
                  </a:lnTo>
                  <a:lnTo>
                    <a:pt x="44063" y="5383"/>
                  </a:lnTo>
                  <a:lnTo>
                    <a:pt x="43689" y="5340"/>
                  </a:lnTo>
                  <a:lnTo>
                    <a:pt x="43385" y="5286"/>
                  </a:lnTo>
                  <a:lnTo>
                    <a:pt x="43105" y="5238"/>
                  </a:lnTo>
                  <a:lnTo>
                    <a:pt x="42871" y="5179"/>
                  </a:lnTo>
                  <a:lnTo>
                    <a:pt x="42685" y="5120"/>
                  </a:lnTo>
                  <a:lnTo>
                    <a:pt x="42568" y="5056"/>
                  </a:lnTo>
                  <a:lnTo>
                    <a:pt x="42474" y="4991"/>
                  </a:lnTo>
                  <a:lnTo>
                    <a:pt x="42451" y="4943"/>
                  </a:lnTo>
                  <a:lnTo>
                    <a:pt x="42451" y="4884"/>
                  </a:lnTo>
                  <a:lnTo>
                    <a:pt x="42474" y="4831"/>
                  </a:lnTo>
                  <a:lnTo>
                    <a:pt x="42521" y="4766"/>
                  </a:lnTo>
                  <a:lnTo>
                    <a:pt x="42591" y="4702"/>
                  </a:lnTo>
                  <a:lnTo>
                    <a:pt x="42685" y="4638"/>
                  </a:lnTo>
                  <a:lnTo>
                    <a:pt x="42801" y="4568"/>
                  </a:lnTo>
                  <a:lnTo>
                    <a:pt x="42942" y="4498"/>
                  </a:lnTo>
                  <a:lnTo>
                    <a:pt x="43105" y="4423"/>
                  </a:lnTo>
                  <a:lnTo>
                    <a:pt x="43292" y="4348"/>
                  </a:lnTo>
                  <a:lnTo>
                    <a:pt x="43502" y="4273"/>
                  </a:lnTo>
                  <a:lnTo>
                    <a:pt x="43759" y="4193"/>
                  </a:lnTo>
                  <a:lnTo>
                    <a:pt x="44016" y="4112"/>
                  </a:lnTo>
                  <a:lnTo>
                    <a:pt x="44297" y="4032"/>
                  </a:lnTo>
                  <a:lnTo>
                    <a:pt x="44624" y="3951"/>
                  </a:lnTo>
                  <a:lnTo>
                    <a:pt x="44951" y="3866"/>
                  </a:lnTo>
                  <a:lnTo>
                    <a:pt x="45301" y="3785"/>
                  </a:lnTo>
                  <a:lnTo>
                    <a:pt x="45698" y="3700"/>
                  </a:lnTo>
                  <a:lnTo>
                    <a:pt x="46119" y="3614"/>
                  </a:lnTo>
                  <a:lnTo>
                    <a:pt x="46539" y="3528"/>
                  </a:lnTo>
                  <a:lnTo>
                    <a:pt x="47007" y="3442"/>
                  </a:lnTo>
                  <a:lnTo>
                    <a:pt x="47474" y="3356"/>
                  </a:lnTo>
                  <a:lnTo>
                    <a:pt x="47988" y="3271"/>
                  </a:lnTo>
                  <a:lnTo>
                    <a:pt x="48525" y="3185"/>
                  </a:lnTo>
                  <a:lnTo>
                    <a:pt x="49086" y="3099"/>
                  </a:lnTo>
                  <a:lnTo>
                    <a:pt x="49670" y="3013"/>
                  </a:lnTo>
                  <a:lnTo>
                    <a:pt x="50277" y="2928"/>
                  </a:lnTo>
                  <a:lnTo>
                    <a:pt x="50908" y="2847"/>
                  </a:lnTo>
                  <a:lnTo>
                    <a:pt x="51562" y="2767"/>
                  </a:lnTo>
                  <a:lnTo>
                    <a:pt x="52240" y="2686"/>
                  </a:lnTo>
                  <a:lnTo>
                    <a:pt x="52941" y="2606"/>
                  </a:lnTo>
                  <a:lnTo>
                    <a:pt x="53688" y="2531"/>
                  </a:lnTo>
                  <a:close/>
                  <a:moveTo>
                    <a:pt x="20373" y="9280"/>
                  </a:moveTo>
                  <a:lnTo>
                    <a:pt x="20607" y="9285"/>
                  </a:lnTo>
                  <a:lnTo>
                    <a:pt x="20840" y="9296"/>
                  </a:lnTo>
                  <a:lnTo>
                    <a:pt x="21097" y="9312"/>
                  </a:lnTo>
                  <a:lnTo>
                    <a:pt x="21331" y="9328"/>
                  </a:lnTo>
                  <a:lnTo>
                    <a:pt x="21588" y="9355"/>
                  </a:lnTo>
                  <a:lnTo>
                    <a:pt x="21845" y="9382"/>
                  </a:lnTo>
                  <a:lnTo>
                    <a:pt x="22125" y="9419"/>
                  </a:lnTo>
                  <a:lnTo>
                    <a:pt x="22382" y="9457"/>
                  </a:lnTo>
                  <a:lnTo>
                    <a:pt x="22896" y="9543"/>
                  </a:lnTo>
                  <a:lnTo>
                    <a:pt x="23410" y="9644"/>
                  </a:lnTo>
                  <a:lnTo>
                    <a:pt x="23878" y="9752"/>
                  </a:lnTo>
                  <a:lnTo>
                    <a:pt x="24321" y="9875"/>
                  </a:lnTo>
                  <a:lnTo>
                    <a:pt x="24532" y="9939"/>
                  </a:lnTo>
                  <a:lnTo>
                    <a:pt x="24742" y="10009"/>
                  </a:lnTo>
                  <a:lnTo>
                    <a:pt x="24929" y="10073"/>
                  </a:lnTo>
                  <a:lnTo>
                    <a:pt x="25092" y="10143"/>
                  </a:lnTo>
                  <a:lnTo>
                    <a:pt x="25256" y="10213"/>
                  </a:lnTo>
                  <a:lnTo>
                    <a:pt x="25396" y="10288"/>
                  </a:lnTo>
                  <a:lnTo>
                    <a:pt x="25513" y="10357"/>
                  </a:lnTo>
                  <a:lnTo>
                    <a:pt x="25606" y="10433"/>
                  </a:lnTo>
                  <a:lnTo>
                    <a:pt x="25700" y="10502"/>
                  </a:lnTo>
                  <a:lnTo>
                    <a:pt x="25747" y="10577"/>
                  </a:lnTo>
                  <a:lnTo>
                    <a:pt x="25793" y="10647"/>
                  </a:lnTo>
                  <a:lnTo>
                    <a:pt x="25793" y="10722"/>
                  </a:lnTo>
                  <a:lnTo>
                    <a:pt x="25793" y="10776"/>
                  </a:lnTo>
                  <a:lnTo>
                    <a:pt x="25770" y="10829"/>
                  </a:lnTo>
                  <a:lnTo>
                    <a:pt x="25747" y="10877"/>
                  </a:lnTo>
                  <a:lnTo>
                    <a:pt x="25676" y="10926"/>
                  </a:lnTo>
                  <a:lnTo>
                    <a:pt x="25630" y="10974"/>
                  </a:lnTo>
                  <a:lnTo>
                    <a:pt x="25536" y="11022"/>
                  </a:lnTo>
                  <a:lnTo>
                    <a:pt x="25443" y="11065"/>
                  </a:lnTo>
                  <a:lnTo>
                    <a:pt x="25349" y="11113"/>
                  </a:lnTo>
                  <a:lnTo>
                    <a:pt x="25233" y="11156"/>
                  </a:lnTo>
                  <a:lnTo>
                    <a:pt x="25092" y="11194"/>
                  </a:lnTo>
                  <a:lnTo>
                    <a:pt x="24929" y="11237"/>
                  </a:lnTo>
                  <a:lnTo>
                    <a:pt x="24765" y="11274"/>
                  </a:lnTo>
                  <a:lnTo>
                    <a:pt x="24392" y="11349"/>
                  </a:lnTo>
                  <a:lnTo>
                    <a:pt x="23948" y="11419"/>
                  </a:lnTo>
                  <a:lnTo>
                    <a:pt x="23691" y="11456"/>
                  </a:lnTo>
                  <a:lnTo>
                    <a:pt x="23410" y="11494"/>
                  </a:lnTo>
                  <a:lnTo>
                    <a:pt x="23083" y="11531"/>
                  </a:lnTo>
                  <a:lnTo>
                    <a:pt x="22709" y="11564"/>
                  </a:lnTo>
                  <a:lnTo>
                    <a:pt x="22312" y="11601"/>
                  </a:lnTo>
                  <a:lnTo>
                    <a:pt x="21892" y="11639"/>
                  </a:lnTo>
                  <a:lnTo>
                    <a:pt x="21401" y="11671"/>
                  </a:lnTo>
                  <a:lnTo>
                    <a:pt x="20887" y="11698"/>
                  </a:lnTo>
                  <a:lnTo>
                    <a:pt x="20303" y="11730"/>
                  </a:lnTo>
                  <a:lnTo>
                    <a:pt x="19696" y="11757"/>
                  </a:lnTo>
                  <a:lnTo>
                    <a:pt x="19041" y="11778"/>
                  </a:lnTo>
                  <a:lnTo>
                    <a:pt x="18317" y="11799"/>
                  </a:lnTo>
                  <a:lnTo>
                    <a:pt x="17570" y="11816"/>
                  </a:lnTo>
                  <a:lnTo>
                    <a:pt x="16752" y="11826"/>
                  </a:lnTo>
                  <a:lnTo>
                    <a:pt x="15864" y="11832"/>
                  </a:lnTo>
                  <a:lnTo>
                    <a:pt x="14930" y="11837"/>
                  </a:lnTo>
                  <a:lnTo>
                    <a:pt x="14696" y="11837"/>
                  </a:lnTo>
                  <a:lnTo>
                    <a:pt x="14836" y="11596"/>
                  </a:lnTo>
                  <a:lnTo>
                    <a:pt x="15000" y="11360"/>
                  </a:lnTo>
                  <a:lnTo>
                    <a:pt x="15210" y="11135"/>
                  </a:lnTo>
                  <a:lnTo>
                    <a:pt x="15467" y="10920"/>
                  </a:lnTo>
                  <a:lnTo>
                    <a:pt x="15724" y="10717"/>
                  </a:lnTo>
                  <a:lnTo>
                    <a:pt x="16028" y="10524"/>
                  </a:lnTo>
                  <a:lnTo>
                    <a:pt x="16355" y="10341"/>
                  </a:lnTo>
                  <a:lnTo>
                    <a:pt x="16682" y="10170"/>
                  </a:lnTo>
                  <a:lnTo>
                    <a:pt x="17032" y="10014"/>
                  </a:lnTo>
                  <a:lnTo>
                    <a:pt x="17406" y="9870"/>
                  </a:lnTo>
                  <a:lnTo>
                    <a:pt x="17756" y="9741"/>
                  </a:lnTo>
                  <a:lnTo>
                    <a:pt x="18130" y="9628"/>
                  </a:lnTo>
                  <a:lnTo>
                    <a:pt x="18504" y="9527"/>
                  </a:lnTo>
                  <a:lnTo>
                    <a:pt x="18855" y="9441"/>
                  </a:lnTo>
                  <a:lnTo>
                    <a:pt x="19205" y="9376"/>
                  </a:lnTo>
                  <a:lnTo>
                    <a:pt x="19555" y="9323"/>
                  </a:lnTo>
                  <a:lnTo>
                    <a:pt x="19742" y="9301"/>
                  </a:lnTo>
                  <a:lnTo>
                    <a:pt x="19953" y="9291"/>
                  </a:lnTo>
                  <a:lnTo>
                    <a:pt x="20163" y="9285"/>
                  </a:lnTo>
                  <a:lnTo>
                    <a:pt x="20373" y="9280"/>
                  </a:lnTo>
                  <a:close/>
                  <a:moveTo>
                    <a:pt x="75673" y="11371"/>
                  </a:moveTo>
                  <a:lnTo>
                    <a:pt x="76023" y="11381"/>
                  </a:lnTo>
                  <a:lnTo>
                    <a:pt x="76374" y="11392"/>
                  </a:lnTo>
                  <a:lnTo>
                    <a:pt x="76724" y="11414"/>
                  </a:lnTo>
                  <a:lnTo>
                    <a:pt x="77051" y="11446"/>
                  </a:lnTo>
                  <a:lnTo>
                    <a:pt x="77355" y="11483"/>
                  </a:lnTo>
                  <a:lnTo>
                    <a:pt x="77682" y="11531"/>
                  </a:lnTo>
                  <a:lnTo>
                    <a:pt x="77986" y="11590"/>
                  </a:lnTo>
                  <a:lnTo>
                    <a:pt x="78266" y="11655"/>
                  </a:lnTo>
                  <a:lnTo>
                    <a:pt x="78616" y="11741"/>
                  </a:lnTo>
                  <a:lnTo>
                    <a:pt x="78920" y="11837"/>
                  </a:lnTo>
                  <a:lnTo>
                    <a:pt x="79224" y="11944"/>
                  </a:lnTo>
                  <a:lnTo>
                    <a:pt x="79504" y="12062"/>
                  </a:lnTo>
                  <a:lnTo>
                    <a:pt x="79785" y="12185"/>
                  </a:lnTo>
                  <a:lnTo>
                    <a:pt x="80018" y="12319"/>
                  </a:lnTo>
                  <a:lnTo>
                    <a:pt x="80252" y="12464"/>
                  </a:lnTo>
                  <a:lnTo>
                    <a:pt x="80439" y="12614"/>
                  </a:lnTo>
                  <a:lnTo>
                    <a:pt x="80626" y="12770"/>
                  </a:lnTo>
                  <a:lnTo>
                    <a:pt x="80789" y="12936"/>
                  </a:lnTo>
                  <a:lnTo>
                    <a:pt x="80929" y="13107"/>
                  </a:lnTo>
                  <a:lnTo>
                    <a:pt x="81046" y="13284"/>
                  </a:lnTo>
                  <a:lnTo>
                    <a:pt x="81140" y="13472"/>
                  </a:lnTo>
                  <a:lnTo>
                    <a:pt x="81210" y="13660"/>
                  </a:lnTo>
                  <a:lnTo>
                    <a:pt x="81256" y="13858"/>
                  </a:lnTo>
                  <a:lnTo>
                    <a:pt x="81280" y="14056"/>
                  </a:lnTo>
                  <a:lnTo>
                    <a:pt x="80486" y="14056"/>
                  </a:lnTo>
                  <a:lnTo>
                    <a:pt x="79972" y="14051"/>
                  </a:lnTo>
                  <a:lnTo>
                    <a:pt x="79481" y="14035"/>
                  </a:lnTo>
                  <a:lnTo>
                    <a:pt x="78990" y="14024"/>
                  </a:lnTo>
                  <a:lnTo>
                    <a:pt x="78523" y="14003"/>
                  </a:lnTo>
                  <a:lnTo>
                    <a:pt x="78032" y="13981"/>
                  </a:lnTo>
                  <a:lnTo>
                    <a:pt x="77565" y="13954"/>
                  </a:lnTo>
                  <a:lnTo>
                    <a:pt x="77121" y="13922"/>
                  </a:lnTo>
                  <a:lnTo>
                    <a:pt x="76654" y="13890"/>
                  </a:lnTo>
                  <a:lnTo>
                    <a:pt x="76233" y="13858"/>
                  </a:lnTo>
                  <a:lnTo>
                    <a:pt x="75790" y="13815"/>
                  </a:lnTo>
                  <a:lnTo>
                    <a:pt x="75369" y="13772"/>
                  </a:lnTo>
                  <a:lnTo>
                    <a:pt x="74972" y="13729"/>
                  </a:lnTo>
                  <a:lnTo>
                    <a:pt x="74575" y="13681"/>
                  </a:lnTo>
                  <a:lnTo>
                    <a:pt x="74178" y="13633"/>
                  </a:lnTo>
                  <a:lnTo>
                    <a:pt x="73804" y="13579"/>
                  </a:lnTo>
                  <a:lnTo>
                    <a:pt x="73453" y="13526"/>
                  </a:lnTo>
                  <a:lnTo>
                    <a:pt x="73103" y="13472"/>
                  </a:lnTo>
                  <a:lnTo>
                    <a:pt x="72776" y="13413"/>
                  </a:lnTo>
                  <a:lnTo>
                    <a:pt x="72449" y="13354"/>
                  </a:lnTo>
                  <a:lnTo>
                    <a:pt x="72168" y="13295"/>
                  </a:lnTo>
                  <a:lnTo>
                    <a:pt x="71865" y="13231"/>
                  </a:lnTo>
                  <a:lnTo>
                    <a:pt x="71608" y="13172"/>
                  </a:lnTo>
                  <a:lnTo>
                    <a:pt x="71351" y="13107"/>
                  </a:lnTo>
                  <a:lnTo>
                    <a:pt x="71140" y="13043"/>
                  </a:lnTo>
                  <a:lnTo>
                    <a:pt x="70907" y="12979"/>
                  </a:lnTo>
                  <a:lnTo>
                    <a:pt x="70720" y="12909"/>
                  </a:lnTo>
                  <a:lnTo>
                    <a:pt x="70556" y="12845"/>
                  </a:lnTo>
                  <a:lnTo>
                    <a:pt x="70393" y="12780"/>
                  </a:lnTo>
                  <a:lnTo>
                    <a:pt x="70276" y="12711"/>
                  </a:lnTo>
                  <a:lnTo>
                    <a:pt x="70159" y="12646"/>
                  </a:lnTo>
                  <a:lnTo>
                    <a:pt x="70066" y="12582"/>
                  </a:lnTo>
                  <a:lnTo>
                    <a:pt x="69996" y="12518"/>
                  </a:lnTo>
                  <a:lnTo>
                    <a:pt x="69949" y="12427"/>
                  </a:lnTo>
                  <a:lnTo>
                    <a:pt x="69926" y="12378"/>
                  </a:lnTo>
                  <a:lnTo>
                    <a:pt x="69949" y="12319"/>
                  </a:lnTo>
                  <a:lnTo>
                    <a:pt x="69972" y="12260"/>
                  </a:lnTo>
                  <a:lnTo>
                    <a:pt x="70042" y="12196"/>
                  </a:lnTo>
                  <a:lnTo>
                    <a:pt x="70159" y="12126"/>
                  </a:lnTo>
                  <a:lnTo>
                    <a:pt x="70299" y="12062"/>
                  </a:lnTo>
                  <a:lnTo>
                    <a:pt x="70486" y="11987"/>
                  </a:lnTo>
                  <a:lnTo>
                    <a:pt x="70743" y="11912"/>
                  </a:lnTo>
                  <a:lnTo>
                    <a:pt x="71070" y="11837"/>
                  </a:lnTo>
                  <a:lnTo>
                    <a:pt x="71444" y="11762"/>
                  </a:lnTo>
                  <a:lnTo>
                    <a:pt x="71888" y="11687"/>
                  </a:lnTo>
                  <a:lnTo>
                    <a:pt x="72402" y="11612"/>
                  </a:lnTo>
                  <a:lnTo>
                    <a:pt x="72846" y="11553"/>
                  </a:lnTo>
                  <a:lnTo>
                    <a:pt x="73290" y="11505"/>
                  </a:lnTo>
                  <a:lnTo>
                    <a:pt x="73710" y="11462"/>
                  </a:lnTo>
                  <a:lnTo>
                    <a:pt x="74131" y="11430"/>
                  </a:lnTo>
                  <a:lnTo>
                    <a:pt x="74528" y="11403"/>
                  </a:lnTo>
                  <a:lnTo>
                    <a:pt x="74925" y="11387"/>
                  </a:lnTo>
                  <a:lnTo>
                    <a:pt x="75299" y="11376"/>
                  </a:lnTo>
                  <a:lnTo>
                    <a:pt x="75673" y="11371"/>
                  </a:lnTo>
                  <a:close/>
                  <a:moveTo>
                    <a:pt x="34951" y="987"/>
                  </a:moveTo>
                  <a:lnTo>
                    <a:pt x="36283" y="992"/>
                  </a:lnTo>
                  <a:lnTo>
                    <a:pt x="37568" y="1008"/>
                  </a:lnTo>
                  <a:lnTo>
                    <a:pt x="38830" y="1035"/>
                  </a:lnTo>
                  <a:lnTo>
                    <a:pt x="40068" y="1073"/>
                  </a:lnTo>
                  <a:lnTo>
                    <a:pt x="41259" y="1121"/>
                  </a:lnTo>
                  <a:lnTo>
                    <a:pt x="42451" y="1180"/>
                  </a:lnTo>
                  <a:lnTo>
                    <a:pt x="43596" y="1250"/>
                  </a:lnTo>
                  <a:lnTo>
                    <a:pt x="44717" y="1325"/>
                  </a:lnTo>
                  <a:lnTo>
                    <a:pt x="45815" y="1416"/>
                  </a:lnTo>
                  <a:lnTo>
                    <a:pt x="46866" y="1512"/>
                  </a:lnTo>
                  <a:lnTo>
                    <a:pt x="47894" y="1614"/>
                  </a:lnTo>
                  <a:lnTo>
                    <a:pt x="48876" y="1732"/>
                  </a:lnTo>
                  <a:lnTo>
                    <a:pt x="49834" y="1855"/>
                  </a:lnTo>
                  <a:lnTo>
                    <a:pt x="49133" y="1947"/>
                  </a:lnTo>
                  <a:lnTo>
                    <a:pt x="48408" y="2032"/>
                  </a:lnTo>
                  <a:lnTo>
                    <a:pt x="47731" y="2123"/>
                  </a:lnTo>
                  <a:lnTo>
                    <a:pt x="47077" y="2220"/>
                  </a:lnTo>
                  <a:lnTo>
                    <a:pt x="46423" y="2311"/>
                  </a:lnTo>
                  <a:lnTo>
                    <a:pt x="45815" y="2408"/>
                  </a:lnTo>
                  <a:lnTo>
                    <a:pt x="45208" y="2509"/>
                  </a:lnTo>
                  <a:lnTo>
                    <a:pt x="44624" y="2606"/>
                  </a:lnTo>
                  <a:lnTo>
                    <a:pt x="44063" y="2708"/>
                  </a:lnTo>
                  <a:lnTo>
                    <a:pt x="43526" y="2810"/>
                  </a:lnTo>
                  <a:lnTo>
                    <a:pt x="43012" y="2917"/>
                  </a:lnTo>
                  <a:lnTo>
                    <a:pt x="42521" y="3019"/>
                  </a:lnTo>
                  <a:lnTo>
                    <a:pt x="42054" y="3126"/>
                  </a:lnTo>
                  <a:lnTo>
                    <a:pt x="41610" y="3233"/>
                  </a:lnTo>
                  <a:lnTo>
                    <a:pt x="41189" y="3340"/>
                  </a:lnTo>
                  <a:lnTo>
                    <a:pt x="40816" y="3448"/>
                  </a:lnTo>
                  <a:lnTo>
                    <a:pt x="40442" y="3555"/>
                  </a:lnTo>
                  <a:lnTo>
                    <a:pt x="40091" y="3662"/>
                  </a:lnTo>
                  <a:lnTo>
                    <a:pt x="39788" y="3769"/>
                  </a:lnTo>
                  <a:lnTo>
                    <a:pt x="39484" y="3882"/>
                  </a:lnTo>
                  <a:lnTo>
                    <a:pt x="39227" y="3989"/>
                  </a:lnTo>
                  <a:lnTo>
                    <a:pt x="38993" y="4096"/>
                  </a:lnTo>
                  <a:lnTo>
                    <a:pt x="38783" y="4209"/>
                  </a:lnTo>
                  <a:lnTo>
                    <a:pt x="38596" y="4316"/>
                  </a:lnTo>
                  <a:lnTo>
                    <a:pt x="38456" y="4423"/>
                  </a:lnTo>
                  <a:lnTo>
                    <a:pt x="38339" y="4530"/>
                  </a:lnTo>
                  <a:lnTo>
                    <a:pt x="38246" y="4638"/>
                  </a:lnTo>
                  <a:lnTo>
                    <a:pt x="38176" y="4745"/>
                  </a:lnTo>
                  <a:lnTo>
                    <a:pt x="38152" y="4852"/>
                  </a:lnTo>
                  <a:lnTo>
                    <a:pt x="38152" y="4959"/>
                  </a:lnTo>
                  <a:lnTo>
                    <a:pt x="38176" y="5061"/>
                  </a:lnTo>
                  <a:lnTo>
                    <a:pt x="38246" y="5163"/>
                  </a:lnTo>
                  <a:lnTo>
                    <a:pt x="38339" y="5265"/>
                  </a:lnTo>
                  <a:lnTo>
                    <a:pt x="38456" y="5367"/>
                  </a:lnTo>
                  <a:lnTo>
                    <a:pt x="38643" y="5479"/>
                  </a:lnTo>
                  <a:lnTo>
                    <a:pt x="38900" y="5592"/>
                  </a:lnTo>
                  <a:lnTo>
                    <a:pt x="39040" y="5651"/>
                  </a:lnTo>
                  <a:lnTo>
                    <a:pt x="39204" y="5710"/>
                  </a:lnTo>
                  <a:lnTo>
                    <a:pt x="39390" y="5769"/>
                  </a:lnTo>
                  <a:lnTo>
                    <a:pt x="39601" y="5822"/>
                  </a:lnTo>
                  <a:lnTo>
                    <a:pt x="39811" y="5881"/>
                  </a:lnTo>
                  <a:lnTo>
                    <a:pt x="40068" y="5935"/>
                  </a:lnTo>
                  <a:lnTo>
                    <a:pt x="40325" y="5994"/>
                  </a:lnTo>
                  <a:lnTo>
                    <a:pt x="40605" y="6047"/>
                  </a:lnTo>
                  <a:lnTo>
                    <a:pt x="40932" y="6101"/>
                  </a:lnTo>
                  <a:lnTo>
                    <a:pt x="41259" y="6155"/>
                  </a:lnTo>
                  <a:lnTo>
                    <a:pt x="41633" y="6203"/>
                  </a:lnTo>
                  <a:lnTo>
                    <a:pt x="42007" y="6251"/>
                  </a:lnTo>
                  <a:lnTo>
                    <a:pt x="42428" y="6294"/>
                  </a:lnTo>
                  <a:lnTo>
                    <a:pt x="42871" y="6342"/>
                  </a:lnTo>
                  <a:lnTo>
                    <a:pt x="43362" y="6380"/>
                  </a:lnTo>
                  <a:lnTo>
                    <a:pt x="43853" y="6417"/>
                  </a:lnTo>
                  <a:lnTo>
                    <a:pt x="44390" y="6455"/>
                  </a:lnTo>
                  <a:lnTo>
                    <a:pt x="44974" y="6487"/>
                  </a:lnTo>
                  <a:lnTo>
                    <a:pt x="45582" y="6514"/>
                  </a:lnTo>
                  <a:lnTo>
                    <a:pt x="46212" y="6541"/>
                  </a:lnTo>
                  <a:lnTo>
                    <a:pt x="46890" y="6562"/>
                  </a:lnTo>
                  <a:lnTo>
                    <a:pt x="47591" y="6578"/>
                  </a:lnTo>
                  <a:lnTo>
                    <a:pt x="48338" y="6594"/>
                  </a:lnTo>
                  <a:lnTo>
                    <a:pt x="49109" y="6605"/>
                  </a:lnTo>
                  <a:lnTo>
                    <a:pt x="49950" y="6605"/>
                  </a:lnTo>
                  <a:lnTo>
                    <a:pt x="51002" y="6600"/>
                  </a:lnTo>
                  <a:lnTo>
                    <a:pt x="51516" y="6589"/>
                  </a:lnTo>
                  <a:lnTo>
                    <a:pt x="52030" y="6578"/>
                  </a:lnTo>
                  <a:lnTo>
                    <a:pt x="52520" y="6567"/>
                  </a:lnTo>
                  <a:lnTo>
                    <a:pt x="53011" y="6551"/>
                  </a:lnTo>
                  <a:lnTo>
                    <a:pt x="53478" y="6530"/>
                  </a:lnTo>
                  <a:lnTo>
                    <a:pt x="53945" y="6509"/>
                  </a:lnTo>
                  <a:lnTo>
                    <a:pt x="54413" y="6482"/>
                  </a:lnTo>
                  <a:lnTo>
                    <a:pt x="54857" y="6450"/>
                  </a:lnTo>
                  <a:lnTo>
                    <a:pt x="55277" y="6423"/>
                  </a:lnTo>
                  <a:lnTo>
                    <a:pt x="55698" y="6385"/>
                  </a:lnTo>
                  <a:lnTo>
                    <a:pt x="56118" y="6348"/>
                  </a:lnTo>
                  <a:lnTo>
                    <a:pt x="56515" y="6310"/>
                  </a:lnTo>
                  <a:lnTo>
                    <a:pt x="56889" y="6262"/>
                  </a:lnTo>
                  <a:lnTo>
                    <a:pt x="57263" y="6219"/>
                  </a:lnTo>
                  <a:lnTo>
                    <a:pt x="57637" y="6171"/>
                  </a:lnTo>
                  <a:lnTo>
                    <a:pt x="57987" y="6117"/>
                  </a:lnTo>
                  <a:lnTo>
                    <a:pt x="58314" y="6064"/>
                  </a:lnTo>
                  <a:lnTo>
                    <a:pt x="58641" y="6010"/>
                  </a:lnTo>
                  <a:lnTo>
                    <a:pt x="58945" y="5946"/>
                  </a:lnTo>
                  <a:lnTo>
                    <a:pt x="59249" y="5887"/>
                  </a:lnTo>
                  <a:lnTo>
                    <a:pt x="59529" y="5822"/>
                  </a:lnTo>
                  <a:lnTo>
                    <a:pt x="59786" y="5753"/>
                  </a:lnTo>
                  <a:lnTo>
                    <a:pt x="60043" y="5683"/>
                  </a:lnTo>
                  <a:lnTo>
                    <a:pt x="60277" y="5613"/>
                  </a:lnTo>
                  <a:lnTo>
                    <a:pt x="60510" y="5538"/>
                  </a:lnTo>
                  <a:lnTo>
                    <a:pt x="60721" y="5458"/>
                  </a:lnTo>
                  <a:lnTo>
                    <a:pt x="60908" y="5377"/>
                  </a:lnTo>
                  <a:lnTo>
                    <a:pt x="61094" y="5297"/>
                  </a:lnTo>
                  <a:lnTo>
                    <a:pt x="61258" y="5211"/>
                  </a:lnTo>
                  <a:lnTo>
                    <a:pt x="61398" y="5125"/>
                  </a:lnTo>
                  <a:lnTo>
                    <a:pt x="61538" y="5040"/>
                  </a:lnTo>
                  <a:lnTo>
                    <a:pt x="61655" y="4954"/>
                  </a:lnTo>
                  <a:lnTo>
                    <a:pt x="61749" y="4863"/>
                  </a:lnTo>
                  <a:lnTo>
                    <a:pt x="61819" y="4777"/>
                  </a:lnTo>
                  <a:lnTo>
                    <a:pt x="61889" y="4686"/>
                  </a:lnTo>
                  <a:lnTo>
                    <a:pt x="61935" y="4595"/>
                  </a:lnTo>
                  <a:lnTo>
                    <a:pt x="61982" y="4504"/>
                  </a:lnTo>
                  <a:lnTo>
                    <a:pt x="61982" y="4407"/>
                  </a:lnTo>
                  <a:lnTo>
                    <a:pt x="62006" y="4316"/>
                  </a:lnTo>
                  <a:lnTo>
                    <a:pt x="61982" y="4225"/>
                  </a:lnTo>
                  <a:lnTo>
                    <a:pt x="61959" y="4128"/>
                  </a:lnTo>
                  <a:lnTo>
                    <a:pt x="61912" y="4032"/>
                  </a:lnTo>
                  <a:lnTo>
                    <a:pt x="61842" y="3941"/>
                  </a:lnTo>
                  <a:lnTo>
                    <a:pt x="61772" y="3844"/>
                  </a:lnTo>
                  <a:lnTo>
                    <a:pt x="61702" y="3748"/>
                  </a:lnTo>
                  <a:lnTo>
                    <a:pt x="61585" y="3651"/>
                  </a:lnTo>
                  <a:lnTo>
                    <a:pt x="61328" y="3464"/>
                  </a:lnTo>
                  <a:lnTo>
                    <a:pt x="61024" y="3271"/>
                  </a:lnTo>
                  <a:lnTo>
                    <a:pt x="60674" y="3078"/>
                  </a:lnTo>
                  <a:lnTo>
                    <a:pt x="60253" y="2890"/>
                  </a:lnTo>
                  <a:lnTo>
                    <a:pt x="59763" y="2702"/>
                  </a:lnTo>
                  <a:lnTo>
                    <a:pt x="59249" y="2515"/>
                  </a:lnTo>
                  <a:lnTo>
                    <a:pt x="58665" y="2333"/>
                  </a:lnTo>
                  <a:lnTo>
                    <a:pt x="58034" y="2150"/>
                  </a:lnTo>
                  <a:lnTo>
                    <a:pt x="58828" y="2097"/>
                  </a:lnTo>
                  <a:lnTo>
                    <a:pt x="59623" y="2043"/>
                  </a:lnTo>
                  <a:lnTo>
                    <a:pt x="60417" y="1995"/>
                  </a:lnTo>
                  <a:lnTo>
                    <a:pt x="61235" y="1952"/>
                  </a:lnTo>
                  <a:lnTo>
                    <a:pt x="62052" y="1909"/>
                  </a:lnTo>
                  <a:lnTo>
                    <a:pt x="62893" y="1872"/>
                  </a:lnTo>
                  <a:lnTo>
                    <a:pt x="63711" y="1839"/>
                  </a:lnTo>
                  <a:lnTo>
                    <a:pt x="64552" y="1807"/>
                  </a:lnTo>
                  <a:lnTo>
                    <a:pt x="65393" y="1780"/>
                  </a:lnTo>
                  <a:lnTo>
                    <a:pt x="66234" y="1759"/>
                  </a:lnTo>
                  <a:lnTo>
                    <a:pt x="67075" y="1738"/>
                  </a:lnTo>
                  <a:lnTo>
                    <a:pt x="67916" y="1721"/>
                  </a:lnTo>
                  <a:lnTo>
                    <a:pt x="68757" y="1705"/>
                  </a:lnTo>
                  <a:lnTo>
                    <a:pt x="69622" y="1700"/>
                  </a:lnTo>
                  <a:lnTo>
                    <a:pt x="70463" y="1695"/>
                  </a:lnTo>
                  <a:lnTo>
                    <a:pt x="71327" y="1689"/>
                  </a:lnTo>
                  <a:lnTo>
                    <a:pt x="72402" y="1695"/>
                  </a:lnTo>
                  <a:lnTo>
                    <a:pt x="73477" y="1711"/>
                  </a:lnTo>
                  <a:lnTo>
                    <a:pt x="74505" y="1743"/>
                  </a:lnTo>
                  <a:lnTo>
                    <a:pt x="75509" y="1780"/>
                  </a:lnTo>
                  <a:lnTo>
                    <a:pt x="76467" y="1823"/>
                  </a:lnTo>
                  <a:lnTo>
                    <a:pt x="77402" y="1882"/>
                  </a:lnTo>
                  <a:lnTo>
                    <a:pt x="78313" y="1947"/>
                  </a:lnTo>
                  <a:lnTo>
                    <a:pt x="79177" y="2022"/>
                  </a:lnTo>
                  <a:lnTo>
                    <a:pt x="80018" y="2102"/>
                  </a:lnTo>
                  <a:lnTo>
                    <a:pt x="80836" y="2188"/>
                  </a:lnTo>
                  <a:lnTo>
                    <a:pt x="81607" y="2284"/>
                  </a:lnTo>
                  <a:lnTo>
                    <a:pt x="82355" y="2381"/>
                  </a:lnTo>
                  <a:lnTo>
                    <a:pt x="83079" y="2488"/>
                  </a:lnTo>
                  <a:lnTo>
                    <a:pt x="83780" y="2601"/>
                  </a:lnTo>
                  <a:lnTo>
                    <a:pt x="84434" y="2713"/>
                  </a:lnTo>
                  <a:lnTo>
                    <a:pt x="85065" y="2836"/>
                  </a:lnTo>
                  <a:lnTo>
                    <a:pt x="85695" y="2960"/>
                  </a:lnTo>
                  <a:lnTo>
                    <a:pt x="86256" y="3083"/>
                  </a:lnTo>
                  <a:lnTo>
                    <a:pt x="86817" y="3212"/>
                  </a:lnTo>
                  <a:lnTo>
                    <a:pt x="87354" y="3340"/>
                  </a:lnTo>
                  <a:lnTo>
                    <a:pt x="87868" y="3474"/>
                  </a:lnTo>
                  <a:lnTo>
                    <a:pt x="88335" y="3608"/>
                  </a:lnTo>
                  <a:lnTo>
                    <a:pt x="88803" y="3737"/>
                  </a:lnTo>
                  <a:lnTo>
                    <a:pt x="89223" y="3871"/>
                  </a:lnTo>
                  <a:lnTo>
                    <a:pt x="89620" y="4005"/>
                  </a:lnTo>
                  <a:lnTo>
                    <a:pt x="90018" y="4134"/>
                  </a:lnTo>
                  <a:lnTo>
                    <a:pt x="90368" y="4262"/>
                  </a:lnTo>
                  <a:lnTo>
                    <a:pt x="90718" y="4391"/>
                  </a:lnTo>
                  <a:lnTo>
                    <a:pt x="91326" y="4638"/>
                  </a:lnTo>
                  <a:lnTo>
                    <a:pt x="91840" y="4868"/>
                  </a:lnTo>
                  <a:lnTo>
                    <a:pt x="92354" y="5120"/>
                  </a:lnTo>
                  <a:lnTo>
                    <a:pt x="92821" y="5372"/>
                  </a:lnTo>
                  <a:lnTo>
                    <a:pt x="93265" y="5629"/>
                  </a:lnTo>
                  <a:lnTo>
                    <a:pt x="93685" y="5892"/>
                  </a:lnTo>
                  <a:lnTo>
                    <a:pt x="94059" y="6155"/>
                  </a:lnTo>
                  <a:lnTo>
                    <a:pt x="94386" y="6423"/>
                  </a:lnTo>
                  <a:lnTo>
                    <a:pt x="94690" y="6691"/>
                  </a:lnTo>
                  <a:lnTo>
                    <a:pt x="94970" y="6964"/>
                  </a:lnTo>
                  <a:lnTo>
                    <a:pt x="95204" y="7238"/>
                  </a:lnTo>
                  <a:lnTo>
                    <a:pt x="95391" y="7511"/>
                  </a:lnTo>
                  <a:lnTo>
                    <a:pt x="95554" y="7784"/>
                  </a:lnTo>
                  <a:lnTo>
                    <a:pt x="95695" y="8063"/>
                  </a:lnTo>
                  <a:lnTo>
                    <a:pt x="95788" y="8336"/>
                  </a:lnTo>
                  <a:lnTo>
                    <a:pt x="95835" y="8610"/>
                  </a:lnTo>
                  <a:lnTo>
                    <a:pt x="95858" y="8883"/>
                  </a:lnTo>
                  <a:lnTo>
                    <a:pt x="95858" y="9151"/>
                  </a:lnTo>
                  <a:lnTo>
                    <a:pt x="95811" y="9419"/>
                  </a:lnTo>
                  <a:lnTo>
                    <a:pt x="95718" y="9687"/>
                  </a:lnTo>
                  <a:lnTo>
                    <a:pt x="95625" y="9945"/>
                  </a:lnTo>
                  <a:lnTo>
                    <a:pt x="95461" y="10207"/>
                  </a:lnTo>
                  <a:lnTo>
                    <a:pt x="95274" y="10459"/>
                  </a:lnTo>
                  <a:lnTo>
                    <a:pt x="95064" y="10711"/>
                  </a:lnTo>
                  <a:lnTo>
                    <a:pt x="94807" y="10952"/>
                  </a:lnTo>
                  <a:lnTo>
                    <a:pt x="94527" y="11194"/>
                  </a:lnTo>
                  <a:lnTo>
                    <a:pt x="94199" y="11424"/>
                  </a:lnTo>
                  <a:lnTo>
                    <a:pt x="93849" y="11655"/>
                  </a:lnTo>
                  <a:lnTo>
                    <a:pt x="93475" y="11875"/>
                  </a:lnTo>
                  <a:lnTo>
                    <a:pt x="93031" y="12084"/>
                  </a:lnTo>
                  <a:lnTo>
                    <a:pt x="92587" y="12287"/>
                  </a:lnTo>
                  <a:lnTo>
                    <a:pt x="92097" y="12486"/>
                  </a:lnTo>
                  <a:lnTo>
                    <a:pt x="91559" y="12673"/>
                  </a:lnTo>
                  <a:lnTo>
                    <a:pt x="91022" y="12850"/>
                  </a:lnTo>
                  <a:lnTo>
                    <a:pt x="90415" y="13022"/>
                  </a:lnTo>
                  <a:lnTo>
                    <a:pt x="89784" y="13177"/>
                  </a:lnTo>
                  <a:lnTo>
                    <a:pt x="89480" y="13252"/>
                  </a:lnTo>
                  <a:lnTo>
                    <a:pt x="89153" y="13322"/>
                  </a:lnTo>
                  <a:lnTo>
                    <a:pt x="88826" y="13386"/>
                  </a:lnTo>
                  <a:lnTo>
                    <a:pt x="88476" y="13451"/>
                  </a:lnTo>
                  <a:lnTo>
                    <a:pt x="88149" y="13515"/>
                  </a:lnTo>
                  <a:lnTo>
                    <a:pt x="87798" y="13568"/>
                  </a:lnTo>
                  <a:lnTo>
                    <a:pt x="87424" y="13627"/>
                  </a:lnTo>
                  <a:lnTo>
                    <a:pt x="87074" y="13676"/>
                  </a:lnTo>
                  <a:lnTo>
                    <a:pt x="86700" y="13724"/>
                  </a:lnTo>
                  <a:lnTo>
                    <a:pt x="86326" y="13772"/>
                  </a:lnTo>
                  <a:lnTo>
                    <a:pt x="85952" y="13810"/>
                  </a:lnTo>
                  <a:lnTo>
                    <a:pt x="85579" y="13847"/>
                  </a:lnTo>
                  <a:lnTo>
                    <a:pt x="85509" y="13617"/>
                  </a:lnTo>
                  <a:lnTo>
                    <a:pt x="85438" y="13392"/>
                  </a:lnTo>
                  <a:lnTo>
                    <a:pt x="85322" y="13166"/>
                  </a:lnTo>
                  <a:lnTo>
                    <a:pt x="85181" y="12952"/>
                  </a:lnTo>
                  <a:lnTo>
                    <a:pt x="84995" y="12743"/>
                  </a:lnTo>
                  <a:lnTo>
                    <a:pt x="84808" y="12539"/>
                  </a:lnTo>
                  <a:lnTo>
                    <a:pt x="84574" y="12346"/>
                  </a:lnTo>
                  <a:lnTo>
                    <a:pt x="84317" y="12159"/>
                  </a:lnTo>
                  <a:lnTo>
                    <a:pt x="84037" y="11982"/>
                  </a:lnTo>
                  <a:lnTo>
                    <a:pt x="83733" y="11810"/>
                  </a:lnTo>
                  <a:lnTo>
                    <a:pt x="83406" y="11644"/>
                  </a:lnTo>
                  <a:lnTo>
                    <a:pt x="83055" y="11494"/>
                  </a:lnTo>
                  <a:lnTo>
                    <a:pt x="82682" y="11349"/>
                  </a:lnTo>
                  <a:lnTo>
                    <a:pt x="82261" y="11210"/>
                  </a:lnTo>
                  <a:lnTo>
                    <a:pt x="81841" y="11087"/>
                  </a:lnTo>
                  <a:lnTo>
                    <a:pt x="81373" y="10969"/>
                  </a:lnTo>
                  <a:lnTo>
                    <a:pt x="81093" y="10904"/>
                  </a:lnTo>
                  <a:lnTo>
                    <a:pt x="80813" y="10845"/>
                  </a:lnTo>
                  <a:lnTo>
                    <a:pt x="80532" y="10792"/>
                  </a:lnTo>
                  <a:lnTo>
                    <a:pt x="80252" y="10738"/>
                  </a:lnTo>
                  <a:lnTo>
                    <a:pt x="79948" y="10690"/>
                  </a:lnTo>
                  <a:lnTo>
                    <a:pt x="79644" y="10647"/>
                  </a:lnTo>
                  <a:lnTo>
                    <a:pt x="79317" y="10604"/>
                  </a:lnTo>
                  <a:lnTo>
                    <a:pt x="79014" y="10567"/>
                  </a:lnTo>
                  <a:lnTo>
                    <a:pt x="78687" y="10534"/>
                  </a:lnTo>
                  <a:lnTo>
                    <a:pt x="78360" y="10502"/>
                  </a:lnTo>
                  <a:lnTo>
                    <a:pt x="78032" y="10475"/>
                  </a:lnTo>
                  <a:lnTo>
                    <a:pt x="77682" y="10454"/>
                  </a:lnTo>
                  <a:lnTo>
                    <a:pt x="77355" y="10433"/>
                  </a:lnTo>
                  <a:lnTo>
                    <a:pt x="77004" y="10416"/>
                  </a:lnTo>
                  <a:lnTo>
                    <a:pt x="76654" y="10406"/>
                  </a:lnTo>
                  <a:lnTo>
                    <a:pt x="76280" y="10395"/>
                  </a:lnTo>
                  <a:lnTo>
                    <a:pt x="75930" y="10390"/>
                  </a:lnTo>
                  <a:lnTo>
                    <a:pt x="75206" y="10390"/>
                  </a:lnTo>
                  <a:lnTo>
                    <a:pt x="74832" y="10395"/>
                  </a:lnTo>
                  <a:lnTo>
                    <a:pt x="74458" y="10406"/>
                  </a:lnTo>
                  <a:lnTo>
                    <a:pt x="74084" y="10422"/>
                  </a:lnTo>
                  <a:lnTo>
                    <a:pt x="73710" y="10438"/>
                  </a:lnTo>
                  <a:lnTo>
                    <a:pt x="73313" y="10459"/>
                  </a:lnTo>
                  <a:lnTo>
                    <a:pt x="72939" y="10481"/>
                  </a:lnTo>
                  <a:lnTo>
                    <a:pt x="72566" y="10508"/>
                  </a:lnTo>
                  <a:lnTo>
                    <a:pt x="72168" y="10540"/>
                  </a:lnTo>
                  <a:lnTo>
                    <a:pt x="71795" y="10577"/>
                  </a:lnTo>
                  <a:lnTo>
                    <a:pt x="71397" y="10615"/>
                  </a:lnTo>
                  <a:lnTo>
                    <a:pt x="71000" y="10663"/>
                  </a:lnTo>
                  <a:lnTo>
                    <a:pt x="70626" y="10706"/>
                  </a:lnTo>
                  <a:lnTo>
                    <a:pt x="70229" y="10760"/>
                  </a:lnTo>
                  <a:lnTo>
                    <a:pt x="69552" y="10856"/>
                  </a:lnTo>
                  <a:lnTo>
                    <a:pt x="68921" y="10958"/>
                  </a:lnTo>
                  <a:lnTo>
                    <a:pt x="68360" y="11065"/>
                  </a:lnTo>
                  <a:lnTo>
                    <a:pt x="67846" y="11183"/>
                  </a:lnTo>
                  <a:lnTo>
                    <a:pt x="67379" y="11301"/>
                  </a:lnTo>
                  <a:lnTo>
                    <a:pt x="66958" y="11419"/>
                  </a:lnTo>
                  <a:lnTo>
                    <a:pt x="66608" y="11548"/>
                  </a:lnTo>
                  <a:lnTo>
                    <a:pt x="66444" y="11612"/>
                  </a:lnTo>
                  <a:lnTo>
                    <a:pt x="66304" y="11682"/>
                  </a:lnTo>
                  <a:lnTo>
                    <a:pt x="66187" y="11746"/>
                  </a:lnTo>
                  <a:lnTo>
                    <a:pt x="66071" y="11816"/>
                  </a:lnTo>
                  <a:lnTo>
                    <a:pt x="65954" y="11885"/>
                  </a:lnTo>
                  <a:lnTo>
                    <a:pt x="65860" y="11955"/>
                  </a:lnTo>
                  <a:lnTo>
                    <a:pt x="65790" y="12025"/>
                  </a:lnTo>
                  <a:lnTo>
                    <a:pt x="65720" y="12094"/>
                  </a:lnTo>
                  <a:lnTo>
                    <a:pt x="65674" y="12169"/>
                  </a:lnTo>
                  <a:lnTo>
                    <a:pt x="65650" y="12239"/>
                  </a:lnTo>
                  <a:lnTo>
                    <a:pt x="65627" y="12314"/>
                  </a:lnTo>
                  <a:lnTo>
                    <a:pt x="65627" y="12384"/>
                  </a:lnTo>
                  <a:lnTo>
                    <a:pt x="65627" y="12459"/>
                  </a:lnTo>
                  <a:lnTo>
                    <a:pt x="65674" y="12534"/>
                  </a:lnTo>
                  <a:lnTo>
                    <a:pt x="65697" y="12609"/>
                  </a:lnTo>
                  <a:lnTo>
                    <a:pt x="65767" y="12689"/>
                  </a:lnTo>
                  <a:lnTo>
                    <a:pt x="65837" y="12764"/>
                  </a:lnTo>
                  <a:lnTo>
                    <a:pt x="65907" y="12839"/>
                  </a:lnTo>
                  <a:lnTo>
                    <a:pt x="66071" y="12952"/>
                  </a:lnTo>
                  <a:lnTo>
                    <a:pt x="66234" y="13065"/>
                  </a:lnTo>
                  <a:lnTo>
                    <a:pt x="66444" y="13177"/>
                  </a:lnTo>
                  <a:lnTo>
                    <a:pt x="66678" y="13284"/>
                  </a:lnTo>
                  <a:lnTo>
                    <a:pt x="66958" y="13392"/>
                  </a:lnTo>
                  <a:lnTo>
                    <a:pt x="67239" y="13493"/>
                  </a:lnTo>
                  <a:lnTo>
                    <a:pt x="67566" y="13595"/>
                  </a:lnTo>
                  <a:lnTo>
                    <a:pt x="67916" y="13697"/>
                  </a:lnTo>
                  <a:lnTo>
                    <a:pt x="68267" y="13794"/>
                  </a:lnTo>
                  <a:lnTo>
                    <a:pt x="68664" y="13890"/>
                  </a:lnTo>
                  <a:lnTo>
                    <a:pt x="69061" y="13981"/>
                  </a:lnTo>
                  <a:lnTo>
                    <a:pt x="69505" y="14072"/>
                  </a:lnTo>
                  <a:lnTo>
                    <a:pt x="69949" y="14158"/>
                  </a:lnTo>
                  <a:lnTo>
                    <a:pt x="70416" y="14244"/>
                  </a:lnTo>
                  <a:lnTo>
                    <a:pt x="70907" y="14324"/>
                  </a:lnTo>
                  <a:lnTo>
                    <a:pt x="71421" y="14399"/>
                  </a:lnTo>
                  <a:lnTo>
                    <a:pt x="71935" y="14474"/>
                  </a:lnTo>
                  <a:lnTo>
                    <a:pt x="72472" y="14539"/>
                  </a:lnTo>
                  <a:lnTo>
                    <a:pt x="73009" y="14608"/>
                  </a:lnTo>
                  <a:lnTo>
                    <a:pt x="73570" y="14667"/>
                  </a:lnTo>
                  <a:lnTo>
                    <a:pt x="74154" y="14726"/>
                  </a:lnTo>
                  <a:lnTo>
                    <a:pt x="74738" y="14780"/>
                  </a:lnTo>
                  <a:lnTo>
                    <a:pt x="75322" y="14828"/>
                  </a:lnTo>
                  <a:lnTo>
                    <a:pt x="75930" y="14871"/>
                  </a:lnTo>
                  <a:lnTo>
                    <a:pt x="76537" y="14914"/>
                  </a:lnTo>
                  <a:lnTo>
                    <a:pt x="77168" y="14946"/>
                  </a:lnTo>
                  <a:lnTo>
                    <a:pt x="77799" y="14978"/>
                  </a:lnTo>
                  <a:lnTo>
                    <a:pt x="78430" y="15000"/>
                  </a:lnTo>
                  <a:lnTo>
                    <a:pt x="79060" y="15021"/>
                  </a:lnTo>
                  <a:lnTo>
                    <a:pt x="79691" y="15032"/>
                  </a:lnTo>
                  <a:lnTo>
                    <a:pt x="80345" y="15043"/>
                  </a:lnTo>
                  <a:lnTo>
                    <a:pt x="80976" y="15048"/>
                  </a:lnTo>
                  <a:lnTo>
                    <a:pt x="81093" y="15043"/>
                  </a:lnTo>
                  <a:lnTo>
                    <a:pt x="81093" y="15043"/>
                  </a:lnTo>
                  <a:lnTo>
                    <a:pt x="80953" y="15311"/>
                  </a:lnTo>
                  <a:lnTo>
                    <a:pt x="80789" y="15579"/>
                  </a:lnTo>
                  <a:lnTo>
                    <a:pt x="80602" y="15841"/>
                  </a:lnTo>
                  <a:lnTo>
                    <a:pt x="80369" y="16115"/>
                  </a:lnTo>
                  <a:lnTo>
                    <a:pt x="80088" y="16383"/>
                  </a:lnTo>
                  <a:lnTo>
                    <a:pt x="79785" y="16651"/>
                  </a:lnTo>
                  <a:lnTo>
                    <a:pt x="79458" y="16924"/>
                  </a:lnTo>
                  <a:lnTo>
                    <a:pt x="79107" y="17192"/>
                  </a:lnTo>
                  <a:lnTo>
                    <a:pt x="78710" y="17460"/>
                  </a:lnTo>
                  <a:lnTo>
                    <a:pt x="78289" y="17728"/>
                  </a:lnTo>
                  <a:lnTo>
                    <a:pt x="77846" y="17996"/>
                  </a:lnTo>
                  <a:lnTo>
                    <a:pt x="77355" y="18259"/>
                  </a:lnTo>
                  <a:lnTo>
                    <a:pt x="76841" y="18522"/>
                  </a:lnTo>
                  <a:lnTo>
                    <a:pt x="76304" y="18784"/>
                  </a:lnTo>
                  <a:lnTo>
                    <a:pt x="75743" y="19042"/>
                  </a:lnTo>
                  <a:lnTo>
                    <a:pt x="75135" y="19299"/>
                  </a:lnTo>
                  <a:lnTo>
                    <a:pt x="74902" y="19396"/>
                  </a:lnTo>
                  <a:lnTo>
                    <a:pt x="74645" y="19492"/>
                  </a:lnTo>
                  <a:lnTo>
                    <a:pt x="74364" y="19583"/>
                  </a:lnTo>
                  <a:lnTo>
                    <a:pt x="74107" y="19674"/>
                  </a:lnTo>
                  <a:lnTo>
                    <a:pt x="73827" y="19760"/>
                  </a:lnTo>
                  <a:lnTo>
                    <a:pt x="73523" y="19840"/>
                  </a:lnTo>
                  <a:lnTo>
                    <a:pt x="73243" y="19921"/>
                  </a:lnTo>
                  <a:lnTo>
                    <a:pt x="72916" y="19996"/>
                  </a:lnTo>
                  <a:lnTo>
                    <a:pt x="72612" y="20071"/>
                  </a:lnTo>
                  <a:lnTo>
                    <a:pt x="72285" y="20141"/>
                  </a:lnTo>
                  <a:lnTo>
                    <a:pt x="71958" y="20210"/>
                  </a:lnTo>
                  <a:lnTo>
                    <a:pt x="71608" y="20269"/>
                  </a:lnTo>
                  <a:lnTo>
                    <a:pt x="71257" y="20334"/>
                  </a:lnTo>
                  <a:lnTo>
                    <a:pt x="70883" y="20393"/>
                  </a:lnTo>
                  <a:lnTo>
                    <a:pt x="70510" y="20446"/>
                  </a:lnTo>
                  <a:lnTo>
                    <a:pt x="70136" y="20494"/>
                  </a:lnTo>
                  <a:lnTo>
                    <a:pt x="69739" y="20543"/>
                  </a:lnTo>
                  <a:lnTo>
                    <a:pt x="69341" y="20591"/>
                  </a:lnTo>
                  <a:lnTo>
                    <a:pt x="68944" y="20628"/>
                  </a:lnTo>
                  <a:lnTo>
                    <a:pt x="68524" y="20671"/>
                  </a:lnTo>
                  <a:lnTo>
                    <a:pt x="68103" y="20704"/>
                  </a:lnTo>
                  <a:lnTo>
                    <a:pt x="67659" y="20736"/>
                  </a:lnTo>
                  <a:lnTo>
                    <a:pt x="67215" y="20768"/>
                  </a:lnTo>
                  <a:lnTo>
                    <a:pt x="66748" y="20795"/>
                  </a:lnTo>
                  <a:lnTo>
                    <a:pt x="66281" y="20816"/>
                  </a:lnTo>
                  <a:lnTo>
                    <a:pt x="65814" y="20838"/>
                  </a:lnTo>
                  <a:lnTo>
                    <a:pt x="65323" y="20854"/>
                  </a:lnTo>
                  <a:lnTo>
                    <a:pt x="64832" y="20864"/>
                  </a:lnTo>
                  <a:lnTo>
                    <a:pt x="64318" y="20875"/>
                  </a:lnTo>
                  <a:lnTo>
                    <a:pt x="63804" y="20886"/>
                  </a:lnTo>
                  <a:lnTo>
                    <a:pt x="62753" y="20891"/>
                  </a:lnTo>
                  <a:lnTo>
                    <a:pt x="62122" y="20891"/>
                  </a:lnTo>
                  <a:lnTo>
                    <a:pt x="61468" y="20880"/>
                  </a:lnTo>
                  <a:lnTo>
                    <a:pt x="60837" y="20870"/>
                  </a:lnTo>
                  <a:lnTo>
                    <a:pt x="60183" y="20859"/>
                  </a:lnTo>
                  <a:lnTo>
                    <a:pt x="59529" y="20843"/>
                  </a:lnTo>
                  <a:lnTo>
                    <a:pt x="58875" y="20821"/>
                  </a:lnTo>
                  <a:lnTo>
                    <a:pt x="57567" y="20768"/>
                  </a:lnTo>
                  <a:lnTo>
                    <a:pt x="56235" y="20704"/>
                  </a:lnTo>
                  <a:lnTo>
                    <a:pt x="54903" y="20623"/>
                  </a:lnTo>
                  <a:lnTo>
                    <a:pt x="53595" y="20537"/>
                  </a:lnTo>
                  <a:lnTo>
                    <a:pt x="52263" y="20441"/>
                  </a:lnTo>
                  <a:lnTo>
                    <a:pt x="50955" y="20339"/>
                  </a:lnTo>
                  <a:lnTo>
                    <a:pt x="49670" y="20226"/>
                  </a:lnTo>
                  <a:lnTo>
                    <a:pt x="48385" y="20103"/>
                  </a:lnTo>
                  <a:lnTo>
                    <a:pt x="47123" y="19980"/>
                  </a:lnTo>
                  <a:lnTo>
                    <a:pt x="45885" y="19851"/>
                  </a:lnTo>
                  <a:lnTo>
                    <a:pt x="44670" y="19723"/>
                  </a:lnTo>
                  <a:lnTo>
                    <a:pt x="43479" y="19588"/>
                  </a:lnTo>
                  <a:lnTo>
                    <a:pt x="42334" y="19449"/>
                  </a:lnTo>
                  <a:lnTo>
                    <a:pt x="41236" y="19315"/>
                  </a:lnTo>
                  <a:lnTo>
                    <a:pt x="40185" y="19181"/>
                  </a:lnTo>
                  <a:lnTo>
                    <a:pt x="39157" y="19052"/>
                  </a:lnTo>
                  <a:lnTo>
                    <a:pt x="38199" y="18918"/>
                  </a:lnTo>
                  <a:lnTo>
                    <a:pt x="36423" y="18677"/>
                  </a:lnTo>
                  <a:lnTo>
                    <a:pt x="34905" y="18457"/>
                  </a:lnTo>
                  <a:lnTo>
                    <a:pt x="33667" y="18270"/>
                  </a:lnTo>
                  <a:lnTo>
                    <a:pt x="32732" y="18125"/>
                  </a:lnTo>
                  <a:lnTo>
                    <a:pt x="31914" y="17991"/>
                  </a:lnTo>
                  <a:lnTo>
                    <a:pt x="30653" y="17846"/>
                  </a:lnTo>
                  <a:lnTo>
                    <a:pt x="29461" y="17702"/>
                  </a:lnTo>
                  <a:lnTo>
                    <a:pt x="28340" y="17551"/>
                  </a:lnTo>
                  <a:lnTo>
                    <a:pt x="27242" y="17396"/>
                  </a:lnTo>
                  <a:lnTo>
                    <a:pt x="26237" y="17241"/>
                  </a:lnTo>
                  <a:lnTo>
                    <a:pt x="25256" y="17080"/>
                  </a:lnTo>
                  <a:lnTo>
                    <a:pt x="24345" y="16919"/>
                  </a:lnTo>
                  <a:lnTo>
                    <a:pt x="23480" y="16753"/>
                  </a:lnTo>
                  <a:lnTo>
                    <a:pt x="22663" y="16587"/>
                  </a:lnTo>
                  <a:lnTo>
                    <a:pt x="21915" y="16415"/>
                  </a:lnTo>
                  <a:lnTo>
                    <a:pt x="21191" y="16249"/>
                  </a:lnTo>
                  <a:lnTo>
                    <a:pt x="20513" y="16077"/>
                  </a:lnTo>
                  <a:lnTo>
                    <a:pt x="19906" y="15906"/>
                  </a:lnTo>
                  <a:lnTo>
                    <a:pt x="19322" y="15734"/>
                  </a:lnTo>
                  <a:lnTo>
                    <a:pt x="18784" y="15563"/>
                  </a:lnTo>
                  <a:lnTo>
                    <a:pt x="18270" y="15386"/>
                  </a:lnTo>
                  <a:lnTo>
                    <a:pt x="17827" y="15214"/>
                  </a:lnTo>
                  <a:lnTo>
                    <a:pt x="17406" y="15043"/>
                  </a:lnTo>
                  <a:lnTo>
                    <a:pt x="17009" y="14871"/>
                  </a:lnTo>
                  <a:lnTo>
                    <a:pt x="16658" y="14700"/>
                  </a:lnTo>
                  <a:lnTo>
                    <a:pt x="16331" y="14533"/>
                  </a:lnTo>
                  <a:lnTo>
                    <a:pt x="16051" y="14362"/>
                  </a:lnTo>
                  <a:lnTo>
                    <a:pt x="15794" y="14196"/>
                  </a:lnTo>
                  <a:lnTo>
                    <a:pt x="15560" y="14035"/>
                  </a:lnTo>
                  <a:lnTo>
                    <a:pt x="15373" y="13874"/>
                  </a:lnTo>
                  <a:lnTo>
                    <a:pt x="15187" y="13713"/>
                  </a:lnTo>
                  <a:lnTo>
                    <a:pt x="15046" y="13558"/>
                  </a:lnTo>
                  <a:lnTo>
                    <a:pt x="14906" y="13402"/>
                  </a:lnTo>
                  <a:lnTo>
                    <a:pt x="14813" y="13252"/>
                  </a:lnTo>
                  <a:lnTo>
                    <a:pt x="14719" y="13107"/>
                  </a:lnTo>
                  <a:lnTo>
                    <a:pt x="14649" y="12963"/>
                  </a:lnTo>
                  <a:lnTo>
                    <a:pt x="14603" y="12823"/>
                  </a:lnTo>
                  <a:lnTo>
                    <a:pt x="15864" y="12823"/>
                  </a:lnTo>
                  <a:lnTo>
                    <a:pt x="16752" y="12818"/>
                  </a:lnTo>
                  <a:lnTo>
                    <a:pt x="17593" y="12807"/>
                  </a:lnTo>
                  <a:lnTo>
                    <a:pt x="18434" y="12791"/>
                  </a:lnTo>
                  <a:lnTo>
                    <a:pt x="19228" y="12770"/>
                  </a:lnTo>
                  <a:lnTo>
                    <a:pt x="20023" y="12743"/>
                  </a:lnTo>
                  <a:lnTo>
                    <a:pt x="20770" y="12716"/>
                  </a:lnTo>
                  <a:lnTo>
                    <a:pt x="21495" y="12684"/>
                  </a:lnTo>
                  <a:lnTo>
                    <a:pt x="22195" y="12641"/>
                  </a:lnTo>
                  <a:lnTo>
                    <a:pt x="22850" y="12598"/>
                  </a:lnTo>
                  <a:lnTo>
                    <a:pt x="23504" y="12555"/>
                  </a:lnTo>
                  <a:lnTo>
                    <a:pt x="24111" y="12502"/>
                  </a:lnTo>
                  <a:lnTo>
                    <a:pt x="24695" y="12448"/>
                  </a:lnTo>
                  <a:lnTo>
                    <a:pt x="25256" y="12389"/>
                  </a:lnTo>
                  <a:lnTo>
                    <a:pt x="25770" y="12319"/>
                  </a:lnTo>
                  <a:lnTo>
                    <a:pt x="26284" y="12255"/>
                  </a:lnTo>
                  <a:lnTo>
                    <a:pt x="26728" y="12180"/>
                  </a:lnTo>
                  <a:lnTo>
                    <a:pt x="27148" y="12110"/>
                  </a:lnTo>
                  <a:lnTo>
                    <a:pt x="27545" y="12030"/>
                  </a:lnTo>
                  <a:lnTo>
                    <a:pt x="27919" y="11950"/>
                  </a:lnTo>
                  <a:lnTo>
                    <a:pt x="28270" y="11864"/>
                  </a:lnTo>
                  <a:lnTo>
                    <a:pt x="28573" y="11773"/>
                  </a:lnTo>
                  <a:lnTo>
                    <a:pt x="28854" y="11682"/>
                  </a:lnTo>
                  <a:lnTo>
                    <a:pt x="29111" y="11585"/>
                  </a:lnTo>
                  <a:lnTo>
                    <a:pt x="29344" y="11489"/>
                  </a:lnTo>
                  <a:lnTo>
                    <a:pt x="29555" y="11387"/>
                  </a:lnTo>
                  <a:lnTo>
                    <a:pt x="29718" y="11279"/>
                  </a:lnTo>
                  <a:lnTo>
                    <a:pt x="29858" y="11172"/>
                  </a:lnTo>
                  <a:lnTo>
                    <a:pt x="29975" y="11065"/>
                  </a:lnTo>
                  <a:lnTo>
                    <a:pt x="30045" y="10952"/>
                  </a:lnTo>
                  <a:lnTo>
                    <a:pt x="30092" y="10840"/>
                  </a:lnTo>
                  <a:lnTo>
                    <a:pt x="30115" y="10722"/>
                  </a:lnTo>
                  <a:lnTo>
                    <a:pt x="30092" y="10609"/>
                  </a:lnTo>
                  <a:lnTo>
                    <a:pt x="30045" y="10502"/>
                  </a:lnTo>
                  <a:lnTo>
                    <a:pt x="29975" y="10390"/>
                  </a:lnTo>
                  <a:lnTo>
                    <a:pt x="29882" y="10277"/>
                  </a:lnTo>
                  <a:lnTo>
                    <a:pt x="29765" y="10170"/>
                  </a:lnTo>
                  <a:lnTo>
                    <a:pt x="29601" y="10057"/>
                  </a:lnTo>
                  <a:lnTo>
                    <a:pt x="29438" y="9950"/>
                  </a:lnTo>
                  <a:lnTo>
                    <a:pt x="29251" y="9843"/>
                  </a:lnTo>
                  <a:lnTo>
                    <a:pt x="29041" y="9741"/>
                  </a:lnTo>
                  <a:lnTo>
                    <a:pt x="28807" y="9634"/>
                  </a:lnTo>
                  <a:lnTo>
                    <a:pt x="28550" y="9532"/>
                  </a:lnTo>
                  <a:lnTo>
                    <a:pt x="28270" y="9435"/>
                  </a:lnTo>
                  <a:lnTo>
                    <a:pt x="27966" y="9339"/>
                  </a:lnTo>
                  <a:lnTo>
                    <a:pt x="27662" y="9242"/>
                  </a:lnTo>
                  <a:lnTo>
                    <a:pt x="27335" y="9151"/>
                  </a:lnTo>
                  <a:lnTo>
                    <a:pt x="27008" y="9066"/>
                  </a:lnTo>
                  <a:lnTo>
                    <a:pt x="26634" y="8980"/>
                  </a:lnTo>
                  <a:lnTo>
                    <a:pt x="26284" y="8899"/>
                  </a:lnTo>
                  <a:lnTo>
                    <a:pt x="25887" y="8824"/>
                  </a:lnTo>
                  <a:lnTo>
                    <a:pt x="25513" y="8749"/>
                  </a:lnTo>
                  <a:lnTo>
                    <a:pt x="25116" y="8685"/>
                  </a:lnTo>
                  <a:lnTo>
                    <a:pt x="24695" y="8621"/>
                  </a:lnTo>
                  <a:lnTo>
                    <a:pt x="24275" y="8562"/>
                  </a:lnTo>
                  <a:lnTo>
                    <a:pt x="23854" y="8508"/>
                  </a:lnTo>
                  <a:lnTo>
                    <a:pt x="23434" y="8460"/>
                  </a:lnTo>
                  <a:lnTo>
                    <a:pt x="22990" y="8417"/>
                  </a:lnTo>
                  <a:lnTo>
                    <a:pt x="22546" y="8379"/>
                  </a:lnTo>
                  <a:lnTo>
                    <a:pt x="22102" y="8347"/>
                  </a:lnTo>
                  <a:lnTo>
                    <a:pt x="21658" y="8326"/>
                  </a:lnTo>
                  <a:lnTo>
                    <a:pt x="21214" y="8310"/>
                  </a:lnTo>
                  <a:lnTo>
                    <a:pt x="20770" y="8299"/>
                  </a:lnTo>
                  <a:lnTo>
                    <a:pt x="20326" y="8294"/>
                  </a:lnTo>
                  <a:lnTo>
                    <a:pt x="19929" y="8294"/>
                  </a:lnTo>
                  <a:lnTo>
                    <a:pt x="19555" y="8304"/>
                  </a:lnTo>
                  <a:lnTo>
                    <a:pt x="19182" y="8315"/>
                  </a:lnTo>
                  <a:lnTo>
                    <a:pt x="18831" y="8336"/>
                  </a:lnTo>
                  <a:lnTo>
                    <a:pt x="18481" y="8358"/>
                  </a:lnTo>
                  <a:lnTo>
                    <a:pt x="18130" y="8385"/>
                  </a:lnTo>
                  <a:lnTo>
                    <a:pt x="17803" y="8422"/>
                  </a:lnTo>
                  <a:lnTo>
                    <a:pt x="17453" y="8460"/>
                  </a:lnTo>
                  <a:lnTo>
                    <a:pt x="17149" y="8503"/>
                  </a:lnTo>
                  <a:lnTo>
                    <a:pt x="16822" y="8551"/>
                  </a:lnTo>
                  <a:lnTo>
                    <a:pt x="16518" y="8605"/>
                  </a:lnTo>
                  <a:lnTo>
                    <a:pt x="16215" y="8663"/>
                  </a:lnTo>
                  <a:lnTo>
                    <a:pt x="15911" y="8722"/>
                  </a:lnTo>
                  <a:lnTo>
                    <a:pt x="15607" y="8792"/>
                  </a:lnTo>
                  <a:lnTo>
                    <a:pt x="15327" y="8862"/>
                  </a:lnTo>
                  <a:lnTo>
                    <a:pt x="15046" y="8937"/>
                  </a:lnTo>
                  <a:lnTo>
                    <a:pt x="14766" y="9017"/>
                  </a:lnTo>
                  <a:lnTo>
                    <a:pt x="14486" y="9098"/>
                  </a:lnTo>
                  <a:lnTo>
                    <a:pt x="14229" y="9183"/>
                  </a:lnTo>
                  <a:lnTo>
                    <a:pt x="13948" y="9275"/>
                  </a:lnTo>
                  <a:lnTo>
                    <a:pt x="13458" y="9468"/>
                  </a:lnTo>
                  <a:lnTo>
                    <a:pt x="12990" y="9671"/>
                  </a:lnTo>
                  <a:lnTo>
                    <a:pt x="12547" y="9886"/>
                  </a:lnTo>
                  <a:lnTo>
                    <a:pt x="12126" y="10111"/>
                  </a:lnTo>
                  <a:lnTo>
                    <a:pt x="11752" y="10347"/>
                  </a:lnTo>
                  <a:lnTo>
                    <a:pt x="11425" y="10588"/>
                  </a:lnTo>
                  <a:lnTo>
                    <a:pt x="11121" y="10840"/>
                  </a:lnTo>
                  <a:lnTo>
                    <a:pt x="10864" y="11097"/>
                  </a:lnTo>
                  <a:lnTo>
                    <a:pt x="10631" y="11360"/>
                  </a:lnTo>
                  <a:lnTo>
                    <a:pt x="10467" y="11628"/>
                  </a:lnTo>
                  <a:lnTo>
                    <a:pt x="9907" y="11564"/>
                  </a:lnTo>
                  <a:lnTo>
                    <a:pt x="9393" y="11494"/>
                  </a:lnTo>
                  <a:lnTo>
                    <a:pt x="8902" y="11414"/>
                  </a:lnTo>
                  <a:lnTo>
                    <a:pt x="8458" y="11333"/>
                  </a:lnTo>
                  <a:lnTo>
                    <a:pt x="8038" y="11242"/>
                  </a:lnTo>
                  <a:lnTo>
                    <a:pt x="7640" y="11145"/>
                  </a:lnTo>
                  <a:lnTo>
                    <a:pt x="7267" y="11044"/>
                  </a:lnTo>
                  <a:lnTo>
                    <a:pt x="6940" y="10936"/>
                  </a:lnTo>
                  <a:lnTo>
                    <a:pt x="6612" y="10829"/>
                  </a:lnTo>
                  <a:lnTo>
                    <a:pt x="6332" y="10717"/>
                  </a:lnTo>
                  <a:lnTo>
                    <a:pt x="6075" y="10604"/>
                  </a:lnTo>
                  <a:lnTo>
                    <a:pt x="5818" y="10486"/>
                  </a:lnTo>
                  <a:lnTo>
                    <a:pt x="5608" y="10368"/>
                  </a:lnTo>
                  <a:lnTo>
                    <a:pt x="5421" y="10245"/>
                  </a:lnTo>
                  <a:lnTo>
                    <a:pt x="5234" y="10122"/>
                  </a:lnTo>
                  <a:lnTo>
                    <a:pt x="5071" y="10004"/>
                  </a:lnTo>
                  <a:lnTo>
                    <a:pt x="4954" y="9880"/>
                  </a:lnTo>
                  <a:lnTo>
                    <a:pt x="4814" y="9757"/>
                  </a:lnTo>
                  <a:lnTo>
                    <a:pt x="4627" y="9516"/>
                  </a:lnTo>
                  <a:lnTo>
                    <a:pt x="4486" y="9285"/>
                  </a:lnTo>
                  <a:lnTo>
                    <a:pt x="4393" y="9066"/>
                  </a:lnTo>
                  <a:lnTo>
                    <a:pt x="4346" y="8862"/>
                  </a:lnTo>
                  <a:lnTo>
                    <a:pt x="4323" y="8674"/>
                  </a:lnTo>
                  <a:lnTo>
                    <a:pt x="4323" y="8513"/>
                  </a:lnTo>
                  <a:lnTo>
                    <a:pt x="4323" y="8379"/>
                  </a:lnTo>
                  <a:lnTo>
                    <a:pt x="4416" y="8068"/>
                  </a:lnTo>
                  <a:lnTo>
                    <a:pt x="4557" y="7763"/>
                  </a:lnTo>
                  <a:lnTo>
                    <a:pt x="4743" y="7452"/>
                  </a:lnTo>
                  <a:lnTo>
                    <a:pt x="5000" y="7141"/>
                  </a:lnTo>
                  <a:lnTo>
                    <a:pt x="5304" y="6830"/>
                  </a:lnTo>
                  <a:lnTo>
                    <a:pt x="5655" y="6519"/>
                  </a:lnTo>
                  <a:lnTo>
                    <a:pt x="6052" y="6208"/>
                  </a:lnTo>
                  <a:lnTo>
                    <a:pt x="6519" y="5903"/>
                  </a:lnTo>
                  <a:lnTo>
                    <a:pt x="7033" y="5603"/>
                  </a:lnTo>
                  <a:lnTo>
                    <a:pt x="7594" y="5302"/>
                  </a:lnTo>
                  <a:lnTo>
                    <a:pt x="8201" y="5002"/>
                  </a:lnTo>
                  <a:lnTo>
                    <a:pt x="8855" y="4713"/>
                  </a:lnTo>
                  <a:lnTo>
                    <a:pt x="9556" y="4429"/>
                  </a:lnTo>
                  <a:lnTo>
                    <a:pt x="10304" y="4150"/>
                  </a:lnTo>
                  <a:lnTo>
                    <a:pt x="10701" y="4010"/>
                  </a:lnTo>
                  <a:lnTo>
                    <a:pt x="11098" y="3876"/>
                  </a:lnTo>
                  <a:lnTo>
                    <a:pt x="11519" y="3748"/>
                  </a:lnTo>
                  <a:lnTo>
                    <a:pt x="11939" y="3614"/>
                  </a:lnTo>
                  <a:lnTo>
                    <a:pt x="12383" y="3485"/>
                  </a:lnTo>
                  <a:lnTo>
                    <a:pt x="12827" y="3356"/>
                  </a:lnTo>
                  <a:lnTo>
                    <a:pt x="13271" y="3233"/>
                  </a:lnTo>
                  <a:lnTo>
                    <a:pt x="13761" y="3115"/>
                  </a:lnTo>
                  <a:lnTo>
                    <a:pt x="14229" y="2992"/>
                  </a:lnTo>
                  <a:lnTo>
                    <a:pt x="14719" y="2879"/>
                  </a:lnTo>
                  <a:lnTo>
                    <a:pt x="15233" y="2761"/>
                  </a:lnTo>
                  <a:lnTo>
                    <a:pt x="15724" y="2654"/>
                  </a:lnTo>
                  <a:lnTo>
                    <a:pt x="16261" y="2542"/>
                  </a:lnTo>
                  <a:lnTo>
                    <a:pt x="16799" y="2440"/>
                  </a:lnTo>
                  <a:lnTo>
                    <a:pt x="17336" y="2333"/>
                  </a:lnTo>
                  <a:lnTo>
                    <a:pt x="17873" y="2236"/>
                  </a:lnTo>
                  <a:lnTo>
                    <a:pt x="18434" y="2140"/>
                  </a:lnTo>
                  <a:lnTo>
                    <a:pt x="19018" y="2048"/>
                  </a:lnTo>
                  <a:lnTo>
                    <a:pt x="19602" y="1957"/>
                  </a:lnTo>
                  <a:lnTo>
                    <a:pt x="20186" y="1872"/>
                  </a:lnTo>
                  <a:lnTo>
                    <a:pt x="20794" y="1786"/>
                  </a:lnTo>
                  <a:lnTo>
                    <a:pt x="21401" y="1711"/>
                  </a:lnTo>
                  <a:lnTo>
                    <a:pt x="22009" y="1636"/>
                  </a:lnTo>
                  <a:lnTo>
                    <a:pt x="22639" y="1561"/>
                  </a:lnTo>
                  <a:lnTo>
                    <a:pt x="23270" y="1496"/>
                  </a:lnTo>
                  <a:lnTo>
                    <a:pt x="23924" y="1432"/>
                  </a:lnTo>
                  <a:lnTo>
                    <a:pt x="24578" y="1373"/>
                  </a:lnTo>
                  <a:lnTo>
                    <a:pt x="25233" y="1314"/>
                  </a:lnTo>
                  <a:lnTo>
                    <a:pt x="25910" y="1266"/>
                  </a:lnTo>
                  <a:lnTo>
                    <a:pt x="26588" y="1218"/>
                  </a:lnTo>
                  <a:lnTo>
                    <a:pt x="27288" y="1175"/>
                  </a:lnTo>
                  <a:lnTo>
                    <a:pt x="27989" y="1137"/>
                  </a:lnTo>
                  <a:lnTo>
                    <a:pt x="28690" y="1105"/>
                  </a:lnTo>
                  <a:lnTo>
                    <a:pt x="29391" y="1078"/>
                  </a:lnTo>
                  <a:lnTo>
                    <a:pt x="30115" y="1051"/>
                  </a:lnTo>
                  <a:lnTo>
                    <a:pt x="30840" y="1035"/>
                  </a:lnTo>
                  <a:lnTo>
                    <a:pt x="32241" y="1008"/>
                  </a:lnTo>
                  <a:lnTo>
                    <a:pt x="33620" y="992"/>
                  </a:lnTo>
                  <a:lnTo>
                    <a:pt x="34951" y="987"/>
                  </a:lnTo>
                  <a:close/>
                  <a:moveTo>
                    <a:pt x="33713" y="1"/>
                  </a:moveTo>
                  <a:lnTo>
                    <a:pt x="32639" y="11"/>
                  </a:lnTo>
                  <a:lnTo>
                    <a:pt x="31541" y="27"/>
                  </a:lnTo>
                  <a:lnTo>
                    <a:pt x="30442" y="49"/>
                  </a:lnTo>
                  <a:lnTo>
                    <a:pt x="29601" y="70"/>
                  </a:lnTo>
                  <a:lnTo>
                    <a:pt x="28760" y="97"/>
                  </a:lnTo>
                  <a:lnTo>
                    <a:pt x="27943" y="129"/>
                  </a:lnTo>
                  <a:lnTo>
                    <a:pt x="27148" y="167"/>
                  </a:lnTo>
                  <a:lnTo>
                    <a:pt x="26331" y="210"/>
                  </a:lnTo>
                  <a:lnTo>
                    <a:pt x="25560" y="258"/>
                  </a:lnTo>
                  <a:lnTo>
                    <a:pt x="24765" y="312"/>
                  </a:lnTo>
                  <a:lnTo>
                    <a:pt x="23994" y="371"/>
                  </a:lnTo>
                  <a:lnTo>
                    <a:pt x="23247" y="435"/>
                  </a:lnTo>
                  <a:lnTo>
                    <a:pt x="22476" y="499"/>
                  </a:lnTo>
                  <a:lnTo>
                    <a:pt x="21752" y="574"/>
                  </a:lnTo>
                  <a:lnTo>
                    <a:pt x="21004" y="649"/>
                  </a:lnTo>
                  <a:lnTo>
                    <a:pt x="20303" y="730"/>
                  </a:lnTo>
                  <a:lnTo>
                    <a:pt x="19579" y="815"/>
                  </a:lnTo>
                  <a:lnTo>
                    <a:pt x="18878" y="907"/>
                  </a:lnTo>
                  <a:lnTo>
                    <a:pt x="18200" y="998"/>
                  </a:lnTo>
                  <a:lnTo>
                    <a:pt x="17523" y="1094"/>
                  </a:lnTo>
                  <a:lnTo>
                    <a:pt x="16845" y="1196"/>
                  </a:lnTo>
                  <a:lnTo>
                    <a:pt x="16191" y="1303"/>
                  </a:lnTo>
                  <a:lnTo>
                    <a:pt x="15560" y="1411"/>
                  </a:lnTo>
                  <a:lnTo>
                    <a:pt x="14930" y="1523"/>
                  </a:lnTo>
                  <a:lnTo>
                    <a:pt x="14299" y="1636"/>
                  </a:lnTo>
                  <a:lnTo>
                    <a:pt x="13691" y="1759"/>
                  </a:lnTo>
                  <a:lnTo>
                    <a:pt x="13084" y="1882"/>
                  </a:lnTo>
                  <a:lnTo>
                    <a:pt x="12500" y="2006"/>
                  </a:lnTo>
                  <a:lnTo>
                    <a:pt x="11939" y="2134"/>
                  </a:lnTo>
                  <a:lnTo>
                    <a:pt x="11378" y="2268"/>
                  </a:lnTo>
                  <a:lnTo>
                    <a:pt x="10818" y="2402"/>
                  </a:lnTo>
                  <a:lnTo>
                    <a:pt x="10280" y="2536"/>
                  </a:lnTo>
                  <a:lnTo>
                    <a:pt x="9743" y="2681"/>
                  </a:lnTo>
                  <a:lnTo>
                    <a:pt x="9229" y="2820"/>
                  </a:lnTo>
                  <a:lnTo>
                    <a:pt x="8738" y="2965"/>
                  </a:lnTo>
                  <a:lnTo>
                    <a:pt x="8248" y="3115"/>
                  </a:lnTo>
                  <a:lnTo>
                    <a:pt x="7781" y="3265"/>
                  </a:lnTo>
                  <a:lnTo>
                    <a:pt x="7313" y="3415"/>
                  </a:lnTo>
                  <a:lnTo>
                    <a:pt x="6869" y="3571"/>
                  </a:lnTo>
                  <a:lnTo>
                    <a:pt x="6426" y="3726"/>
                  </a:lnTo>
                  <a:lnTo>
                    <a:pt x="6005" y="3887"/>
                  </a:lnTo>
                  <a:lnTo>
                    <a:pt x="5584" y="4048"/>
                  </a:lnTo>
                  <a:lnTo>
                    <a:pt x="5187" y="4209"/>
                  </a:lnTo>
                  <a:lnTo>
                    <a:pt x="4814" y="4370"/>
                  </a:lnTo>
                  <a:lnTo>
                    <a:pt x="4440" y="4536"/>
                  </a:lnTo>
                  <a:lnTo>
                    <a:pt x="4089" y="4702"/>
                  </a:lnTo>
                  <a:lnTo>
                    <a:pt x="3739" y="4868"/>
                  </a:lnTo>
                  <a:lnTo>
                    <a:pt x="3412" y="5040"/>
                  </a:lnTo>
                  <a:lnTo>
                    <a:pt x="3108" y="5206"/>
                  </a:lnTo>
                  <a:lnTo>
                    <a:pt x="2804" y="5377"/>
                  </a:lnTo>
                  <a:lnTo>
                    <a:pt x="2524" y="5549"/>
                  </a:lnTo>
                  <a:lnTo>
                    <a:pt x="2244" y="5720"/>
                  </a:lnTo>
                  <a:lnTo>
                    <a:pt x="2010" y="5897"/>
                  </a:lnTo>
                  <a:lnTo>
                    <a:pt x="1753" y="6069"/>
                  </a:lnTo>
                  <a:lnTo>
                    <a:pt x="1543" y="6240"/>
                  </a:lnTo>
                  <a:lnTo>
                    <a:pt x="1332" y="6417"/>
                  </a:lnTo>
                  <a:lnTo>
                    <a:pt x="1122" y="6594"/>
                  </a:lnTo>
                  <a:lnTo>
                    <a:pt x="959" y="6766"/>
                  </a:lnTo>
                  <a:lnTo>
                    <a:pt x="772" y="6943"/>
                  </a:lnTo>
                  <a:lnTo>
                    <a:pt x="632" y="7120"/>
                  </a:lnTo>
                  <a:lnTo>
                    <a:pt x="491" y="7291"/>
                  </a:lnTo>
                  <a:lnTo>
                    <a:pt x="375" y="7468"/>
                  </a:lnTo>
                  <a:lnTo>
                    <a:pt x="281" y="7645"/>
                  </a:lnTo>
                  <a:lnTo>
                    <a:pt x="188" y="7817"/>
                  </a:lnTo>
                  <a:lnTo>
                    <a:pt x="118" y="7993"/>
                  </a:lnTo>
                  <a:lnTo>
                    <a:pt x="71" y="8165"/>
                  </a:lnTo>
                  <a:lnTo>
                    <a:pt x="24" y="8336"/>
                  </a:lnTo>
                  <a:lnTo>
                    <a:pt x="1" y="8546"/>
                  </a:lnTo>
                  <a:lnTo>
                    <a:pt x="1" y="8744"/>
                  </a:lnTo>
                  <a:lnTo>
                    <a:pt x="24" y="8948"/>
                  </a:lnTo>
                  <a:lnTo>
                    <a:pt x="71" y="9141"/>
                  </a:lnTo>
                  <a:lnTo>
                    <a:pt x="141" y="9334"/>
                  </a:lnTo>
                  <a:lnTo>
                    <a:pt x="258" y="9521"/>
                  </a:lnTo>
                  <a:lnTo>
                    <a:pt x="375" y="9703"/>
                  </a:lnTo>
                  <a:lnTo>
                    <a:pt x="515" y="9880"/>
                  </a:lnTo>
                  <a:lnTo>
                    <a:pt x="678" y="10057"/>
                  </a:lnTo>
                  <a:lnTo>
                    <a:pt x="865" y="10229"/>
                  </a:lnTo>
                  <a:lnTo>
                    <a:pt x="1075" y="10395"/>
                  </a:lnTo>
                  <a:lnTo>
                    <a:pt x="1309" y="10556"/>
                  </a:lnTo>
                  <a:lnTo>
                    <a:pt x="1566" y="10711"/>
                  </a:lnTo>
                  <a:lnTo>
                    <a:pt x="1846" y="10861"/>
                  </a:lnTo>
                  <a:lnTo>
                    <a:pt x="2150" y="11011"/>
                  </a:lnTo>
                  <a:lnTo>
                    <a:pt x="2477" y="11151"/>
                  </a:lnTo>
                  <a:lnTo>
                    <a:pt x="2804" y="11290"/>
                  </a:lnTo>
                  <a:lnTo>
                    <a:pt x="3178" y="11419"/>
                  </a:lnTo>
                  <a:lnTo>
                    <a:pt x="3552" y="11548"/>
                  </a:lnTo>
                  <a:lnTo>
                    <a:pt x="3949" y="11665"/>
                  </a:lnTo>
                  <a:lnTo>
                    <a:pt x="4370" y="11783"/>
                  </a:lnTo>
                  <a:lnTo>
                    <a:pt x="4814" y="11896"/>
                  </a:lnTo>
                  <a:lnTo>
                    <a:pt x="5281" y="11998"/>
                  </a:lnTo>
                  <a:lnTo>
                    <a:pt x="5771" y="12094"/>
                  </a:lnTo>
                  <a:lnTo>
                    <a:pt x="6262" y="12191"/>
                  </a:lnTo>
                  <a:lnTo>
                    <a:pt x="6776" y="12277"/>
                  </a:lnTo>
                  <a:lnTo>
                    <a:pt x="7313" y="12357"/>
                  </a:lnTo>
                  <a:lnTo>
                    <a:pt x="7874" y="12432"/>
                  </a:lnTo>
                  <a:lnTo>
                    <a:pt x="8435" y="12502"/>
                  </a:lnTo>
                  <a:lnTo>
                    <a:pt x="9042" y="12561"/>
                  </a:lnTo>
                  <a:lnTo>
                    <a:pt x="9650" y="12620"/>
                  </a:lnTo>
                  <a:lnTo>
                    <a:pt x="10257" y="12668"/>
                  </a:lnTo>
                  <a:lnTo>
                    <a:pt x="10327" y="12909"/>
                  </a:lnTo>
                  <a:lnTo>
                    <a:pt x="10397" y="13156"/>
                  </a:lnTo>
                  <a:lnTo>
                    <a:pt x="10537" y="13392"/>
                  </a:lnTo>
                  <a:lnTo>
                    <a:pt x="10701" y="13627"/>
                  </a:lnTo>
                  <a:lnTo>
                    <a:pt x="10911" y="13863"/>
                  </a:lnTo>
                  <a:lnTo>
                    <a:pt x="11168" y="14094"/>
                  </a:lnTo>
                  <a:lnTo>
                    <a:pt x="11449" y="14324"/>
                  </a:lnTo>
                  <a:lnTo>
                    <a:pt x="11752" y="14549"/>
                  </a:lnTo>
                  <a:lnTo>
                    <a:pt x="12103" y="14769"/>
                  </a:lnTo>
                  <a:lnTo>
                    <a:pt x="12500" y="14989"/>
                  </a:lnTo>
                  <a:lnTo>
                    <a:pt x="12944" y="15209"/>
                  </a:lnTo>
                  <a:lnTo>
                    <a:pt x="13388" y="15418"/>
                  </a:lnTo>
                  <a:lnTo>
                    <a:pt x="13902" y="15632"/>
                  </a:lnTo>
                  <a:lnTo>
                    <a:pt x="14439" y="15836"/>
                  </a:lnTo>
                  <a:lnTo>
                    <a:pt x="15000" y="16040"/>
                  </a:lnTo>
                  <a:lnTo>
                    <a:pt x="15607" y="16238"/>
                  </a:lnTo>
                  <a:lnTo>
                    <a:pt x="16238" y="16431"/>
                  </a:lnTo>
                  <a:lnTo>
                    <a:pt x="16915" y="16624"/>
                  </a:lnTo>
                  <a:lnTo>
                    <a:pt x="17616" y="16812"/>
                  </a:lnTo>
                  <a:lnTo>
                    <a:pt x="18341" y="16994"/>
                  </a:lnTo>
                  <a:lnTo>
                    <a:pt x="19112" y="17171"/>
                  </a:lnTo>
                  <a:lnTo>
                    <a:pt x="19929" y="17348"/>
                  </a:lnTo>
                  <a:lnTo>
                    <a:pt x="20770" y="17519"/>
                  </a:lnTo>
                  <a:lnTo>
                    <a:pt x="21635" y="17680"/>
                  </a:lnTo>
                  <a:lnTo>
                    <a:pt x="22546" y="17846"/>
                  </a:lnTo>
                  <a:lnTo>
                    <a:pt x="23457" y="18002"/>
                  </a:lnTo>
                  <a:lnTo>
                    <a:pt x="24438" y="18152"/>
                  </a:lnTo>
                  <a:lnTo>
                    <a:pt x="25419" y="18297"/>
                  </a:lnTo>
                  <a:lnTo>
                    <a:pt x="26447" y="18441"/>
                  </a:lnTo>
                  <a:lnTo>
                    <a:pt x="27522" y="18575"/>
                  </a:lnTo>
                  <a:lnTo>
                    <a:pt x="28597" y="18709"/>
                  </a:lnTo>
                  <a:lnTo>
                    <a:pt x="29718" y="18833"/>
                  </a:lnTo>
                  <a:lnTo>
                    <a:pt x="29999" y="18881"/>
                  </a:lnTo>
                  <a:lnTo>
                    <a:pt x="30629" y="18988"/>
                  </a:lnTo>
                  <a:lnTo>
                    <a:pt x="31634" y="19144"/>
                  </a:lnTo>
                  <a:lnTo>
                    <a:pt x="32942" y="19342"/>
                  </a:lnTo>
                  <a:lnTo>
                    <a:pt x="34554" y="19578"/>
                  </a:lnTo>
                  <a:lnTo>
                    <a:pt x="36423" y="19835"/>
                  </a:lnTo>
                  <a:lnTo>
                    <a:pt x="37451" y="19969"/>
                  </a:lnTo>
                  <a:lnTo>
                    <a:pt x="38503" y="20103"/>
                  </a:lnTo>
                  <a:lnTo>
                    <a:pt x="39624" y="20248"/>
                  </a:lnTo>
                  <a:lnTo>
                    <a:pt x="40792" y="20387"/>
                  </a:lnTo>
                  <a:lnTo>
                    <a:pt x="42007" y="20527"/>
                  </a:lnTo>
                  <a:lnTo>
                    <a:pt x="43269" y="20666"/>
                  </a:lnTo>
                  <a:lnTo>
                    <a:pt x="44554" y="20805"/>
                  </a:lnTo>
                  <a:lnTo>
                    <a:pt x="45862" y="20934"/>
                  </a:lnTo>
                  <a:lnTo>
                    <a:pt x="47217" y="21063"/>
                  </a:lnTo>
                  <a:lnTo>
                    <a:pt x="48572" y="21186"/>
                  </a:lnTo>
                  <a:lnTo>
                    <a:pt x="49974" y="21304"/>
                  </a:lnTo>
                  <a:lnTo>
                    <a:pt x="51376" y="21416"/>
                  </a:lnTo>
                  <a:lnTo>
                    <a:pt x="52777" y="21513"/>
                  </a:lnTo>
                  <a:lnTo>
                    <a:pt x="54202" y="21604"/>
                  </a:lnTo>
                  <a:lnTo>
                    <a:pt x="55651" y="21685"/>
                  </a:lnTo>
                  <a:lnTo>
                    <a:pt x="57076" y="21749"/>
                  </a:lnTo>
                  <a:lnTo>
                    <a:pt x="57800" y="21781"/>
                  </a:lnTo>
                  <a:lnTo>
                    <a:pt x="58501" y="21808"/>
                  </a:lnTo>
                  <a:lnTo>
                    <a:pt x="59225" y="21829"/>
                  </a:lnTo>
                  <a:lnTo>
                    <a:pt x="59926" y="21845"/>
                  </a:lnTo>
                  <a:lnTo>
                    <a:pt x="60651" y="21861"/>
                  </a:lnTo>
                  <a:lnTo>
                    <a:pt x="61351" y="21872"/>
                  </a:lnTo>
                  <a:lnTo>
                    <a:pt x="62052" y="21877"/>
                  </a:lnTo>
                  <a:lnTo>
                    <a:pt x="63431" y="21877"/>
                  </a:lnTo>
                  <a:lnTo>
                    <a:pt x="64108" y="21872"/>
                  </a:lnTo>
                  <a:lnTo>
                    <a:pt x="64762" y="21861"/>
                  </a:lnTo>
                  <a:lnTo>
                    <a:pt x="65417" y="21845"/>
                  </a:lnTo>
                  <a:lnTo>
                    <a:pt x="66071" y="21829"/>
                  </a:lnTo>
                  <a:lnTo>
                    <a:pt x="66678" y="21802"/>
                  </a:lnTo>
                  <a:lnTo>
                    <a:pt x="67309" y="21776"/>
                  </a:lnTo>
                  <a:lnTo>
                    <a:pt x="67916" y="21749"/>
                  </a:lnTo>
                  <a:lnTo>
                    <a:pt x="68500" y="21711"/>
                  </a:lnTo>
                  <a:lnTo>
                    <a:pt x="69084" y="21674"/>
                  </a:lnTo>
                  <a:lnTo>
                    <a:pt x="69645" y="21631"/>
                  </a:lnTo>
                  <a:lnTo>
                    <a:pt x="70206" y="21583"/>
                  </a:lnTo>
                  <a:lnTo>
                    <a:pt x="70767" y="21529"/>
                  </a:lnTo>
                  <a:lnTo>
                    <a:pt x="71304" y="21475"/>
                  </a:lnTo>
                  <a:lnTo>
                    <a:pt x="71818" y="21411"/>
                  </a:lnTo>
                  <a:lnTo>
                    <a:pt x="72332" y="21352"/>
                  </a:lnTo>
                  <a:lnTo>
                    <a:pt x="72823" y="21282"/>
                  </a:lnTo>
                  <a:lnTo>
                    <a:pt x="73313" y="21207"/>
                  </a:lnTo>
                  <a:lnTo>
                    <a:pt x="73804" y="21132"/>
                  </a:lnTo>
                  <a:lnTo>
                    <a:pt x="74271" y="21052"/>
                  </a:lnTo>
                  <a:lnTo>
                    <a:pt x="74715" y="20972"/>
                  </a:lnTo>
                  <a:lnTo>
                    <a:pt x="75159" y="20880"/>
                  </a:lnTo>
                  <a:lnTo>
                    <a:pt x="75579" y="20789"/>
                  </a:lnTo>
                  <a:lnTo>
                    <a:pt x="76000" y="20693"/>
                  </a:lnTo>
                  <a:lnTo>
                    <a:pt x="76420" y="20591"/>
                  </a:lnTo>
                  <a:lnTo>
                    <a:pt x="76794" y="20484"/>
                  </a:lnTo>
                  <a:lnTo>
                    <a:pt x="77191" y="20377"/>
                  </a:lnTo>
                  <a:lnTo>
                    <a:pt x="77565" y="20264"/>
                  </a:lnTo>
                  <a:lnTo>
                    <a:pt x="77916" y="20146"/>
                  </a:lnTo>
                  <a:lnTo>
                    <a:pt x="78266" y="20028"/>
                  </a:lnTo>
                  <a:lnTo>
                    <a:pt x="78593" y="19899"/>
                  </a:lnTo>
                  <a:lnTo>
                    <a:pt x="78920" y="19771"/>
                  </a:lnTo>
                  <a:lnTo>
                    <a:pt x="79598" y="19481"/>
                  </a:lnTo>
                  <a:lnTo>
                    <a:pt x="80229" y="19186"/>
                  </a:lnTo>
                  <a:lnTo>
                    <a:pt x="80859" y="18886"/>
                  </a:lnTo>
                  <a:lnTo>
                    <a:pt x="81420" y="18586"/>
                  </a:lnTo>
                  <a:lnTo>
                    <a:pt x="81981" y="18286"/>
                  </a:lnTo>
                  <a:lnTo>
                    <a:pt x="82471" y="17980"/>
                  </a:lnTo>
                  <a:lnTo>
                    <a:pt x="82939" y="17669"/>
                  </a:lnTo>
                  <a:lnTo>
                    <a:pt x="83382" y="17364"/>
                  </a:lnTo>
                  <a:lnTo>
                    <a:pt x="83780" y="17053"/>
                  </a:lnTo>
                  <a:lnTo>
                    <a:pt x="84130" y="16742"/>
                  </a:lnTo>
                  <a:lnTo>
                    <a:pt x="84457" y="16436"/>
                  </a:lnTo>
                  <a:lnTo>
                    <a:pt x="84738" y="16126"/>
                  </a:lnTo>
                  <a:lnTo>
                    <a:pt x="84995" y="15820"/>
                  </a:lnTo>
                  <a:lnTo>
                    <a:pt x="85181" y="15509"/>
                  </a:lnTo>
                  <a:lnTo>
                    <a:pt x="85345" y="15203"/>
                  </a:lnTo>
                  <a:lnTo>
                    <a:pt x="85485" y="14903"/>
                  </a:lnTo>
                  <a:lnTo>
                    <a:pt x="86116" y="14855"/>
                  </a:lnTo>
                  <a:lnTo>
                    <a:pt x="86747" y="14801"/>
                  </a:lnTo>
                  <a:lnTo>
                    <a:pt x="87378" y="14742"/>
                  </a:lnTo>
                  <a:lnTo>
                    <a:pt x="88008" y="14678"/>
                  </a:lnTo>
                  <a:lnTo>
                    <a:pt x="88616" y="14608"/>
                  </a:lnTo>
                  <a:lnTo>
                    <a:pt x="89200" y="14533"/>
                  </a:lnTo>
                  <a:lnTo>
                    <a:pt x="89784" y="14453"/>
                  </a:lnTo>
                  <a:lnTo>
                    <a:pt x="90345" y="14362"/>
                  </a:lnTo>
                  <a:lnTo>
                    <a:pt x="90905" y="14271"/>
                  </a:lnTo>
                  <a:lnTo>
                    <a:pt x="91466" y="14169"/>
                  </a:lnTo>
                  <a:lnTo>
                    <a:pt x="91980" y="14062"/>
                  </a:lnTo>
                  <a:lnTo>
                    <a:pt x="92494" y="13949"/>
                  </a:lnTo>
                  <a:lnTo>
                    <a:pt x="93008" y="13831"/>
                  </a:lnTo>
                  <a:lnTo>
                    <a:pt x="93499" y="13713"/>
                  </a:lnTo>
                  <a:lnTo>
                    <a:pt x="93966" y="13585"/>
                  </a:lnTo>
                  <a:lnTo>
                    <a:pt x="94433" y="13451"/>
                  </a:lnTo>
                  <a:lnTo>
                    <a:pt x="94760" y="13349"/>
                  </a:lnTo>
                  <a:lnTo>
                    <a:pt x="95087" y="13247"/>
                  </a:lnTo>
                  <a:lnTo>
                    <a:pt x="95671" y="13032"/>
                  </a:lnTo>
                  <a:lnTo>
                    <a:pt x="96255" y="12807"/>
                  </a:lnTo>
                  <a:lnTo>
                    <a:pt x="96769" y="12571"/>
                  </a:lnTo>
                  <a:lnTo>
                    <a:pt x="97260" y="12330"/>
                  </a:lnTo>
                  <a:lnTo>
                    <a:pt x="97704" y="12078"/>
                  </a:lnTo>
                  <a:lnTo>
                    <a:pt x="98124" y="11821"/>
                  </a:lnTo>
                  <a:lnTo>
                    <a:pt x="98498" y="11558"/>
                  </a:lnTo>
                  <a:lnTo>
                    <a:pt x="98825" y="11285"/>
                  </a:lnTo>
                  <a:lnTo>
                    <a:pt x="99129" y="11006"/>
                  </a:lnTo>
                  <a:lnTo>
                    <a:pt x="99386" y="10727"/>
                  </a:lnTo>
                  <a:lnTo>
                    <a:pt x="99596" y="10438"/>
                  </a:lnTo>
                  <a:lnTo>
                    <a:pt x="99783" y="10143"/>
                  </a:lnTo>
                  <a:lnTo>
                    <a:pt x="99923" y="9848"/>
                  </a:lnTo>
                  <a:lnTo>
                    <a:pt x="100017" y="9548"/>
                  </a:lnTo>
                  <a:lnTo>
                    <a:pt x="100087" y="9242"/>
                  </a:lnTo>
                  <a:lnTo>
                    <a:pt x="100110" y="8937"/>
                  </a:lnTo>
                  <a:lnTo>
                    <a:pt x="100087" y="8631"/>
                  </a:lnTo>
                  <a:lnTo>
                    <a:pt x="100040" y="8326"/>
                  </a:lnTo>
                  <a:lnTo>
                    <a:pt x="99947" y="8015"/>
                  </a:lnTo>
                  <a:lnTo>
                    <a:pt x="99807" y="7704"/>
                  </a:lnTo>
                  <a:lnTo>
                    <a:pt x="99643" y="7393"/>
                  </a:lnTo>
                  <a:lnTo>
                    <a:pt x="99409" y="7087"/>
                  </a:lnTo>
                  <a:lnTo>
                    <a:pt x="99176" y="6782"/>
                  </a:lnTo>
                  <a:lnTo>
                    <a:pt x="98872" y="6476"/>
                  </a:lnTo>
                  <a:lnTo>
                    <a:pt x="98545" y="6171"/>
                  </a:lnTo>
                  <a:lnTo>
                    <a:pt x="98171" y="5871"/>
                  </a:lnTo>
                  <a:lnTo>
                    <a:pt x="97751" y="5576"/>
                  </a:lnTo>
                  <a:lnTo>
                    <a:pt x="97307" y="5281"/>
                  </a:lnTo>
                  <a:lnTo>
                    <a:pt x="96816" y="4991"/>
                  </a:lnTo>
                  <a:lnTo>
                    <a:pt x="96279" y="4707"/>
                  </a:lnTo>
                  <a:lnTo>
                    <a:pt x="95695" y="4429"/>
                  </a:lnTo>
                  <a:lnTo>
                    <a:pt x="95204" y="4209"/>
                  </a:lnTo>
                  <a:lnTo>
                    <a:pt x="94690" y="3994"/>
                  </a:lnTo>
                  <a:lnTo>
                    <a:pt x="94153" y="3785"/>
                  </a:lnTo>
                  <a:lnTo>
                    <a:pt x="93592" y="3582"/>
                  </a:lnTo>
                  <a:lnTo>
                    <a:pt x="93008" y="3383"/>
                  </a:lnTo>
                  <a:lnTo>
                    <a:pt x="92424" y="3196"/>
                  </a:lnTo>
                  <a:lnTo>
                    <a:pt x="91816" y="3008"/>
                  </a:lnTo>
                  <a:lnTo>
                    <a:pt x="91186" y="2831"/>
                  </a:lnTo>
                  <a:lnTo>
                    <a:pt x="90532" y="2665"/>
                  </a:lnTo>
                  <a:lnTo>
                    <a:pt x="89854" y="2499"/>
                  </a:lnTo>
                  <a:lnTo>
                    <a:pt x="89176" y="2343"/>
                  </a:lnTo>
                  <a:lnTo>
                    <a:pt x="88476" y="2193"/>
                  </a:lnTo>
                  <a:lnTo>
                    <a:pt x="87751" y="2054"/>
                  </a:lnTo>
                  <a:lnTo>
                    <a:pt x="87027" y="1914"/>
                  </a:lnTo>
                  <a:lnTo>
                    <a:pt x="86279" y="1786"/>
                  </a:lnTo>
                  <a:lnTo>
                    <a:pt x="85509" y="1662"/>
                  </a:lnTo>
                  <a:lnTo>
                    <a:pt x="84738" y="1550"/>
                  </a:lnTo>
                  <a:lnTo>
                    <a:pt x="83920" y="1443"/>
                  </a:lnTo>
                  <a:lnTo>
                    <a:pt x="83126" y="1341"/>
                  </a:lnTo>
                  <a:lnTo>
                    <a:pt x="82284" y="1250"/>
                  </a:lnTo>
                  <a:lnTo>
                    <a:pt x="81443" y="1164"/>
                  </a:lnTo>
                  <a:lnTo>
                    <a:pt x="80602" y="1084"/>
                  </a:lnTo>
                  <a:lnTo>
                    <a:pt x="79715" y="1014"/>
                  </a:lnTo>
                  <a:lnTo>
                    <a:pt x="78850" y="950"/>
                  </a:lnTo>
                  <a:lnTo>
                    <a:pt x="77939" y="891"/>
                  </a:lnTo>
                  <a:lnTo>
                    <a:pt x="77028" y="842"/>
                  </a:lnTo>
                  <a:lnTo>
                    <a:pt x="76117" y="799"/>
                  </a:lnTo>
                  <a:lnTo>
                    <a:pt x="75182" y="762"/>
                  </a:lnTo>
                  <a:lnTo>
                    <a:pt x="74224" y="735"/>
                  </a:lnTo>
                  <a:lnTo>
                    <a:pt x="73266" y="719"/>
                  </a:lnTo>
                  <a:lnTo>
                    <a:pt x="72309" y="708"/>
                  </a:lnTo>
                  <a:lnTo>
                    <a:pt x="71327" y="703"/>
                  </a:lnTo>
                  <a:lnTo>
                    <a:pt x="70229" y="703"/>
                  </a:lnTo>
                  <a:lnTo>
                    <a:pt x="69155" y="714"/>
                  </a:lnTo>
                  <a:lnTo>
                    <a:pt x="68057" y="730"/>
                  </a:lnTo>
                  <a:lnTo>
                    <a:pt x="66982" y="746"/>
                  </a:lnTo>
                  <a:lnTo>
                    <a:pt x="65907" y="773"/>
                  </a:lnTo>
                  <a:lnTo>
                    <a:pt x="64832" y="799"/>
                  </a:lnTo>
                  <a:lnTo>
                    <a:pt x="63758" y="837"/>
                  </a:lnTo>
                  <a:lnTo>
                    <a:pt x="62683" y="874"/>
                  </a:lnTo>
                  <a:lnTo>
                    <a:pt x="61632" y="923"/>
                  </a:lnTo>
                  <a:lnTo>
                    <a:pt x="60580" y="971"/>
                  </a:lnTo>
                  <a:lnTo>
                    <a:pt x="59552" y="1030"/>
                  </a:lnTo>
                  <a:lnTo>
                    <a:pt x="58525" y="1089"/>
                  </a:lnTo>
                  <a:lnTo>
                    <a:pt x="57497" y="1159"/>
                  </a:lnTo>
                  <a:lnTo>
                    <a:pt x="56469" y="1228"/>
                  </a:lnTo>
                  <a:lnTo>
                    <a:pt x="55487" y="1303"/>
                  </a:lnTo>
                  <a:lnTo>
                    <a:pt x="54483" y="1389"/>
                  </a:lnTo>
                  <a:lnTo>
                    <a:pt x="54015" y="1303"/>
                  </a:lnTo>
                  <a:lnTo>
                    <a:pt x="53502" y="1223"/>
                  </a:lnTo>
                  <a:lnTo>
                    <a:pt x="53011" y="1148"/>
                  </a:lnTo>
                  <a:lnTo>
                    <a:pt x="52497" y="1067"/>
                  </a:lnTo>
                  <a:lnTo>
                    <a:pt x="51960" y="998"/>
                  </a:lnTo>
                  <a:lnTo>
                    <a:pt x="51422" y="928"/>
                  </a:lnTo>
                  <a:lnTo>
                    <a:pt x="50324" y="794"/>
                  </a:lnTo>
                  <a:lnTo>
                    <a:pt x="49203" y="665"/>
                  </a:lnTo>
                  <a:lnTo>
                    <a:pt x="48035" y="553"/>
                  </a:lnTo>
                  <a:lnTo>
                    <a:pt x="46820" y="451"/>
                  </a:lnTo>
                  <a:lnTo>
                    <a:pt x="45582" y="360"/>
                  </a:lnTo>
                  <a:lnTo>
                    <a:pt x="44320" y="274"/>
                  </a:lnTo>
                  <a:lnTo>
                    <a:pt x="43035" y="204"/>
                  </a:lnTo>
                  <a:lnTo>
                    <a:pt x="41727" y="140"/>
                  </a:lnTo>
                  <a:lnTo>
                    <a:pt x="40372" y="92"/>
                  </a:lnTo>
                  <a:lnTo>
                    <a:pt x="39017" y="49"/>
                  </a:lnTo>
                  <a:lnTo>
                    <a:pt x="37615" y="22"/>
                  </a:lnTo>
                  <a:lnTo>
                    <a:pt x="36213" y="6"/>
                  </a:lnTo>
                  <a:lnTo>
                    <a:pt x="3478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4"/>
            <p:cNvSpPr/>
            <p:nvPr/>
          </p:nvSpPr>
          <p:spPr>
            <a:xfrm rot="10800000">
              <a:off x="126491" y="-604024"/>
              <a:ext cx="828474" cy="2361670"/>
            </a:xfrm>
            <a:custGeom>
              <a:avLst/>
              <a:gdLst/>
              <a:ahLst/>
              <a:cxnLst/>
              <a:rect l="l" t="t" r="r" b="b"/>
              <a:pathLst>
                <a:path w="85719" h="60239" extrusionOk="0">
                  <a:moveTo>
                    <a:pt x="83569" y="1"/>
                  </a:moveTo>
                  <a:lnTo>
                    <a:pt x="83359" y="6"/>
                  </a:lnTo>
                  <a:lnTo>
                    <a:pt x="83149" y="11"/>
                  </a:lnTo>
                  <a:lnTo>
                    <a:pt x="82962" y="22"/>
                  </a:lnTo>
                  <a:lnTo>
                    <a:pt x="82752" y="38"/>
                  </a:lnTo>
                  <a:lnTo>
                    <a:pt x="82588" y="54"/>
                  </a:lnTo>
                  <a:lnTo>
                    <a:pt x="82401" y="81"/>
                  </a:lnTo>
                  <a:lnTo>
                    <a:pt x="82238" y="108"/>
                  </a:lnTo>
                  <a:lnTo>
                    <a:pt x="82097" y="135"/>
                  </a:lnTo>
                  <a:lnTo>
                    <a:pt x="81957" y="167"/>
                  </a:lnTo>
                  <a:lnTo>
                    <a:pt x="81840" y="204"/>
                  </a:lnTo>
                  <a:lnTo>
                    <a:pt x="81724" y="242"/>
                  </a:lnTo>
                  <a:lnTo>
                    <a:pt x="81630" y="285"/>
                  </a:lnTo>
                  <a:lnTo>
                    <a:pt x="81537" y="328"/>
                  </a:lnTo>
                  <a:lnTo>
                    <a:pt x="81490" y="371"/>
                  </a:lnTo>
                  <a:lnTo>
                    <a:pt x="81443" y="419"/>
                  </a:lnTo>
                  <a:lnTo>
                    <a:pt x="81420" y="467"/>
                  </a:lnTo>
                  <a:lnTo>
                    <a:pt x="81210" y="1293"/>
                  </a:lnTo>
                  <a:lnTo>
                    <a:pt x="80789" y="2960"/>
                  </a:lnTo>
                  <a:lnTo>
                    <a:pt x="80205" y="5377"/>
                  </a:lnTo>
                  <a:lnTo>
                    <a:pt x="79504" y="8428"/>
                  </a:lnTo>
                  <a:lnTo>
                    <a:pt x="79130" y="10165"/>
                  </a:lnTo>
                  <a:lnTo>
                    <a:pt x="78733" y="12019"/>
                  </a:lnTo>
                  <a:lnTo>
                    <a:pt x="78359" y="13981"/>
                  </a:lnTo>
                  <a:lnTo>
                    <a:pt x="77962" y="16040"/>
                  </a:lnTo>
                  <a:lnTo>
                    <a:pt x="77565" y="18179"/>
                  </a:lnTo>
                  <a:lnTo>
                    <a:pt x="77191" y="20393"/>
                  </a:lnTo>
                  <a:lnTo>
                    <a:pt x="76817" y="22660"/>
                  </a:lnTo>
                  <a:lnTo>
                    <a:pt x="76490" y="24971"/>
                  </a:lnTo>
                  <a:lnTo>
                    <a:pt x="76187" y="27313"/>
                  </a:lnTo>
                  <a:lnTo>
                    <a:pt x="75906" y="29672"/>
                  </a:lnTo>
                  <a:lnTo>
                    <a:pt x="75649" y="32036"/>
                  </a:lnTo>
                  <a:lnTo>
                    <a:pt x="75462" y="34389"/>
                  </a:lnTo>
                  <a:lnTo>
                    <a:pt x="75322" y="36727"/>
                  </a:lnTo>
                  <a:lnTo>
                    <a:pt x="75276" y="37884"/>
                  </a:lnTo>
                  <a:lnTo>
                    <a:pt x="75229" y="39026"/>
                  </a:lnTo>
                  <a:lnTo>
                    <a:pt x="75205" y="40163"/>
                  </a:lnTo>
                  <a:lnTo>
                    <a:pt x="75205" y="41283"/>
                  </a:lnTo>
                  <a:lnTo>
                    <a:pt x="75205" y="42393"/>
                  </a:lnTo>
                  <a:lnTo>
                    <a:pt x="75252" y="43481"/>
                  </a:lnTo>
                  <a:lnTo>
                    <a:pt x="75299" y="44553"/>
                  </a:lnTo>
                  <a:lnTo>
                    <a:pt x="75346" y="45604"/>
                  </a:lnTo>
                  <a:lnTo>
                    <a:pt x="75439" y="46633"/>
                  </a:lnTo>
                  <a:lnTo>
                    <a:pt x="75556" y="47641"/>
                  </a:lnTo>
                  <a:lnTo>
                    <a:pt x="75673" y="48622"/>
                  </a:lnTo>
                  <a:lnTo>
                    <a:pt x="75813" y="49581"/>
                  </a:lnTo>
                  <a:lnTo>
                    <a:pt x="76000" y="50509"/>
                  </a:lnTo>
                  <a:lnTo>
                    <a:pt x="76187" y="51409"/>
                  </a:lnTo>
                  <a:lnTo>
                    <a:pt x="76397" y="52278"/>
                  </a:lnTo>
                  <a:lnTo>
                    <a:pt x="76654" y="53114"/>
                  </a:lnTo>
                  <a:lnTo>
                    <a:pt x="76911" y="53913"/>
                  </a:lnTo>
                  <a:lnTo>
                    <a:pt x="77215" y="54679"/>
                  </a:lnTo>
                  <a:lnTo>
                    <a:pt x="77542" y="55408"/>
                  </a:lnTo>
                  <a:lnTo>
                    <a:pt x="77869" y="56095"/>
                  </a:lnTo>
                  <a:lnTo>
                    <a:pt x="78266" y="56743"/>
                  </a:lnTo>
                  <a:lnTo>
                    <a:pt x="78453" y="57054"/>
                  </a:lnTo>
                  <a:lnTo>
                    <a:pt x="78663" y="57349"/>
                  </a:lnTo>
                  <a:lnTo>
                    <a:pt x="76490" y="56636"/>
                  </a:lnTo>
                  <a:lnTo>
                    <a:pt x="74061" y="55821"/>
                  </a:lnTo>
                  <a:lnTo>
                    <a:pt x="71421" y="54915"/>
                  </a:lnTo>
                  <a:lnTo>
                    <a:pt x="68594" y="53924"/>
                  </a:lnTo>
                  <a:lnTo>
                    <a:pt x="67099" y="53393"/>
                  </a:lnTo>
                  <a:lnTo>
                    <a:pt x="65580" y="52846"/>
                  </a:lnTo>
                  <a:lnTo>
                    <a:pt x="64015" y="52278"/>
                  </a:lnTo>
                  <a:lnTo>
                    <a:pt x="62426" y="51694"/>
                  </a:lnTo>
                  <a:lnTo>
                    <a:pt x="60814" y="51088"/>
                  </a:lnTo>
                  <a:lnTo>
                    <a:pt x="59155" y="50461"/>
                  </a:lnTo>
                  <a:lnTo>
                    <a:pt x="57473" y="49817"/>
                  </a:lnTo>
                  <a:lnTo>
                    <a:pt x="55768" y="49158"/>
                  </a:lnTo>
                  <a:lnTo>
                    <a:pt x="54062" y="48482"/>
                  </a:lnTo>
                  <a:lnTo>
                    <a:pt x="52333" y="47786"/>
                  </a:lnTo>
                  <a:lnTo>
                    <a:pt x="50581" y="47078"/>
                  </a:lnTo>
                  <a:lnTo>
                    <a:pt x="48829" y="46354"/>
                  </a:lnTo>
                  <a:lnTo>
                    <a:pt x="47053" y="45615"/>
                  </a:lnTo>
                  <a:lnTo>
                    <a:pt x="45301" y="44859"/>
                  </a:lnTo>
                  <a:lnTo>
                    <a:pt x="43526" y="44092"/>
                  </a:lnTo>
                  <a:lnTo>
                    <a:pt x="41750" y="43309"/>
                  </a:lnTo>
                  <a:lnTo>
                    <a:pt x="39998" y="42516"/>
                  </a:lnTo>
                  <a:lnTo>
                    <a:pt x="38246" y="41707"/>
                  </a:lnTo>
                  <a:lnTo>
                    <a:pt x="36517" y="40886"/>
                  </a:lnTo>
                  <a:lnTo>
                    <a:pt x="34788" y="40056"/>
                  </a:lnTo>
                  <a:lnTo>
                    <a:pt x="33059" y="39214"/>
                  </a:lnTo>
                  <a:lnTo>
                    <a:pt x="31377" y="38362"/>
                  </a:lnTo>
                  <a:lnTo>
                    <a:pt x="29718" y="37499"/>
                  </a:lnTo>
                  <a:lnTo>
                    <a:pt x="28083" y="36630"/>
                  </a:lnTo>
                  <a:lnTo>
                    <a:pt x="26471" y="35746"/>
                  </a:lnTo>
                  <a:lnTo>
                    <a:pt x="24882" y="34856"/>
                  </a:lnTo>
                  <a:lnTo>
                    <a:pt x="23340" y="33960"/>
                  </a:lnTo>
                  <a:lnTo>
                    <a:pt x="21822" y="33055"/>
                  </a:lnTo>
                  <a:lnTo>
                    <a:pt x="20373" y="32138"/>
                  </a:lnTo>
                  <a:lnTo>
                    <a:pt x="18948" y="31221"/>
                  </a:lnTo>
                  <a:lnTo>
                    <a:pt x="17569" y="30294"/>
                  </a:lnTo>
                  <a:lnTo>
                    <a:pt x="16915" y="29827"/>
                  </a:lnTo>
                  <a:lnTo>
                    <a:pt x="16238" y="29361"/>
                  </a:lnTo>
                  <a:lnTo>
                    <a:pt x="15607" y="28895"/>
                  </a:lnTo>
                  <a:lnTo>
                    <a:pt x="14976" y="28428"/>
                  </a:lnTo>
                  <a:lnTo>
                    <a:pt x="14369" y="27957"/>
                  </a:lnTo>
                  <a:lnTo>
                    <a:pt x="13761" y="27485"/>
                  </a:lnTo>
                  <a:lnTo>
                    <a:pt x="13177" y="27013"/>
                  </a:lnTo>
                  <a:lnTo>
                    <a:pt x="12617" y="26541"/>
                  </a:lnTo>
                  <a:lnTo>
                    <a:pt x="12056" y="26064"/>
                  </a:lnTo>
                  <a:lnTo>
                    <a:pt x="11519" y="25592"/>
                  </a:lnTo>
                  <a:lnTo>
                    <a:pt x="10981" y="25115"/>
                  </a:lnTo>
                  <a:lnTo>
                    <a:pt x="10491" y="24638"/>
                  </a:lnTo>
                  <a:lnTo>
                    <a:pt x="10000" y="24161"/>
                  </a:lnTo>
                  <a:lnTo>
                    <a:pt x="9533" y="23684"/>
                  </a:lnTo>
                  <a:lnTo>
                    <a:pt x="9065" y="23207"/>
                  </a:lnTo>
                  <a:lnTo>
                    <a:pt x="8645" y="22725"/>
                  </a:lnTo>
                  <a:lnTo>
                    <a:pt x="8224" y="22247"/>
                  </a:lnTo>
                  <a:lnTo>
                    <a:pt x="7827" y="21765"/>
                  </a:lnTo>
                  <a:lnTo>
                    <a:pt x="7453" y="21288"/>
                  </a:lnTo>
                  <a:lnTo>
                    <a:pt x="7080" y="20805"/>
                  </a:lnTo>
                  <a:lnTo>
                    <a:pt x="6753" y="20328"/>
                  </a:lnTo>
                  <a:lnTo>
                    <a:pt x="6425" y="19846"/>
                  </a:lnTo>
                  <a:lnTo>
                    <a:pt x="6122" y="19363"/>
                  </a:lnTo>
                  <a:lnTo>
                    <a:pt x="5841" y="18886"/>
                  </a:lnTo>
                  <a:lnTo>
                    <a:pt x="5584" y="18404"/>
                  </a:lnTo>
                  <a:lnTo>
                    <a:pt x="5351" y="17921"/>
                  </a:lnTo>
                  <a:lnTo>
                    <a:pt x="5140" y="17444"/>
                  </a:lnTo>
                  <a:lnTo>
                    <a:pt x="4954" y="16962"/>
                  </a:lnTo>
                  <a:lnTo>
                    <a:pt x="4790" y="16485"/>
                  </a:lnTo>
                  <a:lnTo>
                    <a:pt x="4650" y="16002"/>
                  </a:lnTo>
                  <a:lnTo>
                    <a:pt x="4533" y="15525"/>
                  </a:lnTo>
                  <a:lnTo>
                    <a:pt x="4440" y="15048"/>
                  </a:lnTo>
                  <a:lnTo>
                    <a:pt x="4370" y="14571"/>
                  </a:lnTo>
                  <a:lnTo>
                    <a:pt x="4323" y="14094"/>
                  </a:lnTo>
                  <a:lnTo>
                    <a:pt x="4299" y="13617"/>
                  </a:lnTo>
                  <a:lnTo>
                    <a:pt x="4299" y="13140"/>
                  </a:lnTo>
                  <a:lnTo>
                    <a:pt x="4346" y="12663"/>
                  </a:lnTo>
                  <a:lnTo>
                    <a:pt x="4393" y="12191"/>
                  </a:lnTo>
                  <a:lnTo>
                    <a:pt x="4486" y="11714"/>
                  </a:lnTo>
                  <a:lnTo>
                    <a:pt x="4603" y="11242"/>
                  </a:lnTo>
                  <a:lnTo>
                    <a:pt x="4743" y="10770"/>
                  </a:lnTo>
                  <a:lnTo>
                    <a:pt x="4907" y="10304"/>
                  </a:lnTo>
                  <a:lnTo>
                    <a:pt x="5094" y="9832"/>
                  </a:lnTo>
                  <a:lnTo>
                    <a:pt x="5327" y="9366"/>
                  </a:lnTo>
                  <a:lnTo>
                    <a:pt x="5584" y="8899"/>
                  </a:lnTo>
                  <a:lnTo>
                    <a:pt x="5865" y="8433"/>
                  </a:lnTo>
                  <a:lnTo>
                    <a:pt x="6168" y="7967"/>
                  </a:lnTo>
                  <a:lnTo>
                    <a:pt x="6519" y="7506"/>
                  </a:lnTo>
                  <a:lnTo>
                    <a:pt x="6893" y="7045"/>
                  </a:lnTo>
                  <a:lnTo>
                    <a:pt x="7290" y="6584"/>
                  </a:lnTo>
                  <a:lnTo>
                    <a:pt x="7313" y="6535"/>
                  </a:lnTo>
                  <a:lnTo>
                    <a:pt x="7337" y="6487"/>
                  </a:lnTo>
                  <a:lnTo>
                    <a:pt x="7337" y="6439"/>
                  </a:lnTo>
                  <a:lnTo>
                    <a:pt x="7290" y="6391"/>
                  </a:lnTo>
                  <a:lnTo>
                    <a:pt x="7243" y="6342"/>
                  </a:lnTo>
                  <a:lnTo>
                    <a:pt x="7173" y="6299"/>
                  </a:lnTo>
                  <a:lnTo>
                    <a:pt x="7080" y="6257"/>
                  </a:lnTo>
                  <a:lnTo>
                    <a:pt x="6986" y="6214"/>
                  </a:lnTo>
                  <a:lnTo>
                    <a:pt x="6869" y="6176"/>
                  </a:lnTo>
                  <a:lnTo>
                    <a:pt x="6729" y="6139"/>
                  </a:lnTo>
                  <a:lnTo>
                    <a:pt x="6566" y="6107"/>
                  </a:lnTo>
                  <a:lnTo>
                    <a:pt x="6402" y="6080"/>
                  </a:lnTo>
                  <a:lnTo>
                    <a:pt x="6239" y="6053"/>
                  </a:lnTo>
                  <a:lnTo>
                    <a:pt x="6052" y="6031"/>
                  </a:lnTo>
                  <a:lnTo>
                    <a:pt x="5841" y="6015"/>
                  </a:lnTo>
                  <a:lnTo>
                    <a:pt x="5631" y="5999"/>
                  </a:lnTo>
                  <a:lnTo>
                    <a:pt x="5397" y="5994"/>
                  </a:lnTo>
                  <a:lnTo>
                    <a:pt x="5187" y="5989"/>
                  </a:lnTo>
                  <a:lnTo>
                    <a:pt x="4977" y="5994"/>
                  </a:lnTo>
                  <a:lnTo>
                    <a:pt x="4767" y="5999"/>
                  </a:lnTo>
                  <a:lnTo>
                    <a:pt x="4580" y="6010"/>
                  </a:lnTo>
                  <a:lnTo>
                    <a:pt x="4370" y="6026"/>
                  </a:lnTo>
                  <a:lnTo>
                    <a:pt x="4183" y="6048"/>
                  </a:lnTo>
                  <a:lnTo>
                    <a:pt x="3996" y="6069"/>
                  </a:lnTo>
                  <a:lnTo>
                    <a:pt x="3832" y="6096"/>
                  </a:lnTo>
                  <a:lnTo>
                    <a:pt x="3692" y="6128"/>
                  </a:lnTo>
                  <a:lnTo>
                    <a:pt x="3552" y="6165"/>
                  </a:lnTo>
                  <a:lnTo>
                    <a:pt x="3412" y="6203"/>
                  </a:lnTo>
                  <a:lnTo>
                    <a:pt x="3295" y="6246"/>
                  </a:lnTo>
                  <a:lnTo>
                    <a:pt x="3201" y="6289"/>
                  </a:lnTo>
                  <a:lnTo>
                    <a:pt x="3131" y="6337"/>
                  </a:lnTo>
                  <a:lnTo>
                    <a:pt x="3085" y="6385"/>
                  </a:lnTo>
                  <a:lnTo>
                    <a:pt x="2571" y="6964"/>
                  </a:lnTo>
                  <a:lnTo>
                    <a:pt x="2103" y="7543"/>
                  </a:lnTo>
                  <a:lnTo>
                    <a:pt x="1706" y="8127"/>
                  </a:lnTo>
                  <a:lnTo>
                    <a:pt x="1332" y="8717"/>
                  </a:lnTo>
                  <a:lnTo>
                    <a:pt x="1029" y="9301"/>
                  </a:lnTo>
                  <a:lnTo>
                    <a:pt x="748" y="9891"/>
                  </a:lnTo>
                  <a:lnTo>
                    <a:pt x="515" y="10486"/>
                  </a:lnTo>
                  <a:lnTo>
                    <a:pt x="328" y="11076"/>
                  </a:lnTo>
                  <a:lnTo>
                    <a:pt x="188" y="11671"/>
                  </a:lnTo>
                  <a:lnTo>
                    <a:pt x="94" y="12266"/>
                  </a:lnTo>
                  <a:lnTo>
                    <a:pt x="24" y="12861"/>
                  </a:lnTo>
                  <a:lnTo>
                    <a:pt x="1" y="13456"/>
                  </a:lnTo>
                  <a:lnTo>
                    <a:pt x="24" y="14056"/>
                  </a:lnTo>
                  <a:lnTo>
                    <a:pt x="94" y="14651"/>
                  </a:lnTo>
                  <a:lnTo>
                    <a:pt x="188" y="15252"/>
                  </a:lnTo>
                  <a:lnTo>
                    <a:pt x="304" y="15847"/>
                  </a:lnTo>
                  <a:lnTo>
                    <a:pt x="491" y="16447"/>
                  </a:lnTo>
                  <a:lnTo>
                    <a:pt x="678" y="17048"/>
                  </a:lnTo>
                  <a:lnTo>
                    <a:pt x="912" y="17643"/>
                  </a:lnTo>
                  <a:lnTo>
                    <a:pt x="1192" y="18243"/>
                  </a:lnTo>
                  <a:lnTo>
                    <a:pt x="1496" y="18838"/>
                  </a:lnTo>
                  <a:lnTo>
                    <a:pt x="1846" y="19438"/>
                  </a:lnTo>
                  <a:lnTo>
                    <a:pt x="2197" y="20033"/>
                  </a:lnTo>
                  <a:lnTo>
                    <a:pt x="2594" y="20629"/>
                  </a:lnTo>
                  <a:lnTo>
                    <a:pt x="3038" y="21224"/>
                  </a:lnTo>
                  <a:lnTo>
                    <a:pt x="3482" y="21819"/>
                  </a:lnTo>
                  <a:lnTo>
                    <a:pt x="3972" y="22408"/>
                  </a:lnTo>
                  <a:lnTo>
                    <a:pt x="4486" y="22998"/>
                  </a:lnTo>
                  <a:lnTo>
                    <a:pt x="5024" y="23588"/>
                  </a:lnTo>
                  <a:lnTo>
                    <a:pt x="5584" y="24177"/>
                  </a:lnTo>
                  <a:lnTo>
                    <a:pt x="6168" y="24762"/>
                  </a:lnTo>
                  <a:lnTo>
                    <a:pt x="6776" y="25346"/>
                  </a:lnTo>
                  <a:lnTo>
                    <a:pt x="7430" y="25930"/>
                  </a:lnTo>
                  <a:lnTo>
                    <a:pt x="8084" y="26509"/>
                  </a:lnTo>
                  <a:lnTo>
                    <a:pt x="8762" y="27088"/>
                  </a:lnTo>
                  <a:lnTo>
                    <a:pt x="9463" y="27662"/>
                  </a:lnTo>
                  <a:lnTo>
                    <a:pt x="10187" y="28235"/>
                  </a:lnTo>
                  <a:lnTo>
                    <a:pt x="10934" y="28804"/>
                  </a:lnTo>
                  <a:lnTo>
                    <a:pt x="11682" y="29372"/>
                  </a:lnTo>
                  <a:lnTo>
                    <a:pt x="12453" y="29935"/>
                  </a:lnTo>
                  <a:lnTo>
                    <a:pt x="13247" y="30492"/>
                  </a:lnTo>
                  <a:lnTo>
                    <a:pt x="14065" y="31050"/>
                  </a:lnTo>
                  <a:lnTo>
                    <a:pt x="14883" y="31607"/>
                  </a:lnTo>
                  <a:lnTo>
                    <a:pt x="15724" y="32154"/>
                  </a:lnTo>
                  <a:lnTo>
                    <a:pt x="16588" y="32701"/>
                  </a:lnTo>
                  <a:lnTo>
                    <a:pt x="17453" y="33242"/>
                  </a:lnTo>
                  <a:lnTo>
                    <a:pt x="18340" y="33784"/>
                  </a:lnTo>
                  <a:lnTo>
                    <a:pt x="19228" y="34320"/>
                  </a:lnTo>
                  <a:lnTo>
                    <a:pt x="20116" y="34850"/>
                  </a:lnTo>
                  <a:lnTo>
                    <a:pt x="21027" y="35376"/>
                  </a:lnTo>
                  <a:lnTo>
                    <a:pt x="21938" y="35896"/>
                  </a:lnTo>
                  <a:lnTo>
                    <a:pt x="22873" y="36410"/>
                  </a:lnTo>
                  <a:lnTo>
                    <a:pt x="23807" y="36925"/>
                  </a:lnTo>
                  <a:lnTo>
                    <a:pt x="24742" y="37429"/>
                  </a:lnTo>
                  <a:lnTo>
                    <a:pt x="26658" y="38426"/>
                  </a:lnTo>
                  <a:lnTo>
                    <a:pt x="28550" y="39407"/>
                  </a:lnTo>
                  <a:lnTo>
                    <a:pt x="30489" y="40356"/>
                  </a:lnTo>
                  <a:lnTo>
                    <a:pt x="32405" y="41288"/>
                  </a:lnTo>
                  <a:lnTo>
                    <a:pt x="34344" y="42194"/>
                  </a:lnTo>
                  <a:lnTo>
                    <a:pt x="36423" y="43149"/>
                  </a:lnTo>
                  <a:lnTo>
                    <a:pt x="38526" y="44087"/>
                  </a:lnTo>
                  <a:lnTo>
                    <a:pt x="40629" y="45009"/>
                  </a:lnTo>
                  <a:lnTo>
                    <a:pt x="42731" y="45909"/>
                  </a:lnTo>
                  <a:lnTo>
                    <a:pt x="44834" y="46794"/>
                  </a:lnTo>
                  <a:lnTo>
                    <a:pt x="46913" y="47657"/>
                  </a:lnTo>
                  <a:lnTo>
                    <a:pt x="49016" y="48493"/>
                  </a:lnTo>
                  <a:lnTo>
                    <a:pt x="51072" y="49313"/>
                  </a:lnTo>
                  <a:lnTo>
                    <a:pt x="53104" y="50107"/>
                  </a:lnTo>
                  <a:lnTo>
                    <a:pt x="55113" y="50879"/>
                  </a:lnTo>
                  <a:lnTo>
                    <a:pt x="57099" y="51624"/>
                  </a:lnTo>
                  <a:lnTo>
                    <a:pt x="59038" y="52342"/>
                  </a:lnTo>
                  <a:lnTo>
                    <a:pt x="60931" y="53039"/>
                  </a:lnTo>
                  <a:lnTo>
                    <a:pt x="62776" y="53704"/>
                  </a:lnTo>
                  <a:lnTo>
                    <a:pt x="64575" y="54342"/>
                  </a:lnTo>
                  <a:lnTo>
                    <a:pt x="66304" y="54947"/>
                  </a:lnTo>
                  <a:lnTo>
                    <a:pt x="67986" y="55526"/>
                  </a:lnTo>
                  <a:lnTo>
                    <a:pt x="69575" y="56079"/>
                  </a:lnTo>
                  <a:lnTo>
                    <a:pt x="71117" y="56593"/>
                  </a:lnTo>
                  <a:lnTo>
                    <a:pt x="72542" y="57076"/>
                  </a:lnTo>
                  <a:lnTo>
                    <a:pt x="75182" y="57944"/>
                  </a:lnTo>
                  <a:lnTo>
                    <a:pt x="77448" y="58673"/>
                  </a:lnTo>
                  <a:lnTo>
                    <a:pt x="79271" y="59252"/>
                  </a:lnTo>
                  <a:lnTo>
                    <a:pt x="80649" y="59681"/>
                  </a:lnTo>
                  <a:lnTo>
                    <a:pt x="81864" y="60045"/>
                  </a:lnTo>
                  <a:lnTo>
                    <a:pt x="82004" y="60083"/>
                  </a:lnTo>
                  <a:lnTo>
                    <a:pt x="82144" y="60115"/>
                  </a:lnTo>
                  <a:lnTo>
                    <a:pt x="82284" y="60142"/>
                  </a:lnTo>
                  <a:lnTo>
                    <a:pt x="82448" y="60169"/>
                  </a:lnTo>
                  <a:lnTo>
                    <a:pt x="82635" y="60190"/>
                  </a:lnTo>
                  <a:lnTo>
                    <a:pt x="82798" y="60206"/>
                  </a:lnTo>
                  <a:lnTo>
                    <a:pt x="82985" y="60217"/>
                  </a:lnTo>
                  <a:lnTo>
                    <a:pt x="83172" y="60228"/>
                  </a:lnTo>
                  <a:lnTo>
                    <a:pt x="83359" y="60233"/>
                  </a:lnTo>
                  <a:lnTo>
                    <a:pt x="83546" y="60238"/>
                  </a:lnTo>
                  <a:lnTo>
                    <a:pt x="83756" y="60238"/>
                  </a:lnTo>
                  <a:lnTo>
                    <a:pt x="83943" y="60228"/>
                  </a:lnTo>
                  <a:lnTo>
                    <a:pt x="84130" y="60222"/>
                  </a:lnTo>
                  <a:lnTo>
                    <a:pt x="84317" y="60206"/>
                  </a:lnTo>
                  <a:lnTo>
                    <a:pt x="84504" y="60190"/>
                  </a:lnTo>
                  <a:lnTo>
                    <a:pt x="84691" y="60163"/>
                  </a:lnTo>
                  <a:lnTo>
                    <a:pt x="84854" y="60142"/>
                  </a:lnTo>
                  <a:lnTo>
                    <a:pt x="84994" y="60110"/>
                  </a:lnTo>
                  <a:lnTo>
                    <a:pt x="85135" y="60078"/>
                  </a:lnTo>
                  <a:lnTo>
                    <a:pt x="85275" y="60045"/>
                  </a:lnTo>
                  <a:lnTo>
                    <a:pt x="85392" y="60008"/>
                  </a:lnTo>
                  <a:lnTo>
                    <a:pt x="85485" y="59970"/>
                  </a:lnTo>
                  <a:lnTo>
                    <a:pt x="85555" y="59933"/>
                  </a:lnTo>
                  <a:lnTo>
                    <a:pt x="85625" y="59890"/>
                  </a:lnTo>
                  <a:lnTo>
                    <a:pt x="85672" y="59847"/>
                  </a:lnTo>
                  <a:lnTo>
                    <a:pt x="85695" y="59804"/>
                  </a:lnTo>
                  <a:lnTo>
                    <a:pt x="85719" y="59756"/>
                  </a:lnTo>
                  <a:lnTo>
                    <a:pt x="85719" y="59713"/>
                  </a:lnTo>
                  <a:lnTo>
                    <a:pt x="85695" y="59670"/>
                  </a:lnTo>
                  <a:lnTo>
                    <a:pt x="85649" y="59627"/>
                  </a:lnTo>
                  <a:lnTo>
                    <a:pt x="85602" y="59579"/>
                  </a:lnTo>
                  <a:lnTo>
                    <a:pt x="85532" y="59536"/>
                  </a:lnTo>
                  <a:lnTo>
                    <a:pt x="85205" y="59370"/>
                  </a:lnTo>
                  <a:lnTo>
                    <a:pt x="84901" y="59188"/>
                  </a:lnTo>
                  <a:lnTo>
                    <a:pt x="84621" y="58984"/>
                  </a:lnTo>
                  <a:lnTo>
                    <a:pt x="84340" y="58770"/>
                  </a:lnTo>
                  <a:lnTo>
                    <a:pt x="84060" y="58539"/>
                  </a:lnTo>
                  <a:lnTo>
                    <a:pt x="83803" y="58292"/>
                  </a:lnTo>
                  <a:lnTo>
                    <a:pt x="83546" y="58030"/>
                  </a:lnTo>
                  <a:lnTo>
                    <a:pt x="83289" y="57756"/>
                  </a:lnTo>
                  <a:lnTo>
                    <a:pt x="83055" y="57467"/>
                  </a:lnTo>
                  <a:lnTo>
                    <a:pt x="82822" y="57161"/>
                  </a:lnTo>
                  <a:lnTo>
                    <a:pt x="82611" y="56845"/>
                  </a:lnTo>
                  <a:lnTo>
                    <a:pt x="82401" y="56518"/>
                  </a:lnTo>
                  <a:lnTo>
                    <a:pt x="82191" y="56170"/>
                  </a:lnTo>
                  <a:lnTo>
                    <a:pt x="82004" y="55816"/>
                  </a:lnTo>
                  <a:lnTo>
                    <a:pt x="81817" y="55446"/>
                  </a:lnTo>
                  <a:lnTo>
                    <a:pt x="81630" y="55065"/>
                  </a:lnTo>
                  <a:lnTo>
                    <a:pt x="81303" y="54267"/>
                  </a:lnTo>
                  <a:lnTo>
                    <a:pt x="80999" y="53420"/>
                  </a:lnTo>
                  <a:lnTo>
                    <a:pt x="80742" y="52535"/>
                  </a:lnTo>
                  <a:lnTo>
                    <a:pt x="80485" y="51602"/>
                  </a:lnTo>
                  <a:lnTo>
                    <a:pt x="80275" y="50632"/>
                  </a:lnTo>
                  <a:lnTo>
                    <a:pt x="80112" y="49630"/>
                  </a:lnTo>
                  <a:lnTo>
                    <a:pt x="79948" y="48584"/>
                  </a:lnTo>
                  <a:lnTo>
                    <a:pt x="79808" y="47512"/>
                  </a:lnTo>
                  <a:lnTo>
                    <a:pt x="79714" y="46408"/>
                  </a:lnTo>
                  <a:lnTo>
                    <a:pt x="79621" y="45277"/>
                  </a:lnTo>
                  <a:lnTo>
                    <a:pt x="79574" y="44119"/>
                  </a:lnTo>
                  <a:lnTo>
                    <a:pt x="79528" y="42934"/>
                  </a:lnTo>
                  <a:lnTo>
                    <a:pt x="79504" y="41728"/>
                  </a:lnTo>
                  <a:lnTo>
                    <a:pt x="79528" y="40506"/>
                  </a:lnTo>
                  <a:lnTo>
                    <a:pt x="79551" y="39262"/>
                  </a:lnTo>
                  <a:lnTo>
                    <a:pt x="79598" y="38008"/>
                  </a:lnTo>
                  <a:lnTo>
                    <a:pt x="79644" y="36737"/>
                  </a:lnTo>
                  <a:lnTo>
                    <a:pt x="79714" y="35456"/>
                  </a:lnTo>
                  <a:lnTo>
                    <a:pt x="79808" y="34164"/>
                  </a:lnTo>
                  <a:lnTo>
                    <a:pt x="79925" y="32872"/>
                  </a:lnTo>
                  <a:lnTo>
                    <a:pt x="80182" y="30272"/>
                  </a:lnTo>
                  <a:lnTo>
                    <a:pt x="80485" y="27667"/>
                  </a:lnTo>
                  <a:lnTo>
                    <a:pt x="80836" y="25089"/>
                  </a:lnTo>
                  <a:lnTo>
                    <a:pt x="81210" y="22542"/>
                  </a:lnTo>
                  <a:lnTo>
                    <a:pt x="81607" y="20050"/>
                  </a:lnTo>
                  <a:lnTo>
                    <a:pt x="82027" y="17627"/>
                  </a:lnTo>
                  <a:lnTo>
                    <a:pt x="82448" y="15295"/>
                  </a:lnTo>
                  <a:lnTo>
                    <a:pt x="82868" y="13070"/>
                  </a:lnTo>
                  <a:lnTo>
                    <a:pt x="83312" y="10969"/>
                  </a:lnTo>
                  <a:lnTo>
                    <a:pt x="83709" y="9007"/>
                  </a:lnTo>
                  <a:lnTo>
                    <a:pt x="84480" y="5581"/>
                  </a:lnTo>
                  <a:lnTo>
                    <a:pt x="85111" y="2933"/>
                  </a:lnTo>
                  <a:lnTo>
                    <a:pt x="85532" y="1202"/>
                  </a:lnTo>
                  <a:lnTo>
                    <a:pt x="85719" y="526"/>
                  </a:lnTo>
                  <a:lnTo>
                    <a:pt x="85719" y="478"/>
                  </a:lnTo>
                  <a:lnTo>
                    <a:pt x="85695" y="424"/>
                  </a:lnTo>
                  <a:lnTo>
                    <a:pt x="85649" y="376"/>
                  </a:lnTo>
                  <a:lnTo>
                    <a:pt x="85602" y="333"/>
                  </a:lnTo>
                  <a:lnTo>
                    <a:pt x="85532" y="285"/>
                  </a:lnTo>
                  <a:lnTo>
                    <a:pt x="85415" y="247"/>
                  </a:lnTo>
                  <a:lnTo>
                    <a:pt x="85298" y="204"/>
                  </a:lnTo>
                  <a:lnTo>
                    <a:pt x="85181" y="167"/>
                  </a:lnTo>
                  <a:lnTo>
                    <a:pt x="85041" y="135"/>
                  </a:lnTo>
                  <a:lnTo>
                    <a:pt x="84878" y="103"/>
                  </a:lnTo>
                  <a:lnTo>
                    <a:pt x="84714" y="76"/>
                  </a:lnTo>
                  <a:lnTo>
                    <a:pt x="84527" y="54"/>
                  </a:lnTo>
                  <a:lnTo>
                    <a:pt x="84340" y="33"/>
                  </a:lnTo>
                  <a:lnTo>
                    <a:pt x="84130" y="17"/>
                  </a:lnTo>
                  <a:lnTo>
                    <a:pt x="83920" y="6"/>
                  </a:lnTo>
                  <a:lnTo>
                    <a:pt x="8370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4"/>
            <p:cNvSpPr/>
            <p:nvPr/>
          </p:nvSpPr>
          <p:spPr>
            <a:xfrm rot="10800000">
              <a:off x="-1697536" y="-1048727"/>
              <a:ext cx="224682" cy="207277"/>
            </a:xfrm>
            <a:custGeom>
              <a:avLst/>
              <a:gdLst/>
              <a:ahLst/>
              <a:cxnLst/>
              <a:rect l="l" t="t" r="r" b="b"/>
              <a:pathLst>
                <a:path w="23247" h="5287" extrusionOk="0">
                  <a:moveTo>
                    <a:pt x="21050" y="1"/>
                  </a:moveTo>
                  <a:lnTo>
                    <a:pt x="20816" y="6"/>
                  </a:lnTo>
                  <a:lnTo>
                    <a:pt x="20606" y="17"/>
                  </a:lnTo>
                  <a:lnTo>
                    <a:pt x="20396" y="28"/>
                  </a:lnTo>
                  <a:lnTo>
                    <a:pt x="20209" y="49"/>
                  </a:lnTo>
                  <a:lnTo>
                    <a:pt x="20022" y="71"/>
                  </a:lnTo>
                  <a:lnTo>
                    <a:pt x="19858" y="92"/>
                  </a:lnTo>
                  <a:lnTo>
                    <a:pt x="19695" y="124"/>
                  </a:lnTo>
                  <a:lnTo>
                    <a:pt x="19531" y="156"/>
                  </a:lnTo>
                  <a:lnTo>
                    <a:pt x="19391" y="194"/>
                  </a:lnTo>
                  <a:lnTo>
                    <a:pt x="19274" y="231"/>
                  </a:lnTo>
                  <a:lnTo>
                    <a:pt x="19181" y="274"/>
                  </a:lnTo>
                  <a:lnTo>
                    <a:pt x="19088" y="317"/>
                  </a:lnTo>
                  <a:lnTo>
                    <a:pt x="19017" y="365"/>
                  </a:lnTo>
                  <a:lnTo>
                    <a:pt x="18971" y="408"/>
                  </a:lnTo>
                  <a:lnTo>
                    <a:pt x="18947" y="462"/>
                  </a:lnTo>
                  <a:lnTo>
                    <a:pt x="18947" y="510"/>
                  </a:lnTo>
                  <a:lnTo>
                    <a:pt x="18947" y="596"/>
                  </a:lnTo>
                  <a:lnTo>
                    <a:pt x="18924" y="676"/>
                  </a:lnTo>
                  <a:lnTo>
                    <a:pt x="18901" y="757"/>
                  </a:lnTo>
                  <a:lnTo>
                    <a:pt x="18831" y="837"/>
                  </a:lnTo>
                  <a:lnTo>
                    <a:pt x="18760" y="923"/>
                  </a:lnTo>
                  <a:lnTo>
                    <a:pt x="18690" y="1003"/>
                  </a:lnTo>
                  <a:lnTo>
                    <a:pt x="18574" y="1084"/>
                  </a:lnTo>
                  <a:lnTo>
                    <a:pt x="18457" y="1164"/>
                  </a:lnTo>
                  <a:lnTo>
                    <a:pt x="18317" y="1239"/>
                  </a:lnTo>
                  <a:lnTo>
                    <a:pt x="18176" y="1320"/>
                  </a:lnTo>
                  <a:lnTo>
                    <a:pt x="17826" y="1480"/>
                  </a:lnTo>
                  <a:lnTo>
                    <a:pt x="17429" y="1636"/>
                  </a:lnTo>
                  <a:lnTo>
                    <a:pt x="16985" y="1786"/>
                  </a:lnTo>
                  <a:lnTo>
                    <a:pt x="16494" y="1936"/>
                  </a:lnTo>
                  <a:lnTo>
                    <a:pt x="15957" y="2086"/>
                  </a:lnTo>
                  <a:lnTo>
                    <a:pt x="15396" y="2231"/>
                  </a:lnTo>
                  <a:lnTo>
                    <a:pt x="14789" y="2370"/>
                  </a:lnTo>
                  <a:lnTo>
                    <a:pt x="14135" y="2510"/>
                  </a:lnTo>
                  <a:lnTo>
                    <a:pt x="13480" y="2649"/>
                  </a:lnTo>
                  <a:lnTo>
                    <a:pt x="12803" y="2778"/>
                  </a:lnTo>
                  <a:lnTo>
                    <a:pt x="12079" y="2912"/>
                  </a:lnTo>
                  <a:lnTo>
                    <a:pt x="11378" y="3035"/>
                  </a:lnTo>
                  <a:lnTo>
                    <a:pt x="10630" y="3153"/>
                  </a:lnTo>
                  <a:lnTo>
                    <a:pt x="9906" y="3271"/>
                  </a:lnTo>
                  <a:lnTo>
                    <a:pt x="9158" y="3384"/>
                  </a:lnTo>
                  <a:lnTo>
                    <a:pt x="8411" y="3496"/>
                  </a:lnTo>
                  <a:lnTo>
                    <a:pt x="7663" y="3598"/>
                  </a:lnTo>
                  <a:lnTo>
                    <a:pt x="6215" y="3791"/>
                  </a:lnTo>
                  <a:lnTo>
                    <a:pt x="4836" y="3962"/>
                  </a:lnTo>
                  <a:lnTo>
                    <a:pt x="3528" y="4113"/>
                  </a:lnTo>
                  <a:lnTo>
                    <a:pt x="2360" y="4236"/>
                  </a:lnTo>
                  <a:lnTo>
                    <a:pt x="1332" y="4338"/>
                  </a:lnTo>
                  <a:lnTo>
                    <a:pt x="1145" y="4359"/>
                  </a:lnTo>
                  <a:lnTo>
                    <a:pt x="958" y="4381"/>
                  </a:lnTo>
                  <a:lnTo>
                    <a:pt x="771" y="4413"/>
                  </a:lnTo>
                  <a:lnTo>
                    <a:pt x="631" y="4445"/>
                  </a:lnTo>
                  <a:lnTo>
                    <a:pt x="491" y="4482"/>
                  </a:lnTo>
                  <a:lnTo>
                    <a:pt x="351" y="4520"/>
                  </a:lnTo>
                  <a:lnTo>
                    <a:pt x="257" y="4558"/>
                  </a:lnTo>
                  <a:lnTo>
                    <a:pt x="164" y="4600"/>
                  </a:lnTo>
                  <a:lnTo>
                    <a:pt x="94" y="4649"/>
                  </a:lnTo>
                  <a:lnTo>
                    <a:pt x="47" y="4692"/>
                  </a:lnTo>
                  <a:lnTo>
                    <a:pt x="0" y="4740"/>
                  </a:lnTo>
                  <a:lnTo>
                    <a:pt x="0" y="4788"/>
                  </a:lnTo>
                  <a:lnTo>
                    <a:pt x="0" y="4836"/>
                  </a:lnTo>
                  <a:lnTo>
                    <a:pt x="23" y="4885"/>
                  </a:lnTo>
                  <a:lnTo>
                    <a:pt x="94" y="4933"/>
                  </a:lnTo>
                  <a:lnTo>
                    <a:pt x="164" y="4981"/>
                  </a:lnTo>
                  <a:lnTo>
                    <a:pt x="257" y="5024"/>
                  </a:lnTo>
                  <a:lnTo>
                    <a:pt x="351" y="5067"/>
                  </a:lnTo>
                  <a:lnTo>
                    <a:pt x="491" y="5110"/>
                  </a:lnTo>
                  <a:lnTo>
                    <a:pt x="631" y="5142"/>
                  </a:lnTo>
                  <a:lnTo>
                    <a:pt x="794" y="5174"/>
                  </a:lnTo>
                  <a:lnTo>
                    <a:pt x="958" y="5206"/>
                  </a:lnTo>
                  <a:lnTo>
                    <a:pt x="1122" y="5228"/>
                  </a:lnTo>
                  <a:lnTo>
                    <a:pt x="1308" y="5249"/>
                  </a:lnTo>
                  <a:lnTo>
                    <a:pt x="1519" y="5265"/>
                  </a:lnTo>
                  <a:lnTo>
                    <a:pt x="1706" y="5276"/>
                  </a:lnTo>
                  <a:lnTo>
                    <a:pt x="1916" y="5287"/>
                  </a:lnTo>
                  <a:lnTo>
                    <a:pt x="2336" y="5287"/>
                  </a:lnTo>
                  <a:lnTo>
                    <a:pt x="2547" y="5281"/>
                  </a:lnTo>
                  <a:lnTo>
                    <a:pt x="2757" y="5265"/>
                  </a:lnTo>
                  <a:lnTo>
                    <a:pt x="2967" y="5249"/>
                  </a:lnTo>
                  <a:lnTo>
                    <a:pt x="3341" y="5217"/>
                  </a:lnTo>
                  <a:lnTo>
                    <a:pt x="4089" y="5136"/>
                  </a:lnTo>
                  <a:lnTo>
                    <a:pt x="5187" y="5024"/>
                  </a:lnTo>
                  <a:lnTo>
                    <a:pt x="6542" y="4868"/>
                  </a:lnTo>
                  <a:lnTo>
                    <a:pt x="7289" y="4777"/>
                  </a:lnTo>
                  <a:lnTo>
                    <a:pt x="8107" y="4675"/>
                  </a:lnTo>
                  <a:lnTo>
                    <a:pt x="8971" y="4568"/>
                  </a:lnTo>
                  <a:lnTo>
                    <a:pt x="9836" y="4445"/>
                  </a:lnTo>
                  <a:lnTo>
                    <a:pt x="10747" y="4322"/>
                  </a:lnTo>
                  <a:lnTo>
                    <a:pt x="11682" y="4182"/>
                  </a:lnTo>
                  <a:lnTo>
                    <a:pt x="12616" y="4043"/>
                  </a:lnTo>
                  <a:lnTo>
                    <a:pt x="13551" y="3887"/>
                  </a:lnTo>
                  <a:lnTo>
                    <a:pt x="14485" y="3727"/>
                  </a:lnTo>
                  <a:lnTo>
                    <a:pt x="15420" y="3560"/>
                  </a:lnTo>
                  <a:lnTo>
                    <a:pt x="16331" y="3384"/>
                  </a:lnTo>
                  <a:lnTo>
                    <a:pt x="17218" y="3201"/>
                  </a:lnTo>
                  <a:lnTo>
                    <a:pt x="18060" y="3014"/>
                  </a:lnTo>
                  <a:lnTo>
                    <a:pt x="18877" y="2815"/>
                  </a:lnTo>
                  <a:lnTo>
                    <a:pt x="19251" y="2713"/>
                  </a:lnTo>
                  <a:lnTo>
                    <a:pt x="19648" y="2612"/>
                  </a:lnTo>
                  <a:lnTo>
                    <a:pt x="19999" y="2504"/>
                  </a:lnTo>
                  <a:lnTo>
                    <a:pt x="20349" y="2403"/>
                  </a:lnTo>
                  <a:lnTo>
                    <a:pt x="20676" y="2290"/>
                  </a:lnTo>
                  <a:lnTo>
                    <a:pt x="21003" y="2183"/>
                  </a:lnTo>
                  <a:lnTo>
                    <a:pt x="21307" y="2070"/>
                  </a:lnTo>
                  <a:lnTo>
                    <a:pt x="21587" y="1958"/>
                  </a:lnTo>
                  <a:lnTo>
                    <a:pt x="21844" y="1845"/>
                  </a:lnTo>
                  <a:lnTo>
                    <a:pt x="22101" y="1727"/>
                  </a:lnTo>
                  <a:lnTo>
                    <a:pt x="22312" y="1609"/>
                  </a:lnTo>
                  <a:lnTo>
                    <a:pt x="22522" y="1491"/>
                  </a:lnTo>
                  <a:lnTo>
                    <a:pt x="22685" y="1368"/>
                  </a:lnTo>
                  <a:lnTo>
                    <a:pt x="22849" y="1245"/>
                  </a:lnTo>
                  <a:lnTo>
                    <a:pt x="22989" y="1121"/>
                  </a:lnTo>
                  <a:lnTo>
                    <a:pt x="23083" y="998"/>
                  </a:lnTo>
                  <a:lnTo>
                    <a:pt x="23176" y="869"/>
                  </a:lnTo>
                  <a:lnTo>
                    <a:pt x="23223" y="741"/>
                  </a:lnTo>
                  <a:lnTo>
                    <a:pt x="23246" y="612"/>
                  </a:lnTo>
                  <a:lnTo>
                    <a:pt x="23246" y="483"/>
                  </a:lnTo>
                  <a:lnTo>
                    <a:pt x="23246" y="435"/>
                  </a:lnTo>
                  <a:lnTo>
                    <a:pt x="23199" y="387"/>
                  </a:lnTo>
                  <a:lnTo>
                    <a:pt x="23153" y="339"/>
                  </a:lnTo>
                  <a:lnTo>
                    <a:pt x="23059" y="296"/>
                  </a:lnTo>
                  <a:lnTo>
                    <a:pt x="22966" y="253"/>
                  </a:lnTo>
                  <a:lnTo>
                    <a:pt x="22872" y="215"/>
                  </a:lnTo>
                  <a:lnTo>
                    <a:pt x="22732" y="178"/>
                  </a:lnTo>
                  <a:lnTo>
                    <a:pt x="22592" y="140"/>
                  </a:lnTo>
                  <a:lnTo>
                    <a:pt x="22452" y="114"/>
                  </a:lnTo>
                  <a:lnTo>
                    <a:pt x="22288" y="81"/>
                  </a:lnTo>
                  <a:lnTo>
                    <a:pt x="22101" y="60"/>
                  </a:lnTo>
                  <a:lnTo>
                    <a:pt x="21914" y="38"/>
                  </a:lnTo>
                  <a:lnTo>
                    <a:pt x="21728" y="22"/>
                  </a:lnTo>
                  <a:lnTo>
                    <a:pt x="21517" y="12"/>
                  </a:lnTo>
                  <a:lnTo>
                    <a:pt x="21307" y="6"/>
                  </a:lnTo>
                  <a:lnTo>
                    <a:pt x="2109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4"/>
            <p:cNvSpPr/>
            <p:nvPr/>
          </p:nvSpPr>
          <p:spPr>
            <a:xfrm rot="10800000">
              <a:off x="-1637246" y="-1345469"/>
              <a:ext cx="224914" cy="207238"/>
            </a:xfrm>
            <a:custGeom>
              <a:avLst/>
              <a:gdLst/>
              <a:ahLst/>
              <a:cxnLst/>
              <a:rect l="l" t="t" r="r" b="b"/>
              <a:pathLst>
                <a:path w="23271" h="5286" extrusionOk="0">
                  <a:moveTo>
                    <a:pt x="21051" y="0"/>
                  </a:moveTo>
                  <a:lnTo>
                    <a:pt x="20840" y="6"/>
                  </a:lnTo>
                  <a:lnTo>
                    <a:pt x="20630" y="11"/>
                  </a:lnTo>
                  <a:lnTo>
                    <a:pt x="20420" y="27"/>
                  </a:lnTo>
                  <a:lnTo>
                    <a:pt x="20210" y="43"/>
                  </a:lnTo>
                  <a:lnTo>
                    <a:pt x="20046" y="65"/>
                  </a:lnTo>
                  <a:lnTo>
                    <a:pt x="19859" y="91"/>
                  </a:lnTo>
                  <a:lnTo>
                    <a:pt x="19696" y="123"/>
                  </a:lnTo>
                  <a:lnTo>
                    <a:pt x="19556" y="156"/>
                  </a:lnTo>
                  <a:lnTo>
                    <a:pt x="19415" y="193"/>
                  </a:lnTo>
                  <a:lnTo>
                    <a:pt x="19299" y="231"/>
                  </a:lnTo>
                  <a:lnTo>
                    <a:pt x="19182" y="274"/>
                  </a:lnTo>
                  <a:lnTo>
                    <a:pt x="19112" y="316"/>
                  </a:lnTo>
                  <a:lnTo>
                    <a:pt x="19042" y="359"/>
                  </a:lnTo>
                  <a:lnTo>
                    <a:pt x="18995" y="408"/>
                  </a:lnTo>
                  <a:lnTo>
                    <a:pt x="18971" y="456"/>
                  </a:lnTo>
                  <a:lnTo>
                    <a:pt x="18971" y="509"/>
                  </a:lnTo>
                  <a:lnTo>
                    <a:pt x="18971" y="590"/>
                  </a:lnTo>
                  <a:lnTo>
                    <a:pt x="18948" y="676"/>
                  </a:lnTo>
                  <a:lnTo>
                    <a:pt x="18901" y="756"/>
                  </a:lnTo>
                  <a:lnTo>
                    <a:pt x="18855" y="836"/>
                  </a:lnTo>
                  <a:lnTo>
                    <a:pt x="18785" y="917"/>
                  </a:lnTo>
                  <a:lnTo>
                    <a:pt x="18691" y="1003"/>
                  </a:lnTo>
                  <a:lnTo>
                    <a:pt x="18598" y="1083"/>
                  </a:lnTo>
                  <a:lnTo>
                    <a:pt x="18481" y="1163"/>
                  </a:lnTo>
                  <a:lnTo>
                    <a:pt x="18341" y="1239"/>
                  </a:lnTo>
                  <a:lnTo>
                    <a:pt x="18177" y="1319"/>
                  </a:lnTo>
                  <a:lnTo>
                    <a:pt x="17850" y="1480"/>
                  </a:lnTo>
                  <a:lnTo>
                    <a:pt x="17453" y="1635"/>
                  </a:lnTo>
                  <a:lnTo>
                    <a:pt x="17009" y="1785"/>
                  </a:lnTo>
                  <a:lnTo>
                    <a:pt x="16518" y="1935"/>
                  </a:lnTo>
                  <a:lnTo>
                    <a:pt x="15981" y="2085"/>
                  </a:lnTo>
                  <a:lnTo>
                    <a:pt x="15397" y="2230"/>
                  </a:lnTo>
                  <a:lnTo>
                    <a:pt x="14790" y="2375"/>
                  </a:lnTo>
                  <a:lnTo>
                    <a:pt x="14159" y="2514"/>
                  </a:lnTo>
                  <a:lnTo>
                    <a:pt x="13505" y="2648"/>
                  </a:lnTo>
                  <a:lnTo>
                    <a:pt x="12804" y="2782"/>
                  </a:lnTo>
                  <a:lnTo>
                    <a:pt x="12103" y="2911"/>
                  </a:lnTo>
                  <a:lnTo>
                    <a:pt x="11379" y="3034"/>
                  </a:lnTo>
                  <a:lnTo>
                    <a:pt x="10654" y="3158"/>
                  </a:lnTo>
                  <a:lnTo>
                    <a:pt x="9907" y="3270"/>
                  </a:lnTo>
                  <a:lnTo>
                    <a:pt x="9159" y="3383"/>
                  </a:lnTo>
                  <a:lnTo>
                    <a:pt x="8435" y="3495"/>
                  </a:lnTo>
                  <a:lnTo>
                    <a:pt x="7687" y="3597"/>
                  </a:lnTo>
                  <a:lnTo>
                    <a:pt x="6239" y="3790"/>
                  </a:lnTo>
                  <a:lnTo>
                    <a:pt x="4837" y="3962"/>
                  </a:lnTo>
                  <a:lnTo>
                    <a:pt x="3552" y="4106"/>
                  </a:lnTo>
                  <a:lnTo>
                    <a:pt x="2384" y="4235"/>
                  </a:lnTo>
                  <a:lnTo>
                    <a:pt x="1356" y="4332"/>
                  </a:lnTo>
                  <a:lnTo>
                    <a:pt x="1146" y="4353"/>
                  </a:lnTo>
                  <a:lnTo>
                    <a:pt x="959" y="4380"/>
                  </a:lnTo>
                  <a:lnTo>
                    <a:pt x="795" y="4412"/>
                  </a:lnTo>
                  <a:lnTo>
                    <a:pt x="632" y="4444"/>
                  </a:lnTo>
                  <a:lnTo>
                    <a:pt x="492" y="4476"/>
                  </a:lnTo>
                  <a:lnTo>
                    <a:pt x="375" y="4514"/>
                  </a:lnTo>
                  <a:lnTo>
                    <a:pt x="258" y="4557"/>
                  </a:lnTo>
                  <a:lnTo>
                    <a:pt x="188" y="4600"/>
                  </a:lnTo>
                  <a:lnTo>
                    <a:pt x="118" y="4643"/>
                  </a:lnTo>
                  <a:lnTo>
                    <a:pt x="48" y="4691"/>
                  </a:lnTo>
                  <a:lnTo>
                    <a:pt x="24" y="4739"/>
                  </a:lnTo>
                  <a:lnTo>
                    <a:pt x="1" y="4787"/>
                  </a:lnTo>
                  <a:lnTo>
                    <a:pt x="24" y="4836"/>
                  </a:lnTo>
                  <a:lnTo>
                    <a:pt x="48" y="4884"/>
                  </a:lnTo>
                  <a:lnTo>
                    <a:pt x="94" y="4932"/>
                  </a:lnTo>
                  <a:lnTo>
                    <a:pt x="164" y="4975"/>
                  </a:lnTo>
                  <a:lnTo>
                    <a:pt x="258" y="5023"/>
                  </a:lnTo>
                  <a:lnTo>
                    <a:pt x="375" y="5066"/>
                  </a:lnTo>
                  <a:lnTo>
                    <a:pt x="492" y="5104"/>
                  </a:lnTo>
                  <a:lnTo>
                    <a:pt x="655" y="5141"/>
                  </a:lnTo>
                  <a:lnTo>
                    <a:pt x="795" y="5173"/>
                  </a:lnTo>
                  <a:lnTo>
                    <a:pt x="959" y="5200"/>
                  </a:lnTo>
                  <a:lnTo>
                    <a:pt x="1146" y="5227"/>
                  </a:lnTo>
                  <a:lnTo>
                    <a:pt x="1333" y="5248"/>
                  </a:lnTo>
                  <a:lnTo>
                    <a:pt x="1519" y="5264"/>
                  </a:lnTo>
                  <a:lnTo>
                    <a:pt x="1730" y="5275"/>
                  </a:lnTo>
                  <a:lnTo>
                    <a:pt x="1940" y="5280"/>
                  </a:lnTo>
                  <a:lnTo>
                    <a:pt x="2127" y="5286"/>
                  </a:lnTo>
                  <a:lnTo>
                    <a:pt x="2337" y="5286"/>
                  </a:lnTo>
                  <a:lnTo>
                    <a:pt x="2571" y="5275"/>
                  </a:lnTo>
                  <a:lnTo>
                    <a:pt x="2758" y="5264"/>
                  </a:lnTo>
                  <a:lnTo>
                    <a:pt x="2968" y="5248"/>
                  </a:lnTo>
                  <a:lnTo>
                    <a:pt x="3342" y="5211"/>
                  </a:lnTo>
                  <a:lnTo>
                    <a:pt x="4113" y="5136"/>
                  </a:lnTo>
                  <a:lnTo>
                    <a:pt x="5187" y="5018"/>
                  </a:lnTo>
                  <a:lnTo>
                    <a:pt x="6542" y="4862"/>
                  </a:lnTo>
                  <a:lnTo>
                    <a:pt x="7313" y="4771"/>
                  </a:lnTo>
                  <a:lnTo>
                    <a:pt x="8131" y="4675"/>
                  </a:lnTo>
                  <a:lnTo>
                    <a:pt x="8972" y="4562"/>
                  </a:lnTo>
                  <a:lnTo>
                    <a:pt x="9860" y="4444"/>
                  </a:lnTo>
                  <a:lnTo>
                    <a:pt x="10771" y="4316"/>
                  </a:lnTo>
                  <a:lnTo>
                    <a:pt x="11682" y="4182"/>
                  </a:lnTo>
                  <a:lnTo>
                    <a:pt x="12640" y="4037"/>
                  </a:lnTo>
                  <a:lnTo>
                    <a:pt x="13575" y="3887"/>
                  </a:lnTo>
                  <a:lnTo>
                    <a:pt x="14509" y="3726"/>
                  </a:lnTo>
                  <a:lnTo>
                    <a:pt x="15444" y="3560"/>
                  </a:lnTo>
                  <a:lnTo>
                    <a:pt x="16331" y="3383"/>
                  </a:lnTo>
                  <a:lnTo>
                    <a:pt x="17219" y="3201"/>
                  </a:lnTo>
                  <a:lnTo>
                    <a:pt x="18084" y="3013"/>
                  </a:lnTo>
                  <a:lnTo>
                    <a:pt x="18878" y="2815"/>
                  </a:lnTo>
                  <a:lnTo>
                    <a:pt x="19275" y="2713"/>
                  </a:lnTo>
                  <a:lnTo>
                    <a:pt x="19649" y="2611"/>
                  </a:lnTo>
                  <a:lnTo>
                    <a:pt x="20023" y="2504"/>
                  </a:lnTo>
                  <a:lnTo>
                    <a:pt x="20373" y="2396"/>
                  </a:lnTo>
                  <a:lnTo>
                    <a:pt x="20700" y="2289"/>
                  </a:lnTo>
                  <a:lnTo>
                    <a:pt x="21004" y="2182"/>
                  </a:lnTo>
                  <a:lnTo>
                    <a:pt x="21308" y="2069"/>
                  </a:lnTo>
                  <a:lnTo>
                    <a:pt x="21588" y="1957"/>
                  </a:lnTo>
                  <a:lnTo>
                    <a:pt x="21868" y="1839"/>
                  </a:lnTo>
                  <a:lnTo>
                    <a:pt x="22102" y="1726"/>
                  </a:lnTo>
                  <a:lnTo>
                    <a:pt x="22336" y="1608"/>
                  </a:lnTo>
                  <a:lnTo>
                    <a:pt x="22523" y="1485"/>
                  </a:lnTo>
                  <a:lnTo>
                    <a:pt x="22710" y="1367"/>
                  </a:lnTo>
                  <a:lnTo>
                    <a:pt x="22873" y="1244"/>
                  </a:lnTo>
                  <a:lnTo>
                    <a:pt x="22990" y="1121"/>
                  </a:lnTo>
                  <a:lnTo>
                    <a:pt x="23107" y="997"/>
                  </a:lnTo>
                  <a:lnTo>
                    <a:pt x="23200" y="869"/>
                  </a:lnTo>
                  <a:lnTo>
                    <a:pt x="23247" y="740"/>
                  </a:lnTo>
                  <a:lnTo>
                    <a:pt x="23270" y="611"/>
                  </a:lnTo>
                  <a:lnTo>
                    <a:pt x="23270" y="477"/>
                  </a:lnTo>
                  <a:lnTo>
                    <a:pt x="23247" y="429"/>
                  </a:lnTo>
                  <a:lnTo>
                    <a:pt x="23224" y="381"/>
                  </a:lnTo>
                  <a:lnTo>
                    <a:pt x="23153" y="338"/>
                  </a:lnTo>
                  <a:lnTo>
                    <a:pt x="23083" y="290"/>
                  </a:lnTo>
                  <a:lnTo>
                    <a:pt x="22990" y="252"/>
                  </a:lnTo>
                  <a:lnTo>
                    <a:pt x="22873" y="209"/>
                  </a:lnTo>
                  <a:lnTo>
                    <a:pt x="22756" y="172"/>
                  </a:lnTo>
                  <a:lnTo>
                    <a:pt x="22616" y="140"/>
                  </a:lnTo>
                  <a:lnTo>
                    <a:pt x="22453" y="107"/>
                  </a:lnTo>
                  <a:lnTo>
                    <a:pt x="22289" y="81"/>
                  </a:lnTo>
                  <a:lnTo>
                    <a:pt x="22125" y="59"/>
                  </a:lnTo>
                  <a:lnTo>
                    <a:pt x="21939" y="38"/>
                  </a:lnTo>
                  <a:lnTo>
                    <a:pt x="21752" y="22"/>
                  </a:lnTo>
                  <a:lnTo>
                    <a:pt x="21541" y="11"/>
                  </a:lnTo>
                  <a:lnTo>
                    <a:pt x="2133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4"/>
            <p:cNvSpPr/>
            <p:nvPr/>
          </p:nvSpPr>
          <p:spPr>
            <a:xfrm rot="10800000">
              <a:off x="-1220192" y="-1475983"/>
              <a:ext cx="267131" cy="107853"/>
            </a:xfrm>
            <a:custGeom>
              <a:avLst/>
              <a:gdLst/>
              <a:ahLst/>
              <a:cxnLst/>
              <a:rect l="l" t="t" r="r" b="b"/>
              <a:pathLst>
                <a:path w="27639" h="2751" extrusionOk="0">
                  <a:moveTo>
                    <a:pt x="25489" y="1"/>
                  </a:moveTo>
                  <a:lnTo>
                    <a:pt x="25208" y="6"/>
                  </a:lnTo>
                  <a:lnTo>
                    <a:pt x="24951" y="17"/>
                  </a:lnTo>
                  <a:lnTo>
                    <a:pt x="24694" y="38"/>
                  </a:lnTo>
                  <a:lnTo>
                    <a:pt x="24461" y="60"/>
                  </a:lnTo>
                  <a:lnTo>
                    <a:pt x="24227" y="97"/>
                  </a:lnTo>
                  <a:lnTo>
                    <a:pt x="24017" y="135"/>
                  </a:lnTo>
                  <a:lnTo>
                    <a:pt x="23830" y="183"/>
                  </a:lnTo>
                  <a:lnTo>
                    <a:pt x="23667" y="231"/>
                  </a:lnTo>
                  <a:lnTo>
                    <a:pt x="23410" y="317"/>
                  </a:lnTo>
                  <a:lnTo>
                    <a:pt x="23153" y="397"/>
                  </a:lnTo>
                  <a:lnTo>
                    <a:pt x="22896" y="478"/>
                  </a:lnTo>
                  <a:lnTo>
                    <a:pt x="22592" y="553"/>
                  </a:lnTo>
                  <a:lnTo>
                    <a:pt x="22288" y="623"/>
                  </a:lnTo>
                  <a:lnTo>
                    <a:pt x="21984" y="692"/>
                  </a:lnTo>
                  <a:lnTo>
                    <a:pt x="21657" y="762"/>
                  </a:lnTo>
                  <a:lnTo>
                    <a:pt x="21307" y="826"/>
                  </a:lnTo>
                  <a:lnTo>
                    <a:pt x="20956" y="885"/>
                  </a:lnTo>
                  <a:lnTo>
                    <a:pt x="20606" y="944"/>
                  </a:lnTo>
                  <a:lnTo>
                    <a:pt x="20232" y="998"/>
                  </a:lnTo>
                  <a:lnTo>
                    <a:pt x="19858" y="1051"/>
                  </a:lnTo>
                  <a:lnTo>
                    <a:pt x="19064" y="1153"/>
                  </a:lnTo>
                  <a:lnTo>
                    <a:pt x="18246" y="1239"/>
                  </a:lnTo>
                  <a:lnTo>
                    <a:pt x="17405" y="1319"/>
                  </a:lnTo>
                  <a:lnTo>
                    <a:pt x="16541" y="1395"/>
                  </a:lnTo>
                  <a:lnTo>
                    <a:pt x="15653" y="1459"/>
                  </a:lnTo>
                  <a:lnTo>
                    <a:pt x="14765" y="1512"/>
                  </a:lnTo>
                  <a:lnTo>
                    <a:pt x="13854" y="1561"/>
                  </a:lnTo>
                  <a:lnTo>
                    <a:pt x="12966" y="1604"/>
                  </a:lnTo>
                  <a:lnTo>
                    <a:pt x="12079" y="1641"/>
                  </a:lnTo>
                  <a:lnTo>
                    <a:pt x="11191" y="1673"/>
                  </a:lnTo>
                  <a:lnTo>
                    <a:pt x="10326" y="1695"/>
                  </a:lnTo>
                  <a:lnTo>
                    <a:pt x="9462" y="1716"/>
                  </a:lnTo>
                  <a:lnTo>
                    <a:pt x="8644" y="1732"/>
                  </a:lnTo>
                  <a:lnTo>
                    <a:pt x="7850" y="1743"/>
                  </a:lnTo>
                  <a:lnTo>
                    <a:pt x="6355" y="1754"/>
                  </a:lnTo>
                  <a:lnTo>
                    <a:pt x="5046" y="1759"/>
                  </a:lnTo>
                  <a:lnTo>
                    <a:pt x="3948" y="1754"/>
                  </a:lnTo>
                  <a:lnTo>
                    <a:pt x="3107" y="1743"/>
                  </a:lnTo>
                  <a:lnTo>
                    <a:pt x="2360" y="1732"/>
                  </a:lnTo>
                  <a:lnTo>
                    <a:pt x="2126" y="1732"/>
                  </a:lnTo>
                  <a:lnTo>
                    <a:pt x="1916" y="1738"/>
                  </a:lnTo>
                  <a:lnTo>
                    <a:pt x="1706" y="1743"/>
                  </a:lnTo>
                  <a:lnTo>
                    <a:pt x="1495" y="1759"/>
                  </a:lnTo>
                  <a:lnTo>
                    <a:pt x="1308" y="1775"/>
                  </a:lnTo>
                  <a:lnTo>
                    <a:pt x="1121" y="1797"/>
                  </a:lnTo>
                  <a:lnTo>
                    <a:pt x="935" y="1818"/>
                  </a:lnTo>
                  <a:lnTo>
                    <a:pt x="771" y="1845"/>
                  </a:lnTo>
                  <a:lnTo>
                    <a:pt x="607" y="1877"/>
                  </a:lnTo>
                  <a:lnTo>
                    <a:pt x="491" y="1915"/>
                  </a:lnTo>
                  <a:lnTo>
                    <a:pt x="350" y="1952"/>
                  </a:lnTo>
                  <a:lnTo>
                    <a:pt x="257" y="1995"/>
                  </a:lnTo>
                  <a:lnTo>
                    <a:pt x="164" y="2038"/>
                  </a:lnTo>
                  <a:lnTo>
                    <a:pt x="93" y="2081"/>
                  </a:lnTo>
                  <a:lnTo>
                    <a:pt x="47" y="2129"/>
                  </a:lnTo>
                  <a:lnTo>
                    <a:pt x="0" y="2177"/>
                  </a:lnTo>
                  <a:lnTo>
                    <a:pt x="0" y="2231"/>
                  </a:lnTo>
                  <a:lnTo>
                    <a:pt x="0" y="2279"/>
                  </a:lnTo>
                  <a:lnTo>
                    <a:pt x="47" y="2327"/>
                  </a:lnTo>
                  <a:lnTo>
                    <a:pt x="93" y="2376"/>
                  </a:lnTo>
                  <a:lnTo>
                    <a:pt x="164" y="2418"/>
                  </a:lnTo>
                  <a:lnTo>
                    <a:pt x="257" y="2461"/>
                  </a:lnTo>
                  <a:lnTo>
                    <a:pt x="374" y="2504"/>
                  </a:lnTo>
                  <a:lnTo>
                    <a:pt x="491" y="2542"/>
                  </a:lnTo>
                  <a:lnTo>
                    <a:pt x="631" y="2574"/>
                  </a:lnTo>
                  <a:lnTo>
                    <a:pt x="771" y="2606"/>
                  </a:lnTo>
                  <a:lnTo>
                    <a:pt x="935" y="2638"/>
                  </a:lnTo>
                  <a:lnTo>
                    <a:pt x="1121" y="2660"/>
                  </a:lnTo>
                  <a:lnTo>
                    <a:pt x="1308" y="2681"/>
                  </a:lnTo>
                  <a:lnTo>
                    <a:pt x="1519" y="2697"/>
                  </a:lnTo>
                  <a:lnTo>
                    <a:pt x="1729" y="2708"/>
                  </a:lnTo>
                  <a:lnTo>
                    <a:pt x="1939" y="2719"/>
                  </a:lnTo>
                  <a:lnTo>
                    <a:pt x="2990" y="2735"/>
                  </a:lnTo>
                  <a:lnTo>
                    <a:pt x="4018" y="2745"/>
                  </a:lnTo>
                  <a:lnTo>
                    <a:pt x="5327" y="2751"/>
                  </a:lnTo>
                  <a:lnTo>
                    <a:pt x="6869" y="2745"/>
                  </a:lnTo>
                  <a:lnTo>
                    <a:pt x="7733" y="2735"/>
                  </a:lnTo>
                  <a:lnTo>
                    <a:pt x="8621" y="2724"/>
                  </a:lnTo>
                  <a:lnTo>
                    <a:pt x="9555" y="2708"/>
                  </a:lnTo>
                  <a:lnTo>
                    <a:pt x="10513" y="2686"/>
                  </a:lnTo>
                  <a:lnTo>
                    <a:pt x="11495" y="2660"/>
                  </a:lnTo>
                  <a:lnTo>
                    <a:pt x="12499" y="2622"/>
                  </a:lnTo>
                  <a:lnTo>
                    <a:pt x="13527" y="2585"/>
                  </a:lnTo>
                  <a:lnTo>
                    <a:pt x="14578" y="2536"/>
                  </a:lnTo>
                  <a:lnTo>
                    <a:pt x="15630" y="2477"/>
                  </a:lnTo>
                  <a:lnTo>
                    <a:pt x="16658" y="2413"/>
                  </a:lnTo>
                  <a:lnTo>
                    <a:pt x="17709" y="2338"/>
                  </a:lnTo>
                  <a:lnTo>
                    <a:pt x="18737" y="2258"/>
                  </a:lnTo>
                  <a:lnTo>
                    <a:pt x="19742" y="2161"/>
                  </a:lnTo>
                  <a:lnTo>
                    <a:pt x="20746" y="2059"/>
                  </a:lnTo>
                  <a:lnTo>
                    <a:pt x="21237" y="2000"/>
                  </a:lnTo>
                  <a:lnTo>
                    <a:pt x="21704" y="1941"/>
                  </a:lnTo>
                  <a:lnTo>
                    <a:pt x="22195" y="1877"/>
                  </a:lnTo>
                  <a:lnTo>
                    <a:pt x="22662" y="1813"/>
                  </a:lnTo>
                  <a:lnTo>
                    <a:pt x="23106" y="1743"/>
                  </a:lnTo>
                  <a:lnTo>
                    <a:pt x="23550" y="1673"/>
                  </a:lnTo>
                  <a:lnTo>
                    <a:pt x="23994" y="1598"/>
                  </a:lnTo>
                  <a:lnTo>
                    <a:pt x="24414" y="1518"/>
                  </a:lnTo>
                  <a:lnTo>
                    <a:pt x="24811" y="1437"/>
                  </a:lnTo>
                  <a:lnTo>
                    <a:pt x="25208" y="1352"/>
                  </a:lnTo>
                  <a:lnTo>
                    <a:pt x="25606" y="1261"/>
                  </a:lnTo>
                  <a:lnTo>
                    <a:pt x="25979" y="1169"/>
                  </a:lnTo>
                  <a:lnTo>
                    <a:pt x="26330" y="1073"/>
                  </a:lnTo>
                  <a:lnTo>
                    <a:pt x="26680" y="971"/>
                  </a:lnTo>
                  <a:lnTo>
                    <a:pt x="27007" y="869"/>
                  </a:lnTo>
                  <a:lnTo>
                    <a:pt x="27311" y="757"/>
                  </a:lnTo>
                  <a:lnTo>
                    <a:pt x="27428" y="714"/>
                  </a:lnTo>
                  <a:lnTo>
                    <a:pt x="27498" y="671"/>
                  </a:lnTo>
                  <a:lnTo>
                    <a:pt x="27568" y="623"/>
                  </a:lnTo>
                  <a:lnTo>
                    <a:pt x="27615" y="574"/>
                  </a:lnTo>
                  <a:lnTo>
                    <a:pt x="27638" y="526"/>
                  </a:lnTo>
                  <a:lnTo>
                    <a:pt x="27638" y="478"/>
                  </a:lnTo>
                  <a:lnTo>
                    <a:pt x="27615" y="435"/>
                  </a:lnTo>
                  <a:lnTo>
                    <a:pt x="27591" y="387"/>
                  </a:lnTo>
                  <a:lnTo>
                    <a:pt x="27521" y="338"/>
                  </a:lnTo>
                  <a:lnTo>
                    <a:pt x="27451" y="296"/>
                  </a:lnTo>
                  <a:lnTo>
                    <a:pt x="27358" y="253"/>
                  </a:lnTo>
                  <a:lnTo>
                    <a:pt x="27241" y="210"/>
                  </a:lnTo>
                  <a:lnTo>
                    <a:pt x="27124" y="172"/>
                  </a:lnTo>
                  <a:lnTo>
                    <a:pt x="26984" y="140"/>
                  </a:lnTo>
                  <a:lnTo>
                    <a:pt x="26797" y="108"/>
                  </a:lnTo>
                  <a:lnTo>
                    <a:pt x="26634" y="76"/>
                  </a:lnTo>
                  <a:lnTo>
                    <a:pt x="26353" y="44"/>
                  </a:lnTo>
                  <a:lnTo>
                    <a:pt x="26073" y="22"/>
                  </a:lnTo>
                  <a:lnTo>
                    <a:pt x="25769" y="6"/>
                  </a:lnTo>
                  <a:lnTo>
                    <a:pt x="2548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4"/>
            <p:cNvSpPr/>
            <p:nvPr/>
          </p:nvSpPr>
          <p:spPr>
            <a:xfrm rot="10800000">
              <a:off x="-1319770" y="-1295679"/>
              <a:ext cx="224914" cy="207277"/>
            </a:xfrm>
            <a:custGeom>
              <a:avLst/>
              <a:gdLst/>
              <a:ahLst/>
              <a:cxnLst/>
              <a:rect l="l" t="t" r="r" b="b"/>
              <a:pathLst>
                <a:path w="23271" h="5287" extrusionOk="0">
                  <a:moveTo>
                    <a:pt x="21051" y="1"/>
                  </a:moveTo>
                  <a:lnTo>
                    <a:pt x="20840" y="6"/>
                  </a:lnTo>
                  <a:lnTo>
                    <a:pt x="20630" y="17"/>
                  </a:lnTo>
                  <a:lnTo>
                    <a:pt x="20420" y="28"/>
                  </a:lnTo>
                  <a:lnTo>
                    <a:pt x="20210" y="49"/>
                  </a:lnTo>
                  <a:lnTo>
                    <a:pt x="20023" y="70"/>
                  </a:lnTo>
                  <a:lnTo>
                    <a:pt x="19859" y="97"/>
                  </a:lnTo>
                  <a:lnTo>
                    <a:pt x="19696" y="124"/>
                  </a:lnTo>
                  <a:lnTo>
                    <a:pt x="19555" y="156"/>
                  </a:lnTo>
                  <a:lnTo>
                    <a:pt x="19415" y="194"/>
                  </a:lnTo>
                  <a:lnTo>
                    <a:pt x="19299" y="231"/>
                  </a:lnTo>
                  <a:lnTo>
                    <a:pt x="19182" y="274"/>
                  </a:lnTo>
                  <a:lnTo>
                    <a:pt x="19112" y="317"/>
                  </a:lnTo>
                  <a:lnTo>
                    <a:pt x="19042" y="365"/>
                  </a:lnTo>
                  <a:lnTo>
                    <a:pt x="18995" y="413"/>
                  </a:lnTo>
                  <a:lnTo>
                    <a:pt x="18971" y="462"/>
                  </a:lnTo>
                  <a:lnTo>
                    <a:pt x="18948" y="510"/>
                  </a:lnTo>
                  <a:lnTo>
                    <a:pt x="18971" y="596"/>
                  </a:lnTo>
                  <a:lnTo>
                    <a:pt x="18948" y="676"/>
                  </a:lnTo>
                  <a:lnTo>
                    <a:pt x="18901" y="757"/>
                  </a:lnTo>
                  <a:lnTo>
                    <a:pt x="18855" y="842"/>
                  </a:lnTo>
                  <a:lnTo>
                    <a:pt x="18785" y="923"/>
                  </a:lnTo>
                  <a:lnTo>
                    <a:pt x="18691" y="1003"/>
                  </a:lnTo>
                  <a:lnTo>
                    <a:pt x="18598" y="1084"/>
                  </a:lnTo>
                  <a:lnTo>
                    <a:pt x="18481" y="1164"/>
                  </a:lnTo>
                  <a:lnTo>
                    <a:pt x="18341" y="1244"/>
                  </a:lnTo>
                  <a:lnTo>
                    <a:pt x="18177" y="1325"/>
                  </a:lnTo>
                  <a:lnTo>
                    <a:pt x="17850" y="1480"/>
                  </a:lnTo>
                  <a:lnTo>
                    <a:pt x="17453" y="1636"/>
                  </a:lnTo>
                  <a:lnTo>
                    <a:pt x="17009" y="1791"/>
                  </a:lnTo>
                  <a:lnTo>
                    <a:pt x="16518" y="1941"/>
                  </a:lnTo>
                  <a:lnTo>
                    <a:pt x="15981" y="2086"/>
                  </a:lnTo>
                  <a:lnTo>
                    <a:pt x="15397" y="2231"/>
                  </a:lnTo>
                  <a:lnTo>
                    <a:pt x="14789" y="2375"/>
                  </a:lnTo>
                  <a:lnTo>
                    <a:pt x="14159" y="2515"/>
                  </a:lnTo>
                  <a:lnTo>
                    <a:pt x="13505" y="2649"/>
                  </a:lnTo>
                  <a:lnTo>
                    <a:pt x="12804" y="2783"/>
                  </a:lnTo>
                  <a:lnTo>
                    <a:pt x="12103" y="2912"/>
                  </a:lnTo>
                  <a:lnTo>
                    <a:pt x="11379" y="3035"/>
                  </a:lnTo>
                  <a:lnTo>
                    <a:pt x="10654" y="3158"/>
                  </a:lnTo>
                  <a:lnTo>
                    <a:pt x="9907" y="3276"/>
                  </a:lnTo>
                  <a:lnTo>
                    <a:pt x="9159" y="3389"/>
                  </a:lnTo>
                  <a:lnTo>
                    <a:pt x="8411" y="3496"/>
                  </a:lnTo>
                  <a:lnTo>
                    <a:pt x="7687" y="3598"/>
                  </a:lnTo>
                  <a:lnTo>
                    <a:pt x="6239" y="3791"/>
                  </a:lnTo>
                  <a:lnTo>
                    <a:pt x="4837" y="3962"/>
                  </a:lnTo>
                  <a:lnTo>
                    <a:pt x="3552" y="4112"/>
                  </a:lnTo>
                  <a:lnTo>
                    <a:pt x="2361" y="4236"/>
                  </a:lnTo>
                  <a:lnTo>
                    <a:pt x="1356" y="4337"/>
                  </a:lnTo>
                  <a:lnTo>
                    <a:pt x="1146" y="4359"/>
                  </a:lnTo>
                  <a:lnTo>
                    <a:pt x="959" y="4386"/>
                  </a:lnTo>
                  <a:lnTo>
                    <a:pt x="795" y="4413"/>
                  </a:lnTo>
                  <a:lnTo>
                    <a:pt x="632" y="4445"/>
                  </a:lnTo>
                  <a:lnTo>
                    <a:pt x="491" y="4482"/>
                  </a:lnTo>
                  <a:lnTo>
                    <a:pt x="375" y="4520"/>
                  </a:lnTo>
                  <a:lnTo>
                    <a:pt x="258" y="4557"/>
                  </a:lnTo>
                  <a:lnTo>
                    <a:pt x="188" y="4600"/>
                  </a:lnTo>
                  <a:lnTo>
                    <a:pt x="118" y="4648"/>
                  </a:lnTo>
                  <a:lnTo>
                    <a:pt x="48" y="4691"/>
                  </a:lnTo>
                  <a:lnTo>
                    <a:pt x="24" y="4740"/>
                  </a:lnTo>
                  <a:lnTo>
                    <a:pt x="1" y="4788"/>
                  </a:lnTo>
                  <a:lnTo>
                    <a:pt x="24" y="4836"/>
                  </a:lnTo>
                  <a:lnTo>
                    <a:pt x="48" y="4884"/>
                  </a:lnTo>
                  <a:lnTo>
                    <a:pt x="94" y="4933"/>
                  </a:lnTo>
                  <a:lnTo>
                    <a:pt x="164" y="4981"/>
                  </a:lnTo>
                  <a:lnTo>
                    <a:pt x="258" y="5029"/>
                  </a:lnTo>
                  <a:lnTo>
                    <a:pt x="375" y="5072"/>
                  </a:lnTo>
                  <a:lnTo>
                    <a:pt x="491" y="5109"/>
                  </a:lnTo>
                  <a:lnTo>
                    <a:pt x="632" y="5147"/>
                  </a:lnTo>
                  <a:lnTo>
                    <a:pt x="795" y="5179"/>
                  </a:lnTo>
                  <a:lnTo>
                    <a:pt x="959" y="5206"/>
                  </a:lnTo>
                  <a:lnTo>
                    <a:pt x="1146" y="5227"/>
                  </a:lnTo>
                  <a:lnTo>
                    <a:pt x="1333" y="5249"/>
                  </a:lnTo>
                  <a:lnTo>
                    <a:pt x="1519" y="5265"/>
                  </a:lnTo>
                  <a:lnTo>
                    <a:pt x="1730" y="5276"/>
                  </a:lnTo>
                  <a:lnTo>
                    <a:pt x="1917" y="5286"/>
                  </a:lnTo>
                  <a:lnTo>
                    <a:pt x="2337" y="5286"/>
                  </a:lnTo>
                  <a:lnTo>
                    <a:pt x="2547" y="5281"/>
                  </a:lnTo>
                  <a:lnTo>
                    <a:pt x="2758" y="5270"/>
                  </a:lnTo>
                  <a:lnTo>
                    <a:pt x="2968" y="5254"/>
                  </a:lnTo>
                  <a:lnTo>
                    <a:pt x="3342" y="5217"/>
                  </a:lnTo>
                  <a:lnTo>
                    <a:pt x="4113" y="5142"/>
                  </a:lnTo>
                  <a:lnTo>
                    <a:pt x="5187" y="5024"/>
                  </a:lnTo>
                  <a:lnTo>
                    <a:pt x="6542" y="4868"/>
                  </a:lnTo>
                  <a:lnTo>
                    <a:pt x="7313" y="4777"/>
                  </a:lnTo>
                  <a:lnTo>
                    <a:pt x="8131" y="4675"/>
                  </a:lnTo>
                  <a:lnTo>
                    <a:pt x="8972" y="4568"/>
                  </a:lnTo>
                  <a:lnTo>
                    <a:pt x="9860" y="4450"/>
                  </a:lnTo>
                  <a:lnTo>
                    <a:pt x="10771" y="4321"/>
                  </a:lnTo>
                  <a:lnTo>
                    <a:pt x="11682" y="4187"/>
                  </a:lnTo>
                  <a:lnTo>
                    <a:pt x="12617" y="4043"/>
                  </a:lnTo>
                  <a:lnTo>
                    <a:pt x="13575" y="3893"/>
                  </a:lnTo>
                  <a:lnTo>
                    <a:pt x="14509" y="3732"/>
                  </a:lnTo>
                  <a:lnTo>
                    <a:pt x="15420" y="3560"/>
                  </a:lnTo>
                  <a:lnTo>
                    <a:pt x="16331" y="3389"/>
                  </a:lnTo>
                  <a:lnTo>
                    <a:pt x="17219" y="3206"/>
                  </a:lnTo>
                  <a:lnTo>
                    <a:pt x="18084" y="3013"/>
                  </a:lnTo>
                  <a:lnTo>
                    <a:pt x="18878" y="2815"/>
                  </a:lnTo>
                  <a:lnTo>
                    <a:pt x="19275" y="2713"/>
                  </a:lnTo>
                  <a:lnTo>
                    <a:pt x="19649" y="2611"/>
                  </a:lnTo>
                  <a:lnTo>
                    <a:pt x="20023" y="2510"/>
                  </a:lnTo>
                  <a:lnTo>
                    <a:pt x="20350" y="2402"/>
                  </a:lnTo>
                  <a:lnTo>
                    <a:pt x="20700" y="2295"/>
                  </a:lnTo>
                  <a:lnTo>
                    <a:pt x="21004" y="2183"/>
                  </a:lnTo>
                  <a:lnTo>
                    <a:pt x="21308" y="2070"/>
                  </a:lnTo>
                  <a:lnTo>
                    <a:pt x="21588" y="1957"/>
                  </a:lnTo>
                  <a:lnTo>
                    <a:pt x="21868" y="1845"/>
                  </a:lnTo>
                  <a:lnTo>
                    <a:pt x="22102" y="1727"/>
                  </a:lnTo>
                  <a:lnTo>
                    <a:pt x="22336" y="1609"/>
                  </a:lnTo>
                  <a:lnTo>
                    <a:pt x="22523" y="1491"/>
                  </a:lnTo>
                  <a:lnTo>
                    <a:pt x="22709" y="1368"/>
                  </a:lnTo>
                  <a:lnTo>
                    <a:pt x="22873" y="1244"/>
                  </a:lnTo>
                  <a:lnTo>
                    <a:pt x="22990" y="1121"/>
                  </a:lnTo>
                  <a:lnTo>
                    <a:pt x="23107" y="998"/>
                  </a:lnTo>
                  <a:lnTo>
                    <a:pt x="23177" y="869"/>
                  </a:lnTo>
                  <a:lnTo>
                    <a:pt x="23247" y="740"/>
                  </a:lnTo>
                  <a:lnTo>
                    <a:pt x="23270" y="612"/>
                  </a:lnTo>
                  <a:lnTo>
                    <a:pt x="23270" y="483"/>
                  </a:lnTo>
                  <a:lnTo>
                    <a:pt x="23247" y="435"/>
                  </a:lnTo>
                  <a:lnTo>
                    <a:pt x="23200" y="387"/>
                  </a:lnTo>
                  <a:lnTo>
                    <a:pt x="23153" y="338"/>
                  </a:lnTo>
                  <a:lnTo>
                    <a:pt x="23083" y="296"/>
                  </a:lnTo>
                  <a:lnTo>
                    <a:pt x="22990" y="253"/>
                  </a:lnTo>
                  <a:lnTo>
                    <a:pt x="22873" y="215"/>
                  </a:lnTo>
                  <a:lnTo>
                    <a:pt x="22756" y="178"/>
                  </a:lnTo>
                  <a:lnTo>
                    <a:pt x="22616" y="140"/>
                  </a:lnTo>
                  <a:lnTo>
                    <a:pt x="22452" y="113"/>
                  </a:lnTo>
                  <a:lnTo>
                    <a:pt x="22289" y="86"/>
                  </a:lnTo>
                  <a:lnTo>
                    <a:pt x="22125" y="60"/>
                  </a:lnTo>
                  <a:lnTo>
                    <a:pt x="21938" y="38"/>
                  </a:lnTo>
                  <a:lnTo>
                    <a:pt x="21752" y="22"/>
                  </a:lnTo>
                  <a:lnTo>
                    <a:pt x="21541" y="11"/>
                  </a:lnTo>
                  <a:lnTo>
                    <a:pt x="21331" y="6"/>
                  </a:lnTo>
                  <a:lnTo>
                    <a:pt x="2112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4"/>
            <p:cNvSpPr/>
            <p:nvPr/>
          </p:nvSpPr>
          <p:spPr>
            <a:xfrm rot="10800000">
              <a:off x="-1502893" y="-964671"/>
              <a:ext cx="224682" cy="207473"/>
            </a:xfrm>
            <a:custGeom>
              <a:avLst/>
              <a:gdLst/>
              <a:ahLst/>
              <a:cxnLst/>
              <a:rect l="l" t="t" r="r" b="b"/>
              <a:pathLst>
                <a:path w="23247" h="5292" extrusionOk="0">
                  <a:moveTo>
                    <a:pt x="21027" y="0"/>
                  </a:moveTo>
                  <a:lnTo>
                    <a:pt x="20817" y="6"/>
                  </a:lnTo>
                  <a:lnTo>
                    <a:pt x="20606" y="16"/>
                  </a:lnTo>
                  <a:lnTo>
                    <a:pt x="20396" y="27"/>
                  </a:lnTo>
                  <a:lnTo>
                    <a:pt x="20209" y="49"/>
                  </a:lnTo>
                  <a:lnTo>
                    <a:pt x="20022" y="70"/>
                  </a:lnTo>
                  <a:lnTo>
                    <a:pt x="19835" y="97"/>
                  </a:lnTo>
                  <a:lnTo>
                    <a:pt x="19672" y="124"/>
                  </a:lnTo>
                  <a:lnTo>
                    <a:pt x="19532" y="156"/>
                  </a:lnTo>
                  <a:lnTo>
                    <a:pt x="19392" y="193"/>
                  </a:lnTo>
                  <a:lnTo>
                    <a:pt x="19275" y="231"/>
                  </a:lnTo>
                  <a:lnTo>
                    <a:pt x="19181" y="274"/>
                  </a:lnTo>
                  <a:lnTo>
                    <a:pt x="19088" y="317"/>
                  </a:lnTo>
                  <a:lnTo>
                    <a:pt x="19018" y="365"/>
                  </a:lnTo>
                  <a:lnTo>
                    <a:pt x="18971" y="413"/>
                  </a:lnTo>
                  <a:lnTo>
                    <a:pt x="18948" y="461"/>
                  </a:lnTo>
                  <a:lnTo>
                    <a:pt x="18948" y="510"/>
                  </a:lnTo>
                  <a:lnTo>
                    <a:pt x="18948" y="595"/>
                  </a:lnTo>
                  <a:lnTo>
                    <a:pt x="18924" y="676"/>
                  </a:lnTo>
                  <a:lnTo>
                    <a:pt x="18901" y="756"/>
                  </a:lnTo>
                  <a:lnTo>
                    <a:pt x="18831" y="842"/>
                  </a:lnTo>
                  <a:lnTo>
                    <a:pt x="18761" y="922"/>
                  </a:lnTo>
                  <a:lnTo>
                    <a:pt x="18667" y="1003"/>
                  </a:lnTo>
                  <a:lnTo>
                    <a:pt x="18574" y="1083"/>
                  </a:lnTo>
                  <a:lnTo>
                    <a:pt x="18457" y="1164"/>
                  </a:lnTo>
                  <a:lnTo>
                    <a:pt x="18317" y="1244"/>
                  </a:lnTo>
                  <a:lnTo>
                    <a:pt x="18177" y="1324"/>
                  </a:lnTo>
                  <a:lnTo>
                    <a:pt x="17826" y="1480"/>
                  </a:lnTo>
                  <a:lnTo>
                    <a:pt x="17429" y="1635"/>
                  </a:lnTo>
                  <a:lnTo>
                    <a:pt x="16985" y="1791"/>
                  </a:lnTo>
                  <a:lnTo>
                    <a:pt x="16495" y="1941"/>
                  </a:lnTo>
                  <a:lnTo>
                    <a:pt x="15957" y="2086"/>
                  </a:lnTo>
                  <a:lnTo>
                    <a:pt x="15396" y="2230"/>
                  </a:lnTo>
                  <a:lnTo>
                    <a:pt x="14789" y="2375"/>
                  </a:lnTo>
                  <a:lnTo>
                    <a:pt x="14135" y="2514"/>
                  </a:lnTo>
                  <a:lnTo>
                    <a:pt x="13481" y="2648"/>
                  </a:lnTo>
                  <a:lnTo>
                    <a:pt x="12803" y="2783"/>
                  </a:lnTo>
                  <a:lnTo>
                    <a:pt x="12079" y="2911"/>
                  </a:lnTo>
                  <a:lnTo>
                    <a:pt x="11355" y="3040"/>
                  </a:lnTo>
                  <a:lnTo>
                    <a:pt x="10630" y="3158"/>
                  </a:lnTo>
                  <a:lnTo>
                    <a:pt x="9883" y="3276"/>
                  </a:lnTo>
                  <a:lnTo>
                    <a:pt x="9159" y="3388"/>
                  </a:lnTo>
                  <a:lnTo>
                    <a:pt x="8411" y="3495"/>
                  </a:lnTo>
                  <a:lnTo>
                    <a:pt x="7663" y="3597"/>
                  </a:lnTo>
                  <a:lnTo>
                    <a:pt x="6215" y="3790"/>
                  </a:lnTo>
                  <a:lnTo>
                    <a:pt x="4813" y="3962"/>
                  </a:lnTo>
                  <a:lnTo>
                    <a:pt x="3528" y="4112"/>
                  </a:lnTo>
                  <a:lnTo>
                    <a:pt x="2360" y="4235"/>
                  </a:lnTo>
                  <a:lnTo>
                    <a:pt x="1332" y="4337"/>
                  </a:lnTo>
                  <a:lnTo>
                    <a:pt x="1122" y="4359"/>
                  </a:lnTo>
                  <a:lnTo>
                    <a:pt x="958" y="4385"/>
                  </a:lnTo>
                  <a:lnTo>
                    <a:pt x="771" y="4412"/>
                  </a:lnTo>
                  <a:lnTo>
                    <a:pt x="631" y="4444"/>
                  </a:lnTo>
                  <a:lnTo>
                    <a:pt x="491" y="4482"/>
                  </a:lnTo>
                  <a:lnTo>
                    <a:pt x="351" y="4519"/>
                  </a:lnTo>
                  <a:lnTo>
                    <a:pt x="257" y="4562"/>
                  </a:lnTo>
                  <a:lnTo>
                    <a:pt x="164" y="4605"/>
                  </a:lnTo>
                  <a:lnTo>
                    <a:pt x="94" y="4648"/>
                  </a:lnTo>
                  <a:lnTo>
                    <a:pt x="47" y="4691"/>
                  </a:lnTo>
                  <a:lnTo>
                    <a:pt x="0" y="4739"/>
                  </a:lnTo>
                  <a:lnTo>
                    <a:pt x="0" y="4787"/>
                  </a:lnTo>
                  <a:lnTo>
                    <a:pt x="0" y="4836"/>
                  </a:lnTo>
                  <a:lnTo>
                    <a:pt x="24" y="4884"/>
                  </a:lnTo>
                  <a:lnTo>
                    <a:pt x="71" y="4932"/>
                  </a:lnTo>
                  <a:lnTo>
                    <a:pt x="164" y="4980"/>
                  </a:lnTo>
                  <a:lnTo>
                    <a:pt x="257" y="5029"/>
                  </a:lnTo>
                  <a:lnTo>
                    <a:pt x="351" y="5072"/>
                  </a:lnTo>
                  <a:lnTo>
                    <a:pt x="491" y="5109"/>
                  </a:lnTo>
                  <a:lnTo>
                    <a:pt x="631" y="5147"/>
                  </a:lnTo>
                  <a:lnTo>
                    <a:pt x="771" y="5179"/>
                  </a:lnTo>
                  <a:lnTo>
                    <a:pt x="958" y="5206"/>
                  </a:lnTo>
                  <a:lnTo>
                    <a:pt x="1122" y="5232"/>
                  </a:lnTo>
                  <a:lnTo>
                    <a:pt x="1309" y="5248"/>
                  </a:lnTo>
                  <a:lnTo>
                    <a:pt x="1496" y="5264"/>
                  </a:lnTo>
                  <a:lnTo>
                    <a:pt x="1706" y="5281"/>
                  </a:lnTo>
                  <a:lnTo>
                    <a:pt x="1916" y="5286"/>
                  </a:lnTo>
                  <a:lnTo>
                    <a:pt x="2126" y="5291"/>
                  </a:lnTo>
                  <a:lnTo>
                    <a:pt x="2337" y="5286"/>
                  </a:lnTo>
                  <a:lnTo>
                    <a:pt x="2547" y="5281"/>
                  </a:lnTo>
                  <a:lnTo>
                    <a:pt x="2757" y="5270"/>
                  </a:lnTo>
                  <a:lnTo>
                    <a:pt x="2967" y="5254"/>
                  </a:lnTo>
                  <a:lnTo>
                    <a:pt x="3341" y="5216"/>
                  </a:lnTo>
                  <a:lnTo>
                    <a:pt x="4089" y="5141"/>
                  </a:lnTo>
                  <a:lnTo>
                    <a:pt x="5164" y="5023"/>
                  </a:lnTo>
                  <a:lnTo>
                    <a:pt x="6542" y="4868"/>
                  </a:lnTo>
                  <a:lnTo>
                    <a:pt x="7290" y="4777"/>
                  </a:lnTo>
                  <a:lnTo>
                    <a:pt x="8107" y="4675"/>
                  </a:lnTo>
                  <a:lnTo>
                    <a:pt x="8948" y="4568"/>
                  </a:lnTo>
                  <a:lnTo>
                    <a:pt x="9836" y="4450"/>
                  </a:lnTo>
                  <a:lnTo>
                    <a:pt x="10747" y="4321"/>
                  </a:lnTo>
                  <a:lnTo>
                    <a:pt x="11682" y="4187"/>
                  </a:lnTo>
                  <a:lnTo>
                    <a:pt x="12616" y="4042"/>
                  </a:lnTo>
                  <a:lnTo>
                    <a:pt x="13551" y="3892"/>
                  </a:lnTo>
                  <a:lnTo>
                    <a:pt x="14485" y="3731"/>
                  </a:lnTo>
                  <a:lnTo>
                    <a:pt x="15420" y="3560"/>
                  </a:lnTo>
                  <a:lnTo>
                    <a:pt x="16331" y="3388"/>
                  </a:lnTo>
                  <a:lnTo>
                    <a:pt x="17195" y="3206"/>
                  </a:lnTo>
                  <a:lnTo>
                    <a:pt x="18060" y="3013"/>
                  </a:lnTo>
                  <a:lnTo>
                    <a:pt x="18878" y="2815"/>
                  </a:lnTo>
                  <a:lnTo>
                    <a:pt x="19251" y="2713"/>
                  </a:lnTo>
                  <a:lnTo>
                    <a:pt x="19625" y="2611"/>
                  </a:lnTo>
                  <a:lnTo>
                    <a:pt x="19999" y="2509"/>
                  </a:lnTo>
                  <a:lnTo>
                    <a:pt x="20349" y="2402"/>
                  </a:lnTo>
                  <a:lnTo>
                    <a:pt x="20676" y="2295"/>
                  </a:lnTo>
                  <a:lnTo>
                    <a:pt x="21004" y="2182"/>
                  </a:lnTo>
                  <a:lnTo>
                    <a:pt x="21307" y="2070"/>
                  </a:lnTo>
                  <a:lnTo>
                    <a:pt x="21588" y="1957"/>
                  </a:lnTo>
                  <a:lnTo>
                    <a:pt x="21845" y="1844"/>
                  </a:lnTo>
                  <a:lnTo>
                    <a:pt x="22078" y="1726"/>
                  </a:lnTo>
                  <a:lnTo>
                    <a:pt x="22312" y="1609"/>
                  </a:lnTo>
                  <a:lnTo>
                    <a:pt x="22522" y="1491"/>
                  </a:lnTo>
                  <a:lnTo>
                    <a:pt x="22686" y="1367"/>
                  </a:lnTo>
                  <a:lnTo>
                    <a:pt x="22849" y="1244"/>
                  </a:lnTo>
                  <a:lnTo>
                    <a:pt x="22989" y="1121"/>
                  </a:lnTo>
                  <a:lnTo>
                    <a:pt x="23083" y="997"/>
                  </a:lnTo>
                  <a:lnTo>
                    <a:pt x="23176" y="869"/>
                  </a:lnTo>
                  <a:lnTo>
                    <a:pt x="23223" y="740"/>
                  </a:lnTo>
                  <a:lnTo>
                    <a:pt x="23246" y="611"/>
                  </a:lnTo>
                  <a:lnTo>
                    <a:pt x="23246" y="483"/>
                  </a:lnTo>
                  <a:lnTo>
                    <a:pt x="23223" y="435"/>
                  </a:lnTo>
                  <a:lnTo>
                    <a:pt x="23200" y="386"/>
                  </a:lnTo>
                  <a:lnTo>
                    <a:pt x="23130" y="338"/>
                  </a:lnTo>
                  <a:lnTo>
                    <a:pt x="23059" y="295"/>
                  </a:lnTo>
                  <a:lnTo>
                    <a:pt x="22966" y="252"/>
                  </a:lnTo>
                  <a:lnTo>
                    <a:pt x="22849" y="215"/>
                  </a:lnTo>
                  <a:lnTo>
                    <a:pt x="22732" y="177"/>
                  </a:lnTo>
                  <a:lnTo>
                    <a:pt x="22592" y="140"/>
                  </a:lnTo>
                  <a:lnTo>
                    <a:pt x="22452" y="113"/>
                  </a:lnTo>
                  <a:lnTo>
                    <a:pt x="22289" y="86"/>
                  </a:lnTo>
                  <a:lnTo>
                    <a:pt x="22102" y="59"/>
                  </a:lnTo>
                  <a:lnTo>
                    <a:pt x="21915" y="38"/>
                  </a:lnTo>
                  <a:lnTo>
                    <a:pt x="21728" y="22"/>
                  </a:lnTo>
                  <a:lnTo>
                    <a:pt x="21518" y="11"/>
                  </a:lnTo>
                  <a:lnTo>
                    <a:pt x="21307" y="6"/>
                  </a:lnTo>
                  <a:lnTo>
                    <a:pt x="2109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4"/>
            <p:cNvSpPr/>
            <p:nvPr/>
          </p:nvSpPr>
          <p:spPr>
            <a:xfrm rot="10800000">
              <a:off x="-1983620" y="-709721"/>
              <a:ext cx="224682" cy="207238"/>
            </a:xfrm>
            <a:custGeom>
              <a:avLst/>
              <a:gdLst/>
              <a:ahLst/>
              <a:cxnLst/>
              <a:rect l="l" t="t" r="r" b="b"/>
              <a:pathLst>
                <a:path w="23247" h="5286" extrusionOk="0">
                  <a:moveTo>
                    <a:pt x="21027" y="0"/>
                  </a:moveTo>
                  <a:lnTo>
                    <a:pt x="20817" y="6"/>
                  </a:lnTo>
                  <a:lnTo>
                    <a:pt x="20607" y="16"/>
                  </a:lnTo>
                  <a:lnTo>
                    <a:pt x="20396" y="27"/>
                  </a:lnTo>
                  <a:lnTo>
                    <a:pt x="20210" y="48"/>
                  </a:lnTo>
                  <a:lnTo>
                    <a:pt x="20023" y="70"/>
                  </a:lnTo>
                  <a:lnTo>
                    <a:pt x="19836" y="97"/>
                  </a:lnTo>
                  <a:lnTo>
                    <a:pt x="19672" y="124"/>
                  </a:lnTo>
                  <a:lnTo>
                    <a:pt x="19532" y="156"/>
                  </a:lnTo>
                  <a:lnTo>
                    <a:pt x="19392" y="193"/>
                  </a:lnTo>
                  <a:lnTo>
                    <a:pt x="19275" y="231"/>
                  </a:lnTo>
                  <a:lnTo>
                    <a:pt x="19182" y="274"/>
                  </a:lnTo>
                  <a:lnTo>
                    <a:pt x="19088" y="316"/>
                  </a:lnTo>
                  <a:lnTo>
                    <a:pt x="19018" y="365"/>
                  </a:lnTo>
                  <a:lnTo>
                    <a:pt x="18971" y="413"/>
                  </a:lnTo>
                  <a:lnTo>
                    <a:pt x="18948" y="461"/>
                  </a:lnTo>
                  <a:lnTo>
                    <a:pt x="18948" y="509"/>
                  </a:lnTo>
                  <a:lnTo>
                    <a:pt x="18948" y="595"/>
                  </a:lnTo>
                  <a:lnTo>
                    <a:pt x="18925" y="676"/>
                  </a:lnTo>
                  <a:lnTo>
                    <a:pt x="18901" y="756"/>
                  </a:lnTo>
                  <a:lnTo>
                    <a:pt x="18831" y="836"/>
                  </a:lnTo>
                  <a:lnTo>
                    <a:pt x="18761" y="922"/>
                  </a:lnTo>
                  <a:lnTo>
                    <a:pt x="18668" y="1003"/>
                  </a:lnTo>
                  <a:lnTo>
                    <a:pt x="18574" y="1083"/>
                  </a:lnTo>
                  <a:lnTo>
                    <a:pt x="18457" y="1163"/>
                  </a:lnTo>
                  <a:lnTo>
                    <a:pt x="18317" y="1244"/>
                  </a:lnTo>
                  <a:lnTo>
                    <a:pt x="18177" y="1319"/>
                  </a:lnTo>
                  <a:lnTo>
                    <a:pt x="17827" y="1480"/>
                  </a:lnTo>
                  <a:lnTo>
                    <a:pt x="17429" y="1635"/>
                  </a:lnTo>
                  <a:lnTo>
                    <a:pt x="16985" y="1785"/>
                  </a:lnTo>
                  <a:lnTo>
                    <a:pt x="16495" y="1935"/>
                  </a:lnTo>
                  <a:lnTo>
                    <a:pt x="15958" y="2086"/>
                  </a:lnTo>
                  <a:lnTo>
                    <a:pt x="15397" y="2230"/>
                  </a:lnTo>
                  <a:lnTo>
                    <a:pt x="14789" y="2375"/>
                  </a:lnTo>
                  <a:lnTo>
                    <a:pt x="14135" y="2514"/>
                  </a:lnTo>
                  <a:lnTo>
                    <a:pt x="13481" y="2648"/>
                  </a:lnTo>
                  <a:lnTo>
                    <a:pt x="12780" y="2782"/>
                  </a:lnTo>
                  <a:lnTo>
                    <a:pt x="12079" y="2911"/>
                  </a:lnTo>
                  <a:lnTo>
                    <a:pt x="11355" y="3034"/>
                  </a:lnTo>
                  <a:lnTo>
                    <a:pt x="10631" y="3158"/>
                  </a:lnTo>
                  <a:lnTo>
                    <a:pt x="9883" y="3270"/>
                  </a:lnTo>
                  <a:lnTo>
                    <a:pt x="9159" y="3383"/>
                  </a:lnTo>
                  <a:lnTo>
                    <a:pt x="8411" y="3495"/>
                  </a:lnTo>
                  <a:lnTo>
                    <a:pt x="7664" y="3597"/>
                  </a:lnTo>
                  <a:lnTo>
                    <a:pt x="6215" y="3790"/>
                  </a:lnTo>
                  <a:lnTo>
                    <a:pt x="4813" y="3962"/>
                  </a:lnTo>
                  <a:lnTo>
                    <a:pt x="3529" y="4112"/>
                  </a:lnTo>
                  <a:lnTo>
                    <a:pt x="2360" y="4235"/>
                  </a:lnTo>
                  <a:lnTo>
                    <a:pt x="1332" y="4337"/>
                  </a:lnTo>
                  <a:lnTo>
                    <a:pt x="1122" y="4358"/>
                  </a:lnTo>
                  <a:lnTo>
                    <a:pt x="959" y="4385"/>
                  </a:lnTo>
                  <a:lnTo>
                    <a:pt x="772" y="4412"/>
                  </a:lnTo>
                  <a:lnTo>
                    <a:pt x="632" y="4444"/>
                  </a:lnTo>
                  <a:lnTo>
                    <a:pt x="491" y="4482"/>
                  </a:lnTo>
                  <a:lnTo>
                    <a:pt x="351" y="4519"/>
                  </a:lnTo>
                  <a:lnTo>
                    <a:pt x="258" y="4557"/>
                  </a:lnTo>
                  <a:lnTo>
                    <a:pt x="164" y="4600"/>
                  </a:lnTo>
                  <a:lnTo>
                    <a:pt x="94" y="4648"/>
                  </a:lnTo>
                  <a:lnTo>
                    <a:pt x="47" y="4691"/>
                  </a:lnTo>
                  <a:lnTo>
                    <a:pt x="1" y="4739"/>
                  </a:lnTo>
                  <a:lnTo>
                    <a:pt x="1" y="4787"/>
                  </a:lnTo>
                  <a:lnTo>
                    <a:pt x="1" y="4836"/>
                  </a:lnTo>
                  <a:lnTo>
                    <a:pt x="24" y="4884"/>
                  </a:lnTo>
                  <a:lnTo>
                    <a:pt x="71" y="4932"/>
                  </a:lnTo>
                  <a:lnTo>
                    <a:pt x="141" y="4980"/>
                  </a:lnTo>
                  <a:lnTo>
                    <a:pt x="234" y="5023"/>
                  </a:lnTo>
                  <a:lnTo>
                    <a:pt x="351" y="5066"/>
                  </a:lnTo>
                  <a:lnTo>
                    <a:pt x="491" y="5109"/>
                  </a:lnTo>
                  <a:lnTo>
                    <a:pt x="632" y="5141"/>
                  </a:lnTo>
                  <a:lnTo>
                    <a:pt x="772" y="5173"/>
                  </a:lnTo>
                  <a:lnTo>
                    <a:pt x="959" y="5205"/>
                  </a:lnTo>
                  <a:lnTo>
                    <a:pt x="1122" y="5227"/>
                  </a:lnTo>
                  <a:lnTo>
                    <a:pt x="1309" y="5248"/>
                  </a:lnTo>
                  <a:lnTo>
                    <a:pt x="1519" y="5264"/>
                  </a:lnTo>
                  <a:lnTo>
                    <a:pt x="1706" y="5275"/>
                  </a:lnTo>
                  <a:lnTo>
                    <a:pt x="1917" y="5286"/>
                  </a:lnTo>
                  <a:lnTo>
                    <a:pt x="2337" y="5286"/>
                  </a:lnTo>
                  <a:lnTo>
                    <a:pt x="2547" y="5280"/>
                  </a:lnTo>
                  <a:lnTo>
                    <a:pt x="2758" y="5270"/>
                  </a:lnTo>
                  <a:lnTo>
                    <a:pt x="2968" y="5248"/>
                  </a:lnTo>
                  <a:lnTo>
                    <a:pt x="3318" y="5216"/>
                  </a:lnTo>
                  <a:lnTo>
                    <a:pt x="4089" y="5136"/>
                  </a:lnTo>
                  <a:lnTo>
                    <a:pt x="5164" y="5023"/>
                  </a:lnTo>
                  <a:lnTo>
                    <a:pt x="6542" y="4868"/>
                  </a:lnTo>
                  <a:lnTo>
                    <a:pt x="7290" y="4777"/>
                  </a:lnTo>
                  <a:lnTo>
                    <a:pt x="8108" y="4675"/>
                  </a:lnTo>
                  <a:lnTo>
                    <a:pt x="8949" y="4567"/>
                  </a:lnTo>
                  <a:lnTo>
                    <a:pt x="9836" y="4450"/>
                  </a:lnTo>
                  <a:lnTo>
                    <a:pt x="10748" y="4321"/>
                  </a:lnTo>
                  <a:lnTo>
                    <a:pt x="11682" y="4187"/>
                  </a:lnTo>
                  <a:lnTo>
                    <a:pt x="12617" y="4042"/>
                  </a:lnTo>
                  <a:lnTo>
                    <a:pt x="13551" y="3887"/>
                  </a:lnTo>
                  <a:lnTo>
                    <a:pt x="14486" y="3731"/>
                  </a:lnTo>
                  <a:lnTo>
                    <a:pt x="15420" y="3560"/>
                  </a:lnTo>
                  <a:lnTo>
                    <a:pt x="16331" y="3388"/>
                  </a:lnTo>
                  <a:lnTo>
                    <a:pt x="17196" y="3201"/>
                  </a:lnTo>
                  <a:lnTo>
                    <a:pt x="18060" y="3013"/>
                  </a:lnTo>
                  <a:lnTo>
                    <a:pt x="18878" y="2815"/>
                  </a:lnTo>
                  <a:lnTo>
                    <a:pt x="19252" y="2713"/>
                  </a:lnTo>
                  <a:lnTo>
                    <a:pt x="19625" y="2611"/>
                  </a:lnTo>
                  <a:lnTo>
                    <a:pt x="19999" y="2504"/>
                  </a:lnTo>
                  <a:lnTo>
                    <a:pt x="20350" y="2402"/>
                  </a:lnTo>
                  <a:lnTo>
                    <a:pt x="20677" y="2289"/>
                  </a:lnTo>
                  <a:lnTo>
                    <a:pt x="21004" y="2182"/>
                  </a:lnTo>
                  <a:lnTo>
                    <a:pt x="21308" y="2069"/>
                  </a:lnTo>
                  <a:lnTo>
                    <a:pt x="21588" y="1957"/>
                  </a:lnTo>
                  <a:lnTo>
                    <a:pt x="21845" y="1844"/>
                  </a:lnTo>
                  <a:lnTo>
                    <a:pt x="22079" y="1726"/>
                  </a:lnTo>
                  <a:lnTo>
                    <a:pt x="22312" y="1608"/>
                  </a:lnTo>
                  <a:lnTo>
                    <a:pt x="22522" y="1490"/>
                  </a:lnTo>
                  <a:lnTo>
                    <a:pt x="22686" y="1367"/>
                  </a:lnTo>
                  <a:lnTo>
                    <a:pt x="22850" y="1244"/>
                  </a:lnTo>
                  <a:lnTo>
                    <a:pt x="22990" y="1121"/>
                  </a:lnTo>
                  <a:lnTo>
                    <a:pt x="23083" y="997"/>
                  </a:lnTo>
                  <a:lnTo>
                    <a:pt x="23177" y="869"/>
                  </a:lnTo>
                  <a:lnTo>
                    <a:pt x="23223" y="740"/>
                  </a:lnTo>
                  <a:lnTo>
                    <a:pt x="23247" y="611"/>
                  </a:lnTo>
                  <a:lnTo>
                    <a:pt x="23247" y="483"/>
                  </a:lnTo>
                  <a:lnTo>
                    <a:pt x="23223" y="434"/>
                  </a:lnTo>
                  <a:lnTo>
                    <a:pt x="23200" y="386"/>
                  </a:lnTo>
                  <a:lnTo>
                    <a:pt x="23130" y="338"/>
                  </a:lnTo>
                  <a:lnTo>
                    <a:pt x="23060" y="295"/>
                  </a:lnTo>
                  <a:lnTo>
                    <a:pt x="22966" y="252"/>
                  </a:lnTo>
                  <a:lnTo>
                    <a:pt x="22850" y="215"/>
                  </a:lnTo>
                  <a:lnTo>
                    <a:pt x="22733" y="177"/>
                  </a:lnTo>
                  <a:lnTo>
                    <a:pt x="22593" y="140"/>
                  </a:lnTo>
                  <a:lnTo>
                    <a:pt x="22452" y="113"/>
                  </a:lnTo>
                  <a:lnTo>
                    <a:pt x="22289" y="81"/>
                  </a:lnTo>
                  <a:lnTo>
                    <a:pt x="22102" y="59"/>
                  </a:lnTo>
                  <a:lnTo>
                    <a:pt x="21915" y="38"/>
                  </a:lnTo>
                  <a:lnTo>
                    <a:pt x="21728" y="22"/>
                  </a:lnTo>
                  <a:lnTo>
                    <a:pt x="21518" y="11"/>
                  </a:lnTo>
                  <a:lnTo>
                    <a:pt x="21308" y="6"/>
                  </a:lnTo>
                  <a:lnTo>
                    <a:pt x="2109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4"/>
            <p:cNvSpPr/>
            <p:nvPr/>
          </p:nvSpPr>
          <p:spPr>
            <a:xfrm rot="10800000">
              <a:off x="-2004400" y="-1022891"/>
              <a:ext cx="224682" cy="207277"/>
            </a:xfrm>
            <a:custGeom>
              <a:avLst/>
              <a:gdLst/>
              <a:ahLst/>
              <a:cxnLst/>
              <a:rect l="l" t="t" r="r" b="b"/>
              <a:pathLst>
                <a:path w="23247" h="5287" extrusionOk="0">
                  <a:moveTo>
                    <a:pt x="20910" y="1"/>
                  </a:moveTo>
                  <a:lnTo>
                    <a:pt x="20746" y="6"/>
                  </a:lnTo>
                  <a:lnTo>
                    <a:pt x="20559" y="11"/>
                  </a:lnTo>
                  <a:lnTo>
                    <a:pt x="20396" y="27"/>
                  </a:lnTo>
                  <a:lnTo>
                    <a:pt x="20232" y="38"/>
                  </a:lnTo>
                  <a:lnTo>
                    <a:pt x="20069" y="60"/>
                  </a:lnTo>
                  <a:lnTo>
                    <a:pt x="19929" y="76"/>
                  </a:lnTo>
                  <a:lnTo>
                    <a:pt x="19788" y="102"/>
                  </a:lnTo>
                  <a:lnTo>
                    <a:pt x="19648" y="124"/>
                  </a:lnTo>
                  <a:lnTo>
                    <a:pt x="19531" y="156"/>
                  </a:lnTo>
                  <a:lnTo>
                    <a:pt x="19415" y="183"/>
                  </a:lnTo>
                  <a:lnTo>
                    <a:pt x="19298" y="220"/>
                  </a:lnTo>
                  <a:lnTo>
                    <a:pt x="19204" y="253"/>
                  </a:lnTo>
                  <a:lnTo>
                    <a:pt x="19134" y="290"/>
                  </a:lnTo>
                  <a:lnTo>
                    <a:pt x="19064" y="328"/>
                  </a:lnTo>
                  <a:lnTo>
                    <a:pt x="19017" y="370"/>
                  </a:lnTo>
                  <a:lnTo>
                    <a:pt x="18854" y="504"/>
                  </a:lnTo>
                  <a:lnTo>
                    <a:pt x="18690" y="633"/>
                  </a:lnTo>
                  <a:lnTo>
                    <a:pt x="18503" y="756"/>
                  </a:lnTo>
                  <a:lnTo>
                    <a:pt x="18293" y="885"/>
                  </a:lnTo>
                  <a:lnTo>
                    <a:pt x="18083" y="1003"/>
                  </a:lnTo>
                  <a:lnTo>
                    <a:pt x="17849" y="1121"/>
                  </a:lnTo>
                  <a:lnTo>
                    <a:pt x="17616" y="1239"/>
                  </a:lnTo>
                  <a:lnTo>
                    <a:pt x="17359" y="1357"/>
                  </a:lnTo>
                  <a:lnTo>
                    <a:pt x="17102" y="1464"/>
                  </a:lnTo>
                  <a:lnTo>
                    <a:pt x="16821" y="1577"/>
                  </a:lnTo>
                  <a:lnTo>
                    <a:pt x="16541" y="1684"/>
                  </a:lnTo>
                  <a:lnTo>
                    <a:pt x="16237" y="1786"/>
                  </a:lnTo>
                  <a:lnTo>
                    <a:pt x="15630" y="1989"/>
                  </a:lnTo>
                  <a:lnTo>
                    <a:pt x="14976" y="2182"/>
                  </a:lnTo>
                  <a:lnTo>
                    <a:pt x="14298" y="2365"/>
                  </a:lnTo>
                  <a:lnTo>
                    <a:pt x="13597" y="2542"/>
                  </a:lnTo>
                  <a:lnTo>
                    <a:pt x="12873" y="2708"/>
                  </a:lnTo>
                  <a:lnTo>
                    <a:pt x="12125" y="2863"/>
                  </a:lnTo>
                  <a:lnTo>
                    <a:pt x="11378" y="3013"/>
                  </a:lnTo>
                  <a:lnTo>
                    <a:pt x="10630" y="3153"/>
                  </a:lnTo>
                  <a:lnTo>
                    <a:pt x="9883" y="3281"/>
                  </a:lnTo>
                  <a:lnTo>
                    <a:pt x="9135" y="3405"/>
                  </a:lnTo>
                  <a:lnTo>
                    <a:pt x="8387" y="3517"/>
                  </a:lnTo>
                  <a:lnTo>
                    <a:pt x="7663" y="3624"/>
                  </a:lnTo>
                  <a:lnTo>
                    <a:pt x="6962" y="3726"/>
                  </a:lnTo>
                  <a:lnTo>
                    <a:pt x="6261" y="3812"/>
                  </a:lnTo>
                  <a:lnTo>
                    <a:pt x="5607" y="3898"/>
                  </a:lnTo>
                  <a:lnTo>
                    <a:pt x="4976" y="3973"/>
                  </a:lnTo>
                  <a:lnTo>
                    <a:pt x="3832" y="4096"/>
                  </a:lnTo>
                  <a:lnTo>
                    <a:pt x="2874" y="4193"/>
                  </a:lnTo>
                  <a:lnTo>
                    <a:pt x="2150" y="4262"/>
                  </a:lnTo>
                  <a:lnTo>
                    <a:pt x="1472" y="4321"/>
                  </a:lnTo>
                  <a:lnTo>
                    <a:pt x="1285" y="4337"/>
                  </a:lnTo>
                  <a:lnTo>
                    <a:pt x="1075" y="4359"/>
                  </a:lnTo>
                  <a:lnTo>
                    <a:pt x="911" y="4386"/>
                  </a:lnTo>
                  <a:lnTo>
                    <a:pt x="748" y="4418"/>
                  </a:lnTo>
                  <a:lnTo>
                    <a:pt x="584" y="4450"/>
                  </a:lnTo>
                  <a:lnTo>
                    <a:pt x="444" y="4487"/>
                  </a:lnTo>
                  <a:lnTo>
                    <a:pt x="327" y="4525"/>
                  </a:lnTo>
                  <a:lnTo>
                    <a:pt x="234" y="4568"/>
                  </a:lnTo>
                  <a:lnTo>
                    <a:pt x="140" y="4611"/>
                  </a:lnTo>
                  <a:lnTo>
                    <a:pt x="70" y="4654"/>
                  </a:lnTo>
                  <a:lnTo>
                    <a:pt x="23" y="4702"/>
                  </a:lnTo>
                  <a:lnTo>
                    <a:pt x="0" y="4750"/>
                  </a:lnTo>
                  <a:lnTo>
                    <a:pt x="0" y="4798"/>
                  </a:lnTo>
                  <a:lnTo>
                    <a:pt x="0" y="4847"/>
                  </a:lnTo>
                  <a:lnTo>
                    <a:pt x="47" y="4895"/>
                  </a:lnTo>
                  <a:lnTo>
                    <a:pt x="94" y="4943"/>
                  </a:lnTo>
                  <a:lnTo>
                    <a:pt x="187" y="4991"/>
                  </a:lnTo>
                  <a:lnTo>
                    <a:pt x="280" y="5034"/>
                  </a:lnTo>
                  <a:lnTo>
                    <a:pt x="397" y="5077"/>
                  </a:lnTo>
                  <a:lnTo>
                    <a:pt x="514" y="5115"/>
                  </a:lnTo>
                  <a:lnTo>
                    <a:pt x="678" y="5147"/>
                  </a:lnTo>
                  <a:lnTo>
                    <a:pt x="818" y="5179"/>
                  </a:lnTo>
                  <a:lnTo>
                    <a:pt x="981" y="5206"/>
                  </a:lnTo>
                  <a:lnTo>
                    <a:pt x="1168" y="5233"/>
                  </a:lnTo>
                  <a:lnTo>
                    <a:pt x="1355" y="5249"/>
                  </a:lnTo>
                  <a:lnTo>
                    <a:pt x="1565" y="5265"/>
                  </a:lnTo>
                  <a:lnTo>
                    <a:pt x="1752" y="5275"/>
                  </a:lnTo>
                  <a:lnTo>
                    <a:pt x="1963" y="5281"/>
                  </a:lnTo>
                  <a:lnTo>
                    <a:pt x="2173" y="5286"/>
                  </a:lnTo>
                  <a:lnTo>
                    <a:pt x="2383" y="5281"/>
                  </a:lnTo>
                  <a:lnTo>
                    <a:pt x="2593" y="5270"/>
                  </a:lnTo>
                  <a:lnTo>
                    <a:pt x="2804" y="5259"/>
                  </a:lnTo>
                  <a:lnTo>
                    <a:pt x="3107" y="5238"/>
                  </a:lnTo>
                  <a:lnTo>
                    <a:pt x="3738" y="5184"/>
                  </a:lnTo>
                  <a:lnTo>
                    <a:pt x="4626" y="5099"/>
                  </a:lnTo>
                  <a:lnTo>
                    <a:pt x="5747" y="4986"/>
                  </a:lnTo>
                  <a:lnTo>
                    <a:pt x="6402" y="4916"/>
                  </a:lnTo>
                  <a:lnTo>
                    <a:pt x="7079" y="4841"/>
                  </a:lnTo>
                  <a:lnTo>
                    <a:pt x="7803" y="4750"/>
                  </a:lnTo>
                  <a:lnTo>
                    <a:pt x="8574" y="4659"/>
                  </a:lnTo>
                  <a:lnTo>
                    <a:pt x="9369" y="4552"/>
                  </a:lnTo>
                  <a:lnTo>
                    <a:pt x="10186" y="4439"/>
                  </a:lnTo>
                  <a:lnTo>
                    <a:pt x="11004" y="4316"/>
                  </a:lnTo>
                  <a:lnTo>
                    <a:pt x="11868" y="4182"/>
                  </a:lnTo>
                  <a:lnTo>
                    <a:pt x="12709" y="4043"/>
                  </a:lnTo>
                  <a:lnTo>
                    <a:pt x="13574" y="3887"/>
                  </a:lnTo>
                  <a:lnTo>
                    <a:pt x="14438" y="3726"/>
                  </a:lnTo>
                  <a:lnTo>
                    <a:pt x="15279" y="3555"/>
                  </a:lnTo>
                  <a:lnTo>
                    <a:pt x="16120" y="3367"/>
                  </a:lnTo>
                  <a:lnTo>
                    <a:pt x="16938" y="3174"/>
                  </a:lnTo>
                  <a:lnTo>
                    <a:pt x="17756" y="2970"/>
                  </a:lnTo>
                  <a:lnTo>
                    <a:pt x="18527" y="2756"/>
                  </a:lnTo>
                  <a:lnTo>
                    <a:pt x="18901" y="2643"/>
                  </a:lnTo>
                  <a:lnTo>
                    <a:pt x="19274" y="2531"/>
                  </a:lnTo>
                  <a:lnTo>
                    <a:pt x="19625" y="2413"/>
                  </a:lnTo>
                  <a:lnTo>
                    <a:pt x="19975" y="2290"/>
                  </a:lnTo>
                  <a:lnTo>
                    <a:pt x="20326" y="2166"/>
                  </a:lnTo>
                  <a:lnTo>
                    <a:pt x="20653" y="2043"/>
                  </a:lnTo>
                  <a:lnTo>
                    <a:pt x="20957" y="1914"/>
                  </a:lnTo>
                  <a:lnTo>
                    <a:pt x="21260" y="1780"/>
                  </a:lnTo>
                  <a:lnTo>
                    <a:pt x="21564" y="1646"/>
                  </a:lnTo>
                  <a:lnTo>
                    <a:pt x="21844" y="1507"/>
                  </a:lnTo>
                  <a:lnTo>
                    <a:pt x="22101" y="1368"/>
                  </a:lnTo>
                  <a:lnTo>
                    <a:pt x="22358" y="1223"/>
                  </a:lnTo>
                  <a:lnTo>
                    <a:pt x="22592" y="1073"/>
                  </a:lnTo>
                  <a:lnTo>
                    <a:pt x="22802" y="923"/>
                  </a:lnTo>
                  <a:lnTo>
                    <a:pt x="23012" y="773"/>
                  </a:lnTo>
                  <a:lnTo>
                    <a:pt x="23176" y="612"/>
                  </a:lnTo>
                  <a:lnTo>
                    <a:pt x="23223" y="563"/>
                  </a:lnTo>
                  <a:lnTo>
                    <a:pt x="23246" y="515"/>
                  </a:lnTo>
                  <a:lnTo>
                    <a:pt x="23246" y="467"/>
                  </a:lnTo>
                  <a:lnTo>
                    <a:pt x="23223" y="419"/>
                  </a:lnTo>
                  <a:lnTo>
                    <a:pt x="23176" y="370"/>
                  </a:lnTo>
                  <a:lnTo>
                    <a:pt x="23129" y="328"/>
                  </a:lnTo>
                  <a:lnTo>
                    <a:pt x="23036" y="279"/>
                  </a:lnTo>
                  <a:lnTo>
                    <a:pt x="22942" y="242"/>
                  </a:lnTo>
                  <a:lnTo>
                    <a:pt x="22826" y="199"/>
                  </a:lnTo>
                  <a:lnTo>
                    <a:pt x="22709" y="161"/>
                  </a:lnTo>
                  <a:lnTo>
                    <a:pt x="22569" y="129"/>
                  </a:lnTo>
                  <a:lnTo>
                    <a:pt x="22405" y="97"/>
                  </a:lnTo>
                  <a:lnTo>
                    <a:pt x="22218" y="70"/>
                  </a:lnTo>
                  <a:lnTo>
                    <a:pt x="22031" y="49"/>
                  </a:lnTo>
                  <a:lnTo>
                    <a:pt x="21844" y="27"/>
                  </a:lnTo>
                  <a:lnTo>
                    <a:pt x="21634" y="11"/>
                  </a:lnTo>
                  <a:lnTo>
                    <a:pt x="2135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4"/>
            <p:cNvSpPr/>
            <p:nvPr/>
          </p:nvSpPr>
          <p:spPr>
            <a:xfrm rot="10800000">
              <a:off x="-2070325" y="3369128"/>
              <a:ext cx="124418" cy="128671"/>
            </a:xfrm>
            <a:custGeom>
              <a:avLst/>
              <a:gdLst/>
              <a:ahLst/>
              <a:cxnLst/>
              <a:rect l="l" t="t" r="r" b="b"/>
              <a:pathLst>
                <a:path w="12873" h="3282" extrusionOk="0">
                  <a:moveTo>
                    <a:pt x="10513" y="1"/>
                  </a:moveTo>
                  <a:lnTo>
                    <a:pt x="10326" y="11"/>
                  </a:lnTo>
                  <a:lnTo>
                    <a:pt x="10116" y="17"/>
                  </a:lnTo>
                  <a:lnTo>
                    <a:pt x="9953" y="33"/>
                  </a:lnTo>
                  <a:lnTo>
                    <a:pt x="9766" y="49"/>
                  </a:lnTo>
                  <a:lnTo>
                    <a:pt x="9602" y="70"/>
                  </a:lnTo>
                  <a:lnTo>
                    <a:pt x="9439" y="97"/>
                  </a:lnTo>
                  <a:lnTo>
                    <a:pt x="9299" y="124"/>
                  </a:lnTo>
                  <a:lnTo>
                    <a:pt x="9158" y="156"/>
                  </a:lnTo>
                  <a:lnTo>
                    <a:pt x="9018" y="188"/>
                  </a:lnTo>
                  <a:lnTo>
                    <a:pt x="8901" y="226"/>
                  </a:lnTo>
                  <a:lnTo>
                    <a:pt x="8808" y="263"/>
                  </a:lnTo>
                  <a:lnTo>
                    <a:pt x="8738" y="301"/>
                  </a:lnTo>
                  <a:lnTo>
                    <a:pt x="8668" y="344"/>
                  </a:lnTo>
                  <a:lnTo>
                    <a:pt x="8598" y="392"/>
                  </a:lnTo>
                  <a:lnTo>
                    <a:pt x="8574" y="435"/>
                  </a:lnTo>
                  <a:lnTo>
                    <a:pt x="8481" y="574"/>
                  </a:lnTo>
                  <a:lnTo>
                    <a:pt x="8364" y="703"/>
                  </a:lnTo>
                  <a:lnTo>
                    <a:pt x="8224" y="826"/>
                  </a:lnTo>
                  <a:lnTo>
                    <a:pt x="8060" y="949"/>
                  </a:lnTo>
                  <a:lnTo>
                    <a:pt x="7873" y="1057"/>
                  </a:lnTo>
                  <a:lnTo>
                    <a:pt x="7663" y="1164"/>
                  </a:lnTo>
                  <a:lnTo>
                    <a:pt x="7429" y="1266"/>
                  </a:lnTo>
                  <a:lnTo>
                    <a:pt x="7172" y="1362"/>
                  </a:lnTo>
                  <a:lnTo>
                    <a:pt x="6916" y="1448"/>
                  </a:lnTo>
                  <a:lnTo>
                    <a:pt x="6635" y="1534"/>
                  </a:lnTo>
                  <a:lnTo>
                    <a:pt x="6355" y="1614"/>
                  </a:lnTo>
                  <a:lnTo>
                    <a:pt x="6051" y="1684"/>
                  </a:lnTo>
                  <a:lnTo>
                    <a:pt x="5771" y="1753"/>
                  </a:lnTo>
                  <a:lnTo>
                    <a:pt x="5467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68" y="2107"/>
                  </a:lnTo>
                  <a:lnTo>
                    <a:pt x="3131" y="2172"/>
                  </a:lnTo>
                  <a:lnTo>
                    <a:pt x="2640" y="2220"/>
                  </a:lnTo>
                  <a:lnTo>
                    <a:pt x="2243" y="2257"/>
                  </a:lnTo>
                  <a:lnTo>
                    <a:pt x="1916" y="2284"/>
                  </a:lnTo>
                  <a:lnTo>
                    <a:pt x="1636" y="2306"/>
                  </a:lnTo>
                  <a:lnTo>
                    <a:pt x="1425" y="2322"/>
                  </a:lnTo>
                  <a:lnTo>
                    <a:pt x="1238" y="2338"/>
                  </a:lnTo>
                  <a:lnTo>
                    <a:pt x="1051" y="2365"/>
                  </a:lnTo>
                  <a:lnTo>
                    <a:pt x="865" y="2391"/>
                  </a:lnTo>
                  <a:lnTo>
                    <a:pt x="701" y="2418"/>
                  </a:lnTo>
                  <a:lnTo>
                    <a:pt x="561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4"/>
                  </a:lnTo>
                  <a:lnTo>
                    <a:pt x="140" y="2617"/>
                  </a:lnTo>
                  <a:lnTo>
                    <a:pt x="70" y="2659"/>
                  </a:lnTo>
                  <a:lnTo>
                    <a:pt x="23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3" y="2852"/>
                  </a:lnTo>
                  <a:lnTo>
                    <a:pt x="70" y="2906"/>
                  </a:lnTo>
                  <a:lnTo>
                    <a:pt x="140" y="2954"/>
                  </a:lnTo>
                  <a:lnTo>
                    <a:pt x="210" y="2997"/>
                  </a:lnTo>
                  <a:lnTo>
                    <a:pt x="327" y="3040"/>
                  </a:lnTo>
                  <a:lnTo>
                    <a:pt x="444" y="3083"/>
                  </a:lnTo>
                  <a:lnTo>
                    <a:pt x="584" y="3120"/>
                  </a:lnTo>
                  <a:lnTo>
                    <a:pt x="724" y="3153"/>
                  </a:lnTo>
                  <a:lnTo>
                    <a:pt x="888" y="3185"/>
                  </a:lnTo>
                  <a:lnTo>
                    <a:pt x="1051" y="3206"/>
                  </a:lnTo>
                  <a:lnTo>
                    <a:pt x="1238" y="3233"/>
                  </a:lnTo>
                  <a:lnTo>
                    <a:pt x="1425" y="3249"/>
                  </a:lnTo>
                  <a:lnTo>
                    <a:pt x="1636" y="3265"/>
                  </a:lnTo>
                  <a:lnTo>
                    <a:pt x="1822" y="3276"/>
                  </a:lnTo>
                  <a:lnTo>
                    <a:pt x="2033" y="3276"/>
                  </a:lnTo>
                  <a:lnTo>
                    <a:pt x="2243" y="3281"/>
                  </a:lnTo>
                  <a:lnTo>
                    <a:pt x="2477" y="3276"/>
                  </a:lnTo>
                  <a:lnTo>
                    <a:pt x="2687" y="3265"/>
                  </a:lnTo>
                  <a:lnTo>
                    <a:pt x="3177" y="3233"/>
                  </a:lnTo>
                  <a:lnTo>
                    <a:pt x="3668" y="3190"/>
                  </a:lnTo>
                  <a:lnTo>
                    <a:pt x="4276" y="3136"/>
                  </a:lnTo>
                  <a:lnTo>
                    <a:pt x="4976" y="3061"/>
                  </a:lnTo>
                  <a:lnTo>
                    <a:pt x="5771" y="2970"/>
                  </a:lnTo>
                  <a:lnTo>
                    <a:pt x="6191" y="2911"/>
                  </a:lnTo>
                  <a:lnTo>
                    <a:pt x="6612" y="2852"/>
                  </a:lnTo>
                  <a:lnTo>
                    <a:pt x="7056" y="2788"/>
                  </a:lnTo>
                  <a:lnTo>
                    <a:pt x="7500" y="2713"/>
                  </a:lnTo>
                  <a:lnTo>
                    <a:pt x="7943" y="2633"/>
                  </a:lnTo>
                  <a:lnTo>
                    <a:pt x="8364" y="2547"/>
                  </a:lnTo>
                  <a:lnTo>
                    <a:pt x="8808" y="2456"/>
                  </a:lnTo>
                  <a:lnTo>
                    <a:pt x="9252" y="2359"/>
                  </a:lnTo>
                  <a:lnTo>
                    <a:pt x="9672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48"/>
                  </a:lnTo>
                  <a:lnTo>
                    <a:pt x="11541" y="1603"/>
                  </a:lnTo>
                  <a:lnTo>
                    <a:pt x="11845" y="1453"/>
                  </a:lnTo>
                  <a:lnTo>
                    <a:pt x="12102" y="1292"/>
                  </a:lnTo>
                  <a:lnTo>
                    <a:pt x="12359" y="1121"/>
                  </a:lnTo>
                  <a:lnTo>
                    <a:pt x="12569" y="939"/>
                  </a:lnTo>
                  <a:lnTo>
                    <a:pt x="12733" y="751"/>
                  </a:lnTo>
                  <a:lnTo>
                    <a:pt x="12850" y="553"/>
                  </a:lnTo>
                  <a:lnTo>
                    <a:pt x="12873" y="504"/>
                  </a:lnTo>
                  <a:lnTo>
                    <a:pt x="12850" y="451"/>
                  </a:lnTo>
                  <a:lnTo>
                    <a:pt x="12826" y="403"/>
                  </a:lnTo>
                  <a:lnTo>
                    <a:pt x="12780" y="354"/>
                  </a:lnTo>
                  <a:lnTo>
                    <a:pt x="12709" y="311"/>
                  </a:lnTo>
                  <a:lnTo>
                    <a:pt x="12639" y="269"/>
                  </a:lnTo>
                  <a:lnTo>
                    <a:pt x="12523" y="226"/>
                  </a:lnTo>
                  <a:lnTo>
                    <a:pt x="12406" y="188"/>
                  </a:lnTo>
                  <a:lnTo>
                    <a:pt x="12266" y="151"/>
                  </a:lnTo>
                  <a:lnTo>
                    <a:pt x="12125" y="118"/>
                  </a:lnTo>
                  <a:lnTo>
                    <a:pt x="11962" y="92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401" y="27"/>
                  </a:lnTo>
                  <a:lnTo>
                    <a:pt x="11191" y="11"/>
                  </a:lnTo>
                  <a:lnTo>
                    <a:pt x="10957" y="6"/>
                  </a:lnTo>
                  <a:lnTo>
                    <a:pt x="107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4"/>
            <p:cNvSpPr/>
            <p:nvPr/>
          </p:nvSpPr>
          <p:spPr>
            <a:xfrm rot="10800000">
              <a:off x="-1842492" y="3355249"/>
              <a:ext cx="124418" cy="128671"/>
            </a:xfrm>
            <a:custGeom>
              <a:avLst/>
              <a:gdLst/>
              <a:ahLst/>
              <a:cxnLst/>
              <a:rect l="l" t="t" r="r" b="b"/>
              <a:pathLst>
                <a:path w="12873" h="3282" extrusionOk="0">
                  <a:moveTo>
                    <a:pt x="10724" y="0"/>
                  </a:moveTo>
                  <a:lnTo>
                    <a:pt x="10513" y="6"/>
                  </a:lnTo>
                  <a:lnTo>
                    <a:pt x="10326" y="11"/>
                  </a:lnTo>
                  <a:lnTo>
                    <a:pt x="10116" y="22"/>
                  </a:lnTo>
                  <a:lnTo>
                    <a:pt x="9953" y="32"/>
                  </a:lnTo>
                  <a:lnTo>
                    <a:pt x="9766" y="54"/>
                  </a:lnTo>
                  <a:lnTo>
                    <a:pt x="9602" y="75"/>
                  </a:lnTo>
                  <a:lnTo>
                    <a:pt x="9439" y="97"/>
                  </a:lnTo>
                  <a:lnTo>
                    <a:pt x="9298" y="124"/>
                  </a:lnTo>
                  <a:lnTo>
                    <a:pt x="9158" y="156"/>
                  </a:lnTo>
                  <a:lnTo>
                    <a:pt x="9018" y="188"/>
                  </a:lnTo>
                  <a:lnTo>
                    <a:pt x="8901" y="225"/>
                  </a:lnTo>
                  <a:lnTo>
                    <a:pt x="8808" y="263"/>
                  </a:lnTo>
                  <a:lnTo>
                    <a:pt x="8738" y="306"/>
                  </a:lnTo>
                  <a:lnTo>
                    <a:pt x="8668" y="349"/>
                  </a:lnTo>
                  <a:lnTo>
                    <a:pt x="8598" y="392"/>
                  </a:lnTo>
                  <a:lnTo>
                    <a:pt x="8574" y="440"/>
                  </a:lnTo>
                  <a:lnTo>
                    <a:pt x="8481" y="574"/>
                  </a:lnTo>
                  <a:lnTo>
                    <a:pt x="8364" y="708"/>
                  </a:lnTo>
                  <a:lnTo>
                    <a:pt x="8224" y="831"/>
                  </a:lnTo>
                  <a:lnTo>
                    <a:pt x="8060" y="949"/>
                  </a:lnTo>
                  <a:lnTo>
                    <a:pt x="7873" y="1062"/>
                  </a:lnTo>
                  <a:lnTo>
                    <a:pt x="7663" y="1164"/>
                  </a:lnTo>
                  <a:lnTo>
                    <a:pt x="7429" y="1265"/>
                  </a:lnTo>
                  <a:lnTo>
                    <a:pt x="7172" y="1362"/>
                  </a:lnTo>
                  <a:lnTo>
                    <a:pt x="6915" y="1448"/>
                  </a:lnTo>
                  <a:lnTo>
                    <a:pt x="6635" y="1533"/>
                  </a:lnTo>
                  <a:lnTo>
                    <a:pt x="6355" y="1614"/>
                  </a:lnTo>
                  <a:lnTo>
                    <a:pt x="6051" y="1684"/>
                  </a:lnTo>
                  <a:lnTo>
                    <a:pt x="5771" y="1753"/>
                  </a:lnTo>
                  <a:lnTo>
                    <a:pt x="5467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68" y="2107"/>
                  </a:lnTo>
                  <a:lnTo>
                    <a:pt x="3131" y="2171"/>
                  </a:lnTo>
                  <a:lnTo>
                    <a:pt x="2640" y="2225"/>
                  </a:lnTo>
                  <a:lnTo>
                    <a:pt x="2243" y="2263"/>
                  </a:lnTo>
                  <a:lnTo>
                    <a:pt x="1916" y="2284"/>
                  </a:lnTo>
                  <a:lnTo>
                    <a:pt x="1635" y="2305"/>
                  </a:lnTo>
                  <a:lnTo>
                    <a:pt x="1425" y="2321"/>
                  </a:lnTo>
                  <a:lnTo>
                    <a:pt x="1238" y="2338"/>
                  </a:lnTo>
                  <a:lnTo>
                    <a:pt x="1051" y="2364"/>
                  </a:lnTo>
                  <a:lnTo>
                    <a:pt x="865" y="2391"/>
                  </a:lnTo>
                  <a:lnTo>
                    <a:pt x="701" y="2423"/>
                  </a:lnTo>
                  <a:lnTo>
                    <a:pt x="561" y="2455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3"/>
                  </a:lnTo>
                  <a:lnTo>
                    <a:pt x="140" y="2616"/>
                  </a:lnTo>
                  <a:lnTo>
                    <a:pt x="70" y="2665"/>
                  </a:lnTo>
                  <a:lnTo>
                    <a:pt x="23" y="2707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3" y="2858"/>
                  </a:lnTo>
                  <a:lnTo>
                    <a:pt x="70" y="2906"/>
                  </a:lnTo>
                  <a:lnTo>
                    <a:pt x="140" y="2954"/>
                  </a:lnTo>
                  <a:lnTo>
                    <a:pt x="210" y="2997"/>
                  </a:lnTo>
                  <a:lnTo>
                    <a:pt x="327" y="3045"/>
                  </a:lnTo>
                  <a:lnTo>
                    <a:pt x="444" y="3083"/>
                  </a:lnTo>
                  <a:lnTo>
                    <a:pt x="584" y="3120"/>
                  </a:lnTo>
                  <a:lnTo>
                    <a:pt x="724" y="3152"/>
                  </a:lnTo>
                  <a:lnTo>
                    <a:pt x="888" y="3185"/>
                  </a:lnTo>
                  <a:lnTo>
                    <a:pt x="1051" y="3211"/>
                  </a:lnTo>
                  <a:lnTo>
                    <a:pt x="1238" y="3233"/>
                  </a:lnTo>
                  <a:lnTo>
                    <a:pt x="1425" y="3249"/>
                  </a:lnTo>
                  <a:lnTo>
                    <a:pt x="1635" y="3265"/>
                  </a:lnTo>
                  <a:lnTo>
                    <a:pt x="1822" y="3276"/>
                  </a:lnTo>
                  <a:lnTo>
                    <a:pt x="2033" y="3281"/>
                  </a:lnTo>
                  <a:lnTo>
                    <a:pt x="2243" y="3281"/>
                  </a:lnTo>
                  <a:lnTo>
                    <a:pt x="2477" y="3276"/>
                  </a:lnTo>
                  <a:lnTo>
                    <a:pt x="2687" y="3265"/>
                  </a:lnTo>
                  <a:lnTo>
                    <a:pt x="3177" y="3233"/>
                  </a:lnTo>
                  <a:lnTo>
                    <a:pt x="3668" y="3195"/>
                  </a:lnTo>
                  <a:lnTo>
                    <a:pt x="4275" y="3136"/>
                  </a:lnTo>
                  <a:lnTo>
                    <a:pt x="4976" y="3061"/>
                  </a:lnTo>
                  <a:lnTo>
                    <a:pt x="5771" y="2970"/>
                  </a:lnTo>
                  <a:lnTo>
                    <a:pt x="6191" y="2917"/>
                  </a:lnTo>
                  <a:lnTo>
                    <a:pt x="6612" y="2852"/>
                  </a:lnTo>
                  <a:lnTo>
                    <a:pt x="7056" y="2788"/>
                  </a:lnTo>
                  <a:lnTo>
                    <a:pt x="7500" y="2713"/>
                  </a:lnTo>
                  <a:lnTo>
                    <a:pt x="7943" y="2638"/>
                  </a:lnTo>
                  <a:lnTo>
                    <a:pt x="8364" y="2552"/>
                  </a:lnTo>
                  <a:lnTo>
                    <a:pt x="8808" y="2455"/>
                  </a:lnTo>
                  <a:lnTo>
                    <a:pt x="9252" y="2359"/>
                  </a:lnTo>
                  <a:lnTo>
                    <a:pt x="9672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53"/>
                  </a:lnTo>
                  <a:lnTo>
                    <a:pt x="11541" y="1609"/>
                  </a:lnTo>
                  <a:lnTo>
                    <a:pt x="11845" y="1453"/>
                  </a:lnTo>
                  <a:lnTo>
                    <a:pt x="12102" y="1292"/>
                  </a:lnTo>
                  <a:lnTo>
                    <a:pt x="12359" y="1121"/>
                  </a:lnTo>
                  <a:lnTo>
                    <a:pt x="12569" y="938"/>
                  </a:lnTo>
                  <a:lnTo>
                    <a:pt x="12733" y="751"/>
                  </a:lnTo>
                  <a:lnTo>
                    <a:pt x="12850" y="552"/>
                  </a:lnTo>
                  <a:lnTo>
                    <a:pt x="12873" y="504"/>
                  </a:lnTo>
                  <a:lnTo>
                    <a:pt x="12850" y="456"/>
                  </a:lnTo>
                  <a:lnTo>
                    <a:pt x="12826" y="402"/>
                  </a:lnTo>
                  <a:lnTo>
                    <a:pt x="12780" y="359"/>
                  </a:lnTo>
                  <a:lnTo>
                    <a:pt x="12709" y="311"/>
                  </a:lnTo>
                  <a:lnTo>
                    <a:pt x="12639" y="268"/>
                  </a:lnTo>
                  <a:lnTo>
                    <a:pt x="12523" y="231"/>
                  </a:lnTo>
                  <a:lnTo>
                    <a:pt x="12406" y="188"/>
                  </a:lnTo>
                  <a:lnTo>
                    <a:pt x="12266" y="156"/>
                  </a:lnTo>
                  <a:lnTo>
                    <a:pt x="12125" y="124"/>
                  </a:lnTo>
                  <a:lnTo>
                    <a:pt x="11962" y="91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401" y="27"/>
                  </a:lnTo>
                  <a:lnTo>
                    <a:pt x="11191" y="16"/>
                  </a:lnTo>
                  <a:lnTo>
                    <a:pt x="10957" y="6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4"/>
            <p:cNvSpPr/>
            <p:nvPr/>
          </p:nvSpPr>
          <p:spPr>
            <a:xfrm rot="10800000">
              <a:off x="-1883820" y="3158754"/>
              <a:ext cx="124205" cy="128475"/>
            </a:xfrm>
            <a:custGeom>
              <a:avLst/>
              <a:gdLst/>
              <a:ahLst/>
              <a:cxnLst/>
              <a:rect l="l" t="t" r="r" b="b"/>
              <a:pathLst>
                <a:path w="12851" h="3277" extrusionOk="0">
                  <a:moveTo>
                    <a:pt x="10491" y="1"/>
                  </a:moveTo>
                  <a:lnTo>
                    <a:pt x="10304" y="6"/>
                  </a:lnTo>
                  <a:lnTo>
                    <a:pt x="10117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80" y="71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6" y="151"/>
                  </a:lnTo>
                  <a:lnTo>
                    <a:pt x="8996" y="189"/>
                  </a:lnTo>
                  <a:lnTo>
                    <a:pt x="8879" y="221"/>
                  </a:lnTo>
                  <a:lnTo>
                    <a:pt x="8785" y="264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87"/>
                  </a:lnTo>
                  <a:lnTo>
                    <a:pt x="8552" y="435"/>
                  </a:lnTo>
                  <a:lnTo>
                    <a:pt x="8458" y="569"/>
                  </a:lnTo>
                  <a:lnTo>
                    <a:pt x="8365" y="698"/>
                  </a:lnTo>
                  <a:lnTo>
                    <a:pt x="8225" y="821"/>
                  </a:lnTo>
                  <a:lnTo>
                    <a:pt x="8038" y="939"/>
                  </a:lnTo>
                  <a:lnTo>
                    <a:pt x="7851" y="1052"/>
                  </a:lnTo>
                  <a:lnTo>
                    <a:pt x="7664" y="1153"/>
                  </a:lnTo>
                  <a:lnTo>
                    <a:pt x="7430" y="1255"/>
                  </a:lnTo>
                  <a:lnTo>
                    <a:pt x="7173" y="1346"/>
                  </a:lnTo>
                  <a:lnTo>
                    <a:pt x="6916" y="1438"/>
                  </a:lnTo>
                  <a:lnTo>
                    <a:pt x="6659" y="1518"/>
                  </a:lnTo>
                  <a:lnTo>
                    <a:pt x="6379" y="1598"/>
                  </a:lnTo>
                  <a:lnTo>
                    <a:pt x="6099" y="1673"/>
                  </a:lnTo>
                  <a:lnTo>
                    <a:pt x="5795" y="1743"/>
                  </a:lnTo>
                  <a:lnTo>
                    <a:pt x="5491" y="1802"/>
                  </a:lnTo>
                  <a:lnTo>
                    <a:pt x="5187" y="1861"/>
                  </a:lnTo>
                  <a:lnTo>
                    <a:pt x="4884" y="1920"/>
                  </a:lnTo>
                  <a:lnTo>
                    <a:pt x="4300" y="2016"/>
                  </a:lnTo>
                  <a:lnTo>
                    <a:pt x="3716" y="2097"/>
                  </a:lnTo>
                  <a:lnTo>
                    <a:pt x="3178" y="2161"/>
                  </a:lnTo>
                  <a:lnTo>
                    <a:pt x="2688" y="2215"/>
                  </a:lnTo>
                  <a:lnTo>
                    <a:pt x="2267" y="2252"/>
                  </a:lnTo>
                  <a:lnTo>
                    <a:pt x="1940" y="2279"/>
                  </a:lnTo>
                  <a:lnTo>
                    <a:pt x="1613" y="2301"/>
                  </a:lnTo>
                  <a:lnTo>
                    <a:pt x="1403" y="2317"/>
                  </a:lnTo>
                  <a:lnTo>
                    <a:pt x="1192" y="2338"/>
                  </a:lnTo>
                  <a:lnTo>
                    <a:pt x="1005" y="2360"/>
                  </a:lnTo>
                  <a:lnTo>
                    <a:pt x="842" y="2392"/>
                  </a:lnTo>
                  <a:lnTo>
                    <a:pt x="678" y="2419"/>
                  </a:lnTo>
                  <a:lnTo>
                    <a:pt x="538" y="2456"/>
                  </a:lnTo>
                  <a:lnTo>
                    <a:pt x="398" y="2494"/>
                  </a:lnTo>
                  <a:lnTo>
                    <a:pt x="305" y="2531"/>
                  </a:lnTo>
                  <a:lnTo>
                    <a:pt x="188" y="2574"/>
                  </a:lnTo>
                  <a:lnTo>
                    <a:pt x="118" y="2617"/>
                  </a:lnTo>
                  <a:lnTo>
                    <a:pt x="48" y="2660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05"/>
                  </a:lnTo>
                  <a:lnTo>
                    <a:pt x="24" y="2853"/>
                  </a:lnTo>
                  <a:lnTo>
                    <a:pt x="71" y="2906"/>
                  </a:lnTo>
                  <a:lnTo>
                    <a:pt x="118" y="2955"/>
                  </a:lnTo>
                  <a:lnTo>
                    <a:pt x="211" y="2997"/>
                  </a:lnTo>
                  <a:lnTo>
                    <a:pt x="305" y="3040"/>
                  </a:lnTo>
                  <a:lnTo>
                    <a:pt x="421" y="3078"/>
                  </a:lnTo>
                  <a:lnTo>
                    <a:pt x="562" y="3115"/>
                  </a:lnTo>
                  <a:lnTo>
                    <a:pt x="702" y="3148"/>
                  </a:lnTo>
                  <a:lnTo>
                    <a:pt x="865" y="3180"/>
                  </a:lnTo>
                  <a:lnTo>
                    <a:pt x="1052" y="3207"/>
                  </a:lnTo>
                  <a:lnTo>
                    <a:pt x="1216" y="3228"/>
                  </a:lnTo>
                  <a:lnTo>
                    <a:pt x="1403" y="3244"/>
                  </a:lnTo>
                  <a:lnTo>
                    <a:pt x="1613" y="3260"/>
                  </a:lnTo>
                  <a:lnTo>
                    <a:pt x="1823" y="3271"/>
                  </a:lnTo>
                  <a:lnTo>
                    <a:pt x="2010" y="3276"/>
                  </a:lnTo>
                  <a:lnTo>
                    <a:pt x="2244" y="3276"/>
                  </a:lnTo>
                  <a:lnTo>
                    <a:pt x="2454" y="3271"/>
                  </a:lnTo>
                  <a:lnTo>
                    <a:pt x="2664" y="3260"/>
                  </a:lnTo>
                  <a:lnTo>
                    <a:pt x="3155" y="3228"/>
                  </a:lnTo>
                  <a:lnTo>
                    <a:pt x="3645" y="3190"/>
                  </a:lnTo>
                  <a:lnTo>
                    <a:pt x="4253" y="3132"/>
                  </a:lnTo>
                  <a:lnTo>
                    <a:pt x="4954" y="3062"/>
                  </a:lnTo>
                  <a:lnTo>
                    <a:pt x="5748" y="2965"/>
                  </a:lnTo>
                  <a:lnTo>
                    <a:pt x="6169" y="2912"/>
                  </a:lnTo>
                  <a:lnTo>
                    <a:pt x="6589" y="2847"/>
                  </a:lnTo>
                  <a:lnTo>
                    <a:pt x="7033" y="2783"/>
                  </a:lnTo>
                  <a:lnTo>
                    <a:pt x="7477" y="2708"/>
                  </a:lnTo>
                  <a:lnTo>
                    <a:pt x="7921" y="2633"/>
                  </a:lnTo>
                  <a:lnTo>
                    <a:pt x="8365" y="2547"/>
                  </a:lnTo>
                  <a:lnTo>
                    <a:pt x="8785" y="2456"/>
                  </a:lnTo>
                  <a:lnTo>
                    <a:pt x="9229" y="2354"/>
                  </a:lnTo>
                  <a:lnTo>
                    <a:pt x="9650" y="2247"/>
                  </a:lnTo>
                  <a:lnTo>
                    <a:pt x="10047" y="2134"/>
                  </a:lnTo>
                  <a:lnTo>
                    <a:pt x="10444" y="2016"/>
                  </a:lnTo>
                  <a:lnTo>
                    <a:pt x="10818" y="1888"/>
                  </a:lnTo>
                  <a:lnTo>
                    <a:pt x="11192" y="1748"/>
                  </a:lnTo>
                  <a:lnTo>
                    <a:pt x="11519" y="1604"/>
                  </a:lnTo>
                  <a:lnTo>
                    <a:pt x="11822" y="1448"/>
                  </a:lnTo>
                  <a:lnTo>
                    <a:pt x="12079" y="1287"/>
                  </a:lnTo>
                  <a:lnTo>
                    <a:pt x="12336" y="1116"/>
                  </a:lnTo>
                  <a:lnTo>
                    <a:pt x="12547" y="939"/>
                  </a:lnTo>
                  <a:lnTo>
                    <a:pt x="12710" y="751"/>
                  </a:lnTo>
                  <a:lnTo>
                    <a:pt x="12827" y="553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04" y="403"/>
                  </a:lnTo>
                  <a:lnTo>
                    <a:pt x="12757" y="355"/>
                  </a:lnTo>
                  <a:lnTo>
                    <a:pt x="12687" y="312"/>
                  </a:lnTo>
                  <a:lnTo>
                    <a:pt x="12617" y="269"/>
                  </a:lnTo>
                  <a:lnTo>
                    <a:pt x="12500" y="226"/>
                  </a:lnTo>
                  <a:lnTo>
                    <a:pt x="12383" y="189"/>
                  </a:lnTo>
                  <a:lnTo>
                    <a:pt x="12243" y="151"/>
                  </a:lnTo>
                  <a:lnTo>
                    <a:pt x="12103" y="119"/>
                  </a:lnTo>
                  <a:lnTo>
                    <a:pt x="11939" y="87"/>
                  </a:lnTo>
                  <a:lnTo>
                    <a:pt x="11752" y="65"/>
                  </a:lnTo>
                  <a:lnTo>
                    <a:pt x="11565" y="44"/>
                  </a:lnTo>
                  <a:lnTo>
                    <a:pt x="11379" y="22"/>
                  </a:lnTo>
                  <a:lnTo>
                    <a:pt x="11168" y="12"/>
                  </a:lnTo>
                  <a:lnTo>
                    <a:pt x="1093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4"/>
            <p:cNvSpPr/>
            <p:nvPr/>
          </p:nvSpPr>
          <p:spPr>
            <a:xfrm rot="10800000">
              <a:off x="-1666145" y="3195528"/>
              <a:ext cx="124195" cy="128671"/>
            </a:xfrm>
            <a:custGeom>
              <a:avLst/>
              <a:gdLst/>
              <a:ahLst/>
              <a:cxnLst/>
              <a:rect l="l" t="t" r="r" b="b"/>
              <a:pathLst>
                <a:path w="12850" h="3282" extrusionOk="0">
                  <a:moveTo>
                    <a:pt x="10700" y="0"/>
                  </a:moveTo>
                  <a:lnTo>
                    <a:pt x="10490" y="6"/>
                  </a:lnTo>
                  <a:lnTo>
                    <a:pt x="10303" y="11"/>
                  </a:lnTo>
                  <a:lnTo>
                    <a:pt x="10116" y="22"/>
                  </a:lnTo>
                  <a:lnTo>
                    <a:pt x="9929" y="33"/>
                  </a:lnTo>
                  <a:lnTo>
                    <a:pt x="9742" y="54"/>
                  </a:lnTo>
                  <a:lnTo>
                    <a:pt x="9579" y="75"/>
                  </a:lnTo>
                  <a:lnTo>
                    <a:pt x="9415" y="97"/>
                  </a:lnTo>
                  <a:lnTo>
                    <a:pt x="9275" y="124"/>
                  </a:lnTo>
                  <a:lnTo>
                    <a:pt x="9135" y="156"/>
                  </a:lnTo>
                  <a:lnTo>
                    <a:pt x="9018" y="188"/>
                  </a:lnTo>
                  <a:lnTo>
                    <a:pt x="8901" y="226"/>
                  </a:lnTo>
                  <a:lnTo>
                    <a:pt x="8808" y="263"/>
                  </a:lnTo>
                  <a:lnTo>
                    <a:pt x="8714" y="306"/>
                  </a:lnTo>
                  <a:lnTo>
                    <a:pt x="8644" y="349"/>
                  </a:lnTo>
                  <a:lnTo>
                    <a:pt x="8598" y="392"/>
                  </a:lnTo>
                  <a:lnTo>
                    <a:pt x="8574" y="440"/>
                  </a:lnTo>
                  <a:lnTo>
                    <a:pt x="8481" y="574"/>
                  </a:lnTo>
                  <a:lnTo>
                    <a:pt x="8364" y="708"/>
                  </a:lnTo>
                  <a:lnTo>
                    <a:pt x="8224" y="831"/>
                  </a:lnTo>
                  <a:lnTo>
                    <a:pt x="8037" y="949"/>
                  </a:lnTo>
                  <a:lnTo>
                    <a:pt x="7850" y="1062"/>
                  </a:lnTo>
                  <a:lnTo>
                    <a:pt x="7640" y="1164"/>
                  </a:lnTo>
                  <a:lnTo>
                    <a:pt x="7406" y="1266"/>
                  </a:lnTo>
                  <a:lnTo>
                    <a:pt x="7173" y="1362"/>
                  </a:lnTo>
                  <a:lnTo>
                    <a:pt x="6892" y="1448"/>
                  </a:lnTo>
                  <a:lnTo>
                    <a:pt x="6635" y="1534"/>
                  </a:lnTo>
                  <a:lnTo>
                    <a:pt x="6331" y="1614"/>
                  </a:lnTo>
                  <a:lnTo>
                    <a:pt x="6051" y="1684"/>
                  </a:lnTo>
                  <a:lnTo>
                    <a:pt x="5747" y="1753"/>
                  </a:lnTo>
                  <a:lnTo>
                    <a:pt x="5444" y="1818"/>
                  </a:lnTo>
                  <a:lnTo>
                    <a:pt x="5140" y="1877"/>
                  </a:lnTo>
                  <a:lnTo>
                    <a:pt x="4836" y="1930"/>
                  </a:lnTo>
                  <a:lnTo>
                    <a:pt x="4229" y="2027"/>
                  </a:lnTo>
                  <a:lnTo>
                    <a:pt x="3645" y="2107"/>
                  </a:lnTo>
                  <a:lnTo>
                    <a:pt x="3107" y="2171"/>
                  </a:lnTo>
                  <a:lnTo>
                    <a:pt x="2617" y="2225"/>
                  </a:lnTo>
                  <a:lnTo>
                    <a:pt x="2220" y="2263"/>
                  </a:lnTo>
                  <a:lnTo>
                    <a:pt x="1916" y="2284"/>
                  </a:lnTo>
                  <a:lnTo>
                    <a:pt x="1636" y="2305"/>
                  </a:lnTo>
                  <a:lnTo>
                    <a:pt x="1425" y="2322"/>
                  </a:lnTo>
                  <a:lnTo>
                    <a:pt x="1215" y="2338"/>
                  </a:lnTo>
                  <a:lnTo>
                    <a:pt x="1028" y="2364"/>
                  </a:lnTo>
                  <a:lnTo>
                    <a:pt x="865" y="2391"/>
                  </a:lnTo>
                  <a:lnTo>
                    <a:pt x="701" y="2418"/>
                  </a:lnTo>
                  <a:lnTo>
                    <a:pt x="537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210" y="2574"/>
                  </a:lnTo>
                  <a:lnTo>
                    <a:pt x="117" y="2616"/>
                  </a:lnTo>
                  <a:lnTo>
                    <a:pt x="70" y="2659"/>
                  </a:lnTo>
                  <a:lnTo>
                    <a:pt x="24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4" y="2858"/>
                  </a:lnTo>
                  <a:lnTo>
                    <a:pt x="47" y="2906"/>
                  </a:lnTo>
                  <a:lnTo>
                    <a:pt x="117" y="2954"/>
                  </a:lnTo>
                  <a:lnTo>
                    <a:pt x="210" y="2997"/>
                  </a:lnTo>
                  <a:lnTo>
                    <a:pt x="304" y="3040"/>
                  </a:lnTo>
                  <a:lnTo>
                    <a:pt x="421" y="3083"/>
                  </a:lnTo>
                  <a:lnTo>
                    <a:pt x="561" y="3120"/>
                  </a:lnTo>
                  <a:lnTo>
                    <a:pt x="701" y="3152"/>
                  </a:lnTo>
                  <a:lnTo>
                    <a:pt x="865" y="3185"/>
                  </a:lnTo>
                  <a:lnTo>
                    <a:pt x="1028" y="3206"/>
                  </a:lnTo>
                  <a:lnTo>
                    <a:pt x="1215" y="3233"/>
                  </a:lnTo>
                  <a:lnTo>
                    <a:pt x="1402" y="3249"/>
                  </a:lnTo>
                  <a:lnTo>
                    <a:pt x="1612" y="3265"/>
                  </a:lnTo>
                  <a:lnTo>
                    <a:pt x="1822" y="3276"/>
                  </a:lnTo>
                  <a:lnTo>
                    <a:pt x="2033" y="3276"/>
                  </a:lnTo>
                  <a:lnTo>
                    <a:pt x="2243" y="3281"/>
                  </a:lnTo>
                  <a:lnTo>
                    <a:pt x="2453" y="3276"/>
                  </a:lnTo>
                  <a:lnTo>
                    <a:pt x="2663" y="3265"/>
                  </a:lnTo>
                  <a:lnTo>
                    <a:pt x="3177" y="3233"/>
                  </a:lnTo>
                  <a:lnTo>
                    <a:pt x="3645" y="3190"/>
                  </a:lnTo>
                  <a:lnTo>
                    <a:pt x="4252" y="3136"/>
                  </a:lnTo>
                  <a:lnTo>
                    <a:pt x="4976" y="3061"/>
                  </a:lnTo>
                  <a:lnTo>
                    <a:pt x="5747" y="2970"/>
                  </a:lnTo>
                  <a:lnTo>
                    <a:pt x="6168" y="2911"/>
                  </a:lnTo>
                  <a:lnTo>
                    <a:pt x="6588" y="2852"/>
                  </a:lnTo>
                  <a:lnTo>
                    <a:pt x="7032" y="2788"/>
                  </a:lnTo>
                  <a:lnTo>
                    <a:pt x="7476" y="2713"/>
                  </a:lnTo>
                  <a:lnTo>
                    <a:pt x="7920" y="2632"/>
                  </a:lnTo>
                  <a:lnTo>
                    <a:pt x="8364" y="2552"/>
                  </a:lnTo>
                  <a:lnTo>
                    <a:pt x="8808" y="2456"/>
                  </a:lnTo>
                  <a:lnTo>
                    <a:pt x="9228" y="2359"/>
                  </a:lnTo>
                  <a:lnTo>
                    <a:pt x="9649" y="2252"/>
                  </a:lnTo>
                  <a:lnTo>
                    <a:pt x="10069" y="2139"/>
                  </a:lnTo>
                  <a:lnTo>
                    <a:pt x="10467" y="2016"/>
                  </a:lnTo>
                  <a:lnTo>
                    <a:pt x="10840" y="1887"/>
                  </a:lnTo>
                  <a:lnTo>
                    <a:pt x="11191" y="1753"/>
                  </a:lnTo>
                  <a:lnTo>
                    <a:pt x="11518" y="1609"/>
                  </a:lnTo>
                  <a:lnTo>
                    <a:pt x="11822" y="1453"/>
                  </a:lnTo>
                  <a:lnTo>
                    <a:pt x="12102" y="1292"/>
                  </a:lnTo>
                  <a:lnTo>
                    <a:pt x="12336" y="1121"/>
                  </a:lnTo>
                  <a:lnTo>
                    <a:pt x="12546" y="939"/>
                  </a:lnTo>
                  <a:lnTo>
                    <a:pt x="12709" y="751"/>
                  </a:lnTo>
                  <a:lnTo>
                    <a:pt x="12850" y="553"/>
                  </a:lnTo>
                  <a:lnTo>
                    <a:pt x="12850" y="504"/>
                  </a:lnTo>
                  <a:lnTo>
                    <a:pt x="12850" y="456"/>
                  </a:lnTo>
                  <a:lnTo>
                    <a:pt x="12826" y="408"/>
                  </a:lnTo>
                  <a:lnTo>
                    <a:pt x="12780" y="360"/>
                  </a:lnTo>
                  <a:lnTo>
                    <a:pt x="12709" y="311"/>
                  </a:lnTo>
                  <a:lnTo>
                    <a:pt x="12616" y="268"/>
                  </a:lnTo>
                  <a:lnTo>
                    <a:pt x="12523" y="231"/>
                  </a:lnTo>
                  <a:lnTo>
                    <a:pt x="12382" y="188"/>
                  </a:lnTo>
                  <a:lnTo>
                    <a:pt x="12266" y="156"/>
                  </a:lnTo>
                  <a:lnTo>
                    <a:pt x="12102" y="124"/>
                  </a:lnTo>
                  <a:lnTo>
                    <a:pt x="11939" y="92"/>
                  </a:lnTo>
                  <a:lnTo>
                    <a:pt x="11775" y="65"/>
                  </a:lnTo>
                  <a:lnTo>
                    <a:pt x="11588" y="43"/>
                  </a:lnTo>
                  <a:lnTo>
                    <a:pt x="11378" y="27"/>
                  </a:lnTo>
                  <a:lnTo>
                    <a:pt x="11168" y="16"/>
                  </a:lnTo>
                  <a:lnTo>
                    <a:pt x="10957" y="6"/>
                  </a:lnTo>
                  <a:lnTo>
                    <a:pt x="1070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4"/>
            <p:cNvSpPr/>
            <p:nvPr/>
          </p:nvSpPr>
          <p:spPr>
            <a:xfrm rot="10800000">
              <a:off x="-1748790" y="3002208"/>
              <a:ext cx="124205" cy="128436"/>
            </a:xfrm>
            <a:custGeom>
              <a:avLst/>
              <a:gdLst/>
              <a:ahLst/>
              <a:cxnLst/>
              <a:rect l="l" t="t" r="r" b="b"/>
              <a:pathLst>
                <a:path w="12851" h="3276" extrusionOk="0">
                  <a:moveTo>
                    <a:pt x="10491" y="1"/>
                  </a:moveTo>
                  <a:lnTo>
                    <a:pt x="10304" y="6"/>
                  </a:lnTo>
                  <a:lnTo>
                    <a:pt x="10117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80" y="70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6" y="156"/>
                  </a:lnTo>
                  <a:lnTo>
                    <a:pt x="9019" y="188"/>
                  </a:lnTo>
                  <a:lnTo>
                    <a:pt x="8902" y="226"/>
                  </a:lnTo>
                  <a:lnTo>
                    <a:pt x="8809" y="263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92"/>
                  </a:lnTo>
                  <a:lnTo>
                    <a:pt x="8575" y="435"/>
                  </a:lnTo>
                  <a:lnTo>
                    <a:pt x="8482" y="574"/>
                  </a:lnTo>
                  <a:lnTo>
                    <a:pt x="8365" y="703"/>
                  </a:lnTo>
                  <a:lnTo>
                    <a:pt x="8225" y="826"/>
                  </a:lnTo>
                  <a:lnTo>
                    <a:pt x="8061" y="939"/>
                  </a:lnTo>
                  <a:lnTo>
                    <a:pt x="7874" y="1051"/>
                  </a:lnTo>
                  <a:lnTo>
                    <a:pt x="7664" y="1158"/>
                  </a:lnTo>
                  <a:lnTo>
                    <a:pt x="7430" y="1255"/>
                  </a:lnTo>
                  <a:lnTo>
                    <a:pt x="7197" y="1351"/>
                  </a:lnTo>
                  <a:lnTo>
                    <a:pt x="6940" y="1437"/>
                  </a:lnTo>
                  <a:lnTo>
                    <a:pt x="6659" y="1523"/>
                  </a:lnTo>
                  <a:lnTo>
                    <a:pt x="6379" y="1598"/>
                  </a:lnTo>
                  <a:lnTo>
                    <a:pt x="6099" y="1673"/>
                  </a:lnTo>
                  <a:lnTo>
                    <a:pt x="5795" y="1743"/>
                  </a:lnTo>
                  <a:lnTo>
                    <a:pt x="5515" y="1807"/>
                  </a:lnTo>
                  <a:lnTo>
                    <a:pt x="5211" y="1866"/>
                  </a:lnTo>
                  <a:lnTo>
                    <a:pt x="4907" y="1920"/>
                  </a:lnTo>
                  <a:lnTo>
                    <a:pt x="4300" y="2016"/>
                  </a:lnTo>
                  <a:lnTo>
                    <a:pt x="3716" y="2097"/>
                  </a:lnTo>
                  <a:lnTo>
                    <a:pt x="3178" y="2161"/>
                  </a:lnTo>
                  <a:lnTo>
                    <a:pt x="2711" y="2215"/>
                  </a:lnTo>
                  <a:lnTo>
                    <a:pt x="2290" y="2252"/>
                  </a:lnTo>
                  <a:lnTo>
                    <a:pt x="1963" y="2279"/>
                  </a:lnTo>
                  <a:lnTo>
                    <a:pt x="1613" y="2306"/>
                  </a:lnTo>
                  <a:lnTo>
                    <a:pt x="1403" y="2322"/>
                  </a:lnTo>
                  <a:lnTo>
                    <a:pt x="1216" y="2338"/>
                  </a:lnTo>
                  <a:lnTo>
                    <a:pt x="1029" y="2365"/>
                  </a:lnTo>
                  <a:lnTo>
                    <a:pt x="842" y="2391"/>
                  </a:lnTo>
                  <a:lnTo>
                    <a:pt x="702" y="2424"/>
                  </a:lnTo>
                  <a:lnTo>
                    <a:pt x="538" y="2456"/>
                  </a:lnTo>
                  <a:lnTo>
                    <a:pt x="421" y="2493"/>
                  </a:lnTo>
                  <a:lnTo>
                    <a:pt x="305" y="2531"/>
                  </a:lnTo>
                  <a:lnTo>
                    <a:pt x="211" y="2574"/>
                  </a:lnTo>
                  <a:lnTo>
                    <a:pt x="118" y="2617"/>
                  </a:lnTo>
                  <a:lnTo>
                    <a:pt x="71" y="2665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10"/>
                  </a:lnTo>
                  <a:lnTo>
                    <a:pt x="24" y="2858"/>
                  </a:lnTo>
                  <a:lnTo>
                    <a:pt x="71" y="2906"/>
                  </a:lnTo>
                  <a:lnTo>
                    <a:pt x="141" y="2954"/>
                  </a:lnTo>
                  <a:lnTo>
                    <a:pt x="211" y="2997"/>
                  </a:lnTo>
                  <a:lnTo>
                    <a:pt x="328" y="3040"/>
                  </a:lnTo>
                  <a:lnTo>
                    <a:pt x="445" y="3083"/>
                  </a:lnTo>
                  <a:lnTo>
                    <a:pt x="585" y="3120"/>
                  </a:lnTo>
                  <a:lnTo>
                    <a:pt x="725" y="3153"/>
                  </a:lnTo>
                  <a:lnTo>
                    <a:pt x="889" y="3179"/>
                  </a:lnTo>
                  <a:lnTo>
                    <a:pt x="1052" y="3206"/>
                  </a:lnTo>
                  <a:lnTo>
                    <a:pt x="1239" y="3228"/>
                  </a:lnTo>
                  <a:lnTo>
                    <a:pt x="1426" y="3249"/>
                  </a:lnTo>
                  <a:lnTo>
                    <a:pt x="1613" y="3260"/>
                  </a:lnTo>
                  <a:lnTo>
                    <a:pt x="1823" y="3271"/>
                  </a:lnTo>
                  <a:lnTo>
                    <a:pt x="2033" y="3276"/>
                  </a:lnTo>
                  <a:lnTo>
                    <a:pt x="2244" y="3276"/>
                  </a:lnTo>
                  <a:lnTo>
                    <a:pt x="2454" y="3271"/>
                  </a:lnTo>
                  <a:lnTo>
                    <a:pt x="2664" y="3265"/>
                  </a:lnTo>
                  <a:lnTo>
                    <a:pt x="3178" y="3228"/>
                  </a:lnTo>
                  <a:lnTo>
                    <a:pt x="3646" y="3190"/>
                  </a:lnTo>
                  <a:lnTo>
                    <a:pt x="4253" y="3137"/>
                  </a:lnTo>
                  <a:lnTo>
                    <a:pt x="4977" y="3062"/>
                  </a:lnTo>
                  <a:lnTo>
                    <a:pt x="5748" y="2965"/>
                  </a:lnTo>
                  <a:lnTo>
                    <a:pt x="6169" y="2911"/>
                  </a:lnTo>
                  <a:lnTo>
                    <a:pt x="6613" y="2852"/>
                  </a:lnTo>
                  <a:lnTo>
                    <a:pt x="7033" y="2783"/>
                  </a:lnTo>
                  <a:lnTo>
                    <a:pt x="7477" y="2713"/>
                  </a:lnTo>
                  <a:lnTo>
                    <a:pt x="7921" y="2633"/>
                  </a:lnTo>
                  <a:lnTo>
                    <a:pt x="8365" y="2547"/>
                  </a:lnTo>
                  <a:lnTo>
                    <a:pt x="8809" y="2456"/>
                  </a:lnTo>
                  <a:lnTo>
                    <a:pt x="9229" y="2354"/>
                  </a:lnTo>
                  <a:lnTo>
                    <a:pt x="9650" y="2252"/>
                  </a:lnTo>
                  <a:lnTo>
                    <a:pt x="10070" y="2134"/>
                  </a:lnTo>
                  <a:lnTo>
                    <a:pt x="10467" y="2016"/>
                  </a:lnTo>
                  <a:lnTo>
                    <a:pt x="10841" y="1888"/>
                  </a:lnTo>
                  <a:lnTo>
                    <a:pt x="11192" y="1748"/>
                  </a:lnTo>
                  <a:lnTo>
                    <a:pt x="11519" y="1603"/>
                  </a:lnTo>
                  <a:lnTo>
                    <a:pt x="11822" y="1453"/>
                  </a:lnTo>
                  <a:lnTo>
                    <a:pt x="12103" y="1287"/>
                  </a:lnTo>
                  <a:lnTo>
                    <a:pt x="12336" y="1121"/>
                  </a:lnTo>
                  <a:lnTo>
                    <a:pt x="12547" y="939"/>
                  </a:lnTo>
                  <a:lnTo>
                    <a:pt x="12710" y="751"/>
                  </a:lnTo>
                  <a:lnTo>
                    <a:pt x="12850" y="553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27" y="403"/>
                  </a:lnTo>
                  <a:lnTo>
                    <a:pt x="12780" y="354"/>
                  </a:lnTo>
                  <a:lnTo>
                    <a:pt x="12710" y="311"/>
                  </a:lnTo>
                  <a:lnTo>
                    <a:pt x="12617" y="269"/>
                  </a:lnTo>
                  <a:lnTo>
                    <a:pt x="12523" y="226"/>
                  </a:lnTo>
                  <a:lnTo>
                    <a:pt x="12383" y="188"/>
                  </a:lnTo>
                  <a:lnTo>
                    <a:pt x="12266" y="151"/>
                  </a:lnTo>
                  <a:lnTo>
                    <a:pt x="12103" y="119"/>
                  </a:lnTo>
                  <a:lnTo>
                    <a:pt x="11939" y="92"/>
                  </a:lnTo>
                  <a:lnTo>
                    <a:pt x="11776" y="65"/>
                  </a:lnTo>
                  <a:lnTo>
                    <a:pt x="11589" y="43"/>
                  </a:lnTo>
                  <a:lnTo>
                    <a:pt x="11379" y="27"/>
                  </a:lnTo>
                  <a:lnTo>
                    <a:pt x="11168" y="11"/>
                  </a:lnTo>
                  <a:lnTo>
                    <a:pt x="10958" y="6"/>
                  </a:lnTo>
                  <a:lnTo>
                    <a:pt x="1070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4"/>
            <p:cNvSpPr/>
            <p:nvPr/>
          </p:nvSpPr>
          <p:spPr>
            <a:xfrm rot="10800000">
              <a:off x="-1966465" y="3566682"/>
              <a:ext cx="124205" cy="128671"/>
            </a:xfrm>
            <a:custGeom>
              <a:avLst/>
              <a:gdLst/>
              <a:ahLst/>
              <a:cxnLst/>
              <a:rect l="l" t="t" r="r" b="b"/>
              <a:pathLst>
                <a:path w="12851" h="3282" extrusionOk="0">
                  <a:moveTo>
                    <a:pt x="10701" y="0"/>
                  </a:moveTo>
                  <a:lnTo>
                    <a:pt x="10491" y="6"/>
                  </a:lnTo>
                  <a:lnTo>
                    <a:pt x="10304" y="11"/>
                  </a:lnTo>
                  <a:lnTo>
                    <a:pt x="10117" y="22"/>
                  </a:lnTo>
                  <a:lnTo>
                    <a:pt x="9930" y="33"/>
                  </a:lnTo>
                  <a:lnTo>
                    <a:pt x="9743" y="54"/>
                  </a:lnTo>
                  <a:lnTo>
                    <a:pt x="9579" y="76"/>
                  </a:lnTo>
                  <a:lnTo>
                    <a:pt x="9416" y="97"/>
                  </a:lnTo>
                  <a:lnTo>
                    <a:pt x="9276" y="124"/>
                  </a:lnTo>
                  <a:lnTo>
                    <a:pt x="9135" y="156"/>
                  </a:lnTo>
                  <a:lnTo>
                    <a:pt x="8995" y="188"/>
                  </a:lnTo>
                  <a:lnTo>
                    <a:pt x="8902" y="226"/>
                  </a:lnTo>
                  <a:lnTo>
                    <a:pt x="8785" y="263"/>
                  </a:lnTo>
                  <a:lnTo>
                    <a:pt x="8715" y="306"/>
                  </a:lnTo>
                  <a:lnTo>
                    <a:pt x="8645" y="349"/>
                  </a:lnTo>
                  <a:lnTo>
                    <a:pt x="8598" y="392"/>
                  </a:lnTo>
                  <a:lnTo>
                    <a:pt x="8551" y="435"/>
                  </a:lnTo>
                  <a:lnTo>
                    <a:pt x="8458" y="574"/>
                  </a:lnTo>
                  <a:lnTo>
                    <a:pt x="8341" y="703"/>
                  </a:lnTo>
                  <a:lnTo>
                    <a:pt x="8201" y="831"/>
                  </a:lnTo>
                  <a:lnTo>
                    <a:pt x="8037" y="949"/>
                  </a:lnTo>
                  <a:lnTo>
                    <a:pt x="7851" y="1062"/>
                  </a:lnTo>
                  <a:lnTo>
                    <a:pt x="7640" y="1164"/>
                  </a:lnTo>
                  <a:lnTo>
                    <a:pt x="7407" y="1266"/>
                  </a:lnTo>
                  <a:lnTo>
                    <a:pt x="7150" y="1362"/>
                  </a:lnTo>
                  <a:lnTo>
                    <a:pt x="6893" y="1448"/>
                  </a:lnTo>
                  <a:lnTo>
                    <a:pt x="6612" y="1534"/>
                  </a:lnTo>
                  <a:lnTo>
                    <a:pt x="6332" y="1614"/>
                  </a:lnTo>
                  <a:lnTo>
                    <a:pt x="6052" y="1684"/>
                  </a:lnTo>
                  <a:lnTo>
                    <a:pt x="5748" y="1753"/>
                  </a:lnTo>
                  <a:lnTo>
                    <a:pt x="5444" y="1818"/>
                  </a:lnTo>
                  <a:lnTo>
                    <a:pt x="5140" y="1877"/>
                  </a:lnTo>
                  <a:lnTo>
                    <a:pt x="4813" y="1930"/>
                  </a:lnTo>
                  <a:lnTo>
                    <a:pt x="4229" y="2027"/>
                  </a:lnTo>
                  <a:lnTo>
                    <a:pt x="3645" y="2107"/>
                  </a:lnTo>
                  <a:lnTo>
                    <a:pt x="3108" y="2172"/>
                  </a:lnTo>
                  <a:lnTo>
                    <a:pt x="2617" y="2225"/>
                  </a:lnTo>
                  <a:lnTo>
                    <a:pt x="2220" y="2263"/>
                  </a:lnTo>
                  <a:lnTo>
                    <a:pt x="1916" y="2284"/>
                  </a:lnTo>
                  <a:lnTo>
                    <a:pt x="1613" y="2306"/>
                  </a:lnTo>
                  <a:lnTo>
                    <a:pt x="1402" y="2322"/>
                  </a:lnTo>
                  <a:lnTo>
                    <a:pt x="1215" y="2338"/>
                  </a:lnTo>
                  <a:lnTo>
                    <a:pt x="1029" y="2365"/>
                  </a:lnTo>
                  <a:lnTo>
                    <a:pt x="842" y="2391"/>
                  </a:lnTo>
                  <a:lnTo>
                    <a:pt x="678" y="2418"/>
                  </a:lnTo>
                  <a:lnTo>
                    <a:pt x="538" y="2456"/>
                  </a:lnTo>
                  <a:lnTo>
                    <a:pt x="421" y="2493"/>
                  </a:lnTo>
                  <a:lnTo>
                    <a:pt x="304" y="2531"/>
                  </a:lnTo>
                  <a:lnTo>
                    <a:pt x="188" y="2574"/>
                  </a:lnTo>
                  <a:lnTo>
                    <a:pt x="117" y="2616"/>
                  </a:lnTo>
                  <a:lnTo>
                    <a:pt x="47" y="2659"/>
                  </a:lnTo>
                  <a:lnTo>
                    <a:pt x="24" y="2708"/>
                  </a:lnTo>
                  <a:lnTo>
                    <a:pt x="1" y="2756"/>
                  </a:lnTo>
                  <a:lnTo>
                    <a:pt x="1" y="2804"/>
                  </a:lnTo>
                  <a:lnTo>
                    <a:pt x="1" y="2858"/>
                  </a:lnTo>
                  <a:lnTo>
                    <a:pt x="47" y="2906"/>
                  </a:lnTo>
                  <a:lnTo>
                    <a:pt x="117" y="2954"/>
                  </a:lnTo>
                  <a:lnTo>
                    <a:pt x="211" y="2997"/>
                  </a:lnTo>
                  <a:lnTo>
                    <a:pt x="304" y="3040"/>
                  </a:lnTo>
                  <a:lnTo>
                    <a:pt x="421" y="3083"/>
                  </a:lnTo>
                  <a:lnTo>
                    <a:pt x="561" y="3120"/>
                  </a:lnTo>
                  <a:lnTo>
                    <a:pt x="702" y="3153"/>
                  </a:lnTo>
                  <a:lnTo>
                    <a:pt x="865" y="3185"/>
                  </a:lnTo>
                  <a:lnTo>
                    <a:pt x="1029" y="3212"/>
                  </a:lnTo>
                  <a:lnTo>
                    <a:pt x="1215" y="3233"/>
                  </a:lnTo>
                  <a:lnTo>
                    <a:pt x="1402" y="3249"/>
                  </a:lnTo>
                  <a:lnTo>
                    <a:pt x="1589" y="3265"/>
                  </a:lnTo>
                  <a:lnTo>
                    <a:pt x="1800" y="3276"/>
                  </a:lnTo>
                  <a:lnTo>
                    <a:pt x="2010" y="3281"/>
                  </a:lnTo>
                  <a:lnTo>
                    <a:pt x="2220" y="3281"/>
                  </a:lnTo>
                  <a:lnTo>
                    <a:pt x="2454" y="3276"/>
                  </a:lnTo>
                  <a:lnTo>
                    <a:pt x="2664" y="3265"/>
                  </a:lnTo>
                  <a:lnTo>
                    <a:pt x="3155" y="3233"/>
                  </a:lnTo>
                  <a:lnTo>
                    <a:pt x="3645" y="3190"/>
                  </a:lnTo>
                  <a:lnTo>
                    <a:pt x="4253" y="3136"/>
                  </a:lnTo>
                  <a:lnTo>
                    <a:pt x="4954" y="3061"/>
                  </a:lnTo>
                  <a:lnTo>
                    <a:pt x="5748" y="2970"/>
                  </a:lnTo>
                  <a:lnTo>
                    <a:pt x="6168" y="2911"/>
                  </a:lnTo>
                  <a:lnTo>
                    <a:pt x="6589" y="2852"/>
                  </a:lnTo>
                  <a:lnTo>
                    <a:pt x="7033" y="2788"/>
                  </a:lnTo>
                  <a:lnTo>
                    <a:pt x="7477" y="2713"/>
                  </a:lnTo>
                  <a:lnTo>
                    <a:pt x="7921" y="2633"/>
                  </a:lnTo>
                  <a:lnTo>
                    <a:pt x="8364" y="2547"/>
                  </a:lnTo>
                  <a:lnTo>
                    <a:pt x="8785" y="2456"/>
                  </a:lnTo>
                  <a:lnTo>
                    <a:pt x="9229" y="2359"/>
                  </a:lnTo>
                  <a:lnTo>
                    <a:pt x="9649" y="2252"/>
                  </a:lnTo>
                  <a:lnTo>
                    <a:pt x="10047" y="2139"/>
                  </a:lnTo>
                  <a:lnTo>
                    <a:pt x="10444" y="2016"/>
                  </a:lnTo>
                  <a:lnTo>
                    <a:pt x="10818" y="1887"/>
                  </a:lnTo>
                  <a:lnTo>
                    <a:pt x="11191" y="1753"/>
                  </a:lnTo>
                  <a:lnTo>
                    <a:pt x="11518" y="1609"/>
                  </a:lnTo>
                  <a:lnTo>
                    <a:pt x="11822" y="1453"/>
                  </a:lnTo>
                  <a:lnTo>
                    <a:pt x="12103" y="1292"/>
                  </a:lnTo>
                  <a:lnTo>
                    <a:pt x="12336" y="1121"/>
                  </a:lnTo>
                  <a:lnTo>
                    <a:pt x="12546" y="939"/>
                  </a:lnTo>
                  <a:lnTo>
                    <a:pt x="12710" y="751"/>
                  </a:lnTo>
                  <a:lnTo>
                    <a:pt x="12827" y="553"/>
                  </a:lnTo>
                  <a:lnTo>
                    <a:pt x="12850" y="504"/>
                  </a:lnTo>
                  <a:lnTo>
                    <a:pt x="12850" y="451"/>
                  </a:lnTo>
                  <a:lnTo>
                    <a:pt x="12803" y="403"/>
                  </a:lnTo>
                  <a:lnTo>
                    <a:pt x="12757" y="360"/>
                  </a:lnTo>
                  <a:lnTo>
                    <a:pt x="12687" y="311"/>
                  </a:lnTo>
                  <a:lnTo>
                    <a:pt x="12617" y="269"/>
                  </a:lnTo>
                  <a:lnTo>
                    <a:pt x="12500" y="226"/>
                  </a:lnTo>
                  <a:lnTo>
                    <a:pt x="12383" y="188"/>
                  </a:lnTo>
                  <a:lnTo>
                    <a:pt x="12243" y="156"/>
                  </a:lnTo>
                  <a:lnTo>
                    <a:pt x="12103" y="118"/>
                  </a:lnTo>
                  <a:lnTo>
                    <a:pt x="11939" y="92"/>
                  </a:lnTo>
                  <a:lnTo>
                    <a:pt x="11752" y="65"/>
                  </a:lnTo>
                  <a:lnTo>
                    <a:pt x="11565" y="43"/>
                  </a:lnTo>
                  <a:lnTo>
                    <a:pt x="11378" y="27"/>
                  </a:lnTo>
                  <a:lnTo>
                    <a:pt x="11168" y="11"/>
                  </a:lnTo>
                  <a:lnTo>
                    <a:pt x="10958" y="6"/>
                  </a:lnTo>
                  <a:lnTo>
                    <a:pt x="1070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4"/>
            <p:cNvSpPr/>
            <p:nvPr/>
          </p:nvSpPr>
          <p:spPr>
            <a:xfrm rot="10800000">
              <a:off x="-2184807" y="3632703"/>
              <a:ext cx="124195" cy="128436"/>
            </a:xfrm>
            <a:custGeom>
              <a:avLst/>
              <a:gdLst/>
              <a:ahLst/>
              <a:cxnLst/>
              <a:rect l="l" t="t" r="r" b="b"/>
              <a:pathLst>
                <a:path w="12850" h="3276" extrusionOk="0">
                  <a:moveTo>
                    <a:pt x="10490" y="1"/>
                  </a:moveTo>
                  <a:lnTo>
                    <a:pt x="10303" y="6"/>
                  </a:lnTo>
                  <a:lnTo>
                    <a:pt x="10116" y="17"/>
                  </a:lnTo>
                  <a:lnTo>
                    <a:pt x="9930" y="33"/>
                  </a:lnTo>
                  <a:lnTo>
                    <a:pt x="9743" y="49"/>
                  </a:lnTo>
                  <a:lnTo>
                    <a:pt x="9579" y="70"/>
                  </a:lnTo>
                  <a:lnTo>
                    <a:pt x="9416" y="92"/>
                  </a:lnTo>
                  <a:lnTo>
                    <a:pt x="9275" y="124"/>
                  </a:lnTo>
                  <a:lnTo>
                    <a:pt x="9135" y="151"/>
                  </a:lnTo>
                  <a:lnTo>
                    <a:pt x="9018" y="188"/>
                  </a:lnTo>
                  <a:lnTo>
                    <a:pt x="8902" y="220"/>
                  </a:lnTo>
                  <a:lnTo>
                    <a:pt x="8808" y="258"/>
                  </a:lnTo>
                  <a:lnTo>
                    <a:pt x="8715" y="301"/>
                  </a:lnTo>
                  <a:lnTo>
                    <a:pt x="8645" y="344"/>
                  </a:lnTo>
                  <a:lnTo>
                    <a:pt x="8598" y="387"/>
                  </a:lnTo>
                  <a:lnTo>
                    <a:pt x="8551" y="435"/>
                  </a:lnTo>
                  <a:lnTo>
                    <a:pt x="8481" y="569"/>
                  </a:lnTo>
                  <a:lnTo>
                    <a:pt x="8364" y="697"/>
                  </a:lnTo>
                  <a:lnTo>
                    <a:pt x="8224" y="821"/>
                  </a:lnTo>
                  <a:lnTo>
                    <a:pt x="8061" y="939"/>
                  </a:lnTo>
                  <a:lnTo>
                    <a:pt x="7874" y="1051"/>
                  </a:lnTo>
                  <a:lnTo>
                    <a:pt x="7663" y="1153"/>
                  </a:lnTo>
                  <a:lnTo>
                    <a:pt x="7430" y="1255"/>
                  </a:lnTo>
                  <a:lnTo>
                    <a:pt x="7196" y="1346"/>
                  </a:lnTo>
                  <a:lnTo>
                    <a:pt x="6939" y="1437"/>
                  </a:lnTo>
                  <a:lnTo>
                    <a:pt x="6659" y="1518"/>
                  </a:lnTo>
                  <a:lnTo>
                    <a:pt x="6378" y="1598"/>
                  </a:lnTo>
                  <a:lnTo>
                    <a:pt x="6098" y="1673"/>
                  </a:lnTo>
                  <a:lnTo>
                    <a:pt x="5794" y="1737"/>
                  </a:lnTo>
                  <a:lnTo>
                    <a:pt x="5514" y="1802"/>
                  </a:lnTo>
                  <a:lnTo>
                    <a:pt x="5210" y="1861"/>
                  </a:lnTo>
                  <a:lnTo>
                    <a:pt x="4907" y="1920"/>
                  </a:lnTo>
                  <a:lnTo>
                    <a:pt x="4299" y="2016"/>
                  </a:lnTo>
                  <a:lnTo>
                    <a:pt x="3715" y="2097"/>
                  </a:lnTo>
                  <a:lnTo>
                    <a:pt x="3178" y="2161"/>
                  </a:lnTo>
                  <a:lnTo>
                    <a:pt x="2710" y="2215"/>
                  </a:lnTo>
                  <a:lnTo>
                    <a:pt x="2290" y="2252"/>
                  </a:lnTo>
                  <a:lnTo>
                    <a:pt x="1963" y="2279"/>
                  </a:lnTo>
                  <a:lnTo>
                    <a:pt x="1612" y="2300"/>
                  </a:lnTo>
                  <a:lnTo>
                    <a:pt x="1402" y="2316"/>
                  </a:lnTo>
                  <a:lnTo>
                    <a:pt x="1215" y="2338"/>
                  </a:lnTo>
                  <a:lnTo>
                    <a:pt x="1028" y="2359"/>
                  </a:lnTo>
                  <a:lnTo>
                    <a:pt x="841" y="2386"/>
                  </a:lnTo>
                  <a:lnTo>
                    <a:pt x="678" y="2418"/>
                  </a:lnTo>
                  <a:lnTo>
                    <a:pt x="538" y="2456"/>
                  </a:lnTo>
                  <a:lnTo>
                    <a:pt x="421" y="2488"/>
                  </a:lnTo>
                  <a:lnTo>
                    <a:pt x="304" y="2531"/>
                  </a:lnTo>
                  <a:lnTo>
                    <a:pt x="211" y="2574"/>
                  </a:lnTo>
                  <a:lnTo>
                    <a:pt x="117" y="2617"/>
                  </a:lnTo>
                  <a:lnTo>
                    <a:pt x="71" y="2659"/>
                  </a:lnTo>
                  <a:lnTo>
                    <a:pt x="24" y="2708"/>
                  </a:lnTo>
                  <a:lnTo>
                    <a:pt x="0" y="2756"/>
                  </a:lnTo>
                  <a:lnTo>
                    <a:pt x="0" y="2804"/>
                  </a:lnTo>
                  <a:lnTo>
                    <a:pt x="24" y="2852"/>
                  </a:lnTo>
                  <a:lnTo>
                    <a:pt x="71" y="2906"/>
                  </a:lnTo>
                  <a:lnTo>
                    <a:pt x="141" y="2954"/>
                  </a:lnTo>
                  <a:lnTo>
                    <a:pt x="211" y="2997"/>
                  </a:lnTo>
                  <a:lnTo>
                    <a:pt x="327" y="3040"/>
                  </a:lnTo>
                  <a:lnTo>
                    <a:pt x="444" y="3078"/>
                  </a:lnTo>
                  <a:lnTo>
                    <a:pt x="561" y="3115"/>
                  </a:lnTo>
                  <a:lnTo>
                    <a:pt x="725" y="3147"/>
                  </a:lnTo>
                  <a:lnTo>
                    <a:pt x="888" y="3179"/>
                  </a:lnTo>
                  <a:lnTo>
                    <a:pt x="1052" y="3206"/>
                  </a:lnTo>
                  <a:lnTo>
                    <a:pt x="1239" y="3228"/>
                  </a:lnTo>
                  <a:lnTo>
                    <a:pt x="1426" y="3244"/>
                  </a:lnTo>
                  <a:lnTo>
                    <a:pt x="1612" y="3260"/>
                  </a:lnTo>
                  <a:lnTo>
                    <a:pt x="1823" y="3271"/>
                  </a:lnTo>
                  <a:lnTo>
                    <a:pt x="2033" y="3271"/>
                  </a:lnTo>
                  <a:lnTo>
                    <a:pt x="2243" y="3276"/>
                  </a:lnTo>
                  <a:lnTo>
                    <a:pt x="2454" y="3271"/>
                  </a:lnTo>
                  <a:lnTo>
                    <a:pt x="2664" y="3260"/>
                  </a:lnTo>
                  <a:lnTo>
                    <a:pt x="3178" y="3228"/>
                  </a:lnTo>
                  <a:lnTo>
                    <a:pt x="3645" y="3190"/>
                  </a:lnTo>
                  <a:lnTo>
                    <a:pt x="4252" y="3131"/>
                  </a:lnTo>
                  <a:lnTo>
                    <a:pt x="4977" y="3062"/>
                  </a:lnTo>
                  <a:lnTo>
                    <a:pt x="5748" y="2965"/>
                  </a:lnTo>
                  <a:lnTo>
                    <a:pt x="6168" y="2911"/>
                  </a:lnTo>
                  <a:lnTo>
                    <a:pt x="6612" y="2847"/>
                  </a:lnTo>
                  <a:lnTo>
                    <a:pt x="7033" y="2783"/>
                  </a:lnTo>
                  <a:lnTo>
                    <a:pt x="7477" y="2708"/>
                  </a:lnTo>
                  <a:lnTo>
                    <a:pt x="7920" y="2633"/>
                  </a:lnTo>
                  <a:lnTo>
                    <a:pt x="8364" y="2547"/>
                  </a:lnTo>
                  <a:lnTo>
                    <a:pt x="8808" y="2456"/>
                  </a:lnTo>
                  <a:lnTo>
                    <a:pt x="9229" y="2354"/>
                  </a:lnTo>
                  <a:lnTo>
                    <a:pt x="9649" y="2247"/>
                  </a:lnTo>
                  <a:lnTo>
                    <a:pt x="10070" y="2134"/>
                  </a:lnTo>
                  <a:lnTo>
                    <a:pt x="10467" y="2011"/>
                  </a:lnTo>
                  <a:lnTo>
                    <a:pt x="10841" y="1882"/>
                  </a:lnTo>
                  <a:lnTo>
                    <a:pt x="11191" y="1748"/>
                  </a:lnTo>
                  <a:lnTo>
                    <a:pt x="11518" y="1603"/>
                  </a:lnTo>
                  <a:lnTo>
                    <a:pt x="11822" y="1448"/>
                  </a:lnTo>
                  <a:lnTo>
                    <a:pt x="12102" y="1287"/>
                  </a:lnTo>
                  <a:lnTo>
                    <a:pt x="12336" y="1116"/>
                  </a:lnTo>
                  <a:lnTo>
                    <a:pt x="12546" y="939"/>
                  </a:lnTo>
                  <a:lnTo>
                    <a:pt x="12710" y="746"/>
                  </a:lnTo>
                  <a:lnTo>
                    <a:pt x="12850" y="547"/>
                  </a:lnTo>
                  <a:lnTo>
                    <a:pt x="12850" y="499"/>
                  </a:lnTo>
                  <a:lnTo>
                    <a:pt x="12850" y="451"/>
                  </a:lnTo>
                  <a:lnTo>
                    <a:pt x="12827" y="403"/>
                  </a:lnTo>
                  <a:lnTo>
                    <a:pt x="12780" y="354"/>
                  </a:lnTo>
                  <a:lnTo>
                    <a:pt x="12710" y="312"/>
                  </a:lnTo>
                  <a:lnTo>
                    <a:pt x="12616" y="263"/>
                  </a:lnTo>
                  <a:lnTo>
                    <a:pt x="12499" y="226"/>
                  </a:lnTo>
                  <a:lnTo>
                    <a:pt x="12383" y="188"/>
                  </a:lnTo>
                  <a:lnTo>
                    <a:pt x="12243" y="151"/>
                  </a:lnTo>
                  <a:lnTo>
                    <a:pt x="12102" y="119"/>
                  </a:lnTo>
                  <a:lnTo>
                    <a:pt x="11939" y="86"/>
                  </a:lnTo>
                  <a:lnTo>
                    <a:pt x="11752" y="60"/>
                  </a:lnTo>
                  <a:lnTo>
                    <a:pt x="11565" y="38"/>
                  </a:lnTo>
                  <a:lnTo>
                    <a:pt x="11378" y="22"/>
                  </a:lnTo>
                  <a:lnTo>
                    <a:pt x="11168" y="11"/>
                  </a:lnTo>
                  <a:lnTo>
                    <a:pt x="1095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4"/>
            <p:cNvSpPr/>
            <p:nvPr/>
          </p:nvSpPr>
          <p:spPr>
            <a:xfrm rot="10800000">
              <a:off x="-2282578" y="3544414"/>
              <a:ext cx="115613" cy="134983"/>
            </a:xfrm>
            <a:custGeom>
              <a:avLst/>
              <a:gdLst/>
              <a:ahLst/>
              <a:cxnLst/>
              <a:rect l="l" t="t" r="r" b="b"/>
              <a:pathLst>
                <a:path w="11962" h="3443" extrusionOk="0">
                  <a:moveTo>
                    <a:pt x="9813" y="1"/>
                  </a:moveTo>
                  <a:lnTo>
                    <a:pt x="9602" y="6"/>
                  </a:lnTo>
                  <a:lnTo>
                    <a:pt x="9392" y="12"/>
                  </a:lnTo>
                  <a:lnTo>
                    <a:pt x="9182" y="22"/>
                  </a:lnTo>
                  <a:lnTo>
                    <a:pt x="8995" y="38"/>
                  </a:lnTo>
                  <a:lnTo>
                    <a:pt x="8808" y="60"/>
                  </a:lnTo>
                  <a:lnTo>
                    <a:pt x="8621" y="81"/>
                  </a:lnTo>
                  <a:lnTo>
                    <a:pt x="8458" y="108"/>
                  </a:lnTo>
                  <a:lnTo>
                    <a:pt x="8317" y="140"/>
                  </a:lnTo>
                  <a:lnTo>
                    <a:pt x="8177" y="172"/>
                  </a:lnTo>
                  <a:lnTo>
                    <a:pt x="8060" y="210"/>
                  </a:lnTo>
                  <a:lnTo>
                    <a:pt x="7944" y="253"/>
                  </a:lnTo>
                  <a:lnTo>
                    <a:pt x="7850" y="290"/>
                  </a:lnTo>
                  <a:lnTo>
                    <a:pt x="7780" y="339"/>
                  </a:lnTo>
                  <a:lnTo>
                    <a:pt x="7710" y="382"/>
                  </a:lnTo>
                  <a:lnTo>
                    <a:pt x="7687" y="430"/>
                  </a:lnTo>
                  <a:lnTo>
                    <a:pt x="7663" y="478"/>
                  </a:lnTo>
                  <a:lnTo>
                    <a:pt x="7617" y="617"/>
                  </a:lnTo>
                  <a:lnTo>
                    <a:pt x="7546" y="751"/>
                  </a:lnTo>
                  <a:lnTo>
                    <a:pt x="7453" y="880"/>
                  </a:lnTo>
                  <a:lnTo>
                    <a:pt x="7336" y="998"/>
                  </a:lnTo>
                  <a:lnTo>
                    <a:pt x="7196" y="1116"/>
                  </a:lnTo>
                  <a:lnTo>
                    <a:pt x="7009" y="1223"/>
                  </a:lnTo>
                  <a:lnTo>
                    <a:pt x="6822" y="1330"/>
                  </a:lnTo>
                  <a:lnTo>
                    <a:pt x="6612" y="1427"/>
                  </a:lnTo>
                  <a:lnTo>
                    <a:pt x="6378" y="1523"/>
                  </a:lnTo>
                  <a:lnTo>
                    <a:pt x="6145" y="1609"/>
                  </a:lnTo>
                  <a:lnTo>
                    <a:pt x="5888" y="1695"/>
                  </a:lnTo>
                  <a:lnTo>
                    <a:pt x="5631" y="1775"/>
                  </a:lnTo>
                  <a:lnTo>
                    <a:pt x="5350" y="1850"/>
                  </a:lnTo>
                  <a:lnTo>
                    <a:pt x="5070" y="1920"/>
                  </a:lnTo>
                  <a:lnTo>
                    <a:pt x="4790" y="1984"/>
                  </a:lnTo>
                  <a:lnTo>
                    <a:pt x="4509" y="2043"/>
                  </a:lnTo>
                  <a:lnTo>
                    <a:pt x="3949" y="2151"/>
                  </a:lnTo>
                  <a:lnTo>
                    <a:pt x="3388" y="2242"/>
                  </a:lnTo>
                  <a:lnTo>
                    <a:pt x="2874" y="2317"/>
                  </a:lnTo>
                  <a:lnTo>
                    <a:pt x="2430" y="2376"/>
                  </a:lnTo>
                  <a:lnTo>
                    <a:pt x="2033" y="2424"/>
                  </a:lnTo>
                  <a:lnTo>
                    <a:pt x="1729" y="2456"/>
                  </a:lnTo>
                  <a:lnTo>
                    <a:pt x="1449" y="2478"/>
                  </a:lnTo>
                  <a:lnTo>
                    <a:pt x="1262" y="2499"/>
                  </a:lnTo>
                  <a:lnTo>
                    <a:pt x="1052" y="2520"/>
                  </a:lnTo>
                  <a:lnTo>
                    <a:pt x="888" y="2547"/>
                  </a:lnTo>
                  <a:lnTo>
                    <a:pt x="725" y="2579"/>
                  </a:lnTo>
                  <a:lnTo>
                    <a:pt x="561" y="2612"/>
                  </a:lnTo>
                  <a:lnTo>
                    <a:pt x="444" y="2649"/>
                  </a:lnTo>
                  <a:lnTo>
                    <a:pt x="327" y="2687"/>
                  </a:lnTo>
                  <a:lnTo>
                    <a:pt x="234" y="2729"/>
                  </a:lnTo>
                  <a:lnTo>
                    <a:pt x="140" y="2772"/>
                  </a:lnTo>
                  <a:lnTo>
                    <a:pt x="70" y="2821"/>
                  </a:lnTo>
                  <a:lnTo>
                    <a:pt x="24" y="2863"/>
                  </a:lnTo>
                  <a:lnTo>
                    <a:pt x="0" y="2912"/>
                  </a:lnTo>
                  <a:lnTo>
                    <a:pt x="0" y="2960"/>
                  </a:lnTo>
                  <a:lnTo>
                    <a:pt x="24" y="3008"/>
                  </a:lnTo>
                  <a:lnTo>
                    <a:pt x="70" y="3056"/>
                  </a:lnTo>
                  <a:lnTo>
                    <a:pt x="117" y="3110"/>
                  </a:lnTo>
                  <a:lnTo>
                    <a:pt x="211" y="3153"/>
                  </a:lnTo>
                  <a:lnTo>
                    <a:pt x="304" y="3201"/>
                  </a:lnTo>
                  <a:lnTo>
                    <a:pt x="421" y="3239"/>
                  </a:lnTo>
                  <a:lnTo>
                    <a:pt x="561" y="3276"/>
                  </a:lnTo>
                  <a:lnTo>
                    <a:pt x="701" y="3314"/>
                  </a:lnTo>
                  <a:lnTo>
                    <a:pt x="865" y="3341"/>
                  </a:lnTo>
                  <a:lnTo>
                    <a:pt x="1028" y="3367"/>
                  </a:lnTo>
                  <a:lnTo>
                    <a:pt x="1215" y="3389"/>
                  </a:lnTo>
                  <a:lnTo>
                    <a:pt x="1402" y="3410"/>
                  </a:lnTo>
                  <a:lnTo>
                    <a:pt x="1612" y="3426"/>
                  </a:lnTo>
                  <a:lnTo>
                    <a:pt x="1799" y="3437"/>
                  </a:lnTo>
                  <a:lnTo>
                    <a:pt x="2009" y="3442"/>
                  </a:lnTo>
                  <a:lnTo>
                    <a:pt x="2220" y="3442"/>
                  </a:lnTo>
                  <a:lnTo>
                    <a:pt x="2430" y="3437"/>
                  </a:lnTo>
                  <a:lnTo>
                    <a:pt x="2640" y="3426"/>
                  </a:lnTo>
                  <a:lnTo>
                    <a:pt x="2851" y="3416"/>
                  </a:lnTo>
                  <a:lnTo>
                    <a:pt x="3341" y="3373"/>
                  </a:lnTo>
                  <a:lnTo>
                    <a:pt x="3808" y="3325"/>
                  </a:lnTo>
                  <a:lnTo>
                    <a:pt x="4392" y="3255"/>
                  </a:lnTo>
                  <a:lnTo>
                    <a:pt x="5070" y="3169"/>
                  </a:lnTo>
                  <a:lnTo>
                    <a:pt x="5818" y="3056"/>
                  </a:lnTo>
                  <a:lnTo>
                    <a:pt x="6215" y="2992"/>
                  </a:lnTo>
                  <a:lnTo>
                    <a:pt x="6612" y="2928"/>
                  </a:lnTo>
                  <a:lnTo>
                    <a:pt x="7032" y="2853"/>
                  </a:lnTo>
                  <a:lnTo>
                    <a:pt x="7430" y="2767"/>
                  </a:lnTo>
                  <a:lnTo>
                    <a:pt x="7850" y="2681"/>
                  </a:lnTo>
                  <a:lnTo>
                    <a:pt x="8247" y="2590"/>
                  </a:lnTo>
                  <a:lnTo>
                    <a:pt x="8668" y="2488"/>
                  </a:lnTo>
                  <a:lnTo>
                    <a:pt x="9042" y="2381"/>
                  </a:lnTo>
                  <a:lnTo>
                    <a:pt x="9439" y="2268"/>
                  </a:lnTo>
                  <a:lnTo>
                    <a:pt x="9789" y="2145"/>
                  </a:lnTo>
                  <a:lnTo>
                    <a:pt x="10140" y="2017"/>
                  </a:lnTo>
                  <a:lnTo>
                    <a:pt x="10467" y="1882"/>
                  </a:lnTo>
                  <a:lnTo>
                    <a:pt x="10771" y="1738"/>
                  </a:lnTo>
                  <a:lnTo>
                    <a:pt x="11051" y="1588"/>
                  </a:lnTo>
                  <a:lnTo>
                    <a:pt x="11284" y="1427"/>
                  </a:lnTo>
                  <a:lnTo>
                    <a:pt x="11495" y="1261"/>
                  </a:lnTo>
                  <a:lnTo>
                    <a:pt x="11682" y="1084"/>
                  </a:lnTo>
                  <a:lnTo>
                    <a:pt x="11822" y="901"/>
                  </a:lnTo>
                  <a:lnTo>
                    <a:pt x="11915" y="709"/>
                  </a:lnTo>
                  <a:lnTo>
                    <a:pt x="11962" y="510"/>
                  </a:lnTo>
                  <a:lnTo>
                    <a:pt x="11962" y="462"/>
                  </a:lnTo>
                  <a:lnTo>
                    <a:pt x="11939" y="408"/>
                  </a:lnTo>
                  <a:lnTo>
                    <a:pt x="11892" y="365"/>
                  </a:lnTo>
                  <a:lnTo>
                    <a:pt x="11822" y="317"/>
                  </a:lnTo>
                  <a:lnTo>
                    <a:pt x="11728" y="274"/>
                  </a:lnTo>
                  <a:lnTo>
                    <a:pt x="11635" y="231"/>
                  </a:lnTo>
                  <a:lnTo>
                    <a:pt x="11518" y="194"/>
                  </a:lnTo>
                  <a:lnTo>
                    <a:pt x="11378" y="156"/>
                  </a:lnTo>
                  <a:lnTo>
                    <a:pt x="11238" y="124"/>
                  </a:lnTo>
                  <a:lnTo>
                    <a:pt x="11074" y="92"/>
                  </a:lnTo>
                  <a:lnTo>
                    <a:pt x="10887" y="71"/>
                  </a:lnTo>
                  <a:lnTo>
                    <a:pt x="10700" y="44"/>
                  </a:lnTo>
                  <a:lnTo>
                    <a:pt x="10514" y="28"/>
                  </a:lnTo>
                  <a:lnTo>
                    <a:pt x="10303" y="17"/>
                  </a:lnTo>
                  <a:lnTo>
                    <a:pt x="10093" y="6"/>
                  </a:lnTo>
                  <a:lnTo>
                    <a:pt x="988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4"/>
            <p:cNvSpPr/>
            <p:nvPr/>
          </p:nvSpPr>
          <p:spPr>
            <a:xfrm rot="10800000">
              <a:off x="-84187" y="3871226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435" y="1"/>
                  </a:moveTo>
                  <a:lnTo>
                    <a:pt x="3178" y="11"/>
                  </a:lnTo>
                  <a:lnTo>
                    <a:pt x="2921" y="27"/>
                  </a:lnTo>
                  <a:lnTo>
                    <a:pt x="2687" y="54"/>
                  </a:lnTo>
                  <a:lnTo>
                    <a:pt x="2501" y="81"/>
                  </a:lnTo>
                  <a:lnTo>
                    <a:pt x="2314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3" y="215"/>
                  </a:lnTo>
                  <a:lnTo>
                    <a:pt x="1776" y="258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43" y="580"/>
                  </a:lnTo>
                  <a:lnTo>
                    <a:pt x="1589" y="628"/>
                  </a:lnTo>
                  <a:lnTo>
                    <a:pt x="1660" y="671"/>
                  </a:lnTo>
                  <a:lnTo>
                    <a:pt x="1753" y="719"/>
                  </a:lnTo>
                  <a:lnTo>
                    <a:pt x="2010" y="842"/>
                  </a:lnTo>
                  <a:lnTo>
                    <a:pt x="2244" y="966"/>
                  </a:lnTo>
                  <a:lnTo>
                    <a:pt x="2430" y="1089"/>
                  </a:lnTo>
                  <a:lnTo>
                    <a:pt x="2571" y="1207"/>
                  </a:lnTo>
                  <a:lnTo>
                    <a:pt x="2687" y="1325"/>
                  </a:lnTo>
                  <a:lnTo>
                    <a:pt x="2758" y="1443"/>
                  </a:lnTo>
                  <a:lnTo>
                    <a:pt x="2828" y="1555"/>
                  </a:lnTo>
                  <a:lnTo>
                    <a:pt x="2851" y="1662"/>
                  </a:lnTo>
                  <a:lnTo>
                    <a:pt x="2851" y="1770"/>
                  </a:lnTo>
                  <a:lnTo>
                    <a:pt x="2828" y="1877"/>
                  </a:lnTo>
                  <a:lnTo>
                    <a:pt x="2781" y="1979"/>
                  </a:lnTo>
                  <a:lnTo>
                    <a:pt x="2711" y="2075"/>
                  </a:lnTo>
                  <a:lnTo>
                    <a:pt x="2617" y="2172"/>
                  </a:lnTo>
                  <a:lnTo>
                    <a:pt x="2524" y="2263"/>
                  </a:lnTo>
                  <a:lnTo>
                    <a:pt x="2407" y="2354"/>
                  </a:lnTo>
                  <a:lnTo>
                    <a:pt x="2290" y="2440"/>
                  </a:lnTo>
                  <a:lnTo>
                    <a:pt x="2033" y="2595"/>
                  </a:lnTo>
                  <a:lnTo>
                    <a:pt x="1730" y="2735"/>
                  </a:lnTo>
                  <a:lnTo>
                    <a:pt x="1449" y="2858"/>
                  </a:lnTo>
                  <a:lnTo>
                    <a:pt x="1169" y="2960"/>
                  </a:lnTo>
                  <a:lnTo>
                    <a:pt x="935" y="3046"/>
                  </a:lnTo>
                  <a:lnTo>
                    <a:pt x="725" y="3104"/>
                  </a:lnTo>
                  <a:lnTo>
                    <a:pt x="538" y="3158"/>
                  </a:lnTo>
                  <a:lnTo>
                    <a:pt x="398" y="3196"/>
                  </a:lnTo>
                  <a:lnTo>
                    <a:pt x="281" y="3238"/>
                  </a:lnTo>
                  <a:lnTo>
                    <a:pt x="188" y="3281"/>
                  </a:lnTo>
                  <a:lnTo>
                    <a:pt x="118" y="3324"/>
                  </a:lnTo>
                  <a:lnTo>
                    <a:pt x="47" y="3373"/>
                  </a:lnTo>
                  <a:lnTo>
                    <a:pt x="1" y="3421"/>
                  </a:lnTo>
                  <a:lnTo>
                    <a:pt x="1" y="3469"/>
                  </a:lnTo>
                  <a:lnTo>
                    <a:pt x="1" y="3512"/>
                  </a:lnTo>
                  <a:lnTo>
                    <a:pt x="1" y="3560"/>
                  </a:lnTo>
                  <a:lnTo>
                    <a:pt x="47" y="3608"/>
                  </a:lnTo>
                  <a:lnTo>
                    <a:pt x="118" y="3651"/>
                  </a:lnTo>
                  <a:lnTo>
                    <a:pt x="188" y="3700"/>
                  </a:lnTo>
                  <a:lnTo>
                    <a:pt x="281" y="3742"/>
                  </a:lnTo>
                  <a:lnTo>
                    <a:pt x="398" y="3780"/>
                  </a:lnTo>
                  <a:lnTo>
                    <a:pt x="538" y="3817"/>
                  </a:lnTo>
                  <a:lnTo>
                    <a:pt x="702" y="3855"/>
                  </a:lnTo>
                  <a:lnTo>
                    <a:pt x="865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26" y="3957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033" y="3984"/>
                  </a:lnTo>
                  <a:lnTo>
                    <a:pt x="2244" y="3984"/>
                  </a:lnTo>
                  <a:lnTo>
                    <a:pt x="2454" y="3978"/>
                  </a:lnTo>
                  <a:lnTo>
                    <a:pt x="2664" y="3968"/>
                  </a:lnTo>
                  <a:lnTo>
                    <a:pt x="2851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7"/>
                  </a:lnTo>
                  <a:lnTo>
                    <a:pt x="4066" y="3726"/>
                  </a:lnTo>
                  <a:lnTo>
                    <a:pt x="4370" y="3635"/>
                  </a:lnTo>
                  <a:lnTo>
                    <a:pt x="4743" y="3512"/>
                  </a:lnTo>
                  <a:lnTo>
                    <a:pt x="5164" y="3356"/>
                  </a:lnTo>
                  <a:lnTo>
                    <a:pt x="5584" y="3180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192" y="2863"/>
                  </a:lnTo>
                  <a:lnTo>
                    <a:pt x="6402" y="2745"/>
                  </a:lnTo>
                  <a:lnTo>
                    <a:pt x="6566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26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6" y="799"/>
                  </a:lnTo>
                  <a:lnTo>
                    <a:pt x="6285" y="628"/>
                  </a:lnTo>
                  <a:lnTo>
                    <a:pt x="5958" y="446"/>
                  </a:lnTo>
                  <a:lnTo>
                    <a:pt x="5584" y="269"/>
                  </a:lnTo>
                  <a:lnTo>
                    <a:pt x="5421" y="204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4"/>
            <p:cNvSpPr/>
            <p:nvPr/>
          </p:nvSpPr>
          <p:spPr>
            <a:xfrm rot="10800000">
              <a:off x="96684" y="3741536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4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710" y="54"/>
                  </a:lnTo>
                  <a:lnTo>
                    <a:pt x="2523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2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79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5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0" y="1652"/>
                  </a:lnTo>
                  <a:lnTo>
                    <a:pt x="2850" y="1759"/>
                  </a:lnTo>
                  <a:lnTo>
                    <a:pt x="2827" y="1861"/>
                  </a:lnTo>
                  <a:lnTo>
                    <a:pt x="2804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2"/>
                  </a:lnTo>
                  <a:lnTo>
                    <a:pt x="2336" y="2418"/>
                  </a:lnTo>
                  <a:lnTo>
                    <a:pt x="2079" y="2574"/>
                  </a:lnTo>
                  <a:lnTo>
                    <a:pt x="1799" y="2713"/>
                  </a:lnTo>
                  <a:lnTo>
                    <a:pt x="1495" y="2836"/>
                  </a:lnTo>
                  <a:lnTo>
                    <a:pt x="1215" y="2944"/>
                  </a:lnTo>
                  <a:lnTo>
                    <a:pt x="981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5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70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2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40" y="3651"/>
                  </a:lnTo>
                  <a:lnTo>
                    <a:pt x="210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59" y="3967"/>
                  </a:lnTo>
                  <a:lnTo>
                    <a:pt x="1869" y="3978"/>
                  </a:lnTo>
                  <a:lnTo>
                    <a:pt x="2266" y="3978"/>
                  </a:lnTo>
                  <a:lnTo>
                    <a:pt x="2477" y="3973"/>
                  </a:lnTo>
                  <a:lnTo>
                    <a:pt x="2687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4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2" y="3630"/>
                  </a:lnTo>
                  <a:lnTo>
                    <a:pt x="4766" y="3506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78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3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69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5" y="976"/>
                  </a:lnTo>
                  <a:lnTo>
                    <a:pt x="6565" y="799"/>
                  </a:lnTo>
                  <a:lnTo>
                    <a:pt x="6308" y="628"/>
                  </a:lnTo>
                  <a:lnTo>
                    <a:pt x="5981" y="445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4"/>
            <p:cNvSpPr/>
            <p:nvPr/>
          </p:nvSpPr>
          <p:spPr>
            <a:xfrm rot="10800000">
              <a:off x="-55511" y="3599889"/>
              <a:ext cx="69337" cy="155997"/>
            </a:xfrm>
            <a:custGeom>
              <a:avLst/>
              <a:gdLst/>
              <a:ahLst/>
              <a:cxnLst/>
              <a:rect l="l" t="t" r="r" b="b"/>
              <a:pathLst>
                <a:path w="7174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21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3" y="215"/>
                  </a:lnTo>
                  <a:lnTo>
                    <a:pt x="1800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59" y="671"/>
                  </a:lnTo>
                  <a:lnTo>
                    <a:pt x="1753" y="719"/>
                  </a:lnTo>
                  <a:lnTo>
                    <a:pt x="2010" y="842"/>
                  </a:lnTo>
                  <a:lnTo>
                    <a:pt x="2244" y="966"/>
                  </a:lnTo>
                  <a:lnTo>
                    <a:pt x="2430" y="1083"/>
                  </a:lnTo>
                  <a:lnTo>
                    <a:pt x="2571" y="1201"/>
                  </a:lnTo>
                  <a:lnTo>
                    <a:pt x="2687" y="1319"/>
                  </a:lnTo>
                  <a:lnTo>
                    <a:pt x="2757" y="1432"/>
                  </a:lnTo>
                  <a:lnTo>
                    <a:pt x="2828" y="1544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1"/>
                  </a:lnTo>
                  <a:lnTo>
                    <a:pt x="2781" y="1963"/>
                  </a:lnTo>
                  <a:lnTo>
                    <a:pt x="2711" y="2059"/>
                  </a:lnTo>
                  <a:lnTo>
                    <a:pt x="2641" y="2156"/>
                  </a:lnTo>
                  <a:lnTo>
                    <a:pt x="2547" y="2247"/>
                  </a:lnTo>
                  <a:lnTo>
                    <a:pt x="2454" y="2333"/>
                  </a:lnTo>
                  <a:lnTo>
                    <a:pt x="2314" y="2418"/>
                  </a:lnTo>
                  <a:lnTo>
                    <a:pt x="2057" y="2574"/>
                  </a:lnTo>
                  <a:lnTo>
                    <a:pt x="1776" y="2718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59" y="3029"/>
                  </a:lnTo>
                  <a:lnTo>
                    <a:pt x="748" y="3094"/>
                  </a:lnTo>
                  <a:lnTo>
                    <a:pt x="538" y="3158"/>
                  </a:lnTo>
                  <a:lnTo>
                    <a:pt x="398" y="3196"/>
                  </a:lnTo>
                  <a:lnTo>
                    <a:pt x="281" y="3238"/>
                  </a:lnTo>
                  <a:lnTo>
                    <a:pt x="188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17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7"/>
                  </a:lnTo>
                  <a:lnTo>
                    <a:pt x="4066" y="3726"/>
                  </a:lnTo>
                  <a:lnTo>
                    <a:pt x="4370" y="3635"/>
                  </a:lnTo>
                  <a:lnTo>
                    <a:pt x="4743" y="3512"/>
                  </a:lnTo>
                  <a:lnTo>
                    <a:pt x="5164" y="3356"/>
                  </a:lnTo>
                  <a:lnTo>
                    <a:pt x="5584" y="3179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192" y="2863"/>
                  </a:lnTo>
                  <a:lnTo>
                    <a:pt x="6402" y="2745"/>
                  </a:lnTo>
                  <a:lnTo>
                    <a:pt x="6566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26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6" y="799"/>
                  </a:lnTo>
                  <a:lnTo>
                    <a:pt x="6285" y="628"/>
                  </a:lnTo>
                  <a:lnTo>
                    <a:pt x="5958" y="446"/>
                  </a:lnTo>
                  <a:lnTo>
                    <a:pt x="5584" y="269"/>
                  </a:lnTo>
                  <a:lnTo>
                    <a:pt x="5421" y="204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4"/>
            <p:cNvSpPr/>
            <p:nvPr/>
          </p:nvSpPr>
          <p:spPr>
            <a:xfrm rot="10800000">
              <a:off x="147261" y="3517323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435" y="1"/>
                  </a:moveTo>
                  <a:lnTo>
                    <a:pt x="3178" y="12"/>
                  </a:lnTo>
                  <a:lnTo>
                    <a:pt x="2945" y="28"/>
                  </a:lnTo>
                  <a:lnTo>
                    <a:pt x="2711" y="55"/>
                  </a:lnTo>
                  <a:lnTo>
                    <a:pt x="2501" y="81"/>
                  </a:lnTo>
                  <a:lnTo>
                    <a:pt x="2337" y="108"/>
                  </a:lnTo>
                  <a:lnTo>
                    <a:pt x="2174" y="140"/>
                  </a:lnTo>
                  <a:lnTo>
                    <a:pt x="2033" y="178"/>
                  </a:lnTo>
                  <a:lnTo>
                    <a:pt x="1917" y="215"/>
                  </a:lnTo>
                  <a:lnTo>
                    <a:pt x="1800" y="253"/>
                  </a:lnTo>
                  <a:lnTo>
                    <a:pt x="1706" y="296"/>
                  </a:lnTo>
                  <a:lnTo>
                    <a:pt x="1636" y="344"/>
                  </a:lnTo>
                  <a:lnTo>
                    <a:pt x="1590" y="387"/>
                  </a:lnTo>
                  <a:lnTo>
                    <a:pt x="1543" y="435"/>
                  </a:lnTo>
                  <a:lnTo>
                    <a:pt x="1543" y="483"/>
                  </a:lnTo>
                  <a:lnTo>
                    <a:pt x="1543" y="532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1"/>
                  </a:lnTo>
                  <a:lnTo>
                    <a:pt x="1776" y="719"/>
                  </a:lnTo>
                  <a:lnTo>
                    <a:pt x="2033" y="843"/>
                  </a:lnTo>
                  <a:lnTo>
                    <a:pt x="2244" y="966"/>
                  </a:lnTo>
                  <a:lnTo>
                    <a:pt x="2431" y="1084"/>
                  </a:lnTo>
                  <a:lnTo>
                    <a:pt x="2571" y="1202"/>
                  </a:lnTo>
                  <a:lnTo>
                    <a:pt x="2688" y="1320"/>
                  </a:lnTo>
                  <a:lnTo>
                    <a:pt x="2781" y="1432"/>
                  </a:lnTo>
                  <a:lnTo>
                    <a:pt x="2828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1"/>
                  </a:lnTo>
                  <a:lnTo>
                    <a:pt x="2781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47" y="2247"/>
                  </a:lnTo>
                  <a:lnTo>
                    <a:pt x="2454" y="2333"/>
                  </a:lnTo>
                  <a:lnTo>
                    <a:pt x="2337" y="2419"/>
                  </a:lnTo>
                  <a:lnTo>
                    <a:pt x="2080" y="2574"/>
                  </a:lnTo>
                  <a:lnTo>
                    <a:pt x="1800" y="2719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82" y="3030"/>
                  </a:lnTo>
                  <a:lnTo>
                    <a:pt x="772" y="3094"/>
                  </a:lnTo>
                  <a:lnTo>
                    <a:pt x="538" y="3158"/>
                  </a:lnTo>
                  <a:lnTo>
                    <a:pt x="398" y="3201"/>
                  </a:lnTo>
                  <a:lnTo>
                    <a:pt x="281" y="3239"/>
                  </a:lnTo>
                  <a:lnTo>
                    <a:pt x="188" y="3282"/>
                  </a:lnTo>
                  <a:lnTo>
                    <a:pt x="118" y="3330"/>
                  </a:lnTo>
                  <a:lnTo>
                    <a:pt x="71" y="3373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8"/>
                  </a:lnTo>
                  <a:lnTo>
                    <a:pt x="24" y="3566"/>
                  </a:lnTo>
                  <a:lnTo>
                    <a:pt x="71" y="3609"/>
                  </a:lnTo>
                  <a:lnTo>
                    <a:pt x="141" y="3657"/>
                  </a:lnTo>
                  <a:lnTo>
                    <a:pt x="211" y="3700"/>
                  </a:lnTo>
                  <a:lnTo>
                    <a:pt x="305" y="3743"/>
                  </a:lnTo>
                  <a:lnTo>
                    <a:pt x="421" y="3780"/>
                  </a:lnTo>
                  <a:lnTo>
                    <a:pt x="562" y="3823"/>
                  </a:lnTo>
                  <a:lnTo>
                    <a:pt x="725" y="3855"/>
                  </a:lnTo>
                  <a:lnTo>
                    <a:pt x="889" y="3887"/>
                  </a:lnTo>
                  <a:lnTo>
                    <a:pt x="1076" y="3914"/>
                  </a:lnTo>
                  <a:lnTo>
                    <a:pt x="1263" y="3936"/>
                  </a:lnTo>
                  <a:lnTo>
                    <a:pt x="1449" y="3957"/>
                  </a:lnTo>
                  <a:lnTo>
                    <a:pt x="1660" y="3968"/>
                  </a:lnTo>
                  <a:lnTo>
                    <a:pt x="1870" y="3979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9"/>
                  </a:lnTo>
                  <a:lnTo>
                    <a:pt x="2688" y="3968"/>
                  </a:lnTo>
                  <a:lnTo>
                    <a:pt x="2875" y="3952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9" y="3855"/>
                  </a:lnTo>
                  <a:lnTo>
                    <a:pt x="3739" y="3818"/>
                  </a:lnTo>
                  <a:lnTo>
                    <a:pt x="4089" y="3727"/>
                  </a:lnTo>
                  <a:lnTo>
                    <a:pt x="4393" y="3636"/>
                  </a:lnTo>
                  <a:lnTo>
                    <a:pt x="4767" y="3512"/>
                  </a:lnTo>
                  <a:lnTo>
                    <a:pt x="5164" y="3357"/>
                  </a:lnTo>
                  <a:lnTo>
                    <a:pt x="5585" y="3180"/>
                  </a:lnTo>
                  <a:lnTo>
                    <a:pt x="5795" y="3078"/>
                  </a:lnTo>
                  <a:lnTo>
                    <a:pt x="6005" y="2976"/>
                  </a:lnTo>
                  <a:lnTo>
                    <a:pt x="6215" y="2864"/>
                  </a:lnTo>
                  <a:lnTo>
                    <a:pt x="6402" y="2746"/>
                  </a:lnTo>
                  <a:lnTo>
                    <a:pt x="6566" y="2622"/>
                  </a:lnTo>
                  <a:lnTo>
                    <a:pt x="6729" y="2499"/>
                  </a:lnTo>
                  <a:lnTo>
                    <a:pt x="6870" y="2365"/>
                  </a:lnTo>
                  <a:lnTo>
                    <a:pt x="6986" y="2226"/>
                  </a:lnTo>
                  <a:lnTo>
                    <a:pt x="7080" y="2086"/>
                  </a:lnTo>
                  <a:lnTo>
                    <a:pt x="7150" y="1936"/>
                  </a:lnTo>
                  <a:lnTo>
                    <a:pt x="7173" y="1786"/>
                  </a:lnTo>
                  <a:lnTo>
                    <a:pt x="7173" y="1631"/>
                  </a:lnTo>
                  <a:lnTo>
                    <a:pt x="7150" y="1475"/>
                  </a:lnTo>
                  <a:lnTo>
                    <a:pt x="7056" y="1309"/>
                  </a:lnTo>
                  <a:lnTo>
                    <a:pt x="6940" y="1143"/>
                  </a:lnTo>
                  <a:lnTo>
                    <a:pt x="6776" y="977"/>
                  </a:lnTo>
                  <a:lnTo>
                    <a:pt x="6566" y="800"/>
                  </a:lnTo>
                  <a:lnTo>
                    <a:pt x="6309" y="628"/>
                  </a:lnTo>
                  <a:lnTo>
                    <a:pt x="5982" y="446"/>
                  </a:lnTo>
                  <a:lnTo>
                    <a:pt x="5608" y="269"/>
                  </a:lnTo>
                  <a:lnTo>
                    <a:pt x="5444" y="205"/>
                  </a:lnTo>
                  <a:lnTo>
                    <a:pt x="5258" y="151"/>
                  </a:lnTo>
                  <a:lnTo>
                    <a:pt x="5024" y="108"/>
                  </a:lnTo>
                  <a:lnTo>
                    <a:pt x="4790" y="71"/>
                  </a:lnTo>
                  <a:lnTo>
                    <a:pt x="4533" y="39"/>
                  </a:lnTo>
                  <a:lnTo>
                    <a:pt x="4253" y="17"/>
                  </a:lnTo>
                  <a:lnTo>
                    <a:pt x="397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4"/>
            <p:cNvSpPr/>
            <p:nvPr/>
          </p:nvSpPr>
          <p:spPr>
            <a:xfrm rot="10800000">
              <a:off x="-37437" y="3399825"/>
              <a:ext cx="69549" cy="155997"/>
            </a:xfrm>
            <a:custGeom>
              <a:avLst/>
              <a:gdLst/>
              <a:ahLst/>
              <a:cxnLst/>
              <a:rect l="l" t="t" r="r" b="b"/>
              <a:pathLst>
                <a:path w="7196" h="3979" extrusionOk="0">
                  <a:moveTo>
                    <a:pt x="3435" y="1"/>
                  </a:moveTo>
                  <a:lnTo>
                    <a:pt x="3201" y="12"/>
                  </a:lnTo>
                  <a:lnTo>
                    <a:pt x="2944" y="28"/>
                  </a:lnTo>
                  <a:lnTo>
                    <a:pt x="2710" y="55"/>
                  </a:lnTo>
                  <a:lnTo>
                    <a:pt x="2523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6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2"/>
                  </a:lnTo>
                  <a:lnTo>
                    <a:pt x="1566" y="580"/>
                  </a:lnTo>
                  <a:lnTo>
                    <a:pt x="1612" y="628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3"/>
                  </a:lnTo>
                  <a:lnTo>
                    <a:pt x="2243" y="966"/>
                  </a:lnTo>
                  <a:lnTo>
                    <a:pt x="2430" y="1084"/>
                  </a:lnTo>
                  <a:lnTo>
                    <a:pt x="2570" y="1202"/>
                  </a:lnTo>
                  <a:lnTo>
                    <a:pt x="2687" y="1320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51" y="1861"/>
                  </a:lnTo>
                  <a:lnTo>
                    <a:pt x="2804" y="1963"/>
                  </a:lnTo>
                  <a:lnTo>
                    <a:pt x="2734" y="2059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3"/>
                  </a:lnTo>
                  <a:lnTo>
                    <a:pt x="2337" y="2419"/>
                  </a:lnTo>
                  <a:lnTo>
                    <a:pt x="2080" y="2574"/>
                  </a:lnTo>
                  <a:lnTo>
                    <a:pt x="1799" y="2719"/>
                  </a:lnTo>
                  <a:lnTo>
                    <a:pt x="1496" y="2842"/>
                  </a:lnTo>
                  <a:lnTo>
                    <a:pt x="1239" y="2944"/>
                  </a:lnTo>
                  <a:lnTo>
                    <a:pt x="982" y="3030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421" y="3196"/>
                  </a:lnTo>
                  <a:lnTo>
                    <a:pt x="304" y="3239"/>
                  </a:lnTo>
                  <a:lnTo>
                    <a:pt x="211" y="3282"/>
                  </a:lnTo>
                  <a:lnTo>
                    <a:pt x="117" y="3330"/>
                  </a:lnTo>
                  <a:lnTo>
                    <a:pt x="70" y="3373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24" y="3518"/>
                  </a:lnTo>
                  <a:lnTo>
                    <a:pt x="24" y="3560"/>
                  </a:lnTo>
                  <a:lnTo>
                    <a:pt x="70" y="3609"/>
                  </a:lnTo>
                  <a:lnTo>
                    <a:pt x="140" y="3657"/>
                  </a:lnTo>
                  <a:lnTo>
                    <a:pt x="211" y="3700"/>
                  </a:lnTo>
                  <a:lnTo>
                    <a:pt x="304" y="3743"/>
                  </a:lnTo>
                  <a:lnTo>
                    <a:pt x="421" y="3780"/>
                  </a:lnTo>
                  <a:lnTo>
                    <a:pt x="561" y="3818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6"/>
                  </a:lnTo>
                  <a:lnTo>
                    <a:pt x="1472" y="3952"/>
                  </a:lnTo>
                  <a:lnTo>
                    <a:pt x="1659" y="3968"/>
                  </a:lnTo>
                  <a:lnTo>
                    <a:pt x="1869" y="3979"/>
                  </a:lnTo>
                  <a:lnTo>
                    <a:pt x="2477" y="3979"/>
                  </a:lnTo>
                  <a:lnTo>
                    <a:pt x="2687" y="3968"/>
                  </a:lnTo>
                  <a:lnTo>
                    <a:pt x="2874" y="3952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8"/>
                  </a:lnTo>
                  <a:lnTo>
                    <a:pt x="4089" y="3727"/>
                  </a:lnTo>
                  <a:lnTo>
                    <a:pt x="4392" y="3635"/>
                  </a:lnTo>
                  <a:lnTo>
                    <a:pt x="4766" y="3507"/>
                  </a:lnTo>
                  <a:lnTo>
                    <a:pt x="5163" y="3357"/>
                  </a:lnTo>
                  <a:lnTo>
                    <a:pt x="5607" y="3180"/>
                  </a:lnTo>
                  <a:lnTo>
                    <a:pt x="5818" y="3078"/>
                  </a:lnTo>
                  <a:lnTo>
                    <a:pt x="6005" y="2976"/>
                  </a:lnTo>
                  <a:lnTo>
                    <a:pt x="6215" y="2864"/>
                  </a:lnTo>
                  <a:lnTo>
                    <a:pt x="6402" y="2746"/>
                  </a:lnTo>
                  <a:lnTo>
                    <a:pt x="6589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6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96" y="1786"/>
                  </a:lnTo>
                  <a:lnTo>
                    <a:pt x="7196" y="1631"/>
                  </a:lnTo>
                  <a:lnTo>
                    <a:pt x="7149" y="1475"/>
                  </a:lnTo>
                  <a:lnTo>
                    <a:pt x="7079" y="1309"/>
                  </a:lnTo>
                  <a:lnTo>
                    <a:pt x="6939" y="1143"/>
                  </a:lnTo>
                  <a:lnTo>
                    <a:pt x="6775" y="977"/>
                  </a:lnTo>
                  <a:lnTo>
                    <a:pt x="6565" y="800"/>
                  </a:lnTo>
                  <a:lnTo>
                    <a:pt x="6308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5"/>
                  </a:lnTo>
                  <a:lnTo>
                    <a:pt x="5257" y="151"/>
                  </a:lnTo>
                  <a:lnTo>
                    <a:pt x="5047" y="108"/>
                  </a:lnTo>
                  <a:lnTo>
                    <a:pt x="4790" y="71"/>
                  </a:lnTo>
                  <a:lnTo>
                    <a:pt x="4533" y="38"/>
                  </a:lnTo>
                  <a:lnTo>
                    <a:pt x="4276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4"/>
            <p:cNvSpPr/>
            <p:nvPr/>
          </p:nvSpPr>
          <p:spPr>
            <a:xfrm rot="10800000">
              <a:off x="120392" y="398135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68" y="1"/>
                  </a:moveTo>
                  <a:lnTo>
                    <a:pt x="3434" y="6"/>
                  </a:lnTo>
                  <a:lnTo>
                    <a:pt x="3177" y="17"/>
                  </a:lnTo>
                  <a:lnTo>
                    <a:pt x="2944" y="33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892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5" y="344"/>
                  </a:lnTo>
                  <a:lnTo>
                    <a:pt x="1565" y="392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19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52" y="719"/>
                  </a:lnTo>
                  <a:lnTo>
                    <a:pt x="2033" y="848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70" y="1212"/>
                  </a:lnTo>
                  <a:lnTo>
                    <a:pt x="2687" y="1330"/>
                  </a:lnTo>
                  <a:lnTo>
                    <a:pt x="2757" y="1443"/>
                  </a:lnTo>
                  <a:lnTo>
                    <a:pt x="2827" y="1555"/>
                  </a:lnTo>
                  <a:lnTo>
                    <a:pt x="2850" y="1668"/>
                  </a:lnTo>
                  <a:lnTo>
                    <a:pt x="2850" y="1775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81"/>
                  </a:lnTo>
                  <a:lnTo>
                    <a:pt x="2617" y="2177"/>
                  </a:lnTo>
                  <a:lnTo>
                    <a:pt x="2523" y="2268"/>
                  </a:lnTo>
                  <a:lnTo>
                    <a:pt x="2406" y="2354"/>
                  </a:lnTo>
                  <a:lnTo>
                    <a:pt x="2290" y="2440"/>
                  </a:lnTo>
                  <a:lnTo>
                    <a:pt x="2033" y="2595"/>
                  </a:lnTo>
                  <a:lnTo>
                    <a:pt x="1729" y="2735"/>
                  </a:lnTo>
                  <a:lnTo>
                    <a:pt x="1449" y="2858"/>
                  </a:lnTo>
                  <a:lnTo>
                    <a:pt x="1168" y="2965"/>
                  </a:lnTo>
                  <a:lnTo>
                    <a:pt x="935" y="3046"/>
                  </a:lnTo>
                  <a:lnTo>
                    <a:pt x="724" y="3104"/>
                  </a:lnTo>
                  <a:lnTo>
                    <a:pt x="537" y="3158"/>
                  </a:lnTo>
                  <a:lnTo>
                    <a:pt x="397" y="3201"/>
                  </a:lnTo>
                  <a:lnTo>
                    <a:pt x="280" y="3239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3"/>
                  </a:lnTo>
                  <a:lnTo>
                    <a:pt x="0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3" y="3566"/>
                  </a:lnTo>
                  <a:lnTo>
                    <a:pt x="47" y="3608"/>
                  </a:lnTo>
                  <a:lnTo>
                    <a:pt x="117" y="3657"/>
                  </a:lnTo>
                  <a:lnTo>
                    <a:pt x="187" y="3700"/>
                  </a:lnTo>
                  <a:lnTo>
                    <a:pt x="280" y="3742"/>
                  </a:lnTo>
                  <a:lnTo>
                    <a:pt x="397" y="3785"/>
                  </a:lnTo>
                  <a:lnTo>
                    <a:pt x="537" y="3823"/>
                  </a:lnTo>
                  <a:lnTo>
                    <a:pt x="701" y="3855"/>
                  </a:lnTo>
                  <a:lnTo>
                    <a:pt x="865" y="3887"/>
                  </a:lnTo>
                  <a:lnTo>
                    <a:pt x="1051" y="3914"/>
                  </a:lnTo>
                  <a:lnTo>
                    <a:pt x="1238" y="3941"/>
                  </a:lnTo>
                  <a:lnTo>
                    <a:pt x="1425" y="3957"/>
                  </a:lnTo>
                  <a:lnTo>
                    <a:pt x="1635" y="3973"/>
                  </a:lnTo>
                  <a:lnTo>
                    <a:pt x="1846" y="3978"/>
                  </a:lnTo>
                  <a:lnTo>
                    <a:pt x="2056" y="3984"/>
                  </a:lnTo>
                  <a:lnTo>
                    <a:pt x="2243" y="3984"/>
                  </a:lnTo>
                  <a:lnTo>
                    <a:pt x="2453" y="3978"/>
                  </a:lnTo>
                  <a:lnTo>
                    <a:pt x="2663" y="3968"/>
                  </a:lnTo>
                  <a:lnTo>
                    <a:pt x="2850" y="3957"/>
                  </a:lnTo>
                  <a:lnTo>
                    <a:pt x="3061" y="3941"/>
                  </a:lnTo>
                  <a:lnTo>
                    <a:pt x="3248" y="3914"/>
                  </a:lnTo>
                  <a:lnTo>
                    <a:pt x="3411" y="3887"/>
                  </a:lnTo>
                  <a:lnTo>
                    <a:pt x="3575" y="3855"/>
                  </a:lnTo>
                  <a:lnTo>
                    <a:pt x="3738" y="3823"/>
                  </a:lnTo>
                  <a:lnTo>
                    <a:pt x="4065" y="3732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62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191" y="2869"/>
                  </a:lnTo>
                  <a:lnTo>
                    <a:pt x="6401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2" y="1791"/>
                  </a:lnTo>
                  <a:lnTo>
                    <a:pt x="7172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81" y="451"/>
                  </a:lnTo>
                  <a:lnTo>
                    <a:pt x="5584" y="269"/>
                  </a:lnTo>
                  <a:lnTo>
                    <a:pt x="5444" y="210"/>
                  </a:lnTo>
                  <a:lnTo>
                    <a:pt x="5233" y="156"/>
                  </a:lnTo>
                  <a:lnTo>
                    <a:pt x="5023" y="108"/>
                  </a:lnTo>
                  <a:lnTo>
                    <a:pt x="4789" y="70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4"/>
            <p:cNvSpPr/>
            <p:nvPr/>
          </p:nvSpPr>
          <p:spPr>
            <a:xfrm rot="10800000">
              <a:off x="-21413" y="4149464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669" y="0"/>
                  </a:moveTo>
                  <a:lnTo>
                    <a:pt x="3435" y="6"/>
                  </a:lnTo>
                  <a:lnTo>
                    <a:pt x="3178" y="16"/>
                  </a:lnTo>
                  <a:lnTo>
                    <a:pt x="2945" y="32"/>
                  </a:lnTo>
                  <a:lnTo>
                    <a:pt x="2688" y="59"/>
                  </a:lnTo>
                  <a:lnTo>
                    <a:pt x="2501" y="81"/>
                  </a:lnTo>
                  <a:lnTo>
                    <a:pt x="2337" y="113"/>
                  </a:lnTo>
                  <a:lnTo>
                    <a:pt x="2174" y="145"/>
                  </a:lnTo>
                  <a:lnTo>
                    <a:pt x="2033" y="177"/>
                  </a:lnTo>
                  <a:lnTo>
                    <a:pt x="1893" y="220"/>
                  </a:lnTo>
                  <a:lnTo>
                    <a:pt x="1800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66" y="391"/>
                  </a:lnTo>
                  <a:lnTo>
                    <a:pt x="1543" y="440"/>
                  </a:lnTo>
                  <a:lnTo>
                    <a:pt x="1519" y="488"/>
                  </a:lnTo>
                  <a:lnTo>
                    <a:pt x="1519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53" y="724"/>
                  </a:lnTo>
                  <a:lnTo>
                    <a:pt x="2010" y="847"/>
                  </a:lnTo>
                  <a:lnTo>
                    <a:pt x="2244" y="965"/>
                  </a:lnTo>
                  <a:lnTo>
                    <a:pt x="2431" y="1088"/>
                  </a:lnTo>
                  <a:lnTo>
                    <a:pt x="2571" y="1206"/>
                  </a:lnTo>
                  <a:lnTo>
                    <a:pt x="2688" y="1324"/>
                  </a:lnTo>
                  <a:lnTo>
                    <a:pt x="2758" y="1437"/>
                  </a:lnTo>
                  <a:lnTo>
                    <a:pt x="2828" y="1549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8" y="1866"/>
                  </a:lnTo>
                  <a:lnTo>
                    <a:pt x="2781" y="1968"/>
                  </a:lnTo>
                  <a:lnTo>
                    <a:pt x="2734" y="2064"/>
                  </a:lnTo>
                  <a:lnTo>
                    <a:pt x="2641" y="2160"/>
                  </a:lnTo>
                  <a:lnTo>
                    <a:pt x="2547" y="2252"/>
                  </a:lnTo>
                  <a:lnTo>
                    <a:pt x="2454" y="2337"/>
                  </a:lnTo>
                  <a:lnTo>
                    <a:pt x="2337" y="2423"/>
                  </a:lnTo>
                  <a:lnTo>
                    <a:pt x="2057" y="2579"/>
                  </a:lnTo>
                  <a:lnTo>
                    <a:pt x="1776" y="2718"/>
                  </a:lnTo>
                  <a:lnTo>
                    <a:pt x="1496" y="2841"/>
                  </a:lnTo>
                  <a:lnTo>
                    <a:pt x="1216" y="2949"/>
                  </a:lnTo>
                  <a:lnTo>
                    <a:pt x="959" y="3034"/>
                  </a:lnTo>
                  <a:lnTo>
                    <a:pt x="749" y="3099"/>
                  </a:lnTo>
                  <a:lnTo>
                    <a:pt x="538" y="3163"/>
                  </a:lnTo>
                  <a:lnTo>
                    <a:pt x="398" y="3200"/>
                  </a:lnTo>
                  <a:lnTo>
                    <a:pt x="281" y="3243"/>
                  </a:lnTo>
                  <a:lnTo>
                    <a:pt x="188" y="3286"/>
                  </a:lnTo>
                  <a:lnTo>
                    <a:pt x="118" y="3329"/>
                  </a:lnTo>
                  <a:lnTo>
                    <a:pt x="48" y="3377"/>
                  </a:lnTo>
                  <a:lnTo>
                    <a:pt x="24" y="3426"/>
                  </a:lnTo>
                  <a:lnTo>
                    <a:pt x="1" y="3474"/>
                  </a:lnTo>
                  <a:lnTo>
                    <a:pt x="1" y="3517"/>
                  </a:lnTo>
                  <a:lnTo>
                    <a:pt x="24" y="3565"/>
                  </a:lnTo>
                  <a:lnTo>
                    <a:pt x="71" y="3613"/>
                  </a:lnTo>
                  <a:lnTo>
                    <a:pt x="118" y="3656"/>
                  </a:lnTo>
                  <a:lnTo>
                    <a:pt x="211" y="3704"/>
                  </a:lnTo>
                  <a:lnTo>
                    <a:pt x="305" y="3742"/>
                  </a:lnTo>
                  <a:lnTo>
                    <a:pt x="421" y="3785"/>
                  </a:lnTo>
                  <a:lnTo>
                    <a:pt x="562" y="3822"/>
                  </a:lnTo>
                  <a:lnTo>
                    <a:pt x="702" y="3860"/>
                  </a:lnTo>
                  <a:lnTo>
                    <a:pt x="889" y="3892"/>
                  </a:lnTo>
                  <a:lnTo>
                    <a:pt x="1076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36" y="3972"/>
                  </a:lnTo>
                  <a:lnTo>
                    <a:pt x="1847" y="3978"/>
                  </a:lnTo>
                  <a:lnTo>
                    <a:pt x="2057" y="3983"/>
                  </a:lnTo>
                  <a:lnTo>
                    <a:pt x="2267" y="3983"/>
                  </a:lnTo>
                  <a:lnTo>
                    <a:pt x="2454" y="3978"/>
                  </a:lnTo>
                  <a:lnTo>
                    <a:pt x="2664" y="3972"/>
                  </a:lnTo>
                  <a:lnTo>
                    <a:pt x="2875" y="3956"/>
                  </a:lnTo>
                  <a:lnTo>
                    <a:pt x="3061" y="3940"/>
                  </a:lnTo>
                  <a:lnTo>
                    <a:pt x="3248" y="3913"/>
                  </a:lnTo>
                  <a:lnTo>
                    <a:pt x="3412" y="3887"/>
                  </a:lnTo>
                  <a:lnTo>
                    <a:pt x="3575" y="3860"/>
                  </a:lnTo>
                  <a:lnTo>
                    <a:pt x="3739" y="3822"/>
                  </a:lnTo>
                  <a:lnTo>
                    <a:pt x="4066" y="3731"/>
                  </a:lnTo>
                  <a:lnTo>
                    <a:pt x="4370" y="3635"/>
                  </a:lnTo>
                  <a:lnTo>
                    <a:pt x="4744" y="3511"/>
                  </a:lnTo>
                  <a:lnTo>
                    <a:pt x="5164" y="3361"/>
                  </a:lnTo>
                  <a:lnTo>
                    <a:pt x="5585" y="3179"/>
                  </a:lnTo>
                  <a:lnTo>
                    <a:pt x="5795" y="3083"/>
                  </a:lnTo>
                  <a:lnTo>
                    <a:pt x="6005" y="2975"/>
                  </a:lnTo>
                  <a:lnTo>
                    <a:pt x="6192" y="2868"/>
                  </a:lnTo>
                  <a:lnTo>
                    <a:pt x="6402" y="2750"/>
                  </a:lnTo>
                  <a:lnTo>
                    <a:pt x="6566" y="2627"/>
                  </a:lnTo>
                  <a:lnTo>
                    <a:pt x="6729" y="2498"/>
                  </a:lnTo>
                  <a:lnTo>
                    <a:pt x="6870" y="2370"/>
                  </a:lnTo>
                  <a:lnTo>
                    <a:pt x="6986" y="2230"/>
                  </a:lnTo>
                  <a:lnTo>
                    <a:pt x="7080" y="2085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5"/>
                  </a:lnTo>
                  <a:lnTo>
                    <a:pt x="7127" y="1474"/>
                  </a:lnTo>
                  <a:lnTo>
                    <a:pt x="7056" y="1314"/>
                  </a:lnTo>
                  <a:lnTo>
                    <a:pt x="6940" y="1147"/>
                  </a:lnTo>
                  <a:lnTo>
                    <a:pt x="6776" y="976"/>
                  </a:lnTo>
                  <a:lnTo>
                    <a:pt x="6566" y="804"/>
                  </a:lnTo>
                  <a:lnTo>
                    <a:pt x="6285" y="627"/>
                  </a:lnTo>
                  <a:lnTo>
                    <a:pt x="5982" y="450"/>
                  </a:lnTo>
                  <a:lnTo>
                    <a:pt x="5585" y="268"/>
                  </a:lnTo>
                  <a:lnTo>
                    <a:pt x="5444" y="209"/>
                  </a:lnTo>
                  <a:lnTo>
                    <a:pt x="5234" y="156"/>
                  </a:lnTo>
                  <a:lnTo>
                    <a:pt x="5024" y="113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53" y="22"/>
                  </a:lnTo>
                  <a:lnTo>
                    <a:pt x="3973" y="6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4"/>
            <p:cNvSpPr/>
            <p:nvPr/>
          </p:nvSpPr>
          <p:spPr>
            <a:xfrm rot="10800000">
              <a:off x="-156443" y="4131391"/>
              <a:ext cx="63238" cy="157055"/>
            </a:xfrm>
            <a:custGeom>
              <a:avLst/>
              <a:gdLst/>
              <a:ahLst/>
              <a:cxnLst/>
              <a:rect l="l" t="t" r="r" b="b"/>
              <a:pathLst>
                <a:path w="6543" h="4006" extrusionOk="0">
                  <a:moveTo>
                    <a:pt x="2547" y="1"/>
                  </a:moveTo>
                  <a:lnTo>
                    <a:pt x="2243" y="6"/>
                  </a:lnTo>
                  <a:lnTo>
                    <a:pt x="1963" y="22"/>
                  </a:lnTo>
                  <a:lnTo>
                    <a:pt x="1683" y="44"/>
                  </a:lnTo>
                  <a:lnTo>
                    <a:pt x="1402" y="76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912" y="172"/>
                  </a:lnTo>
                  <a:lnTo>
                    <a:pt x="772" y="215"/>
                  </a:lnTo>
                  <a:lnTo>
                    <a:pt x="678" y="253"/>
                  </a:lnTo>
                  <a:lnTo>
                    <a:pt x="585" y="296"/>
                  </a:lnTo>
                  <a:lnTo>
                    <a:pt x="491" y="338"/>
                  </a:lnTo>
                  <a:lnTo>
                    <a:pt x="445" y="387"/>
                  </a:lnTo>
                  <a:lnTo>
                    <a:pt x="421" y="435"/>
                  </a:lnTo>
                  <a:lnTo>
                    <a:pt x="398" y="478"/>
                  </a:lnTo>
                  <a:lnTo>
                    <a:pt x="398" y="526"/>
                  </a:lnTo>
                  <a:lnTo>
                    <a:pt x="421" y="574"/>
                  </a:lnTo>
                  <a:lnTo>
                    <a:pt x="468" y="623"/>
                  </a:lnTo>
                  <a:lnTo>
                    <a:pt x="538" y="671"/>
                  </a:lnTo>
                  <a:lnTo>
                    <a:pt x="608" y="714"/>
                  </a:lnTo>
                  <a:lnTo>
                    <a:pt x="725" y="757"/>
                  </a:lnTo>
                  <a:lnTo>
                    <a:pt x="1029" y="875"/>
                  </a:lnTo>
                  <a:lnTo>
                    <a:pt x="1286" y="992"/>
                  </a:lnTo>
                  <a:lnTo>
                    <a:pt x="1519" y="1110"/>
                  </a:lnTo>
                  <a:lnTo>
                    <a:pt x="1706" y="1223"/>
                  </a:lnTo>
                  <a:lnTo>
                    <a:pt x="1870" y="1336"/>
                  </a:lnTo>
                  <a:lnTo>
                    <a:pt x="1986" y="1448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97" y="1775"/>
                  </a:lnTo>
                  <a:lnTo>
                    <a:pt x="2220" y="1877"/>
                  </a:lnTo>
                  <a:lnTo>
                    <a:pt x="2220" y="1979"/>
                  </a:lnTo>
                  <a:lnTo>
                    <a:pt x="2197" y="2075"/>
                  </a:lnTo>
                  <a:lnTo>
                    <a:pt x="2150" y="2172"/>
                  </a:lnTo>
                  <a:lnTo>
                    <a:pt x="2080" y="2268"/>
                  </a:lnTo>
                  <a:lnTo>
                    <a:pt x="2010" y="2354"/>
                  </a:lnTo>
                  <a:lnTo>
                    <a:pt x="1940" y="2440"/>
                  </a:lnTo>
                  <a:lnTo>
                    <a:pt x="1729" y="2601"/>
                  </a:lnTo>
                  <a:lnTo>
                    <a:pt x="1496" y="2751"/>
                  </a:lnTo>
                  <a:lnTo>
                    <a:pt x="1262" y="2879"/>
                  </a:lnTo>
                  <a:lnTo>
                    <a:pt x="1029" y="2987"/>
                  </a:lnTo>
                  <a:lnTo>
                    <a:pt x="818" y="3078"/>
                  </a:lnTo>
                  <a:lnTo>
                    <a:pt x="631" y="3147"/>
                  </a:lnTo>
                  <a:lnTo>
                    <a:pt x="421" y="3217"/>
                  </a:lnTo>
                  <a:lnTo>
                    <a:pt x="304" y="3255"/>
                  </a:lnTo>
                  <a:lnTo>
                    <a:pt x="211" y="3303"/>
                  </a:lnTo>
                  <a:lnTo>
                    <a:pt x="117" y="3346"/>
                  </a:lnTo>
                  <a:lnTo>
                    <a:pt x="71" y="3394"/>
                  </a:lnTo>
                  <a:lnTo>
                    <a:pt x="24" y="3437"/>
                  </a:lnTo>
                  <a:lnTo>
                    <a:pt x="1" y="3485"/>
                  </a:lnTo>
                  <a:lnTo>
                    <a:pt x="1" y="3533"/>
                  </a:lnTo>
                  <a:lnTo>
                    <a:pt x="24" y="3582"/>
                  </a:lnTo>
                  <a:lnTo>
                    <a:pt x="71" y="3630"/>
                  </a:lnTo>
                  <a:lnTo>
                    <a:pt x="117" y="3673"/>
                  </a:lnTo>
                  <a:lnTo>
                    <a:pt x="211" y="3716"/>
                  </a:lnTo>
                  <a:lnTo>
                    <a:pt x="304" y="3759"/>
                  </a:lnTo>
                  <a:lnTo>
                    <a:pt x="421" y="3801"/>
                  </a:lnTo>
                  <a:lnTo>
                    <a:pt x="538" y="3839"/>
                  </a:lnTo>
                  <a:lnTo>
                    <a:pt x="702" y="3871"/>
                  </a:lnTo>
                  <a:lnTo>
                    <a:pt x="865" y="3903"/>
                  </a:lnTo>
                  <a:lnTo>
                    <a:pt x="1052" y="3935"/>
                  </a:lnTo>
                  <a:lnTo>
                    <a:pt x="1239" y="3957"/>
                  </a:lnTo>
                  <a:lnTo>
                    <a:pt x="1426" y="3973"/>
                  </a:lnTo>
                  <a:lnTo>
                    <a:pt x="1636" y="3989"/>
                  </a:lnTo>
                  <a:lnTo>
                    <a:pt x="1846" y="4000"/>
                  </a:lnTo>
                  <a:lnTo>
                    <a:pt x="2057" y="4005"/>
                  </a:lnTo>
                  <a:lnTo>
                    <a:pt x="2243" y="4005"/>
                  </a:lnTo>
                  <a:lnTo>
                    <a:pt x="2454" y="4000"/>
                  </a:lnTo>
                  <a:lnTo>
                    <a:pt x="2664" y="3989"/>
                  </a:lnTo>
                  <a:lnTo>
                    <a:pt x="2851" y="3978"/>
                  </a:lnTo>
                  <a:lnTo>
                    <a:pt x="3038" y="3962"/>
                  </a:lnTo>
                  <a:lnTo>
                    <a:pt x="3225" y="3935"/>
                  </a:lnTo>
                  <a:lnTo>
                    <a:pt x="3412" y="3914"/>
                  </a:lnTo>
                  <a:lnTo>
                    <a:pt x="3575" y="3882"/>
                  </a:lnTo>
                  <a:lnTo>
                    <a:pt x="3739" y="3850"/>
                  </a:lnTo>
                  <a:lnTo>
                    <a:pt x="3879" y="3807"/>
                  </a:lnTo>
                  <a:lnTo>
                    <a:pt x="4159" y="3710"/>
                  </a:lnTo>
                  <a:lnTo>
                    <a:pt x="4440" y="3608"/>
                  </a:lnTo>
                  <a:lnTo>
                    <a:pt x="4767" y="3480"/>
                  </a:lnTo>
                  <a:lnTo>
                    <a:pt x="5117" y="3319"/>
                  </a:lnTo>
                  <a:lnTo>
                    <a:pt x="5468" y="3131"/>
                  </a:lnTo>
                  <a:lnTo>
                    <a:pt x="5631" y="3029"/>
                  </a:lnTo>
                  <a:lnTo>
                    <a:pt x="5795" y="2922"/>
                  </a:lnTo>
                  <a:lnTo>
                    <a:pt x="5958" y="2804"/>
                  </a:lnTo>
                  <a:lnTo>
                    <a:pt x="6098" y="2686"/>
                  </a:lnTo>
                  <a:lnTo>
                    <a:pt x="6238" y="2563"/>
                  </a:lnTo>
                  <a:lnTo>
                    <a:pt x="6332" y="2429"/>
                  </a:lnTo>
                  <a:lnTo>
                    <a:pt x="6425" y="2295"/>
                  </a:lnTo>
                  <a:lnTo>
                    <a:pt x="6495" y="2156"/>
                  </a:lnTo>
                  <a:lnTo>
                    <a:pt x="6542" y="2016"/>
                  </a:lnTo>
                  <a:lnTo>
                    <a:pt x="6542" y="1866"/>
                  </a:lnTo>
                  <a:lnTo>
                    <a:pt x="6519" y="1716"/>
                  </a:lnTo>
                  <a:lnTo>
                    <a:pt x="6449" y="1561"/>
                  </a:lnTo>
                  <a:lnTo>
                    <a:pt x="6355" y="1405"/>
                  </a:lnTo>
                  <a:lnTo>
                    <a:pt x="6215" y="1244"/>
                  </a:lnTo>
                  <a:lnTo>
                    <a:pt x="6052" y="1078"/>
                  </a:lnTo>
                  <a:lnTo>
                    <a:pt x="5818" y="912"/>
                  </a:lnTo>
                  <a:lnTo>
                    <a:pt x="5538" y="746"/>
                  </a:lnTo>
                  <a:lnTo>
                    <a:pt x="5211" y="574"/>
                  </a:lnTo>
                  <a:lnTo>
                    <a:pt x="4813" y="403"/>
                  </a:lnTo>
                  <a:lnTo>
                    <a:pt x="4369" y="231"/>
                  </a:lnTo>
                  <a:lnTo>
                    <a:pt x="4206" y="178"/>
                  </a:lnTo>
                  <a:lnTo>
                    <a:pt x="4019" y="135"/>
                  </a:lnTo>
                  <a:lnTo>
                    <a:pt x="3809" y="92"/>
                  </a:lnTo>
                  <a:lnTo>
                    <a:pt x="3575" y="60"/>
                  </a:lnTo>
                  <a:lnTo>
                    <a:pt x="3318" y="33"/>
                  </a:lnTo>
                  <a:lnTo>
                    <a:pt x="3085" y="17"/>
                  </a:lnTo>
                  <a:lnTo>
                    <a:pt x="2804" y="6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4"/>
            <p:cNvSpPr/>
            <p:nvPr/>
          </p:nvSpPr>
          <p:spPr>
            <a:xfrm rot="10800000">
              <a:off x="2996648" y="3896866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1" y="1"/>
                  </a:moveTo>
                  <a:lnTo>
                    <a:pt x="3435" y="6"/>
                  </a:lnTo>
                  <a:lnTo>
                    <a:pt x="3178" y="17"/>
                  </a:lnTo>
                  <a:lnTo>
                    <a:pt x="2944" y="33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4"/>
                  </a:lnTo>
                  <a:lnTo>
                    <a:pt x="2570" y="1207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0" y="1657"/>
                  </a:lnTo>
                  <a:lnTo>
                    <a:pt x="2850" y="1759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5"/>
                  </a:lnTo>
                  <a:lnTo>
                    <a:pt x="2664" y="2156"/>
                  </a:lnTo>
                  <a:lnTo>
                    <a:pt x="2570" y="2247"/>
                  </a:lnTo>
                  <a:lnTo>
                    <a:pt x="2453" y="2338"/>
                  </a:lnTo>
                  <a:lnTo>
                    <a:pt x="2336" y="2418"/>
                  </a:lnTo>
                  <a:lnTo>
                    <a:pt x="2079" y="2579"/>
                  </a:lnTo>
                  <a:lnTo>
                    <a:pt x="1799" y="2719"/>
                  </a:lnTo>
                  <a:lnTo>
                    <a:pt x="1495" y="2842"/>
                  </a:lnTo>
                  <a:lnTo>
                    <a:pt x="1238" y="2949"/>
                  </a:lnTo>
                  <a:lnTo>
                    <a:pt x="981" y="3035"/>
                  </a:lnTo>
                  <a:lnTo>
                    <a:pt x="771" y="3099"/>
                  </a:lnTo>
                  <a:lnTo>
                    <a:pt x="538" y="3158"/>
                  </a:lnTo>
                  <a:lnTo>
                    <a:pt x="397" y="3201"/>
                  </a:lnTo>
                  <a:lnTo>
                    <a:pt x="281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0" y="3378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08"/>
                  </a:lnTo>
                  <a:lnTo>
                    <a:pt x="140" y="3657"/>
                  </a:lnTo>
                  <a:lnTo>
                    <a:pt x="210" y="3700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69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23"/>
                  </a:lnTo>
                  <a:lnTo>
                    <a:pt x="4089" y="3726"/>
                  </a:lnTo>
                  <a:lnTo>
                    <a:pt x="4392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49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7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4"/>
            <p:cNvSpPr/>
            <p:nvPr/>
          </p:nvSpPr>
          <p:spPr>
            <a:xfrm rot="10800000">
              <a:off x="3177287" y="3766980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435" y="1"/>
                  </a:moveTo>
                  <a:lnTo>
                    <a:pt x="3201" y="11"/>
                  </a:lnTo>
                  <a:lnTo>
                    <a:pt x="2944" y="33"/>
                  </a:lnTo>
                  <a:lnTo>
                    <a:pt x="2711" y="54"/>
                  </a:lnTo>
                  <a:lnTo>
                    <a:pt x="2524" y="81"/>
                  </a:lnTo>
                  <a:lnTo>
                    <a:pt x="2337" y="108"/>
                  </a:lnTo>
                  <a:lnTo>
                    <a:pt x="2197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800" y="258"/>
                  </a:lnTo>
                  <a:lnTo>
                    <a:pt x="1729" y="301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66" y="435"/>
                  </a:lnTo>
                  <a:lnTo>
                    <a:pt x="1543" y="483"/>
                  </a:lnTo>
                  <a:lnTo>
                    <a:pt x="1543" y="531"/>
                  </a:lnTo>
                  <a:lnTo>
                    <a:pt x="1566" y="579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67" y="965"/>
                  </a:lnTo>
                  <a:lnTo>
                    <a:pt x="2454" y="1089"/>
                  </a:lnTo>
                  <a:lnTo>
                    <a:pt x="2594" y="1207"/>
                  </a:lnTo>
                  <a:lnTo>
                    <a:pt x="2711" y="1325"/>
                  </a:lnTo>
                  <a:lnTo>
                    <a:pt x="2781" y="1443"/>
                  </a:lnTo>
                  <a:lnTo>
                    <a:pt x="2827" y="1555"/>
                  </a:lnTo>
                  <a:lnTo>
                    <a:pt x="2874" y="1662"/>
                  </a:lnTo>
                  <a:lnTo>
                    <a:pt x="2851" y="1770"/>
                  </a:lnTo>
                  <a:lnTo>
                    <a:pt x="2827" y="1877"/>
                  </a:lnTo>
                  <a:lnTo>
                    <a:pt x="2781" y="1979"/>
                  </a:lnTo>
                  <a:lnTo>
                    <a:pt x="2734" y="2075"/>
                  </a:lnTo>
                  <a:lnTo>
                    <a:pt x="2641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4" y="2440"/>
                  </a:lnTo>
                  <a:lnTo>
                    <a:pt x="2057" y="2595"/>
                  </a:lnTo>
                  <a:lnTo>
                    <a:pt x="1753" y="2734"/>
                  </a:lnTo>
                  <a:lnTo>
                    <a:pt x="1472" y="2858"/>
                  </a:lnTo>
                  <a:lnTo>
                    <a:pt x="1192" y="2960"/>
                  </a:lnTo>
                  <a:lnTo>
                    <a:pt x="958" y="3045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5"/>
                  </a:lnTo>
                  <a:lnTo>
                    <a:pt x="304" y="3238"/>
                  </a:lnTo>
                  <a:lnTo>
                    <a:pt x="211" y="3281"/>
                  </a:lnTo>
                  <a:lnTo>
                    <a:pt x="117" y="3324"/>
                  </a:lnTo>
                  <a:lnTo>
                    <a:pt x="71" y="3372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24" y="3512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41" y="3651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7"/>
                  </a:lnTo>
                  <a:lnTo>
                    <a:pt x="1659" y="3967"/>
                  </a:lnTo>
                  <a:lnTo>
                    <a:pt x="1870" y="3978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67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87" y="3356"/>
                  </a:lnTo>
                  <a:lnTo>
                    <a:pt x="5608" y="3179"/>
                  </a:lnTo>
                  <a:lnTo>
                    <a:pt x="5818" y="3078"/>
                  </a:lnTo>
                  <a:lnTo>
                    <a:pt x="6028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89" y="2627"/>
                  </a:lnTo>
                  <a:lnTo>
                    <a:pt x="6752" y="2499"/>
                  </a:lnTo>
                  <a:lnTo>
                    <a:pt x="6893" y="2365"/>
                  </a:lnTo>
                  <a:lnTo>
                    <a:pt x="7009" y="2225"/>
                  </a:lnTo>
                  <a:lnTo>
                    <a:pt x="7103" y="2086"/>
                  </a:lnTo>
                  <a:lnTo>
                    <a:pt x="7150" y="1941"/>
                  </a:lnTo>
                  <a:lnTo>
                    <a:pt x="7196" y="1786"/>
                  </a:lnTo>
                  <a:lnTo>
                    <a:pt x="7196" y="1630"/>
                  </a:lnTo>
                  <a:lnTo>
                    <a:pt x="7150" y="1475"/>
                  </a:lnTo>
                  <a:lnTo>
                    <a:pt x="7080" y="1309"/>
                  </a:lnTo>
                  <a:lnTo>
                    <a:pt x="6963" y="1142"/>
                  </a:lnTo>
                  <a:lnTo>
                    <a:pt x="6799" y="976"/>
                  </a:lnTo>
                  <a:lnTo>
                    <a:pt x="6566" y="805"/>
                  </a:lnTo>
                  <a:lnTo>
                    <a:pt x="6309" y="628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08"/>
                  </a:lnTo>
                  <a:lnTo>
                    <a:pt x="4813" y="70"/>
                  </a:lnTo>
                  <a:lnTo>
                    <a:pt x="4533" y="38"/>
                  </a:lnTo>
                  <a:lnTo>
                    <a:pt x="4276" y="17"/>
                  </a:lnTo>
                  <a:lnTo>
                    <a:pt x="3996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4"/>
            <p:cNvSpPr/>
            <p:nvPr/>
          </p:nvSpPr>
          <p:spPr>
            <a:xfrm rot="10800000">
              <a:off x="3025324" y="362533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1" y="1"/>
                  </a:moveTo>
                  <a:lnTo>
                    <a:pt x="3434" y="6"/>
                  </a:lnTo>
                  <a:lnTo>
                    <a:pt x="3177" y="17"/>
                  </a:lnTo>
                  <a:lnTo>
                    <a:pt x="2944" y="33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5" y="344"/>
                  </a:lnTo>
                  <a:lnTo>
                    <a:pt x="1589" y="392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0" y="1657"/>
                  </a:lnTo>
                  <a:lnTo>
                    <a:pt x="2850" y="1759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4"/>
                  </a:lnTo>
                  <a:lnTo>
                    <a:pt x="2663" y="2156"/>
                  </a:lnTo>
                  <a:lnTo>
                    <a:pt x="2570" y="2247"/>
                  </a:lnTo>
                  <a:lnTo>
                    <a:pt x="2453" y="2338"/>
                  </a:lnTo>
                  <a:lnTo>
                    <a:pt x="2336" y="2418"/>
                  </a:lnTo>
                  <a:lnTo>
                    <a:pt x="2079" y="2579"/>
                  </a:lnTo>
                  <a:lnTo>
                    <a:pt x="1799" y="2718"/>
                  </a:lnTo>
                  <a:lnTo>
                    <a:pt x="1495" y="2842"/>
                  </a:lnTo>
                  <a:lnTo>
                    <a:pt x="1215" y="2949"/>
                  </a:lnTo>
                  <a:lnTo>
                    <a:pt x="981" y="3035"/>
                  </a:lnTo>
                  <a:lnTo>
                    <a:pt x="771" y="3099"/>
                  </a:lnTo>
                  <a:lnTo>
                    <a:pt x="537" y="3158"/>
                  </a:lnTo>
                  <a:lnTo>
                    <a:pt x="397" y="3201"/>
                  </a:lnTo>
                  <a:lnTo>
                    <a:pt x="280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0" y="3378"/>
                  </a:lnTo>
                  <a:lnTo>
                    <a:pt x="23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3" y="3565"/>
                  </a:lnTo>
                  <a:lnTo>
                    <a:pt x="70" y="3608"/>
                  </a:lnTo>
                  <a:lnTo>
                    <a:pt x="140" y="3657"/>
                  </a:lnTo>
                  <a:lnTo>
                    <a:pt x="210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69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77" y="3978"/>
                  </a:lnTo>
                  <a:lnTo>
                    <a:pt x="2687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4" y="3887"/>
                  </a:lnTo>
                  <a:lnTo>
                    <a:pt x="3598" y="3855"/>
                  </a:lnTo>
                  <a:lnTo>
                    <a:pt x="3762" y="3823"/>
                  </a:lnTo>
                  <a:lnTo>
                    <a:pt x="4089" y="3726"/>
                  </a:lnTo>
                  <a:lnTo>
                    <a:pt x="4392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1"/>
                  </a:lnTo>
                  <a:lnTo>
                    <a:pt x="7172" y="1791"/>
                  </a:lnTo>
                  <a:lnTo>
                    <a:pt x="7172" y="1636"/>
                  </a:lnTo>
                  <a:lnTo>
                    <a:pt x="7149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7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3" y="108"/>
                  </a:lnTo>
                  <a:lnTo>
                    <a:pt x="4789" y="70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4"/>
            <p:cNvSpPr/>
            <p:nvPr/>
          </p:nvSpPr>
          <p:spPr>
            <a:xfrm rot="10800000">
              <a:off x="3227864" y="3542963"/>
              <a:ext cx="69337" cy="156193"/>
            </a:xfrm>
            <a:custGeom>
              <a:avLst/>
              <a:gdLst/>
              <a:ahLst/>
              <a:cxnLst/>
              <a:rect l="l" t="t" r="r" b="b"/>
              <a:pathLst>
                <a:path w="7174" h="3984" extrusionOk="0">
                  <a:moveTo>
                    <a:pt x="3669" y="1"/>
                  </a:moveTo>
                  <a:lnTo>
                    <a:pt x="3412" y="6"/>
                  </a:lnTo>
                  <a:lnTo>
                    <a:pt x="3178" y="12"/>
                  </a:lnTo>
                  <a:lnTo>
                    <a:pt x="2921" y="33"/>
                  </a:lnTo>
                  <a:lnTo>
                    <a:pt x="2687" y="55"/>
                  </a:lnTo>
                  <a:lnTo>
                    <a:pt x="2501" y="81"/>
                  </a:lnTo>
                  <a:lnTo>
                    <a:pt x="2314" y="108"/>
                  </a:lnTo>
                  <a:lnTo>
                    <a:pt x="2173" y="140"/>
                  </a:lnTo>
                  <a:lnTo>
                    <a:pt x="2010" y="178"/>
                  </a:lnTo>
                  <a:lnTo>
                    <a:pt x="1893" y="215"/>
                  </a:lnTo>
                  <a:lnTo>
                    <a:pt x="1776" y="258"/>
                  </a:lnTo>
                  <a:lnTo>
                    <a:pt x="1706" y="301"/>
                  </a:lnTo>
                  <a:lnTo>
                    <a:pt x="1613" y="344"/>
                  </a:lnTo>
                  <a:lnTo>
                    <a:pt x="1566" y="387"/>
                  </a:lnTo>
                  <a:lnTo>
                    <a:pt x="1543" y="435"/>
                  </a:lnTo>
                  <a:lnTo>
                    <a:pt x="1519" y="483"/>
                  </a:lnTo>
                  <a:lnTo>
                    <a:pt x="1519" y="532"/>
                  </a:lnTo>
                  <a:lnTo>
                    <a:pt x="1543" y="580"/>
                  </a:lnTo>
                  <a:lnTo>
                    <a:pt x="1589" y="628"/>
                  </a:lnTo>
                  <a:lnTo>
                    <a:pt x="1659" y="676"/>
                  </a:lnTo>
                  <a:lnTo>
                    <a:pt x="1753" y="719"/>
                  </a:lnTo>
                  <a:lnTo>
                    <a:pt x="2010" y="843"/>
                  </a:lnTo>
                  <a:lnTo>
                    <a:pt x="2244" y="966"/>
                  </a:lnTo>
                  <a:lnTo>
                    <a:pt x="2407" y="1084"/>
                  </a:lnTo>
                  <a:lnTo>
                    <a:pt x="2571" y="1202"/>
                  </a:lnTo>
                  <a:lnTo>
                    <a:pt x="2687" y="1320"/>
                  </a:lnTo>
                  <a:lnTo>
                    <a:pt x="2758" y="1432"/>
                  </a:lnTo>
                  <a:lnTo>
                    <a:pt x="2804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8" y="1867"/>
                  </a:lnTo>
                  <a:lnTo>
                    <a:pt x="2781" y="1963"/>
                  </a:lnTo>
                  <a:lnTo>
                    <a:pt x="2711" y="2065"/>
                  </a:lnTo>
                  <a:lnTo>
                    <a:pt x="2641" y="2156"/>
                  </a:lnTo>
                  <a:lnTo>
                    <a:pt x="2547" y="2247"/>
                  </a:lnTo>
                  <a:lnTo>
                    <a:pt x="2430" y="2338"/>
                  </a:lnTo>
                  <a:lnTo>
                    <a:pt x="2314" y="2419"/>
                  </a:lnTo>
                  <a:lnTo>
                    <a:pt x="2057" y="2579"/>
                  </a:lnTo>
                  <a:lnTo>
                    <a:pt x="1776" y="2719"/>
                  </a:lnTo>
                  <a:lnTo>
                    <a:pt x="1496" y="2842"/>
                  </a:lnTo>
                  <a:lnTo>
                    <a:pt x="1216" y="2944"/>
                  </a:lnTo>
                  <a:lnTo>
                    <a:pt x="959" y="3030"/>
                  </a:lnTo>
                  <a:lnTo>
                    <a:pt x="748" y="3099"/>
                  </a:lnTo>
                  <a:lnTo>
                    <a:pt x="538" y="3158"/>
                  </a:lnTo>
                  <a:lnTo>
                    <a:pt x="398" y="3201"/>
                  </a:lnTo>
                  <a:lnTo>
                    <a:pt x="281" y="3239"/>
                  </a:lnTo>
                  <a:lnTo>
                    <a:pt x="188" y="3287"/>
                  </a:lnTo>
                  <a:lnTo>
                    <a:pt x="94" y="3330"/>
                  </a:lnTo>
                  <a:lnTo>
                    <a:pt x="47" y="3373"/>
                  </a:lnTo>
                  <a:lnTo>
                    <a:pt x="1" y="3421"/>
                  </a:lnTo>
                  <a:lnTo>
                    <a:pt x="1" y="3469"/>
                  </a:lnTo>
                  <a:lnTo>
                    <a:pt x="1" y="3518"/>
                  </a:lnTo>
                  <a:lnTo>
                    <a:pt x="24" y="3566"/>
                  </a:lnTo>
                  <a:lnTo>
                    <a:pt x="47" y="3609"/>
                  </a:lnTo>
                  <a:lnTo>
                    <a:pt x="118" y="3657"/>
                  </a:lnTo>
                  <a:lnTo>
                    <a:pt x="188" y="3700"/>
                  </a:lnTo>
                  <a:lnTo>
                    <a:pt x="304" y="3743"/>
                  </a:lnTo>
                  <a:lnTo>
                    <a:pt x="421" y="3786"/>
                  </a:lnTo>
                  <a:lnTo>
                    <a:pt x="561" y="3823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6"/>
                  </a:lnTo>
                  <a:lnTo>
                    <a:pt x="1449" y="3957"/>
                  </a:lnTo>
                  <a:lnTo>
                    <a:pt x="1636" y="3968"/>
                  </a:lnTo>
                  <a:lnTo>
                    <a:pt x="1846" y="3979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54" y="3979"/>
                  </a:lnTo>
                  <a:lnTo>
                    <a:pt x="2664" y="3968"/>
                  </a:lnTo>
                  <a:lnTo>
                    <a:pt x="2851" y="3957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12" y="3887"/>
                  </a:lnTo>
                  <a:lnTo>
                    <a:pt x="3575" y="3855"/>
                  </a:lnTo>
                  <a:lnTo>
                    <a:pt x="3739" y="3818"/>
                  </a:lnTo>
                  <a:lnTo>
                    <a:pt x="4066" y="3727"/>
                  </a:lnTo>
                  <a:lnTo>
                    <a:pt x="4370" y="3636"/>
                  </a:lnTo>
                  <a:lnTo>
                    <a:pt x="4743" y="3512"/>
                  </a:lnTo>
                  <a:lnTo>
                    <a:pt x="5164" y="3357"/>
                  </a:lnTo>
                  <a:lnTo>
                    <a:pt x="5584" y="3180"/>
                  </a:lnTo>
                  <a:lnTo>
                    <a:pt x="5795" y="3083"/>
                  </a:lnTo>
                  <a:lnTo>
                    <a:pt x="6005" y="2976"/>
                  </a:lnTo>
                  <a:lnTo>
                    <a:pt x="6192" y="2864"/>
                  </a:lnTo>
                  <a:lnTo>
                    <a:pt x="6379" y="2746"/>
                  </a:lnTo>
                  <a:lnTo>
                    <a:pt x="6566" y="2628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6"/>
                  </a:lnTo>
                  <a:lnTo>
                    <a:pt x="7080" y="2086"/>
                  </a:lnTo>
                  <a:lnTo>
                    <a:pt x="7126" y="1942"/>
                  </a:lnTo>
                  <a:lnTo>
                    <a:pt x="7173" y="1786"/>
                  </a:lnTo>
                  <a:lnTo>
                    <a:pt x="7173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3"/>
                  </a:lnTo>
                  <a:lnTo>
                    <a:pt x="6776" y="977"/>
                  </a:lnTo>
                  <a:lnTo>
                    <a:pt x="6542" y="805"/>
                  </a:lnTo>
                  <a:lnTo>
                    <a:pt x="6285" y="628"/>
                  </a:lnTo>
                  <a:lnTo>
                    <a:pt x="5958" y="451"/>
                  </a:lnTo>
                  <a:lnTo>
                    <a:pt x="5584" y="269"/>
                  </a:lnTo>
                  <a:lnTo>
                    <a:pt x="5421" y="210"/>
                  </a:lnTo>
                  <a:lnTo>
                    <a:pt x="5234" y="156"/>
                  </a:lnTo>
                  <a:lnTo>
                    <a:pt x="5024" y="108"/>
                  </a:lnTo>
                  <a:lnTo>
                    <a:pt x="4790" y="71"/>
                  </a:lnTo>
                  <a:lnTo>
                    <a:pt x="4510" y="39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4"/>
            <p:cNvSpPr/>
            <p:nvPr/>
          </p:nvSpPr>
          <p:spPr>
            <a:xfrm rot="10800000">
              <a:off x="3043388" y="3425270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434" y="1"/>
                  </a:moveTo>
                  <a:lnTo>
                    <a:pt x="3177" y="12"/>
                  </a:lnTo>
                  <a:lnTo>
                    <a:pt x="2944" y="28"/>
                  </a:lnTo>
                  <a:lnTo>
                    <a:pt x="2687" y="55"/>
                  </a:lnTo>
                  <a:lnTo>
                    <a:pt x="2500" y="81"/>
                  </a:lnTo>
                  <a:lnTo>
                    <a:pt x="2336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892" y="215"/>
                  </a:lnTo>
                  <a:lnTo>
                    <a:pt x="1799" y="258"/>
                  </a:lnTo>
                  <a:lnTo>
                    <a:pt x="1706" y="296"/>
                  </a:lnTo>
                  <a:lnTo>
                    <a:pt x="1635" y="344"/>
                  </a:lnTo>
                  <a:lnTo>
                    <a:pt x="1565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2"/>
                  </a:lnTo>
                  <a:lnTo>
                    <a:pt x="1565" y="580"/>
                  </a:lnTo>
                  <a:lnTo>
                    <a:pt x="1612" y="628"/>
                  </a:lnTo>
                  <a:lnTo>
                    <a:pt x="1682" y="671"/>
                  </a:lnTo>
                  <a:lnTo>
                    <a:pt x="1752" y="719"/>
                  </a:lnTo>
                  <a:lnTo>
                    <a:pt x="2033" y="843"/>
                  </a:lnTo>
                  <a:lnTo>
                    <a:pt x="2243" y="966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25"/>
                  </a:lnTo>
                  <a:lnTo>
                    <a:pt x="2780" y="1443"/>
                  </a:lnTo>
                  <a:lnTo>
                    <a:pt x="2827" y="1556"/>
                  </a:lnTo>
                  <a:lnTo>
                    <a:pt x="2850" y="1663"/>
                  </a:lnTo>
                  <a:lnTo>
                    <a:pt x="2850" y="1775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76"/>
                  </a:lnTo>
                  <a:lnTo>
                    <a:pt x="2617" y="2172"/>
                  </a:lnTo>
                  <a:lnTo>
                    <a:pt x="2523" y="2263"/>
                  </a:lnTo>
                  <a:lnTo>
                    <a:pt x="2406" y="2354"/>
                  </a:lnTo>
                  <a:lnTo>
                    <a:pt x="2290" y="2440"/>
                  </a:lnTo>
                  <a:lnTo>
                    <a:pt x="2033" y="2596"/>
                  </a:lnTo>
                  <a:lnTo>
                    <a:pt x="1729" y="2735"/>
                  </a:lnTo>
                  <a:lnTo>
                    <a:pt x="1449" y="2858"/>
                  </a:lnTo>
                  <a:lnTo>
                    <a:pt x="1168" y="2960"/>
                  </a:lnTo>
                  <a:lnTo>
                    <a:pt x="935" y="3046"/>
                  </a:lnTo>
                  <a:lnTo>
                    <a:pt x="724" y="3105"/>
                  </a:lnTo>
                  <a:lnTo>
                    <a:pt x="537" y="3158"/>
                  </a:lnTo>
                  <a:lnTo>
                    <a:pt x="397" y="3196"/>
                  </a:lnTo>
                  <a:lnTo>
                    <a:pt x="280" y="3239"/>
                  </a:lnTo>
                  <a:lnTo>
                    <a:pt x="187" y="3282"/>
                  </a:lnTo>
                  <a:lnTo>
                    <a:pt x="117" y="3325"/>
                  </a:lnTo>
                  <a:lnTo>
                    <a:pt x="47" y="3373"/>
                  </a:lnTo>
                  <a:lnTo>
                    <a:pt x="0" y="3421"/>
                  </a:lnTo>
                  <a:lnTo>
                    <a:pt x="0" y="3469"/>
                  </a:lnTo>
                  <a:lnTo>
                    <a:pt x="0" y="3512"/>
                  </a:lnTo>
                  <a:lnTo>
                    <a:pt x="23" y="3560"/>
                  </a:lnTo>
                  <a:lnTo>
                    <a:pt x="47" y="3609"/>
                  </a:lnTo>
                  <a:lnTo>
                    <a:pt x="117" y="3652"/>
                  </a:lnTo>
                  <a:lnTo>
                    <a:pt x="187" y="3700"/>
                  </a:lnTo>
                  <a:lnTo>
                    <a:pt x="280" y="3743"/>
                  </a:lnTo>
                  <a:lnTo>
                    <a:pt x="397" y="3780"/>
                  </a:lnTo>
                  <a:lnTo>
                    <a:pt x="537" y="3818"/>
                  </a:lnTo>
                  <a:lnTo>
                    <a:pt x="701" y="3855"/>
                  </a:lnTo>
                  <a:lnTo>
                    <a:pt x="865" y="3887"/>
                  </a:lnTo>
                  <a:lnTo>
                    <a:pt x="1051" y="3914"/>
                  </a:lnTo>
                  <a:lnTo>
                    <a:pt x="1238" y="3936"/>
                  </a:lnTo>
                  <a:lnTo>
                    <a:pt x="1425" y="3957"/>
                  </a:lnTo>
                  <a:lnTo>
                    <a:pt x="1635" y="3968"/>
                  </a:lnTo>
                  <a:lnTo>
                    <a:pt x="1846" y="3979"/>
                  </a:lnTo>
                  <a:lnTo>
                    <a:pt x="2056" y="3984"/>
                  </a:lnTo>
                  <a:lnTo>
                    <a:pt x="2243" y="3984"/>
                  </a:lnTo>
                  <a:lnTo>
                    <a:pt x="2453" y="3979"/>
                  </a:lnTo>
                  <a:lnTo>
                    <a:pt x="2663" y="3968"/>
                  </a:lnTo>
                  <a:lnTo>
                    <a:pt x="2850" y="3957"/>
                  </a:lnTo>
                  <a:lnTo>
                    <a:pt x="3061" y="3936"/>
                  </a:lnTo>
                  <a:lnTo>
                    <a:pt x="3248" y="3914"/>
                  </a:lnTo>
                  <a:lnTo>
                    <a:pt x="3411" y="3887"/>
                  </a:lnTo>
                  <a:lnTo>
                    <a:pt x="3575" y="3855"/>
                  </a:lnTo>
                  <a:lnTo>
                    <a:pt x="3738" y="3818"/>
                  </a:lnTo>
                  <a:lnTo>
                    <a:pt x="4065" y="3727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57"/>
                  </a:lnTo>
                  <a:lnTo>
                    <a:pt x="5584" y="3180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215" y="2864"/>
                  </a:lnTo>
                  <a:lnTo>
                    <a:pt x="6401" y="2751"/>
                  </a:lnTo>
                  <a:lnTo>
                    <a:pt x="6565" y="2628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49" y="1942"/>
                  </a:lnTo>
                  <a:lnTo>
                    <a:pt x="7172" y="1786"/>
                  </a:lnTo>
                  <a:lnTo>
                    <a:pt x="7172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3"/>
                  </a:lnTo>
                  <a:lnTo>
                    <a:pt x="6775" y="977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81" y="451"/>
                  </a:lnTo>
                  <a:lnTo>
                    <a:pt x="5584" y="269"/>
                  </a:lnTo>
                  <a:lnTo>
                    <a:pt x="5444" y="210"/>
                  </a:lnTo>
                  <a:lnTo>
                    <a:pt x="5233" y="156"/>
                  </a:lnTo>
                  <a:lnTo>
                    <a:pt x="5023" y="108"/>
                  </a:lnTo>
                  <a:lnTo>
                    <a:pt x="4789" y="71"/>
                  </a:lnTo>
                  <a:lnTo>
                    <a:pt x="4532" y="38"/>
                  </a:lnTo>
                  <a:lnTo>
                    <a:pt x="4252" y="17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4"/>
            <p:cNvSpPr/>
            <p:nvPr/>
          </p:nvSpPr>
          <p:spPr>
            <a:xfrm rot="10800000">
              <a:off x="3907526" y="-635976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0"/>
                  </a:moveTo>
                  <a:lnTo>
                    <a:pt x="1776" y="6"/>
                  </a:lnTo>
                  <a:lnTo>
                    <a:pt x="1589" y="16"/>
                  </a:lnTo>
                  <a:lnTo>
                    <a:pt x="1425" y="27"/>
                  </a:lnTo>
                  <a:lnTo>
                    <a:pt x="1215" y="49"/>
                  </a:lnTo>
                  <a:lnTo>
                    <a:pt x="1028" y="70"/>
                  </a:lnTo>
                  <a:lnTo>
                    <a:pt x="841" y="97"/>
                  </a:lnTo>
                  <a:lnTo>
                    <a:pt x="701" y="129"/>
                  </a:lnTo>
                  <a:lnTo>
                    <a:pt x="538" y="161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0" y="279"/>
                  </a:lnTo>
                  <a:lnTo>
                    <a:pt x="117" y="327"/>
                  </a:lnTo>
                  <a:lnTo>
                    <a:pt x="70" y="370"/>
                  </a:lnTo>
                  <a:lnTo>
                    <a:pt x="24" y="419"/>
                  </a:lnTo>
                  <a:lnTo>
                    <a:pt x="0" y="461"/>
                  </a:lnTo>
                  <a:lnTo>
                    <a:pt x="0" y="510"/>
                  </a:lnTo>
                  <a:lnTo>
                    <a:pt x="24" y="558"/>
                  </a:lnTo>
                  <a:lnTo>
                    <a:pt x="47" y="611"/>
                  </a:lnTo>
                  <a:lnTo>
                    <a:pt x="117" y="660"/>
                  </a:lnTo>
                  <a:lnTo>
                    <a:pt x="304" y="767"/>
                  </a:lnTo>
                  <a:lnTo>
                    <a:pt x="538" y="874"/>
                  </a:lnTo>
                  <a:lnTo>
                    <a:pt x="841" y="1008"/>
                  </a:lnTo>
                  <a:lnTo>
                    <a:pt x="1215" y="1164"/>
                  </a:lnTo>
                  <a:lnTo>
                    <a:pt x="1706" y="1335"/>
                  </a:lnTo>
                  <a:lnTo>
                    <a:pt x="1986" y="1421"/>
                  </a:lnTo>
                  <a:lnTo>
                    <a:pt x="2290" y="1512"/>
                  </a:lnTo>
                  <a:lnTo>
                    <a:pt x="2617" y="1609"/>
                  </a:lnTo>
                  <a:lnTo>
                    <a:pt x="2967" y="1700"/>
                  </a:lnTo>
                  <a:lnTo>
                    <a:pt x="3364" y="1796"/>
                  </a:lnTo>
                  <a:lnTo>
                    <a:pt x="3785" y="1887"/>
                  </a:lnTo>
                  <a:lnTo>
                    <a:pt x="4229" y="1978"/>
                  </a:lnTo>
                  <a:lnTo>
                    <a:pt x="4696" y="2070"/>
                  </a:lnTo>
                  <a:lnTo>
                    <a:pt x="5187" y="2155"/>
                  </a:lnTo>
                  <a:lnTo>
                    <a:pt x="5724" y="2236"/>
                  </a:lnTo>
                  <a:lnTo>
                    <a:pt x="6285" y="2316"/>
                  </a:lnTo>
                  <a:lnTo>
                    <a:pt x="6892" y="2386"/>
                  </a:lnTo>
                  <a:lnTo>
                    <a:pt x="7523" y="2456"/>
                  </a:lnTo>
                  <a:lnTo>
                    <a:pt x="8177" y="2515"/>
                  </a:lnTo>
                  <a:lnTo>
                    <a:pt x="8878" y="2573"/>
                  </a:lnTo>
                  <a:lnTo>
                    <a:pt x="9602" y="2616"/>
                  </a:lnTo>
                  <a:lnTo>
                    <a:pt x="10350" y="2659"/>
                  </a:lnTo>
                  <a:lnTo>
                    <a:pt x="11168" y="2686"/>
                  </a:lnTo>
                  <a:lnTo>
                    <a:pt x="11985" y="2708"/>
                  </a:lnTo>
                  <a:lnTo>
                    <a:pt x="12873" y="2718"/>
                  </a:lnTo>
                  <a:lnTo>
                    <a:pt x="13107" y="2708"/>
                  </a:lnTo>
                  <a:lnTo>
                    <a:pt x="13317" y="2697"/>
                  </a:lnTo>
                  <a:lnTo>
                    <a:pt x="13527" y="2686"/>
                  </a:lnTo>
                  <a:lnTo>
                    <a:pt x="13737" y="2665"/>
                  </a:lnTo>
                  <a:lnTo>
                    <a:pt x="13924" y="2643"/>
                  </a:lnTo>
                  <a:lnTo>
                    <a:pt x="14111" y="2622"/>
                  </a:lnTo>
                  <a:lnTo>
                    <a:pt x="14275" y="2595"/>
                  </a:lnTo>
                  <a:lnTo>
                    <a:pt x="14415" y="2568"/>
                  </a:lnTo>
                  <a:lnTo>
                    <a:pt x="14555" y="2531"/>
                  </a:lnTo>
                  <a:lnTo>
                    <a:pt x="14695" y="2498"/>
                  </a:lnTo>
                  <a:lnTo>
                    <a:pt x="14789" y="2461"/>
                  </a:lnTo>
                  <a:lnTo>
                    <a:pt x="14882" y="2418"/>
                  </a:lnTo>
                  <a:lnTo>
                    <a:pt x="14952" y="2375"/>
                  </a:lnTo>
                  <a:lnTo>
                    <a:pt x="15022" y="2332"/>
                  </a:lnTo>
                  <a:lnTo>
                    <a:pt x="15046" y="2284"/>
                  </a:lnTo>
                  <a:lnTo>
                    <a:pt x="15069" y="2230"/>
                  </a:lnTo>
                  <a:lnTo>
                    <a:pt x="15069" y="2182"/>
                  </a:lnTo>
                  <a:lnTo>
                    <a:pt x="15022" y="2134"/>
                  </a:lnTo>
                  <a:lnTo>
                    <a:pt x="14976" y="2086"/>
                  </a:lnTo>
                  <a:lnTo>
                    <a:pt x="14906" y="2037"/>
                  </a:lnTo>
                  <a:lnTo>
                    <a:pt x="14836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1"/>
                  </a:lnTo>
                  <a:lnTo>
                    <a:pt x="13784" y="1769"/>
                  </a:lnTo>
                  <a:lnTo>
                    <a:pt x="13597" y="1753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6" y="1727"/>
                  </a:lnTo>
                  <a:lnTo>
                    <a:pt x="12359" y="1721"/>
                  </a:lnTo>
                  <a:lnTo>
                    <a:pt x="11798" y="1710"/>
                  </a:lnTo>
                  <a:lnTo>
                    <a:pt x="11238" y="1689"/>
                  </a:lnTo>
                  <a:lnTo>
                    <a:pt x="10724" y="1662"/>
                  </a:lnTo>
                  <a:lnTo>
                    <a:pt x="10210" y="1630"/>
                  </a:lnTo>
                  <a:lnTo>
                    <a:pt x="9742" y="1592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7" y="1453"/>
                  </a:lnTo>
                  <a:lnTo>
                    <a:pt x="8060" y="1400"/>
                  </a:lnTo>
                  <a:lnTo>
                    <a:pt x="7687" y="1346"/>
                  </a:lnTo>
                  <a:lnTo>
                    <a:pt x="7359" y="1287"/>
                  </a:lnTo>
                  <a:lnTo>
                    <a:pt x="7032" y="1223"/>
                  </a:lnTo>
                  <a:lnTo>
                    <a:pt x="6729" y="1164"/>
                  </a:lnTo>
                  <a:lnTo>
                    <a:pt x="6425" y="1099"/>
                  </a:lnTo>
                  <a:lnTo>
                    <a:pt x="6168" y="1035"/>
                  </a:lnTo>
                  <a:lnTo>
                    <a:pt x="5677" y="906"/>
                  </a:lnTo>
                  <a:lnTo>
                    <a:pt x="5280" y="783"/>
                  </a:lnTo>
                  <a:lnTo>
                    <a:pt x="4953" y="665"/>
                  </a:lnTo>
                  <a:lnTo>
                    <a:pt x="4673" y="563"/>
                  </a:lnTo>
                  <a:lnTo>
                    <a:pt x="4462" y="472"/>
                  </a:lnTo>
                  <a:lnTo>
                    <a:pt x="4322" y="397"/>
                  </a:lnTo>
                  <a:lnTo>
                    <a:pt x="4182" y="322"/>
                  </a:lnTo>
                  <a:lnTo>
                    <a:pt x="4042" y="252"/>
                  </a:lnTo>
                  <a:lnTo>
                    <a:pt x="3855" y="188"/>
                  </a:lnTo>
                  <a:lnTo>
                    <a:pt x="3621" y="134"/>
                  </a:lnTo>
                  <a:lnTo>
                    <a:pt x="3364" y="86"/>
                  </a:lnTo>
                  <a:lnTo>
                    <a:pt x="3084" y="49"/>
                  </a:lnTo>
                  <a:lnTo>
                    <a:pt x="2780" y="22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 rot="10800000">
              <a:off x="3543087" y="-729284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86" y="1"/>
                  </a:moveTo>
                  <a:lnTo>
                    <a:pt x="1800" y="6"/>
                  </a:lnTo>
                  <a:lnTo>
                    <a:pt x="1613" y="17"/>
                  </a:lnTo>
                  <a:lnTo>
                    <a:pt x="1426" y="27"/>
                  </a:lnTo>
                  <a:lnTo>
                    <a:pt x="1239" y="49"/>
                  </a:lnTo>
                  <a:lnTo>
                    <a:pt x="1052" y="70"/>
                  </a:lnTo>
                  <a:lnTo>
                    <a:pt x="865" y="97"/>
                  </a:lnTo>
                  <a:lnTo>
                    <a:pt x="702" y="129"/>
                  </a:lnTo>
                  <a:lnTo>
                    <a:pt x="561" y="161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70"/>
                  </a:lnTo>
                  <a:lnTo>
                    <a:pt x="24" y="419"/>
                  </a:lnTo>
                  <a:lnTo>
                    <a:pt x="1" y="467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2"/>
                  </a:lnTo>
                  <a:lnTo>
                    <a:pt x="141" y="660"/>
                  </a:lnTo>
                  <a:lnTo>
                    <a:pt x="328" y="767"/>
                  </a:lnTo>
                  <a:lnTo>
                    <a:pt x="538" y="874"/>
                  </a:lnTo>
                  <a:lnTo>
                    <a:pt x="842" y="1008"/>
                  </a:lnTo>
                  <a:lnTo>
                    <a:pt x="1239" y="1164"/>
                  </a:lnTo>
                  <a:lnTo>
                    <a:pt x="1706" y="1335"/>
                  </a:lnTo>
                  <a:lnTo>
                    <a:pt x="1986" y="1426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5" y="1796"/>
                  </a:lnTo>
                  <a:lnTo>
                    <a:pt x="3785" y="1887"/>
                  </a:lnTo>
                  <a:lnTo>
                    <a:pt x="4229" y="1979"/>
                  </a:lnTo>
                  <a:lnTo>
                    <a:pt x="4697" y="2070"/>
                  </a:lnTo>
                  <a:lnTo>
                    <a:pt x="5211" y="2155"/>
                  </a:lnTo>
                  <a:lnTo>
                    <a:pt x="5725" y="2236"/>
                  </a:lnTo>
                  <a:lnTo>
                    <a:pt x="6309" y="2316"/>
                  </a:lnTo>
                  <a:lnTo>
                    <a:pt x="6893" y="2391"/>
                  </a:lnTo>
                  <a:lnTo>
                    <a:pt x="7523" y="2456"/>
                  </a:lnTo>
                  <a:lnTo>
                    <a:pt x="8178" y="2520"/>
                  </a:lnTo>
                  <a:lnTo>
                    <a:pt x="8879" y="2574"/>
                  </a:lnTo>
                  <a:lnTo>
                    <a:pt x="9603" y="2622"/>
                  </a:lnTo>
                  <a:lnTo>
                    <a:pt x="10374" y="2659"/>
                  </a:lnTo>
                  <a:lnTo>
                    <a:pt x="11168" y="2686"/>
                  </a:lnTo>
                  <a:lnTo>
                    <a:pt x="12009" y="2708"/>
                  </a:lnTo>
                  <a:lnTo>
                    <a:pt x="12874" y="2718"/>
                  </a:lnTo>
                  <a:lnTo>
                    <a:pt x="13107" y="2713"/>
                  </a:lnTo>
                  <a:lnTo>
                    <a:pt x="13341" y="2702"/>
                  </a:lnTo>
                  <a:lnTo>
                    <a:pt x="13551" y="2692"/>
                  </a:lnTo>
                  <a:lnTo>
                    <a:pt x="13761" y="2670"/>
                  </a:lnTo>
                  <a:lnTo>
                    <a:pt x="13948" y="2654"/>
                  </a:lnTo>
                  <a:lnTo>
                    <a:pt x="14135" y="2627"/>
                  </a:lnTo>
                  <a:lnTo>
                    <a:pt x="14299" y="2600"/>
                  </a:lnTo>
                  <a:lnTo>
                    <a:pt x="14439" y="2568"/>
                  </a:lnTo>
                  <a:lnTo>
                    <a:pt x="14579" y="2536"/>
                  </a:lnTo>
                  <a:lnTo>
                    <a:pt x="14719" y="2499"/>
                  </a:lnTo>
                  <a:lnTo>
                    <a:pt x="14813" y="2461"/>
                  </a:lnTo>
                  <a:lnTo>
                    <a:pt x="14906" y="2418"/>
                  </a:lnTo>
                  <a:lnTo>
                    <a:pt x="14976" y="2375"/>
                  </a:lnTo>
                  <a:lnTo>
                    <a:pt x="15023" y="2332"/>
                  </a:lnTo>
                  <a:lnTo>
                    <a:pt x="15070" y="2284"/>
                  </a:lnTo>
                  <a:lnTo>
                    <a:pt x="15070" y="2231"/>
                  </a:lnTo>
                  <a:lnTo>
                    <a:pt x="15070" y="2182"/>
                  </a:lnTo>
                  <a:lnTo>
                    <a:pt x="15046" y="2134"/>
                  </a:lnTo>
                  <a:lnTo>
                    <a:pt x="15000" y="2086"/>
                  </a:lnTo>
                  <a:lnTo>
                    <a:pt x="14929" y="2038"/>
                  </a:lnTo>
                  <a:lnTo>
                    <a:pt x="14836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9" y="1818"/>
                  </a:lnTo>
                  <a:lnTo>
                    <a:pt x="13995" y="1791"/>
                  </a:lnTo>
                  <a:lnTo>
                    <a:pt x="13808" y="1770"/>
                  </a:lnTo>
                  <a:lnTo>
                    <a:pt x="13598" y="1753"/>
                  </a:lnTo>
                  <a:lnTo>
                    <a:pt x="13388" y="1743"/>
                  </a:lnTo>
                  <a:lnTo>
                    <a:pt x="13177" y="1732"/>
                  </a:lnTo>
                  <a:lnTo>
                    <a:pt x="12967" y="1727"/>
                  </a:lnTo>
                  <a:lnTo>
                    <a:pt x="12360" y="1721"/>
                  </a:lnTo>
                  <a:lnTo>
                    <a:pt x="11775" y="1711"/>
                  </a:lnTo>
                  <a:lnTo>
                    <a:pt x="11238" y="1689"/>
                  </a:lnTo>
                  <a:lnTo>
                    <a:pt x="10701" y="1662"/>
                  </a:lnTo>
                  <a:lnTo>
                    <a:pt x="10187" y="1630"/>
                  </a:lnTo>
                  <a:lnTo>
                    <a:pt x="9720" y="1587"/>
                  </a:lnTo>
                  <a:lnTo>
                    <a:pt x="9252" y="1544"/>
                  </a:lnTo>
                  <a:lnTo>
                    <a:pt x="8832" y="1501"/>
                  </a:lnTo>
                  <a:lnTo>
                    <a:pt x="8411" y="1448"/>
                  </a:lnTo>
                  <a:lnTo>
                    <a:pt x="8014" y="1394"/>
                  </a:lnTo>
                  <a:lnTo>
                    <a:pt x="7664" y="1335"/>
                  </a:lnTo>
                  <a:lnTo>
                    <a:pt x="7313" y="1276"/>
                  </a:lnTo>
                  <a:lnTo>
                    <a:pt x="6986" y="1212"/>
                  </a:lnTo>
                  <a:lnTo>
                    <a:pt x="6682" y="1153"/>
                  </a:lnTo>
                  <a:lnTo>
                    <a:pt x="6379" y="1089"/>
                  </a:lnTo>
                  <a:lnTo>
                    <a:pt x="6122" y="1024"/>
                  </a:lnTo>
                  <a:lnTo>
                    <a:pt x="5654" y="896"/>
                  </a:lnTo>
                  <a:lnTo>
                    <a:pt x="5234" y="767"/>
                  </a:lnTo>
                  <a:lnTo>
                    <a:pt x="4907" y="655"/>
                  </a:lnTo>
                  <a:lnTo>
                    <a:pt x="4650" y="547"/>
                  </a:lnTo>
                  <a:lnTo>
                    <a:pt x="4440" y="456"/>
                  </a:lnTo>
                  <a:lnTo>
                    <a:pt x="4299" y="392"/>
                  </a:lnTo>
                  <a:lnTo>
                    <a:pt x="4183" y="328"/>
                  </a:lnTo>
                  <a:lnTo>
                    <a:pt x="4042" y="252"/>
                  </a:lnTo>
                  <a:lnTo>
                    <a:pt x="3856" y="188"/>
                  </a:lnTo>
                  <a:lnTo>
                    <a:pt x="3645" y="135"/>
                  </a:lnTo>
                  <a:lnTo>
                    <a:pt x="3388" y="86"/>
                  </a:lnTo>
                  <a:lnTo>
                    <a:pt x="3108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 rot="10800000">
              <a:off x="3249542" y="-720463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0"/>
                  </a:moveTo>
                  <a:lnTo>
                    <a:pt x="1776" y="6"/>
                  </a:lnTo>
                  <a:lnTo>
                    <a:pt x="1589" y="16"/>
                  </a:lnTo>
                  <a:lnTo>
                    <a:pt x="1402" y="27"/>
                  </a:lnTo>
                  <a:lnTo>
                    <a:pt x="1215" y="49"/>
                  </a:lnTo>
                  <a:lnTo>
                    <a:pt x="1028" y="75"/>
                  </a:lnTo>
                  <a:lnTo>
                    <a:pt x="841" y="102"/>
                  </a:lnTo>
                  <a:lnTo>
                    <a:pt x="678" y="129"/>
                  </a:lnTo>
                  <a:lnTo>
                    <a:pt x="538" y="167"/>
                  </a:lnTo>
                  <a:lnTo>
                    <a:pt x="397" y="204"/>
                  </a:lnTo>
                  <a:lnTo>
                    <a:pt x="304" y="242"/>
                  </a:lnTo>
                  <a:lnTo>
                    <a:pt x="187" y="284"/>
                  </a:lnTo>
                  <a:lnTo>
                    <a:pt x="117" y="327"/>
                  </a:lnTo>
                  <a:lnTo>
                    <a:pt x="47" y="370"/>
                  </a:lnTo>
                  <a:lnTo>
                    <a:pt x="24" y="418"/>
                  </a:lnTo>
                  <a:lnTo>
                    <a:pt x="0" y="467"/>
                  </a:lnTo>
                  <a:lnTo>
                    <a:pt x="0" y="515"/>
                  </a:lnTo>
                  <a:lnTo>
                    <a:pt x="0" y="563"/>
                  </a:lnTo>
                  <a:lnTo>
                    <a:pt x="47" y="611"/>
                  </a:lnTo>
                  <a:lnTo>
                    <a:pt x="117" y="660"/>
                  </a:lnTo>
                  <a:lnTo>
                    <a:pt x="304" y="767"/>
                  </a:lnTo>
                  <a:lnTo>
                    <a:pt x="514" y="874"/>
                  </a:lnTo>
                  <a:lnTo>
                    <a:pt x="818" y="1008"/>
                  </a:lnTo>
                  <a:lnTo>
                    <a:pt x="1215" y="1164"/>
                  </a:lnTo>
                  <a:lnTo>
                    <a:pt x="1706" y="1335"/>
                  </a:lnTo>
                  <a:lnTo>
                    <a:pt x="1986" y="1426"/>
                  </a:lnTo>
                  <a:lnTo>
                    <a:pt x="2290" y="1517"/>
                  </a:lnTo>
                  <a:lnTo>
                    <a:pt x="2617" y="1609"/>
                  </a:lnTo>
                  <a:lnTo>
                    <a:pt x="2967" y="1705"/>
                  </a:lnTo>
                  <a:lnTo>
                    <a:pt x="3364" y="1796"/>
                  </a:lnTo>
                  <a:lnTo>
                    <a:pt x="3762" y="1887"/>
                  </a:lnTo>
                  <a:lnTo>
                    <a:pt x="4206" y="1978"/>
                  </a:lnTo>
                  <a:lnTo>
                    <a:pt x="4696" y="2070"/>
                  </a:lnTo>
                  <a:lnTo>
                    <a:pt x="5187" y="2155"/>
                  </a:lnTo>
                  <a:lnTo>
                    <a:pt x="5724" y="2236"/>
                  </a:lnTo>
                  <a:lnTo>
                    <a:pt x="6285" y="2316"/>
                  </a:lnTo>
                  <a:lnTo>
                    <a:pt x="6869" y="2391"/>
                  </a:lnTo>
                  <a:lnTo>
                    <a:pt x="7500" y="2456"/>
                  </a:lnTo>
                  <a:lnTo>
                    <a:pt x="8177" y="2520"/>
                  </a:lnTo>
                  <a:lnTo>
                    <a:pt x="8855" y="2573"/>
                  </a:lnTo>
                  <a:lnTo>
                    <a:pt x="9602" y="2622"/>
                  </a:lnTo>
                  <a:lnTo>
                    <a:pt x="10350" y="2659"/>
                  </a:lnTo>
                  <a:lnTo>
                    <a:pt x="11168" y="2686"/>
                  </a:lnTo>
                  <a:lnTo>
                    <a:pt x="11985" y="2707"/>
                  </a:lnTo>
                  <a:lnTo>
                    <a:pt x="12873" y="2718"/>
                  </a:lnTo>
                  <a:lnTo>
                    <a:pt x="13107" y="2713"/>
                  </a:lnTo>
                  <a:lnTo>
                    <a:pt x="13340" y="2702"/>
                  </a:lnTo>
                  <a:lnTo>
                    <a:pt x="13551" y="2691"/>
                  </a:lnTo>
                  <a:lnTo>
                    <a:pt x="13761" y="2670"/>
                  </a:lnTo>
                  <a:lnTo>
                    <a:pt x="13948" y="2654"/>
                  </a:lnTo>
                  <a:lnTo>
                    <a:pt x="14135" y="2627"/>
                  </a:lnTo>
                  <a:lnTo>
                    <a:pt x="14298" y="2600"/>
                  </a:lnTo>
                  <a:lnTo>
                    <a:pt x="14438" y="2568"/>
                  </a:lnTo>
                  <a:lnTo>
                    <a:pt x="14579" y="2536"/>
                  </a:lnTo>
                  <a:lnTo>
                    <a:pt x="14695" y="2498"/>
                  </a:lnTo>
                  <a:lnTo>
                    <a:pt x="14812" y="2461"/>
                  </a:lnTo>
                  <a:lnTo>
                    <a:pt x="14882" y="2423"/>
                  </a:lnTo>
                  <a:lnTo>
                    <a:pt x="14952" y="2375"/>
                  </a:lnTo>
                  <a:lnTo>
                    <a:pt x="15023" y="2332"/>
                  </a:lnTo>
                  <a:lnTo>
                    <a:pt x="15046" y="2284"/>
                  </a:lnTo>
                  <a:lnTo>
                    <a:pt x="15069" y="2230"/>
                  </a:lnTo>
                  <a:lnTo>
                    <a:pt x="15046" y="2182"/>
                  </a:lnTo>
                  <a:lnTo>
                    <a:pt x="15023" y="2134"/>
                  </a:lnTo>
                  <a:lnTo>
                    <a:pt x="14976" y="2086"/>
                  </a:lnTo>
                  <a:lnTo>
                    <a:pt x="14906" y="2037"/>
                  </a:lnTo>
                  <a:lnTo>
                    <a:pt x="14812" y="1995"/>
                  </a:lnTo>
                  <a:lnTo>
                    <a:pt x="14719" y="1957"/>
                  </a:lnTo>
                  <a:lnTo>
                    <a:pt x="14602" y="1914"/>
                  </a:lnTo>
                  <a:lnTo>
                    <a:pt x="14462" y="1882"/>
                  </a:lnTo>
                  <a:lnTo>
                    <a:pt x="14298" y="1850"/>
                  </a:lnTo>
                  <a:lnTo>
                    <a:pt x="14135" y="1818"/>
                  </a:lnTo>
                  <a:lnTo>
                    <a:pt x="13971" y="1796"/>
                  </a:lnTo>
                  <a:lnTo>
                    <a:pt x="13784" y="1769"/>
                  </a:lnTo>
                  <a:lnTo>
                    <a:pt x="13597" y="1753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43" y="1732"/>
                  </a:lnTo>
                  <a:lnTo>
                    <a:pt x="12359" y="1721"/>
                  </a:lnTo>
                  <a:lnTo>
                    <a:pt x="11775" y="1710"/>
                  </a:lnTo>
                  <a:lnTo>
                    <a:pt x="11238" y="1689"/>
                  </a:lnTo>
                  <a:lnTo>
                    <a:pt x="10700" y="1662"/>
                  </a:lnTo>
                  <a:lnTo>
                    <a:pt x="10210" y="1630"/>
                  </a:lnTo>
                  <a:lnTo>
                    <a:pt x="9743" y="1592"/>
                  </a:lnTo>
                  <a:lnTo>
                    <a:pt x="9275" y="1550"/>
                  </a:lnTo>
                  <a:lnTo>
                    <a:pt x="8855" y="1507"/>
                  </a:lnTo>
                  <a:lnTo>
                    <a:pt x="8434" y="1453"/>
                  </a:lnTo>
                  <a:lnTo>
                    <a:pt x="8060" y="1399"/>
                  </a:lnTo>
                  <a:lnTo>
                    <a:pt x="7687" y="1346"/>
                  </a:lnTo>
                  <a:lnTo>
                    <a:pt x="7336" y="1287"/>
                  </a:lnTo>
                  <a:lnTo>
                    <a:pt x="7009" y="1228"/>
                  </a:lnTo>
                  <a:lnTo>
                    <a:pt x="6705" y="1164"/>
                  </a:lnTo>
                  <a:lnTo>
                    <a:pt x="6425" y="1099"/>
                  </a:lnTo>
                  <a:lnTo>
                    <a:pt x="6168" y="1035"/>
                  </a:lnTo>
                  <a:lnTo>
                    <a:pt x="5677" y="912"/>
                  </a:lnTo>
                  <a:lnTo>
                    <a:pt x="5280" y="788"/>
                  </a:lnTo>
                  <a:lnTo>
                    <a:pt x="4930" y="670"/>
                  </a:lnTo>
                  <a:lnTo>
                    <a:pt x="4673" y="563"/>
                  </a:lnTo>
                  <a:lnTo>
                    <a:pt x="4463" y="472"/>
                  </a:lnTo>
                  <a:lnTo>
                    <a:pt x="4299" y="397"/>
                  </a:lnTo>
                  <a:lnTo>
                    <a:pt x="4159" y="322"/>
                  </a:lnTo>
                  <a:lnTo>
                    <a:pt x="4019" y="252"/>
                  </a:lnTo>
                  <a:lnTo>
                    <a:pt x="3832" y="188"/>
                  </a:lnTo>
                  <a:lnTo>
                    <a:pt x="3621" y="134"/>
                  </a:lnTo>
                  <a:lnTo>
                    <a:pt x="3364" y="86"/>
                  </a:lnTo>
                  <a:lnTo>
                    <a:pt x="3084" y="49"/>
                  </a:lnTo>
                  <a:lnTo>
                    <a:pt x="2780" y="22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 rot="10800000">
              <a:off x="3339185" y="-886496"/>
              <a:ext cx="151528" cy="98405"/>
            </a:xfrm>
            <a:custGeom>
              <a:avLst/>
              <a:gdLst/>
              <a:ahLst/>
              <a:cxnLst/>
              <a:rect l="l" t="t" r="r" b="b"/>
              <a:pathLst>
                <a:path w="15678" h="2510" extrusionOk="0">
                  <a:moveTo>
                    <a:pt x="2150" y="0"/>
                  </a:moveTo>
                  <a:lnTo>
                    <a:pt x="1917" y="6"/>
                  </a:lnTo>
                  <a:lnTo>
                    <a:pt x="1706" y="11"/>
                  </a:lnTo>
                  <a:lnTo>
                    <a:pt x="1473" y="27"/>
                  </a:lnTo>
                  <a:lnTo>
                    <a:pt x="1262" y="43"/>
                  </a:lnTo>
                  <a:lnTo>
                    <a:pt x="1052" y="70"/>
                  </a:lnTo>
                  <a:lnTo>
                    <a:pt x="889" y="97"/>
                  </a:lnTo>
                  <a:lnTo>
                    <a:pt x="725" y="129"/>
                  </a:lnTo>
                  <a:lnTo>
                    <a:pt x="562" y="161"/>
                  </a:lnTo>
                  <a:lnTo>
                    <a:pt x="421" y="199"/>
                  </a:lnTo>
                  <a:lnTo>
                    <a:pt x="305" y="236"/>
                  </a:lnTo>
                  <a:lnTo>
                    <a:pt x="211" y="279"/>
                  </a:lnTo>
                  <a:lnTo>
                    <a:pt x="141" y="322"/>
                  </a:lnTo>
                  <a:lnTo>
                    <a:pt x="71" y="365"/>
                  </a:lnTo>
                  <a:lnTo>
                    <a:pt x="24" y="413"/>
                  </a:lnTo>
                  <a:lnTo>
                    <a:pt x="1" y="461"/>
                  </a:lnTo>
                  <a:lnTo>
                    <a:pt x="1" y="510"/>
                  </a:lnTo>
                  <a:lnTo>
                    <a:pt x="24" y="558"/>
                  </a:lnTo>
                  <a:lnTo>
                    <a:pt x="48" y="606"/>
                  </a:lnTo>
                  <a:lnTo>
                    <a:pt x="118" y="654"/>
                  </a:lnTo>
                  <a:lnTo>
                    <a:pt x="188" y="703"/>
                  </a:lnTo>
                  <a:lnTo>
                    <a:pt x="421" y="804"/>
                  </a:lnTo>
                  <a:lnTo>
                    <a:pt x="678" y="906"/>
                  </a:lnTo>
                  <a:lnTo>
                    <a:pt x="1029" y="1035"/>
                  </a:lnTo>
                  <a:lnTo>
                    <a:pt x="1449" y="1180"/>
                  </a:lnTo>
                  <a:lnTo>
                    <a:pt x="2010" y="1341"/>
                  </a:lnTo>
                  <a:lnTo>
                    <a:pt x="2314" y="1421"/>
                  </a:lnTo>
                  <a:lnTo>
                    <a:pt x="2641" y="1507"/>
                  </a:lnTo>
                  <a:lnTo>
                    <a:pt x="3015" y="1592"/>
                  </a:lnTo>
                  <a:lnTo>
                    <a:pt x="3388" y="1678"/>
                  </a:lnTo>
                  <a:lnTo>
                    <a:pt x="3809" y="1764"/>
                  </a:lnTo>
                  <a:lnTo>
                    <a:pt x="4253" y="1844"/>
                  </a:lnTo>
                  <a:lnTo>
                    <a:pt x="4720" y="1930"/>
                  </a:lnTo>
                  <a:lnTo>
                    <a:pt x="5234" y="2011"/>
                  </a:lnTo>
                  <a:lnTo>
                    <a:pt x="5771" y="2086"/>
                  </a:lnTo>
                  <a:lnTo>
                    <a:pt x="6332" y="2155"/>
                  </a:lnTo>
                  <a:lnTo>
                    <a:pt x="6916" y="2225"/>
                  </a:lnTo>
                  <a:lnTo>
                    <a:pt x="7547" y="2284"/>
                  </a:lnTo>
                  <a:lnTo>
                    <a:pt x="8201" y="2338"/>
                  </a:lnTo>
                  <a:lnTo>
                    <a:pt x="8879" y="2386"/>
                  </a:lnTo>
                  <a:lnTo>
                    <a:pt x="9603" y="2429"/>
                  </a:lnTo>
                  <a:lnTo>
                    <a:pt x="10351" y="2461"/>
                  </a:lnTo>
                  <a:lnTo>
                    <a:pt x="11121" y="2488"/>
                  </a:lnTo>
                  <a:lnTo>
                    <a:pt x="11939" y="2504"/>
                  </a:lnTo>
                  <a:lnTo>
                    <a:pt x="12780" y="2509"/>
                  </a:lnTo>
                  <a:lnTo>
                    <a:pt x="13668" y="2498"/>
                  </a:lnTo>
                  <a:lnTo>
                    <a:pt x="13878" y="2493"/>
                  </a:lnTo>
                  <a:lnTo>
                    <a:pt x="14089" y="2482"/>
                  </a:lnTo>
                  <a:lnTo>
                    <a:pt x="14299" y="2466"/>
                  </a:lnTo>
                  <a:lnTo>
                    <a:pt x="14486" y="2450"/>
                  </a:lnTo>
                  <a:lnTo>
                    <a:pt x="14673" y="2423"/>
                  </a:lnTo>
                  <a:lnTo>
                    <a:pt x="14836" y="2397"/>
                  </a:lnTo>
                  <a:lnTo>
                    <a:pt x="15000" y="2364"/>
                  </a:lnTo>
                  <a:lnTo>
                    <a:pt x="15140" y="2332"/>
                  </a:lnTo>
                  <a:lnTo>
                    <a:pt x="15280" y="2295"/>
                  </a:lnTo>
                  <a:lnTo>
                    <a:pt x="15374" y="2257"/>
                  </a:lnTo>
                  <a:lnTo>
                    <a:pt x="15490" y="2214"/>
                  </a:lnTo>
                  <a:lnTo>
                    <a:pt x="15560" y="2166"/>
                  </a:lnTo>
                  <a:lnTo>
                    <a:pt x="15607" y="2123"/>
                  </a:lnTo>
                  <a:lnTo>
                    <a:pt x="15654" y="2075"/>
                  </a:lnTo>
                  <a:lnTo>
                    <a:pt x="15677" y="2027"/>
                  </a:lnTo>
                  <a:lnTo>
                    <a:pt x="15677" y="1973"/>
                  </a:lnTo>
                  <a:lnTo>
                    <a:pt x="15654" y="1925"/>
                  </a:lnTo>
                  <a:lnTo>
                    <a:pt x="15607" y="1877"/>
                  </a:lnTo>
                  <a:lnTo>
                    <a:pt x="15537" y="1828"/>
                  </a:lnTo>
                  <a:lnTo>
                    <a:pt x="15444" y="1785"/>
                  </a:lnTo>
                  <a:lnTo>
                    <a:pt x="15350" y="1743"/>
                  </a:lnTo>
                  <a:lnTo>
                    <a:pt x="15210" y="1705"/>
                  </a:lnTo>
                  <a:lnTo>
                    <a:pt x="15093" y="1668"/>
                  </a:lnTo>
                  <a:lnTo>
                    <a:pt x="14930" y="1635"/>
                  </a:lnTo>
                  <a:lnTo>
                    <a:pt x="14766" y="1603"/>
                  </a:lnTo>
                  <a:lnTo>
                    <a:pt x="14603" y="1576"/>
                  </a:lnTo>
                  <a:lnTo>
                    <a:pt x="14416" y="1555"/>
                  </a:lnTo>
                  <a:lnTo>
                    <a:pt x="14229" y="1539"/>
                  </a:lnTo>
                  <a:lnTo>
                    <a:pt x="14018" y="1523"/>
                  </a:lnTo>
                  <a:lnTo>
                    <a:pt x="13808" y="1517"/>
                  </a:lnTo>
                  <a:lnTo>
                    <a:pt x="13598" y="1512"/>
                  </a:lnTo>
                  <a:lnTo>
                    <a:pt x="13388" y="1512"/>
                  </a:lnTo>
                  <a:lnTo>
                    <a:pt x="12780" y="1523"/>
                  </a:lnTo>
                  <a:lnTo>
                    <a:pt x="12196" y="1517"/>
                  </a:lnTo>
                  <a:lnTo>
                    <a:pt x="11635" y="1512"/>
                  </a:lnTo>
                  <a:lnTo>
                    <a:pt x="11098" y="1496"/>
                  </a:lnTo>
                  <a:lnTo>
                    <a:pt x="10584" y="1475"/>
                  </a:lnTo>
                  <a:lnTo>
                    <a:pt x="10070" y="1442"/>
                  </a:lnTo>
                  <a:lnTo>
                    <a:pt x="9603" y="1410"/>
                  </a:lnTo>
                  <a:lnTo>
                    <a:pt x="9159" y="1373"/>
                  </a:lnTo>
                  <a:lnTo>
                    <a:pt x="8738" y="1330"/>
                  </a:lnTo>
                  <a:lnTo>
                    <a:pt x="8318" y="1282"/>
                  </a:lnTo>
                  <a:lnTo>
                    <a:pt x="7921" y="1233"/>
                  </a:lnTo>
                  <a:lnTo>
                    <a:pt x="7570" y="1180"/>
                  </a:lnTo>
                  <a:lnTo>
                    <a:pt x="7220" y="1126"/>
                  </a:lnTo>
                  <a:lnTo>
                    <a:pt x="6893" y="1067"/>
                  </a:lnTo>
                  <a:lnTo>
                    <a:pt x="6566" y="1008"/>
                  </a:lnTo>
                  <a:lnTo>
                    <a:pt x="6285" y="949"/>
                  </a:lnTo>
                  <a:lnTo>
                    <a:pt x="5771" y="831"/>
                  </a:lnTo>
                  <a:lnTo>
                    <a:pt x="5328" y="713"/>
                  </a:lnTo>
                  <a:lnTo>
                    <a:pt x="4954" y="601"/>
                  </a:lnTo>
                  <a:lnTo>
                    <a:pt x="4650" y="504"/>
                  </a:lnTo>
                  <a:lnTo>
                    <a:pt x="4416" y="418"/>
                  </a:lnTo>
                  <a:lnTo>
                    <a:pt x="4253" y="349"/>
                  </a:lnTo>
                  <a:lnTo>
                    <a:pt x="4113" y="290"/>
                  </a:lnTo>
                  <a:lnTo>
                    <a:pt x="3949" y="225"/>
                  </a:lnTo>
                  <a:lnTo>
                    <a:pt x="3762" y="167"/>
                  </a:lnTo>
                  <a:lnTo>
                    <a:pt x="3552" y="118"/>
                  </a:lnTo>
                  <a:lnTo>
                    <a:pt x="3295" y="75"/>
                  </a:lnTo>
                  <a:lnTo>
                    <a:pt x="3038" y="43"/>
                  </a:lnTo>
                  <a:lnTo>
                    <a:pt x="2758" y="22"/>
                  </a:lnTo>
                  <a:lnTo>
                    <a:pt x="2454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 rot="10800000">
              <a:off x="3801626" y="-827218"/>
              <a:ext cx="149489" cy="101149"/>
            </a:xfrm>
            <a:custGeom>
              <a:avLst/>
              <a:gdLst/>
              <a:ahLst/>
              <a:cxnLst/>
              <a:rect l="l" t="t" r="r" b="b"/>
              <a:pathLst>
                <a:path w="15467" h="2580" extrusionOk="0">
                  <a:moveTo>
                    <a:pt x="1939" y="1"/>
                  </a:moveTo>
                  <a:lnTo>
                    <a:pt x="1729" y="12"/>
                  </a:lnTo>
                  <a:lnTo>
                    <a:pt x="1519" y="22"/>
                  </a:lnTo>
                  <a:lnTo>
                    <a:pt x="1308" y="38"/>
                  </a:lnTo>
                  <a:lnTo>
                    <a:pt x="1122" y="60"/>
                  </a:lnTo>
                  <a:lnTo>
                    <a:pt x="935" y="87"/>
                  </a:lnTo>
                  <a:lnTo>
                    <a:pt x="771" y="119"/>
                  </a:lnTo>
                  <a:lnTo>
                    <a:pt x="608" y="151"/>
                  </a:lnTo>
                  <a:lnTo>
                    <a:pt x="467" y="189"/>
                  </a:lnTo>
                  <a:lnTo>
                    <a:pt x="351" y="226"/>
                  </a:lnTo>
                  <a:lnTo>
                    <a:pt x="234" y="264"/>
                  </a:lnTo>
                  <a:lnTo>
                    <a:pt x="164" y="307"/>
                  </a:lnTo>
                  <a:lnTo>
                    <a:pt x="94" y="355"/>
                  </a:lnTo>
                  <a:lnTo>
                    <a:pt x="47" y="398"/>
                  </a:lnTo>
                  <a:lnTo>
                    <a:pt x="0" y="446"/>
                  </a:lnTo>
                  <a:lnTo>
                    <a:pt x="0" y="494"/>
                  </a:lnTo>
                  <a:lnTo>
                    <a:pt x="0" y="542"/>
                  </a:lnTo>
                  <a:lnTo>
                    <a:pt x="47" y="591"/>
                  </a:lnTo>
                  <a:lnTo>
                    <a:pt x="94" y="639"/>
                  </a:lnTo>
                  <a:lnTo>
                    <a:pt x="164" y="687"/>
                  </a:lnTo>
                  <a:lnTo>
                    <a:pt x="374" y="794"/>
                  </a:lnTo>
                  <a:lnTo>
                    <a:pt x="631" y="896"/>
                  </a:lnTo>
                  <a:lnTo>
                    <a:pt x="958" y="1019"/>
                  </a:lnTo>
                  <a:lnTo>
                    <a:pt x="1379" y="1170"/>
                  </a:lnTo>
                  <a:lnTo>
                    <a:pt x="1893" y="1330"/>
                  </a:lnTo>
                  <a:lnTo>
                    <a:pt x="2196" y="1416"/>
                  </a:lnTo>
                  <a:lnTo>
                    <a:pt x="2523" y="1502"/>
                  </a:lnTo>
                  <a:lnTo>
                    <a:pt x="2874" y="1588"/>
                  </a:lnTo>
                  <a:lnTo>
                    <a:pt x="3248" y="1679"/>
                  </a:lnTo>
                  <a:lnTo>
                    <a:pt x="3645" y="1765"/>
                  </a:lnTo>
                  <a:lnTo>
                    <a:pt x="4089" y="1850"/>
                  </a:lnTo>
                  <a:lnTo>
                    <a:pt x="4556" y="1936"/>
                  </a:lnTo>
                  <a:lnTo>
                    <a:pt x="5046" y="2017"/>
                  </a:lnTo>
                  <a:lnTo>
                    <a:pt x="5560" y="2097"/>
                  </a:lnTo>
                  <a:lnTo>
                    <a:pt x="6121" y="2172"/>
                  </a:lnTo>
                  <a:lnTo>
                    <a:pt x="6705" y="2247"/>
                  </a:lnTo>
                  <a:lnTo>
                    <a:pt x="7313" y="2311"/>
                  </a:lnTo>
                  <a:lnTo>
                    <a:pt x="7943" y="2370"/>
                  </a:lnTo>
                  <a:lnTo>
                    <a:pt x="8621" y="2429"/>
                  </a:lnTo>
                  <a:lnTo>
                    <a:pt x="9345" y="2472"/>
                  </a:lnTo>
                  <a:lnTo>
                    <a:pt x="10093" y="2515"/>
                  </a:lnTo>
                  <a:lnTo>
                    <a:pt x="10864" y="2542"/>
                  </a:lnTo>
                  <a:lnTo>
                    <a:pt x="11658" y="2569"/>
                  </a:lnTo>
                  <a:lnTo>
                    <a:pt x="12523" y="2579"/>
                  </a:lnTo>
                  <a:lnTo>
                    <a:pt x="13387" y="2579"/>
                  </a:lnTo>
                  <a:lnTo>
                    <a:pt x="13621" y="2574"/>
                  </a:lnTo>
                  <a:lnTo>
                    <a:pt x="13831" y="2569"/>
                  </a:lnTo>
                  <a:lnTo>
                    <a:pt x="14018" y="2553"/>
                  </a:lnTo>
                  <a:lnTo>
                    <a:pt x="14228" y="2537"/>
                  </a:lnTo>
                  <a:lnTo>
                    <a:pt x="14415" y="2515"/>
                  </a:lnTo>
                  <a:lnTo>
                    <a:pt x="14578" y="2488"/>
                  </a:lnTo>
                  <a:lnTo>
                    <a:pt x="14742" y="2456"/>
                  </a:lnTo>
                  <a:lnTo>
                    <a:pt x="14882" y="2424"/>
                  </a:lnTo>
                  <a:lnTo>
                    <a:pt x="15022" y="2386"/>
                  </a:lnTo>
                  <a:lnTo>
                    <a:pt x="15139" y="2349"/>
                  </a:lnTo>
                  <a:lnTo>
                    <a:pt x="15233" y="2306"/>
                  </a:lnTo>
                  <a:lnTo>
                    <a:pt x="15326" y="2263"/>
                  </a:lnTo>
                  <a:lnTo>
                    <a:pt x="15396" y="2215"/>
                  </a:lnTo>
                  <a:lnTo>
                    <a:pt x="15443" y="2167"/>
                  </a:lnTo>
                  <a:lnTo>
                    <a:pt x="15466" y="2118"/>
                  </a:lnTo>
                  <a:lnTo>
                    <a:pt x="15466" y="2070"/>
                  </a:lnTo>
                  <a:lnTo>
                    <a:pt x="15443" y="2017"/>
                  </a:lnTo>
                  <a:lnTo>
                    <a:pt x="15396" y="1968"/>
                  </a:lnTo>
                  <a:lnTo>
                    <a:pt x="15349" y="1925"/>
                  </a:lnTo>
                  <a:lnTo>
                    <a:pt x="15279" y="1883"/>
                  </a:lnTo>
                  <a:lnTo>
                    <a:pt x="15163" y="1840"/>
                  </a:lnTo>
                  <a:lnTo>
                    <a:pt x="15069" y="1802"/>
                  </a:lnTo>
                  <a:lnTo>
                    <a:pt x="14929" y="1765"/>
                  </a:lnTo>
                  <a:lnTo>
                    <a:pt x="14789" y="1732"/>
                  </a:lnTo>
                  <a:lnTo>
                    <a:pt x="14625" y="1700"/>
                  </a:lnTo>
                  <a:lnTo>
                    <a:pt x="14462" y="1673"/>
                  </a:lnTo>
                  <a:lnTo>
                    <a:pt x="14275" y="1652"/>
                  </a:lnTo>
                  <a:lnTo>
                    <a:pt x="14088" y="1631"/>
                  </a:lnTo>
                  <a:lnTo>
                    <a:pt x="13878" y="1615"/>
                  </a:lnTo>
                  <a:lnTo>
                    <a:pt x="13667" y="1604"/>
                  </a:lnTo>
                  <a:lnTo>
                    <a:pt x="13457" y="1598"/>
                  </a:lnTo>
                  <a:lnTo>
                    <a:pt x="13247" y="1593"/>
                  </a:lnTo>
                  <a:lnTo>
                    <a:pt x="12639" y="1593"/>
                  </a:lnTo>
                  <a:lnTo>
                    <a:pt x="12055" y="1582"/>
                  </a:lnTo>
                  <a:lnTo>
                    <a:pt x="11518" y="1572"/>
                  </a:lnTo>
                  <a:lnTo>
                    <a:pt x="10981" y="1550"/>
                  </a:lnTo>
                  <a:lnTo>
                    <a:pt x="10467" y="1523"/>
                  </a:lnTo>
                  <a:lnTo>
                    <a:pt x="9999" y="1491"/>
                  </a:lnTo>
                  <a:lnTo>
                    <a:pt x="9532" y="1454"/>
                  </a:lnTo>
                  <a:lnTo>
                    <a:pt x="9088" y="1411"/>
                  </a:lnTo>
                  <a:lnTo>
                    <a:pt x="8668" y="1363"/>
                  </a:lnTo>
                  <a:lnTo>
                    <a:pt x="8247" y="1314"/>
                  </a:lnTo>
                  <a:lnTo>
                    <a:pt x="7873" y="1261"/>
                  </a:lnTo>
                  <a:lnTo>
                    <a:pt x="7523" y="1207"/>
                  </a:lnTo>
                  <a:lnTo>
                    <a:pt x="7172" y="1148"/>
                  </a:lnTo>
                  <a:lnTo>
                    <a:pt x="6845" y="1089"/>
                  </a:lnTo>
                  <a:lnTo>
                    <a:pt x="6542" y="1030"/>
                  </a:lnTo>
                  <a:lnTo>
                    <a:pt x="6261" y="966"/>
                  </a:lnTo>
                  <a:lnTo>
                    <a:pt x="5747" y="848"/>
                  </a:lnTo>
                  <a:lnTo>
                    <a:pt x="5303" y="730"/>
                  </a:lnTo>
                  <a:lnTo>
                    <a:pt x="4953" y="617"/>
                  </a:lnTo>
                  <a:lnTo>
                    <a:pt x="4649" y="516"/>
                  </a:lnTo>
                  <a:lnTo>
                    <a:pt x="4439" y="430"/>
                  </a:lnTo>
                  <a:lnTo>
                    <a:pt x="4276" y="365"/>
                  </a:lnTo>
                  <a:lnTo>
                    <a:pt x="4135" y="307"/>
                  </a:lnTo>
                  <a:lnTo>
                    <a:pt x="3995" y="237"/>
                  </a:lnTo>
                  <a:lnTo>
                    <a:pt x="3808" y="178"/>
                  </a:lnTo>
                  <a:lnTo>
                    <a:pt x="3575" y="124"/>
                  </a:lnTo>
                  <a:lnTo>
                    <a:pt x="3318" y="81"/>
                  </a:lnTo>
                  <a:lnTo>
                    <a:pt x="3061" y="49"/>
                  </a:lnTo>
                  <a:lnTo>
                    <a:pt x="2757" y="22"/>
                  </a:lnTo>
                  <a:lnTo>
                    <a:pt x="2453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 rot="10800000">
              <a:off x="4387354" y="-376400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1"/>
                  </a:moveTo>
                  <a:lnTo>
                    <a:pt x="1776" y="6"/>
                  </a:lnTo>
                  <a:lnTo>
                    <a:pt x="1612" y="17"/>
                  </a:lnTo>
                  <a:lnTo>
                    <a:pt x="1425" y="28"/>
                  </a:lnTo>
                  <a:lnTo>
                    <a:pt x="1215" y="49"/>
                  </a:lnTo>
                  <a:lnTo>
                    <a:pt x="1028" y="71"/>
                  </a:lnTo>
                  <a:lnTo>
                    <a:pt x="841" y="103"/>
                  </a:lnTo>
                  <a:lnTo>
                    <a:pt x="701" y="130"/>
                  </a:lnTo>
                  <a:lnTo>
                    <a:pt x="538" y="167"/>
                  </a:lnTo>
                  <a:lnTo>
                    <a:pt x="421" y="205"/>
                  </a:lnTo>
                  <a:lnTo>
                    <a:pt x="304" y="242"/>
                  </a:lnTo>
                  <a:lnTo>
                    <a:pt x="211" y="285"/>
                  </a:lnTo>
                  <a:lnTo>
                    <a:pt x="117" y="328"/>
                  </a:lnTo>
                  <a:lnTo>
                    <a:pt x="70" y="371"/>
                  </a:lnTo>
                  <a:lnTo>
                    <a:pt x="24" y="419"/>
                  </a:lnTo>
                  <a:lnTo>
                    <a:pt x="0" y="467"/>
                  </a:lnTo>
                  <a:lnTo>
                    <a:pt x="0" y="516"/>
                  </a:lnTo>
                  <a:lnTo>
                    <a:pt x="24" y="564"/>
                  </a:lnTo>
                  <a:lnTo>
                    <a:pt x="70" y="612"/>
                  </a:lnTo>
                  <a:lnTo>
                    <a:pt x="117" y="660"/>
                  </a:lnTo>
                  <a:lnTo>
                    <a:pt x="327" y="768"/>
                  </a:lnTo>
                  <a:lnTo>
                    <a:pt x="538" y="875"/>
                  </a:lnTo>
                  <a:lnTo>
                    <a:pt x="841" y="1009"/>
                  </a:lnTo>
                  <a:lnTo>
                    <a:pt x="1215" y="1164"/>
                  </a:lnTo>
                  <a:lnTo>
                    <a:pt x="1706" y="1336"/>
                  </a:lnTo>
                  <a:lnTo>
                    <a:pt x="1986" y="1427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5" y="1797"/>
                  </a:lnTo>
                  <a:lnTo>
                    <a:pt x="3785" y="1888"/>
                  </a:lnTo>
                  <a:lnTo>
                    <a:pt x="4229" y="1979"/>
                  </a:lnTo>
                  <a:lnTo>
                    <a:pt x="4696" y="2070"/>
                  </a:lnTo>
                  <a:lnTo>
                    <a:pt x="5187" y="2156"/>
                  </a:lnTo>
                  <a:lnTo>
                    <a:pt x="5724" y="2236"/>
                  </a:lnTo>
                  <a:lnTo>
                    <a:pt x="6285" y="2317"/>
                  </a:lnTo>
                  <a:lnTo>
                    <a:pt x="6892" y="2392"/>
                  </a:lnTo>
                  <a:lnTo>
                    <a:pt x="7523" y="2456"/>
                  </a:lnTo>
                  <a:lnTo>
                    <a:pt x="8177" y="2520"/>
                  </a:lnTo>
                  <a:lnTo>
                    <a:pt x="8878" y="2574"/>
                  </a:lnTo>
                  <a:lnTo>
                    <a:pt x="9602" y="2622"/>
                  </a:lnTo>
                  <a:lnTo>
                    <a:pt x="10373" y="2660"/>
                  </a:lnTo>
                  <a:lnTo>
                    <a:pt x="11168" y="2687"/>
                  </a:lnTo>
                  <a:lnTo>
                    <a:pt x="12009" y="2708"/>
                  </a:lnTo>
                  <a:lnTo>
                    <a:pt x="12873" y="2719"/>
                  </a:lnTo>
                  <a:lnTo>
                    <a:pt x="13083" y="2713"/>
                  </a:lnTo>
                  <a:lnTo>
                    <a:pt x="13294" y="2708"/>
                  </a:lnTo>
                  <a:lnTo>
                    <a:pt x="13504" y="2692"/>
                  </a:lnTo>
                  <a:lnTo>
                    <a:pt x="13691" y="2676"/>
                  </a:lnTo>
                  <a:lnTo>
                    <a:pt x="13878" y="2654"/>
                  </a:lnTo>
                  <a:lnTo>
                    <a:pt x="14065" y="2633"/>
                  </a:lnTo>
                  <a:lnTo>
                    <a:pt x="14228" y="2606"/>
                  </a:lnTo>
                  <a:lnTo>
                    <a:pt x="14392" y="2574"/>
                  </a:lnTo>
                  <a:lnTo>
                    <a:pt x="14532" y="2542"/>
                  </a:lnTo>
                  <a:lnTo>
                    <a:pt x="14672" y="2504"/>
                  </a:lnTo>
                  <a:lnTo>
                    <a:pt x="14789" y="2467"/>
                  </a:lnTo>
                  <a:lnTo>
                    <a:pt x="14882" y="2424"/>
                  </a:lnTo>
                  <a:lnTo>
                    <a:pt x="14952" y="2381"/>
                  </a:lnTo>
                  <a:lnTo>
                    <a:pt x="15023" y="2333"/>
                  </a:lnTo>
                  <a:lnTo>
                    <a:pt x="15046" y="2285"/>
                  </a:lnTo>
                  <a:lnTo>
                    <a:pt x="15069" y="2236"/>
                  </a:lnTo>
                  <a:lnTo>
                    <a:pt x="15069" y="2183"/>
                  </a:lnTo>
                  <a:lnTo>
                    <a:pt x="15023" y="2135"/>
                  </a:lnTo>
                  <a:lnTo>
                    <a:pt x="14976" y="2086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8"/>
                  </a:lnTo>
                  <a:lnTo>
                    <a:pt x="14602" y="1920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7"/>
                  </a:lnTo>
                  <a:lnTo>
                    <a:pt x="13784" y="1775"/>
                  </a:lnTo>
                  <a:lnTo>
                    <a:pt x="13597" y="1754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7" y="1732"/>
                  </a:lnTo>
                  <a:lnTo>
                    <a:pt x="12359" y="1722"/>
                  </a:lnTo>
                  <a:lnTo>
                    <a:pt x="11798" y="1711"/>
                  </a:lnTo>
                  <a:lnTo>
                    <a:pt x="11238" y="1690"/>
                  </a:lnTo>
                  <a:lnTo>
                    <a:pt x="10724" y="1663"/>
                  </a:lnTo>
                  <a:lnTo>
                    <a:pt x="10233" y="1631"/>
                  </a:lnTo>
                  <a:lnTo>
                    <a:pt x="9743" y="1593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8" y="1454"/>
                  </a:lnTo>
                  <a:lnTo>
                    <a:pt x="8060" y="1400"/>
                  </a:lnTo>
                  <a:lnTo>
                    <a:pt x="7687" y="1346"/>
                  </a:lnTo>
                  <a:lnTo>
                    <a:pt x="7360" y="1288"/>
                  </a:lnTo>
                  <a:lnTo>
                    <a:pt x="7032" y="1229"/>
                  </a:lnTo>
                  <a:lnTo>
                    <a:pt x="6729" y="1164"/>
                  </a:lnTo>
                  <a:lnTo>
                    <a:pt x="6425" y="1100"/>
                  </a:lnTo>
                  <a:lnTo>
                    <a:pt x="6168" y="1036"/>
                  </a:lnTo>
                  <a:lnTo>
                    <a:pt x="5701" y="912"/>
                  </a:lnTo>
                  <a:lnTo>
                    <a:pt x="5280" y="789"/>
                  </a:lnTo>
                  <a:lnTo>
                    <a:pt x="4953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22" y="398"/>
                  </a:lnTo>
                  <a:lnTo>
                    <a:pt x="4182" y="323"/>
                  </a:lnTo>
                  <a:lnTo>
                    <a:pt x="4042" y="253"/>
                  </a:lnTo>
                  <a:lnTo>
                    <a:pt x="3855" y="189"/>
                  </a:lnTo>
                  <a:lnTo>
                    <a:pt x="3622" y="135"/>
                  </a:lnTo>
                  <a:lnTo>
                    <a:pt x="3365" y="87"/>
                  </a:lnTo>
                  <a:lnTo>
                    <a:pt x="3084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4"/>
            <p:cNvSpPr/>
            <p:nvPr/>
          </p:nvSpPr>
          <p:spPr>
            <a:xfrm rot="10800000">
              <a:off x="4223648" y="-635976"/>
              <a:ext cx="145652" cy="106794"/>
            </a:xfrm>
            <a:custGeom>
              <a:avLst/>
              <a:gdLst/>
              <a:ahLst/>
              <a:cxnLst/>
              <a:rect l="l" t="t" r="r" b="b"/>
              <a:pathLst>
                <a:path w="15070" h="2724" extrusionOk="0">
                  <a:moveTo>
                    <a:pt x="2150" y="0"/>
                  </a:moveTo>
                  <a:lnTo>
                    <a:pt x="1963" y="5"/>
                  </a:lnTo>
                  <a:lnTo>
                    <a:pt x="1776" y="11"/>
                  </a:lnTo>
                  <a:lnTo>
                    <a:pt x="1612" y="16"/>
                  </a:lnTo>
                  <a:lnTo>
                    <a:pt x="1425" y="32"/>
                  </a:lnTo>
                  <a:lnTo>
                    <a:pt x="1215" y="48"/>
                  </a:lnTo>
                  <a:lnTo>
                    <a:pt x="1028" y="75"/>
                  </a:lnTo>
                  <a:lnTo>
                    <a:pt x="841" y="102"/>
                  </a:lnTo>
                  <a:lnTo>
                    <a:pt x="701" y="134"/>
                  </a:lnTo>
                  <a:lnTo>
                    <a:pt x="538" y="166"/>
                  </a:lnTo>
                  <a:lnTo>
                    <a:pt x="421" y="204"/>
                  </a:lnTo>
                  <a:lnTo>
                    <a:pt x="304" y="241"/>
                  </a:lnTo>
                  <a:lnTo>
                    <a:pt x="211" y="284"/>
                  </a:lnTo>
                  <a:lnTo>
                    <a:pt x="117" y="327"/>
                  </a:lnTo>
                  <a:lnTo>
                    <a:pt x="70" y="375"/>
                  </a:lnTo>
                  <a:lnTo>
                    <a:pt x="24" y="418"/>
                  </a:lnTo>
                  <a:lnTo>
                    <a:pt x="0" y="466"/>
                  </a:lnTo>
                  <a:lnTo>
                    <a:pt x="0" y="515"/>
                  </a:lnTo>
                  <a:lnTo>
                    <a:pt x="24" y="563"/>
                  </a:lnTo>
                  <a:lnTo>
                    <a:pt x="47" y="616"/>
                  </a:lnTo>
                  <a:lnTo>
                    <a:pt x="117" y="665"/>
                  </a:lnTo>
                  <a:lnTo>
                    <a:pt x="304" y="772"/>
                  </a:lnTo>
                  <a:lnTo>
                    <a:pt x="538" y="879"/>
                  </a:lnTo>
                  <a:lnTo>
                    <a:pt x="818" y="1013"/>
                  </a:lnTo>
                  <a:lnTo>
                    <a:pt x="1215" y="1169"/>
                  </a:lnTo>
                  <a:lnTo>
                    <a:pt x="1706" y="1340"/>
                  </a:lnTo>
                  <a:lnTo>
                    <a:pt x="1986" y="1426"/>
                  </a:lnTo>
                  <a:lnTo>
                    <a:pt x="2290" y="1517"/>
                  </a:lnTo>
                  <a:lnTo>
                    <a:pt x="2617" y="1614"/>
                  </a:lnTo>
                  <a:lnTo>
                    <a:pt x="2967" y="1705"/>
                  </a:lnTo>
                  <a:lnTo>
                    <a:pt x="3365" y="1801"/>
                  </a:lnTo>
                  <a:lnTo>
                    <a:pt x="3762" y="1892"/>
                  </a:lnTo>
                  <a:lnTo>
                    <a:pt x="4206" y="1983"/>
                  </a:lnTo>
                  <a:lnTo>
                    <a:pt x="4696" y="2075"/>
                  </a:lnTo>
                  <a:lnTo>
                    <a:pt x="5187" y="2160"/>
                  </a:lnTo>
                  <a:lnTo>
                    <a:pt x="5724" y="2241"/>
                  </a:lnTo>
                  <a:lnTo>
                    <a:pt x="6285" y="2321"/>
                  </a:lnTo>
                  <a:lnTo>
                    <a:pt x="6869" y="2391"/>
                  </a:lnTo>
                  <a:lnTo>
                    <a:pt x="7500" y="2461"/>
                  </a:lnTo>
                  <a:lnTo>
                    <a:pt x="8177" y="2520"/>
                  </a:lnTo>
                  <a:lnTo>
                    <a:pt x="8855" y="2578"/>
                  </a:lnTo>
                  <a:lnTo>
                    <a:pt x="9602" y="2621"/>
                  </a:lnTo>
                  <a:lnTo>
                    <a:pt x="10350" y="2664"/>
                  </a:lnTo>
                  <a:lnTo>
                    <a:pt x="11144" y="2691"/>
                  </a:lnTo>
                  <a:lnTo>
                    <a:pt x="11985" y="2713"/>
                  </a:lnTo>
                  <a:lnTo>
                    <a:pt x="12873" y="2723"/>
                  </a:lnTo>
                  <a:lnTo>
                    <a:pt x="13107" y="2713"/>
                  </a:lnTo>
                  <a:lnTo>
                    <a:pt x="13340" y="2702"/>
                  </a:lnTo>
                  <a:lnTo>
                    <a:pt x="13551" y="2691"/>
                  </a:lnTo>
                  <a:lnTo>
                    <a:pt x="13761" y="2670"/>
                  </a:lnTo>
                  <a:lnTo>
                    <a:pt x="13948" y="2648"/>
                  </a:lnTo>
                  <a:lnTo>
                    <a:pt x="14135" y="2627"/>
                  </a:lnTo>
                  <a:lnTo>
                    <a:pt x="14298" y="2600"/>
                  </a:lnTo>
                  <a:lnTo>
                    <a:pt x="14438" y="2573"/>
                  </a:lnTo>
                  <a:lnTo>
                    <a:pt x="14579" y="2536"/>
                  </a:lnTo>
                  <a:lnTo>
                    <a:pt x="14695" y="2503"/>
                  </a:lnTo>
                  <a:lnTo>
                    <a:pt x="14812" y="2466"/>
                  </a:lnTo>
                  <a:lnTo>
                    <a:pt x="14882" y="2423"/>
                  </a:lnTo>
                  <a:lnTo>
                    <a:pt x="14952" y="2380"/>
                  </a:lnTo>
                  <a:lnTo>
                    <a:pt x="15023" y="2337"/>
                  </a:lnTo>
                  <a:lnTo>
                    <a:pt x="15046" y="2289"/>
                  </a:lnTo>
                  <a:lnTo>
                    <a:pt x="15069" y="2235"/>
                  </a:lnTo>
                  <a:lnTo>
                    <a:pt x="15046" y="2187"/>
                  </a:lnTo>
                  <a:lnTo>
                    <a:pt x="15023" y="2139"/>
                  </a:lnTo>
                  <a:lnTo>
                    <a:pt x="14976" y="2091"/>
                  </a:lnTo>
                  <a:lnTo>
                    <a:pt x="14906" y="2042"/>
                  </a:lnTo>
                  <a:lnTo>
                    <a:pt x="14812" y="2000"/>
                  </a:lnTo>
                  <a:lnTo>
                    <a:pt x="14719" y="1962"/>
                  </a:lnTo>
                  <a:lnTo>
                    <a:pt x="14602" y="1919"/>
                  </a:lnTo>
                  <a:lnTo>
                    <a:pt x="14462" y="1887"/>
                  </a:lnTo>
                  <a:lnTo>
                    <a:pt x="14298" y="1855"/>
                  </a:lnTo>
                  <a:lnTo>
                    <a:pt x="14135" y="1823"/>
                  </a:lnTo>
                  <a:lnTo>
                    <a:pt x="13971" y="1796"/>
                  </a:lnTo>
                  <a:lnTo>
                    <a:pt x="13784" y="1774"/>
                  </a:lnTo>
                  <a:lnTo>
                    <a:pt x="13597" y="1758"/>
                  </a:lnTo>
                  <a:lnTo>
                    <a:pt x="13387" y="1748"/>
                  </a:lnTo>
                  <a:lnTo>
                    <a:pt x="13177" y="1737"/>
                  </a:lnTo>
                  <a:lnTo>
                    <a:pt x="12943" y="1732"/>
                  </a:lnTo>
                  <a:lnTo>
                    <a:pt x="12359" y="1726"/>
                  </a:lnTo>
                  <a:lnTo>
                    <a:pt x="11775" y="1715"/>
                  </a:lnTo>
                  <a:lnTo>
                    <a:pt x="11214" y="1694"/>
                  </a:lnTo>
                  <a:lnTo>
                    <a:pt x="10677" y="1667"/>
                  </a:lnTo>
                  <a:lnTo>
                    <a:pt x="10186" y="1630"/>
                  </a:lnTo>
                  <a:lnTo>
                    <a:pt x="9696" y="1592"/>
                  </a:lnTo>
                  <a:lnTo>
                    <a:pt x="9252" y="1549"/>
                  </a:lnTo>
                  <a:lnTo>
                    <a:pt x="8808" y="1501"/>
                  </a:lnTo>
                  <a:lnTo>
                    <a:pt x="8388" y="1453"/>
                  </a:lnTo>
                  <a:lnTo>
                    <a:pt x="8014" y="1399"/>
                  </a:lnTo>
                  <a:lnTo>
                    <a:pt x="7640" y="1340"/>
                  </a:lnTo>
                  <a:lnTo>
                    <a:pt x="7289" y="1281"/>
                  </a:lnTo>
                  <a:lnTo>
                    <a:pt x="6962" y="1217"/>
                  </a:lnTo>
                  <a:lnTo>
                    <a:pt x="6659" y="1153"/>
                  </a:lnTo>
                  <a:lnTo>
                    <a:pt x="6378" y="1088"/>
                  </a:lnTo>
                  <a:lnTo>
                    <a:pt x="6098" y="1024"/>
                  </a:lnTo>
                  <a:lnTo>
                    <a:pt x="5631" y="895"/>
                  </a:lnTo>
                  <a:lnTo>
                    <a:pt x="5234" y="772"/>
                  </a:lnTo>
                  <a:lnTo>
                    <a:pt x="4906" y="654"/>
                  </a:lnTo>
                  <a:lnTo>
                    <a:pt x="4626" y="552"/>
                  </a:lnTo>
                  <a:lnTo>
                    <a:pt x="4439" y="461"/>
                  </a:lnTo>
                  <a:lnTo>
                    <a:pt x="4299" y="391"/>
                  </a:lnTo>
                  <a:lnTo>
                    <a:pt x="4182" y="332"/>
                  </a:lnTo>
                  <a:lnTo>
                    <a:pt x="4042" y="257"/>
                  </a:lnTo>
                  <a:lnTo>
                    <a:pt x="3855" y="193"/>
                  </a:lnTo>
                  <a:lnTo>
                    <a:pt x="3622" y="139"/>
                  </a:lnTo>
                  <a:lnTo>
                    <a:pt x="3365" y="91"/>
                  </a:lnTo>
                  <a:lnTo>
                    <a:pt x="3084" y="54"/>
                  </a:lnTo>
                  <a:lnTo>
                    <a:pt x="2804" y="27"/>
                  </a:lnTo>
                  <a:lnTo>
                    <a:pt x="2477" y="5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4"/>
            <p:cNvSpPr/>
            <p:nvPr/>
          </p:nvSpPr>
          <p:spPr>
            <a:xfrm rot="10800000">
              <a:off x="4060175" y="-410234"/>
              <a:ext cx="145652" cy="106559"/>
            </a:xfrm>
            <a:custGeom>
              <a:avLst/>
              <a:gdLst/>
              <a:ahLst/>
              <a:cxnLst/>
              <a:rect l="l" t="t" r="r" b="b"/>
              <a:pathLst>
                <a:path w="15070" h="2718" extrusionOk="0">
                  <a:moveTo>
                    <a:pt x="1987" y="0"/>
                  </a:moveTo>
                  <a:lnTo>
                    <a:pt x="1800" y="5"/>
                  </a:lnTo>
                  <a:lnTo>
                    <a:pt x="1613" y="16"/>
                  </a:lnTo>
                  <a:lnTo>
                    <a:pt x="1449" y="32"/>
                  </a:lnTo>
                  <a:lnTo>
                    <a:pt x="1239" y="48"/>
                  </a:lnTo>
                  <a:lnTo>
                    <a:pt x="1052" y="75"/>
                  </a:lnTo>
                  <a:lnTo>
                    <a:pt x="865" y="102"/>
                  </a:lnTo>
                  <a:lnTo>
                    <a:pt x="702" y="129"/>
                  </a:lnTo>
                  <a:lnTo>
                    <a:pt x="562" y="166"/>
                  </a:lnTo>
                  <a:lnTo>
                    <a:pt x="421" y="204"/>
                  </a:lnTo>
                  <a:lnTo>
                    <a:pt x="328" y="241"/>
                  </a:lnTo>
                  <a:lnTo>
                    <a:pt x="211" y="284"/>
                  </a:lnTo>
                  <a:lnTo>
                    <a:pt x="141" y="327"/>
                  </a:lnTo>
                  <a:lnTo>
                    <a:pt x="71" y="370"/>
                  </a:lnTo>
                  <a:lnTo>
                    <a:pt x="48" y="418"/>
                  </a:lnTo>
                  <a:lnTo>
                    <a:pt x="24" y="466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1"/>
                  </a:lnTo>
                  <a:lnTo>
                    <a:pt x="141" y="659"/>
                  </a:lnTo>
                  <a:lnTo>
                    <a:pt x="328" y="772"/>
                  </a:lnTo>
                  <a:lnTo>
                    <a:pt x="538" y="879"/>
                  </a:lnTo>
                  <a:lnTo>
                    <a:pt x="842" y="1013"/>
                  </a:lnTo>
                  <a:lnTo>
                    <a:pt x="1239" y="1163"/>
                  </a:lnTo>
                  <a:lnTo>
                    <a:pt x="1706" y="1335"/>
                  </a:lnTo>
                  <a:lnTo>
                    <a:pt x="1987" y="1426"/>
                  </a:lnTo>
                  <a:lnTo>
                    <a:pt x="2290" y="1517"/>
                  </a:lnTo>
                  <a:lnTo>
                    <a:pt x="2641" y="1614"/>
                  </a:lnTo>
                  <a:lnTo>
                    <a:pt x="2991" y="1705"/>
                  </a:lnTo>
                  <a:lnTo>
                    <a:pt x="3365" y="1796"/>
                  </a:lnTo>
                  <a:lnTo>
                    <a:pt x="3786" y="1892"/>
                  </a:lnTo>
                  <a:lnTo>
                    <a:pt x="4230" y="1983"/>
                  </a:lnTo>
                  <a:lnTo>
                    <a:pt x="4697" y="2069"/>
                  </a:lnTo>
                  <a:lnTo>
                    <a:pt x="5211" y="2155"/>
                  </a:lnTo>
                  <a:lnTo>
                    <a:pt x="5748" y="2241"/>
                  </a:lnTo>
                  <a:lnTo>
                    <a:pt x="6309" y="2316"/>
                  </a:lnTo>
                  <a:lnTo>
                    <a:pt x="6893" y="2391"/>
                  </a:lnTo>
                  <a:lnTo>
                    <a:pt x="7524" y="2461"/>
                  </a:lnTo>
                  <a:lnTo>
                    <a:pt x="8178" y="2520"/>
                  </a:lnTo>
                  <a:lnTo>
                    <a:pt x="8879" y="2573"/>
                  </a:lnTo>
                  <a:lnTo>
                    <a:pt x="9603" y="2621"/>
                  </a:lnTo>
                  <a:lnTo>
                    <a:pt x="10374" y="2659"/>
                  </a:lnTo>
                  <a:lnTo>
                    <a:pt x="11168" y="2691"/>
                  </a:lnTo>
                  <a:lnTo>
                    <a:pt x="12009" y="2707"/>
                  </a:lnTo>
                  <a:lnTo>
                    <a:pt x="12874" y="2718"/>
                  </a:lnTo>
                  <a:lnTo>
                    <a:pt x="13131" y="2718"/>
                  </a:lnTo>
                  <a:lnTo>
                    <a:pt x="13364" y="2713"/>
                  </a:lnTo>
                  <a:lnTo>
                    <a:pt x="13575" y="2702"/>
                  </a:lnTo>
                  <a:lnTo>
                    <a:pt x="13785" y="2686"/>
                  </a:lnTo>
                  <a:lnTo>
                    <a:pt x="13972" y="2670"/>
                  </a:lnTo>
                  <a:lnTo>
                    <a:pt x="14159" y="2643"/>
                  </a:lnTo>
                  <a:lnTo>
                    <a:pt x="14322" y="2616"/>
                  </a:lnTo>
                  <a:lnTo>
                    <a:pt x="14462" y="2584"/>
                  </a:lnTo>
                  <a:lnTo>
                    <a:pt x="14603" y="2546"/>
                  </a:lnTo>
                  <a:lnTo>
                    <a:pt x="14719" y="2509"/>
                  </a:lnTo>
                  <a:lnTo>
                    <a:pt x="14813" y="2471"/>
                  </a:lnTo>
                  <a:lnTo>
                    <a:pt x="14906" y="2428"/>
                  </a:lnTo>
                  <a:lnTo>
                    <a:pt x="14976" y="2380"/>
                  </a:lnTo>
                  <a:lnTo>
                    <a:pt x="15023" y="2332"/>
                  </a:lnTo>
                  <a:lnTo>
                    <a:pt x="15070" y="2284"/>
                  </a:lnTo>
                  <a:lnTo>
                    <a:pt x="15070" y="2235"/>
                  </a:lnTo>
                  <a:lnTo>
                    <a:pt x="15070" y="2182"/>
                  </a:lnTo>
                  <a:lnTo>
                    <a:pt x="15047" y="2134"/>
                  </a:lnTo>
                  <a:lnTo>
                    <a:pt x="15000" y="2085"/>
                  </a:lnTo>
                  <a:lnTo>
                    <a:pt x="14930" y="2042"/>
                  </a:lnTo>
                  <a:lnTo>
                    <a:pt x="14836" y="2000"/>
                  </a:lnTo>
                  <a:lnTo>
                    <a:pt x="14743" y="1957"/>
                  </a:lnTo>
                  <a:lnTo>
                    <a:pt x="14603" y="1919"/>
                  </a:lnTo>
                  <a:lnTo>
                    <a:pt x="14486" y="1882"/>
                  </a:lnTo>
                  <a:lnTo>
                    <a:pt x="14322" y="1849"/>
                  </a:lnTo>
                  <a:lnTo>
                    <a:pt x="14159" y="1823"/>
                  </a:lnTo>
                  <a:lnTo>
                    <a:pt x="13995" y="1796"/>
                  </a:lnTo>
                  <a:lnTo>
                    <a:pt x="13808" y="1774"/>
                  </a:lnTo>
                  <a:lnTo>
                    <a:pt x="13598" y="1758"/>
                  </a:lnTo>
                  <a:lnTo>
                    <a:pt x="13411" y="1742"/>
                  </a:lnTo>
                  <a:lnTo>
                    <a:pt x="13178" y="1737"/>
                  </a:lnTo>
                  <a:lnTo>
                    <a:pt x="12967" y="1732"/>
                  </a:lnTo>
                  <a:lnTo>
                    <a:pt x="12360" y="1726"/>
                  </a:lnTo>
                  <a:lnTo>
                    <a:pt x="11776" y="1710"/>
                  </a:lnTo>
                  <a:lnTo>
                    <a:pt x="11238" y="1689"/>
                  </a:lnTo>
                  <a:lnTo>
                    <a:pt x="10701" y="1662"/>
                  </a:lnTo>
                  <a:lnTo>
                    <a:pt x="10210" y="1630"/>
                  </a:lnTo>
                  <a:lnTo>
                    <a:pt x="9720" y="1592"/>
                  </a:lnTo>
                  <a:lnTo>
                    <a:pt x="9253" y="1549"/>
                  </a:lnTo>
                  <a:lnTo>
                    <a:pt x="8832" y="1501"/>
                  </a:lnTo>
                  <a:lnTo>
                    <a:pt x="8412" y="1447"/>
                  </a:lnTo>
                  <a:lnTo>
                    <a:pt x="8014" y="1394"/>
                  </a:lnTo>
                  <a:lnTo>
                    <a:pt x="7664" y="1340"/>
                  </a:lnTo>
                  <a:lnTo>
                    <a:pt x="7313" y="1276"/>
                  </a:lnTo>
                  <a:lnTo>
                    <a:pt x="6986" y="1217"/>
                  </a:lnTo>
                  <a:lnTo>
                    <a:pt x="6683" y="1153"/>
                  </a:lnTo>
                  <a:lnTo>
                    <a:pt x="6402" y="1088"/>
                  </a:lnTo>
                  <a:lnTo>
                    <a:pt x="6122" y="1024"/>
                  </a:lnTo>
                  <a:lnTo>
                    <a:pt x="5655" y="895"/>
                  </a:lnTo>
                  <a:lnTo>
                    <a:pt x="5258" y="772"/>
                  </a:lnTo>
                  <a:lnTo>
                    <a:pt x="4907" y="654"/>
                  </a:lnTo>
                  <a:lnTo>
                    <a:pt x="4650" y="547"/>
                  </a:lnTo>
                  <a:lnTo>
                    <a:pt x="4440" y="461"/>
                  </a:lnTo>
                  <a:lnTo>
                    <a:pt x="4300" y="391"/>
                  </a:lnTo>
                  <a:lnTo>
                    <a:pt x="4183" y="327"/>
                  </a:lnTo>
                  <a:lnTo>
                    <a:pt x="4043" y="257"/>
                  </a:lnTo>
                  <a:lnTo>
                    <a:pt x="3879" y="193"/>
                  </a:lnTo>
                  <a:lnTo>
                    <a:pt x="3646" y="134"/>
                  </a:lnTo>
                  <a:lnTo>
                    <a:pt x="3389" y="91"/>
                  </a:lnTo>
                  <a:lnTo>
                    <a:pt x="3108" y="54"/>
                  </a:lnTo>
                  <a:lnTo>
                    <a:pt x="2804" y="21"/>
                  </a:lnTo>
                  <a:lnTo>
                    <a:pt x="2501" y="5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 rot="10800000">
              <a:off x="3751504" y="-488840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2150" y="1"/>
                  </a:moveTo>
                  <a:lnTo>
                    <a:pt x="1963" y="6"/>
                  </a:lnTo>
                  <a:lnTo>
                    <a:pt x="1776" y="12"/>
                  </a:lnTo>
                  <a:lnTo>
                    <a:pt x="1589" y="17"/>
                  </a:lnTo>
                  <a:lnTo>
                    <a:pt x="1426" y="33"/>
                  </a:lnTo>
                  <a:lnTo>
                    <a:pt x="1216" y="49"/>
                  </a:lnTo>
                  <a:lnTo>
                    <a:pt x="1029" y="76"/>
                  </a:lnTo>
                  <a:lnTo>
                    <a:pt x="842" y="103"/>
                  </a:lnTo>
                  <a:lnTo>
                    <a:pt x="678" y="135"/>
                  </a:lnTo>
                  <a:lnTo>
                    <a:pt x="538" y="167"/>
                  </a:lnTo>
                  <a:lnTo>
                    <a:pt x="421" y="205"/>
                  </a:lnTo>
                  <a:lnTo>
                    <a:pt x="305" y="242"/>
                  </a:lnTo>
                  <a:lnTo>
                    <a:pt x="211" y="285"/>
                  </a:lnTo>
                  <a:lnTo>
                    <a:pt x="118" y="328"/>
                  </a:lnTo>
                  <a:lnTo>
                    <a:pt x="71" y="376"/>
                  </a:lnTo>
                  <a:lnTo>
                    <a:pt x="24" y="419"/>
                  </a:lnTo>
                  <a:lnTo>
                    <a:pt x="1" y="467"/>
                  </a:lnTo>
                  <a:lnTo>
                    <a:pt x="1" y="516"/>
                  </a:lnTo>
                  <a:lnTo>
                    <a:pt x="24" y="564"/>
                  </a:lnTo>
                  <a:lnTo>
                    <a:pt x="48" y="612"/>
                  </a:lnTo>
                  <a:lnTo>
                    <a:pt x="118" y="660"/>
                  </a:lnTo>
                  <a:lnTo>
                    <a:pt x="305" y="773"/>
                  </a:lnTo>
                  <a:lnTo>
                    <a:pt x="538" y="880"/>
                  </a:lnTo>
                  <a:lnTo>
                    <a:pt x="819" y="1014"/>
                  </a:lnTo>
                  <a:lnTo>
                    <a:pt x="1216" y="1164"/>
                  </a:lnTo>
                  <a:lnTo>
                    <a:pt x="1706" y="1336"/>
                  </a:lnTo>
                  <a:lnTo>
                    <a:pt x="1987" y="1427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68" y="1706"/>
                  </a:lnTo>
                  <a:lnTo>
                    <a:pt x="3365" y="1797"/>
                  </a:lnTo>
                  <a:lnTo>
                    <a:pt x="3786" y="1893"/>
                  </a:lnTo>
                  <a:lnTo>
                    <a:pt x="4229" y="1984"/>
                  </a:lnTo>
                  <a:lnTo>
                    <a:pt x="4697" y="2070"/>
                  </a:lnTo>
                  <a:lnTo>
                    <a:pt x="5187" y="2156"/>
                  </a:lnTo>
                  <a:lnTo>
                    <a:pt x="5725" y="2242"/>
                  </a:lnTo>
                  <a:lnTo>
                    <a:pt x="6285" y="2317"/>
                  </a:lnTo>
                  <a:lnTo>
                    <a:pt x="6893" y="2392"/>
                  </a:lnTo>
                  <a:lnTo>
                    <a:pt x="7500" y="2461"/>
                  </a:lnTo>
                  <a:lnTo>
                    <a:pt x="8178" y="2520"/>
                  </a:lnTo>
                  <a:lnTo>
                    <a:pt x="8879" y="2574"/>
                  </a:lnTo>
                  <a:lnTo>
                    <a:pt x="9603" y="2622"/>
                  </a:lnTo>
                  <a:lnTo>
                    <a:pt x="10351" y="2660"/>
                  </a:lnTo>
                  <a:lnTo>
                    <a:pt x="11168" y="2692"/>
                  </a:lnTo>
                  <a:lnTo>
                    <a:pt x="11986" y="2713"/>
                  </a:lnTo>
                  <a:lnTo>
                    <a:pt x="12874" y="2719"/>
                  </a:lnTo>
                  <a:lnTo>
                    <a:pt x="13107" y="2719"/>
                  </a:lnTo>
                  <a:lnTo>
                    <a:pt x="13341" y="2713"/>
                  </a:lnTo>
                  <a:lnTo>
                    <a:pt x="13575" y="2697"/>
                  </a:lnTo>
                  <a:lnTo>
                    <a:pt x="13785" y="2681"/>
                  </a:lnTo>
                  <a:lnTo>
                    <a:pt x="13972" y="2665"/>
                  </a:lnTo>
                  <a:lnTo>
                    <a:pt x="14159" y="2638"/>
                  </a:lnTo>
                  <a:lnTo>
                    <a:pt x="14322" y="2612"/>
                  </a:lnTo>
                  <a:lnTo>
                    <a:pt x="14462" y="2579"/>
                  </a:lnTo>
                  <a:lnTo>
                    <a:pt x="14603" y="2547"/>
                  </a:lnTo>
                  <a:lnTo>
                    <a:pt x="14719" y="2510"/>
                  </a:lnTo>
                  <a:lnTo>
                    <a:pt x="14813" y="2467"/>
                  </a:lnTo>
                  <a:lnTo>
                    <a:pt x="14906" y="2424"/>
                  </a:lnTo>
                  <a:lnTo>
                    <a:pt x="14976" y="2381"/>
                  </a:lnTo>
                  <a:lnTo>
                    <a:pt x="15023" y="2333"/>
                  </a:lnTo>
                  <a:lnTo>
                    <a:pt x="15046" y="2285"/>
                  </a:lnTo>
                  <a:lnTo>
                    <a:pt x="15070" y="2236"/>
                  </a:lnTo>
                  <a:lnTo>
                    <a:pt x="15046" y="2188"/>
                  </a:lnTo>
                  <a:lnTo>
                    <a:pt x="15023" y="2134"/>
                  </a:lnTo>
                  <a:lnTo>
                    <a:pt x="14976" y="2086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8"/>
                  </a:lnTo>
                  <a:lnTo>
                    <a:pt x="14603" y="1920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9" y="1824"/>
                  </a:lnTo>
                  <a:lnTo>
                    <a:pt x="13972" y="1797"/>
                  </a:lnTo>
                  <a:lnTo>
                    <a:pt x="13785" y="1775"/>
                  </a:lnTo>
                  <a:lnTo>
                    <a:pt x="13598" y="1759"/>
                  </a:lnTo>
                  <a:lnTo>
                    <a:pt x="13388" y="1743"/>
                  </a:lnTo>
                  <a:lnTo>
                    <a:pt x="13177" y="1738"/>
                  </a:lnTo>
                  <a:lnTo>
                    <a:pt x="12944" y="1732"/>
                  </a:lnTo>
                  <a:lnTo>
                    <a:pt x="12360" y="1727"/>
                  </a:lnTo>
                  <a:lnTo>
                    <a:pt x="11776" y="1711"/>
                  </a:lnTo>
                  <a:lnTo>
                    <a:pt x="11238" y="1695"/>
                  </a:lnTo>
                  <a:lnTo>
                    <a:pt x="10724" y="1668"/>
                  </a:lnTo>
                  <a:lnTo>
                    <a:pt x="10210" y="1636"/>
                  </a:lnTo>
                  <a:lnTo>
                    <a:pt x="9743" y="1598"/>
                  </a:lnTo>
                  <a:lnTo>
                    <a:pt x="9276" y="1556"/>
                  </a:lnTo>
                  <a:lnTo>
                    <a:pt x="8855" y="1507"/>
                  </a:lnTo>
                  <a:lnTo>
                    <a:pt x="8458" y="1459"/>
                  </a:lnTo>
                  <a:lnTo>
                    <a:pt x="8061" y="1405"/>
                  </a:lnTo>
                  <a:lnTo>
                    <a:pt x="7687" y="1346"/>
                  </a:lnTo>
                  <a:lnTo>
                    <a:pt x="7337" y="1287"/>
                  </a:lnTo>
                  <a:lnTo>
                    <a:pt x="7033" y="1229"/>
                  </a:lnTo>
                  <a:lnTo>
                    <a:pt x="6706" y="1164"/>
                  </a:lnTo>
                  <a:lnTo>
                    <a:pt x="6426" y="1105"/>
                  </a:lnTo>
                  <a:lnTo>
                    <a:pt x="6169" y="1041"/>
                  </a:lnTo>
                  <a:lnTo>
                    <a:pt x="5678" y="912"/>
                  </a:lnTo>
                  <a:lnTo>
                    <a:pt x="5281" y="789"/>
                  </a:lnTo>
                  <a:lnTo>
                    <a:pt x="4954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00" y="403"/>
                  </a:lnTo>
                  <a:lnTo>
                    <a:pt x="4183" y="328"/>
                  </a:lnTo>
                  <a:lnTo>
                    <a:pt x="4019" y="253"/>
                  </a:lnTo>
                  <a:lnTo>
                    <a:pt x="3856" y="194"/>
                  </a:lnTo>
                  <a:lnTo>
                    <a:pt x="3622" y="135"/>
                  </a:lnTo>
                  <a:lnTo>
                    <a:pt x="3365" y="92"/>
                  </a:lnTo>
                  <a:lnTo>
                    <a:pt x="3085" y="55"/>
                  </a:lnTo>
                  <a:lnTo>
                    <a:pt x="2781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 rot="10800000">
              <a:off x="4171718" y="-130114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2150" y="0"/>
                  </a:moveTo>
                  <a:lnTo>
                    <a:pt x="1963" y="6"/>
                  </a:lnTo>
                  <a:lnTo>
                    <a:pt x="1776" y="11"/>
                  </a:lnTo>
                  <a:lnTo>
                    <a:pt x="1613" y="16"/>
                  </a:lnTo>
                  <a:lnTo>
                    <a:pt x="1426" y="32"/>
                  </a:lnTo>
                  <a:lnTo>
                    <a:pt x="1216" y="54"/>
                  </a:lnTo>
                  <a:lnTo>
                    <a:pt x="1029" y="75"/>
                  </a:lnTo>
                  <a:lnTo>
                    <a:pt x="865" y="102"/>
                  </a:lnTo>
                  <a:lnTo>
                    <a:pt x="702" y="134"/>
                  </a:lnTo>
                  <a:lnTo>
                    <a:pt x="538" y="166"/>
                  </a:lnTo>
                  <a:lnTo>
                    <a:pt x="421" y="204"/>
                  </a:lnTo>
                  <a:lnTo>
                    <a:pt x="304" y="242"/>
                  </a:lnTo>
                  <a:lnTo>
                    <a:pt x="211" y="284"/>
                  </a:lnTo>
                  <a:lnTo>
                    <a:pt x="118" y="327"/>
                  </a:lnTo>
                  <a:lnTo>
                    <a:pt x="71" y="376"/>
                  </a:lnTo>
                  <a:lnTo>
                    <a:pt x="24" y="418"/>
                  </a:lnTo>
                  <a:lnTo>
                    <a:pt x="1" y="467"/>
                  </a:lnTo>
                  <a:lnTo>
                    <a:pt x="1" y="515"/>
                  </a:lnTo>
                  <a:lnTo>
                    <a:pt x="24" y="563"/>
                  </a:lnTo>
                  <a:lnTo>
                    <a:pt x="71" y="611"/>
                  </a:lnTo>
                  <a:lnTo>
                    <a:pt x="118" y="660"/>
                  </a:lnTo>
                  <a:lnTo>
                    <a:pt x="328" y="772"/>
                  </a:lnTo>
                  <a:lnTo>
                    <a:pt x="538" y="879"/>
                  </a:lnTo>
                  <a:lnTo>
                    <a:pt x="842" y="1013"/>
                  </a:lnTo>
                  <a:lnTo>
                    <a:pt x="1216" y="1164"/>
                  </a:lnTo>
                  <a:lnTo>
                    <a:pt x="1706" y="1335"/>
                  </a:lnTo>
                  <a:lnTo>
                    <a:pt x="1987" y="1426"/>
                  </a:lnTo>
                  <a:lnTo>
                    <a:pt x="2290" y="1517"/>
                  </a:lnTo>
                  <a:lnTo>
                    <a:pt x="2617" y="1614"/>
                  </a:lnTo>
                  <a:lnTo>
                    <a:pt x="2991" y="1705"/>
                  </a:lnTo>
                  <a:lnTo>
                    <a:pt x="3365" y="1796"/>
                  </a:lnTo>
                  <a:lnTo>
                    <a:pt x="3785" y="1893"/>
                  </a:lnTo>
                  <a:lnTo>
                    <a:pt x="4229" y="1984"/>
                  </a:lnTo>
                  <a:lnTo>
                    <a:pt x="4697" y="2069"/>
                  </a:lnTo>
                  <a:lnTo>
                    <a:pt x="5187" y="2155"/>
                  </a:lnTo>
                  <a:lnTo>
                    <a:pt x="5725" y="2241"/>
                  </a:lnTo>
                  <a:lnTo>
                    <a:pt x="6285" y="2316"/>
                  </a:lnTo>
                  <a:lnTo>
                    <a:pt x="6893" y="2391"/>
                  </a:lnTo>
                  <a:lnTo>
                    <a:pt x="7524" y="2461"/>
                  </a:lnTo>
                  <a:lnTo>
                    <a:pt x="8178" y="2520"/>
                  </a:lnTo>
                  <a:lnTo>
                    <a:pt x="8879" y="2573"/>
                  </a:lnTo>
                  <a:lnTo>
                    <a:pt x="9603" y="2622"/>
                  </a:lnTo>
                  <a:lnTo>
                    <a:pt x="10374" y="2659"/>
                  </a:lnTo>
                  <a:lnTo>
                    <a:pt x="11168" y="2691"/>
                  </a:lnTo>
                  <a:lnTo>
                    <a:pt x="12009" y="2713"/>
                  </a:lnTo>
                  <a:lnTo>
                    <a:pt x="12874" y="2718"/>
                  </a:lnTo>
                  <a:lnTo>
                    <a:pt x="13084" y="2713"/>
                  </a:lnTo>
                  <a:lnTo>
                    <a:pt x="13294" y="2707"/>
                  </a:lnTo>
                  <a:lnTo>
                    <a:pt x="13504" y="2691"/>
                  </a:lnTo>
                  <a:lnTo>
                    <a:pt x="13715" y="2675"/>
                  </a:lnTo>
                  <a:lnTo>
                    <a:pt x="13902" y="2654"/>
                  </a:lnTo>
                  <a:lnTo>
                    <a:pt x="14065" y="2632"/>
                  </a:lnTo>
                  <a:lnTo>
                    <a:pt x="14252" y="2606"/>
                  </a:lnTo>
                  <a:lnTo>
                    <a:pt x="14392" y="2573"/>
                  </a:lnTo>
                  <a:lnTo>
                    <a:pt x="14532" y="2541"/>
                  </a:lnTo>
                  <a:lnTo>
                    <a:pt x="14673" y="2504"/>
                  </a:lnTo>
                  <a:lnTo>
                    <a:pt x="14789" y="2466"/>
                  </a:lnTo>
                  <a:lnTo>
                    <a:pt x="14883" y="2423"/>
                  </a:lnTo>
                  <a:lnTo>
                    <a:pt x="14953" y="2380"/>
                  </a:lnTo>
                  <a:lnTo>
                    <a:pt x="15023" y="2332"/>
                  </a:lnTo>
                  <a:lnTo>
                    <a:pt x="15046" y="2284"/>
                  </a:lnTo>
                  <a:lnTo>
                    <a:pt x="15070" y="2236"/>
                  </a:lnTo>
                  <a:lnTo>
                    <a:pt x="15070" y="2187"/>
                  </a:lnTo>
                  <a:lnTo>
                    <a:pt x="15023" y="2134"/>
                  </a:lnTo>
                  <a:lnTo>
                    <a:pt x="14976" y="2091"/>
                  </a:lnTo>
                  <a:lnTo>
                    <a:pt x="14906" y="2043"/>
                  </a:lnTo>
                  <a:lnTo>
                    <a:pt x="14836" y="2000"/>
                  </a:lnTo>
                  <a:lnTo>
                    <a:pt x="14719" y="1957"/>
                  </a:lnTo>
                  <a:lnTo>
                    <a:pt x="14602" y="1919"/>
                  </a:lnTo>
                  <a:lnTo>
                    <a:pt x="14462" y="1882"/>
                  </a:lnTo>
                  <a:lnTo>
                    <a:pt x="14322" y="1850"/>
                  </a:lnTo>
                  <a:lnTo>
                    <a:pt x="14159" y="1823"/>
                  </a:lnTo>
                  <a:lnTo>
                    <a:pt x="13972" y="1796"/>
                  </a:lnTo>
                  <a:lnTo>
                    <a:pt x="13785" y="1775"/>
                  </a:lnTo>
                  <a:lnTo>
                    <a:pt x="13598" y="1759"/>
                  </a:lnTo>
                  <a:lnTo>
                    <a:pt x="13388" y="1742"/>
                  </a:lnTo>
                  <a:lnTo>
                    <a:pt x="13177" y="1737"/>
                  </a:lnTo>
                  <a:lnTo>
                    <a:pt x="12967" y="1732"/>
                  </a:lnTo>
                  <a:lnTo>
                    <a:pt x="12360" y="1726"/>
                  </a:lnTo>
                  <a:lnTo>
                    <a:pt x="11799" y="1710"/>
                  </a:lnTo>
                  <a:lnTo>
                    <a:pt x="11238" y="1694"/>
                  </a:lnTo>
                  <a:lnTo>
                    <a:pt x="10724" y="1667"/>
                  </a:lnTo>
                  <a:lnTo>
                    <a:pt x="10234" y="1635"/>
                  </a:lnTo>
                  <a:lnTo>
                    <a:pt x="9743" y="1598"/>
                  </a:lnTo>
                  <a:lnTo>
                    <a:pt x="9299" y="1555"/>
                  </a:lnTo>
                  <a:lnTo>
                    <a:pt x="8855" y="1507"/>
                  </a:lnTo>
                  <a:lnTo>
                    <a:pt x="8458" y="1458"/>
                  </a:lnTo>
                  <a:lnTo>
                    <a:pt x="8061" y="1405"/>
                  </a:lnTo>
                  <a:lnTo>
                    <a:pt x="7687" y="1346"/>
                  </a:lnTo>
                  <a:lnTo>
                    <a:pt x="7360" y="1287"/>
                  </a:lnTo>
                  <a:lnTo>
                    <a:pt x="7033" y="1228"/>
                  </a:lnTo>
                  <a:lnTo>
                    <a:pt x="6729" y="1164"/>
                  </a:lnTo>
                  <a:lnTo>
                    <a:pt x="6425" y="1105"/>
                  </a:lnTo>
                  <a:lnTo>
                    <a:pt x="6168" y="1040"/>
                  </a:lnTo>
                  <a:lnTo>
                    <a:pt x="5701" y="912"/>
                  </a:lnTo>
                  <a:lnTo>
                    <a:pt x="5281" y="788"/>
                  </a:lnTo>
                  <a:lnTo>
                    <a:pt x="4954" y="670"/>
                  </a:lnTo>
                  <a:lnTo>
                    <a:pt x="4673" y="563"/>
                  </a:lnTo>
                  <a:lnTo>
                    <a:pt x="4463" y="472"/>
                  </a:lnTo>
                  <a:lnTo>
                    <a:pt x="4323" y="402"/>
                  </a:lnTo>
                  <a:lnTo>
                    <a:pt x="4183" y="327"/>
                  </a:lnTo>
                  <a:lnTo>
                    <a:pt x="4042" y="258"/>
                  </a:lnTo>
                  <a:lnTo>
                    <a:pt x="3856" y="193"/>
                  </a:lnTo>
                  <a:lnTo>
                    <a:pt x="3622" y="134"/>
                  </a:lnTo>
                  <a:lnTo>
                    <a:pt x="3365" y="91"/>
                  </a:lnTo>
                  <a:lnTo>
                    <a:pt x="3085" y="54"/>
                  </a:lnTo>
                  <a:lnTo>
                    <a:pt x="2804" y="27"/>
                  </a:lnTo>
                  <a:lnTo>
                    <a:pt x="2477" y="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 rot="10800000">
              <a:off x="4776409" y="-6932"/>
              <a:ext cx="145652" cy="106598"/>
            </a:xfrm>
            <a:custGeom>
              <a:avLst/>
              <a:gdLst/>
              <a:ahLst/>
              <a:cxnLst/>
              <a:rect l="l" t="t" r="r" b="b"/>
              <a:pathLst>
                <a:path w="15070" h="2719" extrusionOk="0">
                  <a:moveTo>
                    <a:pt x="1963" y="1"/>
                  </a:moveTo>
                  <a:lnTo>
                    <a:pt x="1799" y="6"/>
                  </a:lnTo>
                  <a:lnTo>
                    <a:pt x="1612" y="17"/>
                  </a:lnTo>
                  <a:lnTo>
                    <a:pt x="1425" y="28"/>
                  </a:lnTo>
                  <a:lnTo>
                    <a:pt x="1215" y="49"/>
                  </a:lnTo>
                  <a:lnTo>
                    <a:pt x="1028" y="71"/>
                  </a:lnTo>
                  <a:lnTo>
                    <a:pt x="865" y="97"/>
                  </a:lnTo>
                  <a:lnTo>
                    <a:pt x="701" y="130"/>
                  </a:lnTo>
                  <a:lnTo>
                    <a:pt x="538" y="162"/>
                  </a:lnTo>
                  <a:lnTo>
                    <a:pt x="421" y="199"/>
                  </a:lnTo>
                  <a:lnTo>
                    <a:pt x="304" y="242"/>
                  </a:lnTo>
                  <a:lnTo>
                    <a:pt x="210" y="280"/>
                  </a:lnTo>
                  <a:lnTo>
                    <a:pt x="117" y="328"/>
                  </a:lnTo>
                  <a:lnTo>
                    <a:pt x="70" y="371"/>
                  </a:lnTo>
                  <a:lnTo>
                    <a:pt x="24" y="419"/>
                  </a:lnTo>
                  <a:lnTo>
                    <a:pt x="0" y="467"/>
                  </a:lnTo>
                  <a:lnTo>
                    <a:pt x="0" y="510"/>
                  </a:lnTo>
                  <a:lnTo>
                    <a:pt x="24" y="564"/>
                  </a:lnTo>
                  <a:lnTo>
                    <a:pt x="70" y="612"/>
                  </a:lnTo>
                  <a:lnTo>
                    <a:pt x="117" y="660"/>
                  </a:lnTo>
                  <a:lnTo>
                    <a:pt x="327" y="768"/>
                  </a:lnTo>
                  <a:lnTo>
                    <a:pt x="538" y="875"/>
                  </a:lnTo>
                  <a:lnTo>
                    <a:pt x="841" y="1009"/>
                  </a:lnTo>
                  <a:lnTo>
                    <a:pt x="1215" y="1164"/>
                  </a:lnTo>
                  <a:lnTo>
                    <a:pt x="1706" y="1336"/>
                  </a:lnTo>
                  <a:lnTo>
                    <a:pt x="1986" y="1422"/>
                  </a:lnTo>
                  <a:lnTo>
                    <a:pt x="2290" y="1518"/>
                  </a:lnTo>
                  <a:lnTo>
                    <a:pt x="2617" y="1609"/>
                  </a:lnTo>
                  <a:lnTo>
                    <a:pt x="2991" y="1700"/>
                  </a:lnTo>
                  <a:lnTo>
                    <a:pt x="3364" y="1797"/>
                  </a:lnTo>
                  <a:lnTo>
                    <a:pt x="3785" y="1888"/>
                  </a:lnTo>
                  <a:lnTo>
                    <a:pt x="4229" y="1979"/>
                  </a:lnTo>
                  <a:lnTo>
                    <a:pt x="4696" y="2070"/>
                  </a:lnTo>
                  <a:lnTo>
                    <a:pt x="5187" y="2156"/>
                  </a:lnTo>
                  <a:lnTo>
                    <a:pt x="5724" y="2236"/>
                  </a:lnTo>
                  <a:lnTo>
                    <a:pt x="6285" y="2317"/>
                  </a:lnTo>
                  <a:lnTo>
                    <a:pt x="6892" y="2386"/>
                  </a:lnTo>
                  <a:lnTo>
                    <a:pt x="7523" y="2456"/>
                  </a:lnTo>
                  <a:lnTo>
                    <a:pt x="8177" y="2520"/>
                  </a:lnTo>
                  <a:lnTo>
                    <a:pt x="8878" y="2574"/>
                  </a:lnTo>
                  <a:lnTo>
                    <a:pt x="9602" y="2622"/>
                  </a:lnTo>
                  <a:lnTo>
                    <a:pt x="10373" y="2660"/>
                  </a:lnTo>
                  <a:lnTo>
                    <a:pt x="11168" y="2687"/>
                  </a:lnTo>
                  <a:lnTo>
                    <a:pt x="12009" y="2708"/>
                  </a:lnTo>
                  <a:lnTo>
                    <a:pt x="12873" y="2719"/>
                  </a:lnTo>
                  <a:lnTo>
                    <a:pt x="12920" y="2719"/>
                  </a:lnTo>
                  <a:lnTo>
                    <a:pt x="13130" y="2713"/>
                  </a:lnTo>
                  <a:lnTo>
                    <a:pt x="13340" y="2708"/>
                  </a:lnTo>
                  <a:lnTo>
                    <a:pt x="13551" y="2697"/>
                  </a:lnTo>
                  <a:lnTo>
                    <a:pt x="13738" y="2681"/>
                  </a:lnTo>
                  <a:lnTo>
                    <a:pt x="13924" y="2660"/>
                  </a:lnTo>
                  <a:lnTo>
                    <a:pt x="14111" y="2633"/>
                  </a:lnTo>
                  <a:lnTo>
                    <a:pt x="14275" y="2606"/>
                  </a:lnTo>
                  <a:lnTo>
                    <a:pt x="14415" y="2574"/>
                  </a:lnTo>
                  <a:lnTo>
                    <a:pt x="14555" y="2542"/>
                  </a:lnTo>
                  <a:lnTo>
                    <a:pt x="14695" y="2504"/>
                  </a:lnTo>
                  <a:lnTo>
                    <a:pt x="14789" y="2467"/>
                  </a:lnTo>
                  <a:lnTo>
                    <a:pt x="14882" y="2424"/>
                  </a:lnTo>
                  <a:lnTo>
                    <a:pt x="14952" y="2376"/>
                  </a:lnTo>
                  <a:lnTo>
                    <a:pt x="15022" y="2333"/>
                  </a:lnTo>
                  <a:lnTo>
                    <a:pt x="15046" y="2285"/>
                  </a:lnTo>
                  <a:lnTo>
                    <a:pt x="15069" y="2231"/>
                  </a:lnTo>
                  <a:lnTo>
                    <a:pt x="15069" y="2183"/>
                  </a:lnTo>
                  <a:lnTo>
                    <a:pt x="15022" y="2134"/>
                  </a:lnTo>
                  <a:lnTo>
                    <a:pt x="14976" y="2086"/>
                  </a:lnTo>
                  <a:lnTo>
                    <a:pt x="14906" y="2038"/>
                  </a:lnTo>
                  <a:lnTo>
                    <a:pt x="14836" y="1995"/>
                  </a:lnTo>
                  <a:lnTo>
                    <a:pt x="14719" y="1958"/>
                  </a:lnTo>
                  <a:lnTo>
                    <a:pt x="14602" y="1915"/>
                  </a:lnTo>
                  <a:lnTo>
                    <a:pt x="14462" y="1883"/>
                  </a:lnTo>
                  <a:lnTo>
                    <a:pt x="14322" y="1850"/>
                  </a:lnTo>
                  <a:lnTo>
                    <a:pt x="14158" y="1818"/>
                  </a:lnTo>
                  <a:lnTo>
                    <a:pt x="13971" y="1791"/>
                  </a:lnTo>
                  <a:lnTo>
                    <a:pt x="13784" y="1770"/>
                  </a:lnTo>
                  <a:lnTo>
                    <a:pt x="13597" y="1754"/>
                  </a:lnTo>
                  <a:lnTo>
                    <a:pt x="13387" y="1743"/>
                  </a:lnTo>
                  <a:lnTo>
                    <a:pt x="13177" y="1732"/>
                  </a:lnTo>
                  <a:lnTo>
                    <a:pt x="12967" y="1727"/>
                  </a:lnTo>
                  <a:lnTo>
                    <a:pt x="12359" y="1722"/>
                  </a:lnTo>
                  <a:lnTo>
                    <a:pt x="11798" y="1711"/>
                  </a:lnTo>
                  <a:lnTo>
                    <a:pt x="11238" y="1690"/>
                  </a:lnTo>
                  <a:lnTo>
                    <a:pt x="10724" y="1663"/>
                  </a:lnTo>
                  <a:lnTo>
                    <a:pt x="10233" y="1631"/>
                  </a:lnTo>
                  <a:lnTo>
                    <a:pt x="9743" y="1593"/>
                  </a:lnTo>
                  <a:lnTo>
                    <a:pt x="9299" y="1550"/>
                  </a:lnTo>
                  <a:lnTo>
                    <a:pt x="8855" y="1507"/>
                  </a:lnTo>
                  <a:lnTo>
                    <a:pt x="8458" y="1454"/>
                  </a:lnTo>
                  <a:lnTo>
                    <a:pt x="8060" y="1400"/>
                  </a:lnTo>
                  <a:lnTo>
                    <a:pt x="7710" y="1346"/>
                  </a:lnTo>
                  <a:lnTo>
                    <a:pt x="7360" y="1287"/>
                  </a:lnTo>
                  <a:lnTo>
                    <a:pt x="7032" y="1223"/>
                  </a:lnTo>
                  <a:lnTo>
                    <a:pt x="6729" y="1164"/>
                  </a:lnTo>
                  <a:lnTo>
                    <a:pt x="6448" y="1100"/>
                  </a:lnTo>
                  <a:lnTo>
                    <a:pt x="6168" y="1036"/>
                  </a:lnTo>
                  <a:lnTo>
                    <a:pt x="5701" y="907"/>
                  </a:lnTo>
                  <a:lnTo>
                    <a:pt x="5280" y="784"/>
                  </a:lnTo>
                  <a:lnTo>
                    <a:pt x="4953" y="671"/>
                  </a:lnTo>
                  <a:lnTo>
                    <a:pt x="4673" y="564"/>
                  </a:lnTo>
                  <a:lnTo>
                    <a:pt x="4463" y="473"/>
                  </a:lnTo>
                  <a:lnTo>
                    <a:pt x="4322" y="398"/>
                  </a:lnTo>
                  <a:lnTo>
                    <a:pt x="4182" y="323"/>
                  </a:lnTo>
                  <a:lnTo>
                    <a:pt x="4042" y="253"/>
                  </a:lnTo>
                  <a:lnTo>
                    <a:pt x="3855" y="189"/>
                  </a:lnTo>
                  <a:lnTo>
                    <a:pt x="3621" y="135"/>
                  </a:lnTo>
                  <a:lnTo>
                    <a:pt x="3364" y="87"/>
                  </a:lnTo>
                  <a:lnTo>
                    <a:pt x="3107" y="49"/>
                  </a:lnTo>
                  <a:lnTo>
                    <a:pt x="2804" y="22"/>
                  </a:lnTo>
                  <a:lnTo>
                    <a:pt x="2477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4"/>
            <p:cNvSpPr/>
            <p:nvPr/>
          </p:nvSpPr>
          <p:spPr>
            <a:xfrm rot="10800000">
              <a:off x="4648387" y="-261451"/>
              <a:ext cx="125548" cy="127612"/>
            </a:xfrm>
            <a:custGeom>
              <a:avLst/>
              <a:gdLst/>
              <a:ahLst/>
              <a:cxnLst/>
              <a:rect l="l" t="t" r="r" b="b"/>
              <a:pathLst>
                <a:path w="12990" h="3255" extrusionOk="0">
                  <a:moveTo>
                    <a:pt x="2150" y="1"/>
                  </a:moveTo>
                  <a:lnTo>
                    <a:pt x="1939" y="6"/>
                  </a:lnTo>
                  <a:lnTo>
                    <a:pt x="1706" y="11"/>
                  </a:lnTo>
                  <a:lnTo>
                    <a:pt x="1495" y="27"/>
                  </a:lnTo>
                  <a:lnTo>
                    <a:pt x="1309" y="44"/>
                  </a:lnTo>
                  <a:lnTo>
                    <a:pt x="1122" y="65"/>
                  </a:lnTo>
                  <a:lnTo>
                    <a:pt x="935" y="86"/>
                  </a:lnTo>
                  <a:lnTo>
                    <a:pt x="771" y="119"/>
                  </a:lnTo>
                  <a:lnTo>
                    <a:pt x="631" y="151"/>
                  </a:lnTo>
                  <a:lnTo>
                    <a:pt x="491" y="183"/>
                  </a:lnTo>
                  <a:lnTo>
                    <a:pt x="374" y="220"/>
                  </a:lnTo>
                  <a:lnTo>
                    <a:pt x="257" y="263"/>
                  </a:lnTo>
                  <a:lnTo>
                    <a:pt x="164" y="306"/>
                  </a:lnTo>
                  <a:lnTo>
                    <a:pt x="94" y="354"/>
                  </a:lnTo>
                  <a:lnTo>
                    <a:pt x="47" y="397"/>
                  </a:lnTo>
                  <a:lnTo>
                    <a:pt x="24" y="446"/>
                  </a:lnTo>
                  <a:lnTo>
                    <a:pt x="0" y="499"/>
                  </a:lnTo>
                  <a:lnTo>
                    <a:pt x="24" y="547"/>
                  </a:lnTo>
                  <a:lnTo>
                    <a:pt x="94" y="665"/>
                  </a:lnTo>
                  <a:lnTo>
                    <a:pt x="187" y="778"/>
                  </a:lnTo>
                  <a:lnTo>
                    <a:pt x="351" y="928"/>
                  </a:lnTo>
                  <a:lnTo>
                    <a:pt x="561" y="1100"/>
                  </a:lnTo>
                  <a:lnTo>
                    <a:pt x="865" y="1287"/>
                  </a:lnTo>
                  <a:lnTo>
                    <a:pt x="1028" y="1394"/>
                  </a:lnTo>
                  <a:lnTo>
                    <a:pt x="1238" y="1496"/>
                  </a:lnTo>
                  <a:lnTo>
                    <a:pt x="1472" y="1603"/>
                  </a:lnTo>
                  <a:lnTo>
                    <a:pt x="1706" y="1716"/>
                  </a:lnTo>
                  <a:lnTo>
                    <a:pt x="1986" y="1829"/>
                  </a:lnTo>
                  <a:lnTo>
                    <a:pt x="2290" y="1941"/>
                  </a:lnTo>
                  <a:lnTo>
                    <a:pt x="2640" y="2054"/>
                  </a:lnTo>
                  <a:lnTo>
                    <a:pt x="3014" y="2166"/>
                  </a:lnTo>
                  <a:lnTo>
                    <a:pt x="3411" y="2274"/>
                  </a:lnTo>
                  <a:lnTo>
                    <a:pt x="3832" y="2386"/>
                  </a:lnTo>
                  <a:lnTo>
                    <a:pt x="4299" y="2493"/>
                  </a:lnTo>
                  <a:lnTo>
                    <a:pt x="4813" y="2595"/>
                  </a:lnTo>
                  <a:lnTo>
                    <a:pt x="5350" y="2697"/>
                  </a:lnTo>
                  <a:lnTo>
                    <a:pt x="5911" y="2788"/>
                  </a:lnTo>
                  <a:lnTo>
                    <a:pt x="6542" y="2879"/>
                  </a:lnTo>
                  <a:lnTo>
                    <a:pt x="7196" y="2965"/>
                  </a:lnTo>
                  <a:lnTo>
                    <a:pt x="7897" y="3045"/>
                  </a:lnTo>
                  <a:lnTo>
                    <a:pt x="8644" y="3115"/>
                  </a:lnTo>
                  <a:lnTo>
                    <a:pt x="9439" y="3179"/>
                  </a:lnTo>
                  <a:lnTo>
                    <a:pt x="10280" y="3238"/>
                  </a:lnTo>
                  <a:lnTo>
                    <a:pt x="10490" y="3249"/>
                  </a:lnTo>
                  <a:lnTo>
                    <a:pt x="10700" y="3255"/>
                  </a:lnTo>
                  <a:lnTo>
                    <a:pt x="10911" y="3255"/>
                  </a:lnTo>
                  <a:lnTo>
                    <a:pt x="11121" y="3249"/>
                  </a:lnTo>
                  <a:lnTo>
                    <a:pt x="11331" y="3244"/>
                  </a:lnTo>
                  <a:lnTo>
                    <a:pt x="11541" y="3228"/>
                  </a:lnTo>
                  <a:lnTo>
                    <a:pt x="11728" y="3212"/>
                  </a:lnTo>
                  <a:lnTo>
                    <a:pt x="11915" y="3190"/>
                  </a:lnTo>
                  <a:lnTo>
                    <a:pt x="12079" y="3163"/>
                  </a:lnTo>
                  <a:lnTo>
                    <a:pt x="12242" y="3131"/>
                  </a:lnTo>
                  <a:lnTo>
                    <a:pt x="12406" y="3099"/>
                  </a:lnTo>
                  <a:lnTo>
                    <a:pt x="12546" y="3062"/>
                  </a:lnTo>
                  <a:lnTo>
                    <a:pt x="12663" y="3024"/>
                  </a:lnTo>
                  <a:lnTo>
                    <a:pt x="12756" y="2981"/>
                  </a:lnTo>
                  <a:lnTo>
                    <a:pt x="12850" y="2933"/>
                  </a:lnTo>
                  <a:lnTo>
                    <a:pt x="12920" y="2885"/>
                  </a:lnTo>
                  <a:lnTo>
                    <a:pt x="12967" y="2836"/>
                  </a:lnTo>
                  <a:lnTo>
                    <a:pt x="12990" y="2788"/>
                  </a:lnTo>
                  <a:lnTo>
                    <a:pt x="12990" y="2740"/>
                  </a:lnTo>
                  <a:lnTo>
                    <a:pt x="12967" y="2692"/>
                  </a:lnTo>
                  <a:lnTo>
                    <a:pt x="12920" y="2643"/>
                  </a:lnTo>
                  <a:lnTo>
                    <a:pt x="12873" y="2601"/>
                  </a:lnTo>
                  <a:lnTo>
                    <a:pt x="12780" y="2552"/>
                  </a:lnTo>
                  <a:lnTo>
                    <a:pt x="12686" y="2509"/>
                  </a:lnTo>
                  <a:lnTo>
                    <a:pt x="12569" y="2472"/>
                  </a:lnTo>
                  <a:lnTo>
                    <a:pt x="12453" y="2434"/>
                  </a:lnTo>
                  <a:lnTo>
                    <a:pt x="12312" y="2402"/>
                  </a:lnTo>
                  <a:lnTo>
                    <a:pt x="12149" y="2370"/>
                  </a:lnTo>
                  <a:lnTo>
                    <a:pt x="11985" y="2343"/>
                  </a:lnTo>
                  <a:lnTo>
                    <a:pt x="11798" y="2316"/>
                  </a:lnTo>
                  <a:lnTo>
                    <a:pt x="11588" y="2300"/>
                  </a:lnTo>
                  <a:lnTo>
                    <a:pt x="11378" y="2284"/>
                  </a:lnTo>
                  <a:lnTo>
                    <a:pt x="10794" y="2241"/>
                  </a:lnTo>
                  <a:lnTo>
                    <a:pt x="10256" y="2198"/>
                  </a:lnTo>
                  <a:lnTo>
                    <a:pt x="9742" y="2150"/>
                  </a:lnTo>
                  <a:lnTo>
                    <a:pt x="9252" y="2097"/>
                  </a:lnTo>
                  <a:lnTo>
                    <a:pt x="8808" y="2032"/>
                  </a:lnTo>
                  <a:lnTo>
                    <a:pt x="8364" y="1973"/>
                  </a:lnTo>
                  <a:lnTo>
                    <a:pt x="7967" y="1904"/>
                  </a:lnTo>
                  <a:lnTo>
                    <a:pt x="7593" y="1834"/>
                  </a:lnTo>
                  <a:lnTo>
                    <a:pt x="7243" y="1764"/>
                  </a:lnTo>
                  <a:lnTo>
                    <a:pt x="6916" y="1689"/>
                  </a:lnTo>
                  <a:lnTo>
                    <a:pt x="6635" y="1614"/>
                  </a:lnTo>
                  <a:lnTo>
                    <a:pt x="6355" y="1534"/>
                  </a:lnTo>
                  <a:lnTo>
                    <a:pt x="6098" y="1459"/>
                  </a:lnTo>
                  <a:lnTo>
                    <a:pt x="5864" y="1378"/>
                  </a:lnTo>
                  <a:lnTo>
                    <a:pt x="5654" y="1303"/>
                  </a:lnTo>
                  <a:lnTo>
                    <a:pt x="5467" y="1223"/>
                  </a:lnTo>
                  <a:lnTo>
                    <a:pt x="5140" y="1073"/>
                  </a:lnTo>
                  <a:lnTo>
                    <a:pt x="4860" y="933"/>
                  </a:lnTo>
                  <a:lnTo>
                    <a:pt x="4673" y="799"/>
                  </a:lnTo>
                  <a:lnTo>
                    <a:pt x="4509" y="681"/>
                  </a:lnTo>
                  <a:lnTo>
                    <a:pt x="4416" y="585"/>
                  </a:lnTo>
                  <a:lnTo>
                    <a:pt x="4346" y="510"/>
                  </a:lnTo>
                  <a:lnTo>
                    <a:pt x="4299" y="446"/>
                  </a:lnTo>
                  <a:lnTo>
                    <a:pt x="4276" y="397"/>
                  </a:lnTo>
                  <a:lnTo>
                    <a:pt x="4229" y="354"/>
                  </a:lnTo>
                  <a:lnTo>
                    <a:pt x="4159" y="312"/>
                  </a:lnTo>
                  <a:lnTo>
                    <a:pt x="4065" y="269"/>
                  </a:lnTo>
                  <a:lnTo>
                    <a:pt x="3972" y="231"/>
                  </a:lnTo>
                  <a:lnTo>
                    <a:pt x="3855" y="194"/>
                  </a:lnTo>
                  <a:lnTo>
                    <a:pt x="3738" y="161"/>
                  </a:lnTo>
                  <a:lnTo>
                    <a:pt x="3598" y="129"/>
                  </a:lnTo>
                  <a:lnTo>
                    <a:pt x="3435" y="102"/>
                  </a:lnTo>
                  <a:lnTo>
                    <a:pt x="3294" y="76"/>
                  </a:lnTo>
                  <a:lnTo>
                    <a:pt x="3107" y="54"/>
                  </a:lnTo>
                  <a:lnTo>
                    <a:pt x="2944" y="33"/>
                  </a:lnTo>
                  <a:lnTo>
                    <a:pt x="2757" y="22"/>
                  </a:lnTo>
                  <a:lnTo>
                    <a:pt x="2570" y="11"/>
                  </a:lnTo>
                  <a:lnTo>
                    <a:pt x="2360" y="6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4"/>
            <p:cNvSpPr/>
            <p:nvPr/>
          </p:nvSpPr>
          <p:spPr>
            <a:xfrm rot="10800000">
              <a:off x="4449906" y="-96280"/>
              <a:ext cx="124650" cy="128240"/>
            </a:xfrm>
            <a:custGeom>
              <a:avLst/>
              <a:gdLst/>
              <a:ahLst/>
              <a:cxnLst/>
              <a:rect l="l" t="t" r="r" b="b"/>
              <a:pathLst>
                <a:path w="12897" h="3271" extrusionOk="0">
                  <a:moveTo>
                    <a:pt x="2150" y="0"/>
                  </a:moveTo>
                  <a:lnTo>
                    <a:pt x="1940" y="5"/>
                  </a:lnTo>
                  <a:lnTo>
                    <a:pt x="1729" y="11"/>
                  </a:lnTo>
                  <a:lnTo>
                    <a:pt x="1519" y="22"/>
                  </a:lnTo>
                  <a:lnTo>
                    <a:pt x="1309" y="43"/>
                  </a:lnTo>
                  <a:lnTo>
                    <a:pt x="1122" y="59"/>
                  </a:lnTo>
                  <a:lnTo>
                    <a:pt x="935" y="86"/>
                  </a:lnTo>
                  <a:lnTo>
                    <a:pt x="772" y="113"/>
                  </a:lnTo>
                  <a:lnTo>
                    <a:pt x="631" y="145"/>
                  </a:lnTo>
                  <a:lnTo>
                    <a:pt x="491" y="182"/>
                  </a:lnTo>
                  <a:lnTo>
                    <a:pt x="351" y="220"/>
                  </a:lnTo>
                  <a:lnTo>
                    <a:pt x="258" y="263"/>
                  </a:lnTo>
                  <a:lnTo>
                    <a:pt x="164" y="306"/>
                  </a:lnTo>
                  <a:lnTo>
                    <a:pt x="94" y="349"/>
                  </a:lnTo>
                  <a:lnTo>
                    <a:pt x="47" y="397"/>
                  </a:lnTo>
                  <a:lnTo>
                    <a:pt x="1" y="445"/>
                  </a:lnTo>
                  <a:lnTo>
                    <a:pt x="1" y="493"/>
                  </a:lnTo>
                  <a:lnTo>
                    <a:pt x="1" y="541"/>
                  </a:lnTo>
                  <a:lnTo>
                    <a:pt x="71" y="659"/>
                  </a:lnTo>
                  <a:lnTo>
                    <a:pt x="164" y="777"/>
                  </a:lnTo>
                  <a:lnTo>
                    <a:pt x="328" y="922"/>
                  </a:lnTo>
                  <a:lnTo>
                    <a:pt x="538" y="1094"/>
                  </a:lnTo>
                  <a:lnTo>
                    <a:pt x="818" y="1287"/>
                  </a:lnTo>
                  <a:lnTo>
                    <a:pt x="1005" y="1388"/>
                  </a:lnTo>
                  <a:lnTo>
                    <a:pt x="1192" y="1496"/>
                  </a:lnTo>
                  <a:lnTo>
                    <a:pt x="1426" y="1603"/>
                  </a:lnTo>
                  <a:lnTo>
                    <a:pt x="1659" y="1715"/>
                  </a:lnTo>
                  <a:lnTo>
                    <a:pt x="1940" y="1828"/>
                  </a:lnTo>
                  <a:lnTo>
                    <a:pt x="2243" y="1941"/>
                  </a:lnTo>
                  <a:lnTo>
                    <a:pt x="2570" y="2053"/>
                  </a:lnTo>
                  <a:lnTo>
                    <a:pt x="2944" y="2166"/>
                  </a:lnTo>
                  <a:lnTo>
                    <a:pt x="3341" y="2278"/>
                  </a:lnTo>
                  <a:lnTo>
                    <a:pt x="3762" y="2386"/>
                  </a:lnTo>
                  <a:lnTo>
                    <a:pt x="4229" y="2498"/>
                  </a:lnTo>
                  <a:lnTo>
                    <a:pt x="4720" y="2600"/>
                  </a:lnTo>
                  <a:lnTo>
                    <a:pt x="5257" y="2702"/>
                  </a:lnTo>
                  <a:lnTo>
                    <a:pt x="5841" y="2798"/>
                  </a:lnTo>
                  <a:lnTo>
                    <a:pt x="6472" y="2889"/>
                  </a:lnTo>
                  <a:lnTo>
                    <a:pt x="7126" y="2975"/>
                  </a:lnTo>
                  <a:lnTo>
                    <a:pt x="7827" y="3056"/>
                  </a:lnTo>
                  <a:lnTo>
                    <a:pt x="8575" y="3131"/>
                  </a:lnTo>
                  <a:lnTo>
                    <a:pt x="9346" y="3195"/>
                  </a:lnTo>
                  <a:lnTo>
                    <a:pt x="10187" y="3254"/>
                  </a:lnTo>
                  <a:lnTo>
                    <a:pt x="10397" y="3265"/>
                  </a:lnTo>
                  <a:lnTo>
                    <a:pt x="10607" y="3270"/>
                  </a:lnTo>
                  <a:lnTo>
                    <a:pt x="10817" y="3270"/>
                  </a:lnTo>
                  <a:lnTo>
                    <a:pt x="11028" y="3265"/>
                  </a:lnTo>
                  <a:lnTo>
                    <a:pt x="11238" y="3254"/>
                  </a:lnTo>
                  <a:lnTo>
                    <a:pt x="11448" y="3243"/>
                  </a:lnTo>
                  <a:lnTo>
                    <a:pt x="11635" y="3227"/>
                  </a:lnTo>
                  <a:lnTo>
                    <a:pt x="11822" y="3206"/>
                  </a:lnTo>
                  <a:lnTo>
                    <a:pt x="11986" y="3179"/>
                  </a:lnTo>
                  <a:lnTo>
                    <a:pt x="12149" y="3147"/>
                  </a:lnTo>
                  <a:lnTo>
                    <a:pt x="12313" y="3115"/>
                  </a:lnTo>
                  <a:lnTo>
                    <a:pt x="12453" y="3082"/>
                  </a:lnTo>
                  <a:lnTo>
                    <a:pt x="12570" y="3040"/>
                  </a:lnTo>
                  <a:lnTo>
                    <a:pt x="12663" y="2997"/>
                  </a:lnTo>
                  <a:lnTo>
                    <a:pt x="12757" y="2954"/>
                  </a:lnTo>
                  <a:lnTo>
                    <a:pt x="12827" y="2906"/>
                  </a:lnTo>
                  <a:lnTo>
                    <a:pt x="12873" y="2857"/>
                  </a:lnTo>
                  <a:lnTo>
                    <a:pt x="12897" y="2804"/>
                  </a:lnTo>
                  <a:lnTo>
                    <a:pt x="12897" y="2755"/>
                  </a:lnTo>
                  <a:lnTo>
                    <a:pt x="12897" y="2707"/>
                  </a:lnTo>
                  <a:lnTo>
                    <a:pt x="12850" y="2664"/>
                  </a:lnTo>
                  <a:lnTo>
                    <a:pt x="12780" y="2616"/>
                  </a:lnTo>
                  <a:lnTo>
                    <a:pt x="12710" y="2573"/>
                  </a:lnTo>
                  <a:lnTo>
                    <a:pt x="12616" y="2530"/>
                  </a:lnTo>
                  <a:lnTo>
                    <a:pt x="12500" y="2487"/>
                  </a:lnTo>
                  <a:lnTo>
                    <a:pt x="12383" y="2450"/>
                  </a:lnTo>
                  <a:lnTo>
                    <a:pt x="12243" y="2418"/>
                  </a:lnTo>
                  <a:lnTo>
                    <a:pt x="12079" y="2386"/>
                  </a:lnTo>
                  <a:lnTo>
                    <a:pt x="11916" y="2359"/>
                  </a:lnTo>
                  <a:lnTo>
                    <a:pt x="11729" y="2332"/>
                  </a:lnTo>
                  <a:lnTo>
                    <a:pt x="11518" y="2316"/>
                  </a:lnTo>
                  <a:lnTo>
                    <a:pt x="11308" y="2300"/>
                  </a:lnTo>
                  <a:lnTo>
                    <a:pt x="10747" y="2257"/>
                  </a:lnTo>
                  <a:lnTo>
                    <a:pt x="10187" y="2214"/>
                  </a:lnTo>
                  <a:lnTo>
                    <a:pt x="9673" y="2160"/>
                  </a:lnTo>
                  <a:lnTo>
                    <a:pt x="9205" y="2107"/>
                  </a:lnTo>
                  <a:lnTo>
                    <a:pt x="8738" y="2048"/>
                  </a:lnTo>
                  <a:lnTo>
                    <a:pt x="8318" y="1984"/>
                  </a:lnTo>
                  <a:lnTo>
                    <a:pt x="7921" y="1914"/>
                  </a:lnTo>
                  <a:lnTo>
                    <a:pt x="7547" y="1844"/>
                  </a:lnTo>
                  <a:lnTo>
                    <a:pt x="7196" y="1774"/>
                  </a:lnTo>
                  <a:lnTo>
                    <a:pt x="6869" y="1699"/>
                  </a:lnTo>
                  <a:lnTo>
                    <a:pt x="6589" y="1619"/>
                  </a:lnTo>
                  <a:lnTo>
                    <a:pt x="6308" y="1544"/>
                  </a:lnTo>
                  <a:lnTo>
                    <a:pt x="6051" y="1464"/>
                  </a:lnTo>
                  <a:lnTo>
                    <a:pt x="5818" y="1388"/>
                  </a:lnTo>
                  <a:lnTo>
                    <a:pt x="5631" y="1308"/>
                  </a:lnTo>
                  <a:lnTo>
                    <a:pt x="5421" y="1233"/>
                  </a:lnTo>
                  <a:lnTo>
                    <a:pt x="5094" y="1078"/>
                  </a:lnTo>
                  <a:lnTo>
                    <a:pt x="4837" y="938"/>
                  </a:lnTo>
                  <a:lnTo>
                    <a:pt x="4650" y="804"/>
                  </a:lnTo>
                  <a:lnTo>
                    <a:pt x="4510" y="686"/>
                  </a:lnTo>
                  <a:lnTo>
                    <a:pt x="4393" y="590"/>
                  </a:lnTo>
                  <a:lnTo>
                    <a:pt x="4346" y="515"/>
                  </a:lnTo>
                  <a:lnTo>
                    <a:pt x="4299" y="450"/>
                  </a:lnTo>
                  <a:lnTo>
                    <a:pt x="4253" y="402"/>
                  </a:lnTo>
                  <a:lnTo>
                    <a:pt x="4206" y="354"/>
                  </a:lnTo>
                  <a:lnTo>
                    <a:pt x="4159" y="311"/>
                  </a:lnTo>
                  <a:lnTo>
                    <a:pt x="4066" y="273"/>
                  </a:lnTo>
                  <a:lnTo>
                    <a:pt x="3972" y="231"/>
                  </a:lnTo>
                  <a:lnTo>
                    <a:pt x="3855" y="193"/>
                  </a:lnTo>
                  <a:lnTo>
                    <a:pt x="3739" y="161"/>
                  </a:lnTo>
                  <a:lnTo>
                    <a:pt x="3598" y="129"/>
                  </a:lnTo>
                  <a:lnTo>
                    <a:pt x="3435" y="102"/>
                  </a:lnTo>
                  <a:lnTo>
                    <a:pt x="3271" y="75"/>
                  </a:lnTo>
                  <a:lnTo>
                    <a:pt x="3108" y="54"/>
                  </a:lnTo>
                  <a:lnTo>
                    <a:pt x="2921" y="38"/>
                  </a:lnTo>
                  <a:lnTo>
                    <a:pt x="2757" y="22"/>
                  </a:lnTo>
                  <a:lnTo>
                    <a:pt x="2547" y="11"/>
                  </a:lnTo>
                  <a:lnTo>
                    <a:pt x="2360" y="5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 rot="10800000">
              <a:off x="3201227" y="4006993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201" y="17"/>
                  </a:lnTo>
                  <a:lnTo>
                    <a:pt x="2944" y="33"/>
                  </a:lnTo>
                  <a:lnTo>
                    <a:pt x="2711" y="60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916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42" y="440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8"/>
                  </a:lnTo>
                  <a:lnTo>
                    <a:pt x="2243" y="966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19"/>
                  </a:lnTo>
                  <a:lnTo>
                    <a:pt x="2781" y="1437"/>
                  </a:lnTo>
                  <a:lnTo>
                    <a:pt x="2827" y="1550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7" y="1866"/>
                  </a:lnTo>
                  <a:lnTo>
                    <a:pt x="2804" y="1968"/>
                  </a:lnTo>
                  <a:lnTo>
                    <a:pt x="2734" y="2065"/>
                  </a:lnTo>
                  <a:lnTo>
                    <a:pt x="2664" y="2161"/>
                  </a:lnTo>
                  <a:lnTo>
                    <a:pt x="2570" y="2252"/>
                  </a:lnTo>
                  <a:lnTo>
                    <a:pt x="2454" y="2338"/>
                  </a:lnTo>
                  <a:lnTo>
                    <a:pt x="2337" y="2424"/>
                  </a:lnTo>
                  <a:lnTo>
                    <a:pt x="2080" y="2579"/>
                  </a:lnTo>
                  <a:lnTo>
                    <a:pt x="1799" y="2719"/>
                  </a:lnTo>
                  <a:lnTo>
                    <a:pt x="1496" y="2842"/>
                  </a:lnTo>
                  <a:lnTo>
                    <a:pt x="1239" y="2949"/>
                  </a:lnTo>
                  <a:lnTo>
                    <a:pt x="982" y="3035"/>
                  </a:lnTo>
                  <a:lnTo>
                    <a:pt x="771" y="3099"/>
                  </a:lnTo>
                  <a:lnTo>
                    <a:pt x="538" y="3163"/>
                  </a:lnTo>
                  <a:lnTo>
                    <a:pt x="421" y="3201"/>
                  </a:lnTo>
                  <a:lnTo>
                    <a:pt x="304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71" y="3378"/>
                  </a:lnTo>
                  <a:lnTo>
                    <a:pt x="24" y="3426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6"/>
                  </a:lnTo>
                  <a:lnTo>
                    <a:pt x="71" y="3614"/>
                  </a:lnTo>
                  <a:lnTo>
                    <a:pt x="141" y="3657"/>
                  </a:lnTo>
                  <a:lnTo>
                    <a:pt x="211" y="3700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5" y="3860"/>
                  </a:lnTo>
                  <a:lnTo>
                    <a:pt x="888" y="3893"/>
                  </a:lnTo>
                  <a:lnTo>
                    <a:pt x="1075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73"/>
                  </a:lnTo>
                  <a:lnTo>
                    <a:pt x="1870" y="3978"/>
                  </a:lnTo>
                  <a:lnTo>
                    <a:pt x="2056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60"/>
                  </a:lnTo>
                  <a:lnTo>
                    <a:pt x="3762" y="3823"/>
                  </a:lnTo>
                  <a:lnTo>
                    <a:pt x="4089" y="3732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64" y="3362"/>
                  </a:lnTo>
                  <a:lnTo>
                    <a:pt x="5584" y="3180"/>
                  </a:lnTo>
                  <a:lnTo>
                    <a:pt x="5818" y="3083"/>
                  </a:lnTo>
                  <a:lnTo>
                    <a:pt x="6005" y="2976"/>
                  </a:lnTo>
                  <a:lnTo>
                    <a:pt x="6215" y="2869"/>
                  </a:lnTo>
                  <a:lnTo>
                    <a:pt x="6402" y="2751"/>
                  </a:lnTo>
                  <a:lnTo>
                    <a:pt x="6589" y="2627"/>
                  </a:lnTo>
                  <a:lnTo>
                    <a:pt x="6729" y="2499"/>
                  </a:lnTo>
                  <a:lnTo>
                    <a:pt x="6869" y="2370"/>
                  </a:lnTo>
                  <a:lnTo>
                    <a:pt x="6986" y="2231"/>
                  </a:lnTo>
                  <a:lnTo>
                    <a:pt x="7079" y="2086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50" y="1475"/>
                  </a:lnTo>
                  <a:lnTo>
                    <a:pt x="7079" y="1314"/>
                  </a:lnTo>
                  <a:lnTo>
                    <a:pt x="6939" y="1148"/>
                  </a:lnTo>
                  <a:lnTo>
                    <a:pt x="6776" y="976"/>
                  </a:lnTo>
                  <a:lnTo>
                    <a:pt x="6565" y="805"/>
                  </a:lnTo>
                  <a:lnTo>
                    <a:pt x="6308" y="628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0"/>
                  </a:lnTo>
                  <a:lnTo>
                    <a:pt x="4533" y="44"/>
                  </a:lnTo>
                  <a:lnTo>
                    <a:pt x="4253" y="22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 rot="10800000">
              <a:off x="3059422" y="4174908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710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2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6"/>
                  </a:lnTo>
                  <a:lnTo>
                    <a:pt x="1542" y="435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79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5"/>
                  </a:lnTo>
                  <a:lnTo>
                    <a:pt x="2430" y="1089"/>
                  </a:lnTo>
                  <a:lnTo>
                    <a:pt x="2594" y="1207"/>
                  </a:lnTo>
                  <a:lnTo>
                    <a:pt x="2687" y="1325"/>
                  </a:lnTo>
                  <a:lnTo>
                    <a:pt x="2780" y="1443"/>
                  </a:lnTo>
                  <a:lnTo>
                    <a:pt x="2827" y="1555"/>
                  </a:lnTo>
                  <a:lnTo>
                    <a:pt x="2851" y="1662"/>
                  </a:lnTo>
                  <a:lnTo>
                    <a:pt x="2851" y="1770"/>
                  </a:lnTo>
                  <a:lnTo>
                    <a:pt x="2827" y="1877"/>
                  </a:lnTo>
                  <a:lnTo>
                    <a:pt x="2780" y="1979"/>
                  </a:lnTo>
                  <a:lnTo>
                    <a:pt x="2710" y="2075"/>
                  </a:lnTo>
                  <a:lnTo>
                    <a:pt x="2640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3" y="2434"/>
                  </a:lnTo>
                  <a:lnTo>
                    <a:pt x="2033" y="2595"/>
                  </a:lnTo>
                  <a:lnTo>
                    <a:pt x="1753" y="2734"/>
                  </a:lnTo>
                  <a:lnTo>
                    <a:pt x="1472" y="2858"/>
                  </a:lnTo>
                  <a:lnTo>
                    <a:pt x="1192" y="2960"/>
                  </a:lnTo>
                  <a:lnTo>
                    <a:pt x="935" y="3040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5"/>
                  </a:lnTo>
                  <a:lnTo>
                    <a:pt x="304" y="3238"/>
                  </a:lnTo>
                  <a:lnTo>
                    <a:pt x="187" y="3281"/>
                  </a:lnTo>
                  <a:lnTo>
                    <a:pt x="117" y="3324"/>
                  </a:lnTo>
                  <a:lnTo>
                    <a:pt x="70" y="3372"/>
                  </a:lnTo>
                  <a:lnTo>
                    <a:pt x="24" y="3421"/>
                  </a:lnTo>
                  <a:lnTo>
                    <a:pt x="0" y="3463"/>
                  </a:lnTo>
                  <a:lnTo>
                    <a:pt x="0" y="3512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17" y="3651"/>
                  </a:lnTo>
                  <a:lnTo>
                    <a:pt x="211" y="3699"/>
                  </a:lnTo>
                  <a:lnTo>
                    <a:pt x="304" y="3737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01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49" y="3957"/>
                  </a:lnTo>
                  <a:lnTo>
                    <a:pt x="1636" y="3967"/>
                  </a:lnTo>
                  <a:lnTo>
                    <a:pt x="1846" y="3978"/>
                  </a:lnTo>
                  <a:lnTo>
                    <a:pt x="2056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64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62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607" y="3179"/>
                  </a:lnTo>
                  <a:lnTo>
                    <a:pt x="5818" y="3078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89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5" y="799"/>
                  </a:lnTo>
                  <a:lnTo>
                    <a:pt x="6308" y="628"/>
                  </a:lnTo>
                  <a:lnTo>
                    <a:pt x="5981" y="445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 rot="10800000">
              <a:off x="2924170" y="4157031"/>
              <a:ext cx="63228" cy="157055"/>
            </a:xfrm>
            <a:custGeom>
              <a:avLst/>
              <a:gdLst/>
              <a:ahLst/>
              <a:cxnLst/>
              <a:rect l="l" t="t" r="r" b="b"/>
              <a:pathLst>
                <a:path w="6542" h="4006" extrusionOk="0">
                  <a:moveTo>
                    <a:pt x="2524" y="1"/>
                  </a:moveTo>
                  <a:lnTo>
                    <a:pt x="2243" y="6"/>
                  </a:lnTo>
                  <a:lnTo>
                    <a:pt x="1940" y="22"/>
                  </a:lnTo>
                  <a:lnTo>
                    <a:pt x="1659" y="44"/>
                  </a:lnTo>
                  <a:lnTo>
                    <a:pt x="1379" y="81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888" y="178"/>
                  </a:lnTo>
                  <a:lnTo>
                    <a:pt x="771" y="215"/>
                  </a:lnTo>
                  <a:lnTo>
                    <a:pt x="655" y="253"/>
                  </a:lnTo>
                  <a:lnTo>
                    <a:pt x="561" y="296"/>
                  </a:lnTo>
                  <a:lnTo>
                    <a:pt x="491" y="344"/>
                  </a:lnTo>
                  <a:lnTo>
                    <a:pt x="444" y="387"/>
                  </a:lnTo>
                  <a:lnTo>
                    <a:pt x="398" y="435"/>
                  </a:lnTo>
                  <a:lnTo>
                    <a:pt x="374" y="483"/>
                  </a:lnTo>
                  <a:lnTo>
                    <a:pt x="374" y="531"/>
                  </a:lnTo>
                  <a:lnTo>
                    <a:pt x="398" y="574"/>
                  </a:lnTo>
                  <a:lnTo>
                    <a:pt x="444" y="623"/>
                  </a:lnTo>
                  <a:lnTo>
                    <a:pt x="514" y="671"/>
                  </a:lnTo>
                  <a:lnTo>
                    <a:pt x="608" y="719"/>
                  </a:lnTo>
                  <a:lnTo>
                    <a:pt x="701" y="762"/>
                  </a:lnTo>
                  <a:lnTo>
                    <a:pt x="1005" y="880"/>
                  </a:lnTo>
                  <a:lnTo>
                    <a:pt x="1285" y="998"/>
                  </a:lnTo>
                  <a:lnTo>
                    <a:pt x="1496" y="1110"/>
                  </a:lnTo>
                  <a:lnTo>
                    <a:pt x="1706" y="1228"/>
                  </a:lnTo>
                  <a:lnTo>
                    <a:pt x="1846" y="1341"/>
                  </a:lnTo>
                  <a:lnTo>
                    <a:pt x="1986" y="1453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97" y="1775"/>
                  </a:lnTo>
                  <a:lnTo>
                    <a:pt x="2197" y="1877"/>
                  </a:lnTo>
                  <a:lnTo>
                    <a:pt x="2197" y="1979"/>
                  </a:lnTo>
                  <a:lnTo>
                    <a:pt x="2173" y="2081"/>
                  </a:lnTo>
                  <a:lnTo>
                    <a:pt x="2126" y="2172"/>
                  </a:lnTo>
                  <a:lnTo>
                    <a:pt x="2080" y="2268"/>
                  </a:lnTo>
                  <a:lnTo>
                    <a:pt x="2010" y="2354"/>
                  </a:lnTo>
                  <a:lnTo>
                    <a:pt x="1916" y="2445"/>
                  </a:lnTo>
                  <a:lnTo>
                    <a:pt x="1706" y="2606"/>
                  </a:lnTo>
                  <a:lnTo>
                    <a:pt x="1496" y="2751"/>
                  </a:lnTo>
                  <a:lnTo>
                    <a:pt x="1239" y="2879"/>
                  </a:lnTo>
                  <a:lnTo>
                    <a:pt x="1005" y="2987"/>
                  </a:lnTo>
                  <a:lnTo>
                    <a:pt x="795" y="3078"/>
                  </a:lnTo>
                  <a:lnTo>
                    <a:pt x="608" y="3147"/>
                  </a:lnTo>
                  <a:lnTo>
                    <a:pt x="421" y="3217"/>
                  </a:lnTo>
                  <a:lnTo>
                    <a:pt x="304" y="3260"/>
                  </a:lnTo>
                  <a:lnTo>
                    <a:pt x="187" y="3303"/>
                  </a:lnTo>
                  <a:lnTo>
                    <a:pt x="117" y="3346"/>
                  </a:lnTo>
                  <a:lnTo>
                    <a:pt x="47" y="3394"/>
                  </a:lnTo>
                  <a:lnTo>
                    <a:pt x="24" y="3437"/>
                  </a:lnTo>
                  <a:lnTo>
                    <a:pt x="0" y="3485"/>
                  </a:lnTo>
                  <a:lnTo>
                    <a:pt x="0" y="3533"/>
                  </a:lnTo>
                  <a:lnTo>
                    <a:pt x="24" y="3582"/>
                  </a:lnTo>
                  <a:lnTo>
                    <a:pt x="47" y="3630"/>
                  </a:lnTo>
                  <a:lnTo>
                    <a:pt x="117" y="3673"/>
                  </a:lnTo>
                  <a:lnTo>
                    <a:pt x="187" y="3716"/>
                  </a:lnTo>
                  <a:lnTo>
                    <a:pt x="281" y="3759"/>
                  </a:lnTo>
                  <a:lnTo>
                    <a:pt x="398" y="3801"/>
                  </a:lnTo>
                  <a:lnTo>
                    <a:pt x="538" y="3839"/>
                  </a:lnTo>
                  <a:lnTo>
                    <a:pt x="678" y="3871"/>
                  </a:lnTo>
                  <a:lnTo>
                    <a:pt x="865" y="3903"/>
                  </a:lnTo>
                  <a:lnTo>
                    <a:pt x="1028" y="3935"/>
                  </a:lnTo>
                  <a:lnTo>
                    <a:pt x="1215" y="3957"/>
                  </a:lnTo>
                  <a:lnTo>
                    <a:pt x="1426" y="3978"/>
                  </a:lnTo>
                  <a:lnTo>
                    <a:pt x="1612" y="3989"/>
                  </a:lnTo>
                  <a:lnTo>
                    <a:pt x="1823" y="4000"/>
                  </a:lnTo>
                  <a:lnTo>
                    <a:pt x="2033" y="4005"/>
                  </a:lnTo>
                  <a:lnTo>
                    <a:pt x="2243" y="4005"/>
                  </a:lnTo>
                  <a:lnTo>
                    <a:pt x="2454" y="4000"/>
                  </a:lnTo>
                  <a:lnTo>
                    <a:pt x="2640" y="3989"/>
                  </a:lnTo>
                  <a:lnTo>
                    <a:pt x="2851" y="3978"/>
                  </a:lnTo>
                  <a:lnTo>
                    <a:pt x="3038" y="3962"/>
                  </a:lnTo>
                  <a:lnTo>
                    <a:pt x="3224" y="3941"/>
                  </a:lnTo>
                  <a:lnTo>
                    <a:pt x="3388" y="3914"/>
                  </a:lnTo>
                  <a:lnTo>
                    <a:pt x="3552" y="3882"/>
                  </a:lnTo>
                  <a:lnTo>
                    <a:pt x="3715" y="3850"/>
                  </a:lnTo>
                  <a:lnTo>
                    <a:pt x="3855" y="3807"/>
                  </a:lnTo>
                  <a:lnTo>
                    <a:pt x="4159" y="3710"/>
                  </a:lnTo>
                  <a:lnTo>
                    <a:pt x="4416" y="3614"/>
                  </a:lnTo>
                  <a:lnTo>
                    <a:pt x="4743" y="3480"/>
                  </a:lnTo>
                  <a:lnTo>
                    <a:pt x="5094" y="3319"/>
                  </a:lnTo>
                  <a:lnTo>
                    <a:pt x="5444" y="3137"/>
                  </a:lnTo>
                  <a:lnTo>
                    <a:pt x="5631" y="3029"/>
                  </a:lnTo>
                  <a:lnTo>
                    <a:pt x="5794" y="2922"/>
                  </a:lnTo>
                  <a:lnTo>
                    <a:pt x="5958" y="2810"/>
                  </a:lnTo>
                  <a:lnTo>
                    <a:pt x="6098" y="2686"/>
                  </a:lnTo>
                  <a:lnTo>
                    <a:pt x="6215" y="2563"/>
                  </a:lnTo>
                  <a:lnTo>
                    <a:pt x="6332" y="2434"/>
                  </a:lnTo>
                  <a:lnTo>
                    <a:pt x="6425" y="2300"/>
                  </a:lnTo>
                  <a:lnTo>
                    <a:pt x="6495" y="2161"/>
                  </a:lnTo>
                  <a:lnTo>
                    <a:pt x="6519" y="2016"/>
                  </a:lnTo>
                  <a:lnTo>
                    <a:pt x="6542" y="1866"/>
                  </a:lnTo>
                  <a:lnTo>
                    <a:pt x="6519" y="1716"/>
                  </a:lnTo>
                  <a:lnTo>
                    <a:pt x="6449" y="1561"/>
                  </a:lnTo>
                  <a:lnTo>
                    <a:pt x="6355" y="1405"/>
                  </a:lnTo>
                  <a:lnTo>
                    <a:pt x="6215" y="1244"/>
                  </a:lnTo>
                  <a:lnTo>
                    <a:pt x="6028" y="1078"/>
                  </a:lnTo>
                  <a:lnTo>
                    <a:pt x="5794" y="917"/>
                  </a:lnTo>
                  <a:lnTo>
                    <a:pt x="5514" y="746"/>
                  </a:lnTo>
                  <a:lnTo>
                    <a:pt x="5187" y="580"/>
                  </a:lnTo>
                  <a:lnTo>
                    <a:pt x="4813" y="408"/>
                  </a:lnTo>
                  <a:lnTo>
                    <a:pt x="4369" y="231"/>
                  </a:lnTo>
                  <a:lnTo>
                    <a:pt x="4182" y="183"/>
                  </a:lnTo>
                  <a:lnTo>
                    <a:pt x="3995" y="135"/>
                  </a:lnTo>
                  <a:lnTo>
                    <a:pt x="3785" y="97"/>
                  </a:lnTo>
                  <a:lnTo>
                    <a:pt x="3552" y="65"/>
                  </a:lnTo>
                  <a:lnTo>
                    <a:pt x="3318" y="38"/>
                  </a:lnTo>
                  <a:lnTo>
                    <a:pt x="3061" y="17"/>
                  </a:lnTo>
                  <a:lnTo>
                    <a:pt x="2804" y="6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 rot="10800000">
              <a:off x="4900604" y="3863856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5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7" y="1861"/>
                  </a:lnTo>
                  <a:lnTo>
                    <a:pt x="2780" y="1963"/>
                  </a:lnTo>
                  <a:lnTo>
                    <a:pt x="2734" y="2059"/>
                  </a:lnTo>
                  <a:lnTo>
                    <a:pt x="2640" y="2156"/>
                  </a:lnTo>
                  <a:lnTo>
                    <a:pt x="2547" y="2247"/>
                  </a:lnTo>
                  <a:lnTo>
                    <a:pt x="2453" y="2333"/>
                  </a:lnTo>
                  <a:lnTo>
                    <a:pt x="2337" y="2418"/>
                  </a:lnTo>
                  <a:lnTo>
                    <a:pt x="2080" y="2574"/>
                  </a:lnTo>
                  <a:lnTo>
                    <a:pt x="1799" y="2718"/>
                  </a:lnTo>
                  <a:lnTo>
                    <a:pt x="1496" y="2842"/>
                  </a:lnTo>
                  <a:lnTo>
                    <a:pt x="1215" y="2944"/>
                  </a:lnTo>
                  <a:lnTo>
                    <a:pt x="982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6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08"/>
                  </a:lnTo>
                  <a:lnTo>
                    <a:pt x="141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5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7"/>
                  </a:lnTo>
                  <a:lnTo>
                    <a:pt x="1659" y="3968"/>
                  </a:lnTo>
                  <a:lnTo>
                    <a:pt x="1846" y="3978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38" y="3817"/>
                  </a:lnTo>
                  <a:lnTo>
                    <a:pt x="4089" y="3726"/>
                  </a:lnTo>
                  <a:lnTo>
                    <a:pt x="4393" y="3635"/>
                  </a:lnTo>
                  <a:lnTo>
                    <a:pt x="4766" y="3512"/>
                  </a:lnTo>
                  <a:lnTo>
                    <a:pt x="5163" y="3356"/>
                  </a:lnTo>
                  <a:lnTo>
                    <a:pt x="5584" y="3180"/>
                  </a:lnTo>
                  <a:lnTo>
                    <a:pt x="5794" y="3078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75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6" y="976"/>
                  </a:lnTo>
                  <a:lnTo>
                    <a:pt x="6565" y="799"/>
                  </a:lnTo>
                  <a:lnTo>
                    <a:pt x="6285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 rot="10800000">
              <a:off x="5081243" y="3733970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692" y="0"/>
                  </a:moveTo>
                  <a:lnTo>
                    <a:pt x="3435" y="6"/>
                  </a:lnTo>
                  <a:lnTo>
                    <a:pt x="3201" y="16"/>
                  </a:lnTo>
                  <a:lnTo>
                    <a:pt x="2944" y="32"/>
                  </a:lnTo>
                  <a:lnTo>
                    <a:pt x="2711" y="59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7"/>
                  </a:lnTo>
                  <a:lnTo>
                    <a:pt x="1916" y="220"/>
                  </a:lnTo>
                  <a:lnTo>
                    <a:pt x="1800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89" y="391"/>
                  </a:lnTo>
                  <a:lnTo>
                    <a:pt x="1566" y="440"/>
                  </a:lnTo>
                  <a:lnTo>
                    <a:pt x="1543" y="488"/>
                  </a:lnTo>
                  <a:lnTo>
                    <a:pt x="1543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7"/>
                  </a:lnTo>
                  <a:lnTo>
                    <a:pt x="2267" y="970"/>
                  </a:lnTo>
                  <a:lnTo>
                    <a:pt x="2454" y="1094"/>
                  </a:lnTo>
                  <a:lnTo>
                    <a:pt x="2594" y="1212"/>
                  </a:lnTo>
                  <a:lnTo>
                    <a:pt x="2711" y="1330"/>
                  </a:lnTo>
                  <a:lnTo>
                    <a:pt x="2781" y="1442"/>
                  </a:lnTo>
                  <a:lnTo>
                    <a:pt x="2828" y="1555"/>
                  </a:lnTo>
                  <a:lnTo>
                    <a:pt x="2851" y="1667"/>
                  </a:lnTo>
                  <a:lnTo>
                    <a:pt x="2851" y="1775"/>
                  </a:lnTo>
                  <a:lnTo>
                    <a:pt x="2828" y="1882"/>
                  </a:lnTo>
                  <a:lnTo>
                    <a:pt x="2781" y="1984"/>
                  </a:lnTo>
                  <a:lnTo>
                    <a:pt x="2734" y="2080"/>
                  </a:lnTo>
                  <a:lnTo>
                    <a:pt x="2641" y="2177"/>
                  </a:lnTo>
                  <a:lnTo>
                    <a:pt x="2547" y="2268"/>
                  </a:lnTo>
                  <a:lnTo>
                    <a:pt x="2430" y="2353"/>
                  </a:lnTo>
                  <a:lnTo>
                    <a:pt x="2314" y="2439"/>
                  </a:lnTo>
                  <a:lnTo>
                    <a:pt x="2033" y="2595"/>
                  </a:lnTo>
                  <a:lnTo>
                    <a:pt x="1753" y="2739"/>
                  </a:lnTo>
                  <a:lnTo>
                    <a:pt x="1473" y="2857"/>
                  </a:lnTo>
                  <a:lnTo>
                    <a:pt x="1192" y="2965"/>
                  </a:lnTo>
                  <a:lnTo>
                    <a:pt x="959" y="3045"/>
                  </a:lnTo>
                  <a:lnTo>
                    <a:pt x="748" y="3109"/>
                  </a:lnTo>
                  <a:lnTo>
                    <a:pt x="561" y="3158"/>
                  </a:lnTo>
                  <a:lnTo>
                    <a:pt x="421" y="3200"/>
                  </a:lnTo>
                  <a:lnTo>
                    <a:pt x="304" y="3238"/>
                  </a:lnTo>
                  <a:lnTo>
                    <a:pt x="211" y="3286"/>
                  </a:lnTo>
                  <a:lnTo>
                    <a:pt x="118" y="3329"/>
                  </a:lnTo>
                  <a:lnTo>
                    <a:pt x="71" y="3372"/>
                  </a:lnTo>
                  <a:lnTo>
                    <a:pt x="24" y="3420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5"/>
                  </a:lnTo>
                  <a:lnTo>
                    <a:pt x="71" y="3608"/>
                  </a:lnTo>
                  <a:lnTo>
                    <a:pt x="141" y="3656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2"/>
                  </a:lnTo>
                  <a:lnTo>
                    <a:pt x="725" y="3860"/>
                  </a:lnTo>
                  <a:lnTo>
                    <a:pt x="889" y="3887"/>
                  </a:lnTo>
                  <a:lnTo>
                    <a:pt x="1075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60" y="3972"/>
                  </a:lnTo>
                  <a:lnTo>
                    <a:pt x="1846" y="3978"/>
                  </a:lnTo>
                  <a:lnTo>
                    <a:pt x="2057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87" y="3972"/>
                  </a:lnTo>
                  <a:lnTo>
                    <a:pt x="2874" y="3956"/>
                  </a:lnTo>
                  <a:lnTo>
                    <a:pt x="3061" y="3940"/>
                  </a:lnTo>
                  <a:lnTo>
                    <a:pt x="3248" y="3913"/>
                  </a:lnTo>
                  <a:lnTo>
                    <a:pt x="3435" y="3887"/>
                  </a:lnTo>
                  <a:lnTo>
                    <a:pt x="3599" y="3860"/>
                  </a:lnTo>
                  <a:lnTo>
                    <a:pt x="3762" y="3822"/>
                  </a:lnTo>
                  <a:lnTo>
                    <a:pt x="4089" y="3731"/>
                  </a:lnTo>
                  <a:lnTo>
                    <a:pt x="4393" y="3635"/>
                  </a:lnTo>
                  <a:lnTo>
                    <a:pt x="4767" y="3511"/>
                  </a:lnTo>
                  <a:lnTo>
                    <a:pt x="5187" y="3361"/>
                  </a:lnTo>
                  <a:lnTo>
                    <a:pt x="5608" y="3179"/>
                  </a:lnTo>
                  <a:lnTo>
                    <a:pt x="5818" y="3083"/>
                  </a:lnTo>
                  <a:lnTo>
                    <a:pt x="6028" y="2975"/>
                  </a:lnTo>
                  <a:lnTo>
                    <a:pt x="6215" y="2868"/>
                  </a:lnTo>
                  <a:lnTo>
                    <a:pt x="6402" y="2750"/>
                  </a:lnTo>
                  <a:lnTo>
                    <a:pt x="6589" y="2627"/>
                  </a:lnTo>
                  <a:lnTo>
                    <a:pt x="6753" y="2498"/>
                  </a:lnTo>
                  <a:lnTo>
                    <a:pt x="6893" y="2370"/>
                  </a:lnTo>
                  <a:lnTo>
                    <a:pt x="7010" y="2230"/>
                  </a:lnTo>
                  <a:lnTo>
                    <a:pt x="7103" y="2085"/>
                  </a:lnTo>
                  <a:lnTo>
                    <a:pt x="7150" y="1941"/>
                  </a:lnTo>
                  <a:lnTo>
                    <a:pt x="7196" y="1791"/>
                  </a:lnTo>
                  <a:lnTo>
                    <a:pt x="7196" y="1635"/>
                  </a:lnTo>
                  <a:lnTo>
                    <a:pt x="7150" y="1474"/>
                  </a:lnTo>
                  <a:lnTo>
                    <a:pt x="7080" y="1314"/>
                  </a:lnTo>
                  <a:lnTo>
                    <a:pt x="6963" y="1147"/>
                  </a:lnTo>
                  <a:lnTo>
                    <a:pt x="6799" y="976"/>
                  </a:lnTo>
                  <a:lnTo>
                    <a:pt x="6566" y="804"/>
                  </a:lnTo>
                  <a:lnTo>
                    <a:pt x="6309" y="627"/>
                  </a:lnTo>
                  <a:lnTo>
                    <a:pt x="5982" y="450"/>
                  </a:lnTo>
                  <a:lnTo>
                    <a:pt x="5608" y="268"/>
                  </a:lnTo>
                  <a:lnTo>
                    <a:pt x="5444" y="209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76" y="22"/>
                  </a:lnTo>
                  <a:lnTo>
                    <a:pt x="3972" y="6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4"/>
            <p:cNvSpPr/>
            <p:nvPr/>
          </p:nvSpPr>
          <p:spPr>
            <a:xfrm rot="10800000">
              <a:off x="4929280" y="3592322"/>
              <a:ext cx="69327" cy="155997"/>
            </a:xfrm>
            <a:custGeom>
              <a:avLst/>
              <a:gdLst/>
              <a:ahLst/>
              <a:cxnLst/>
              <a:rect l="l" t="t" r="r" b="b"/>
              <a:pathLst>
                <a:path w="7173" h="3979" extrusionOk="0">
                  <a:moveTo>
                    <a:pt x="3435" y="1"/>
                  </a:moveTo>
                  <a:lnTo>
                    <a:pt x="3178" y="11"/>
                  </a:lnTo>
                  <a:lnTo>
                    <a:pt x="2944" y="27"/>
                  </a:lnTo>
                  <a:lnTo>
                    <a:pt x="2687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799" y="253"/>
                  </a:lnTo>
                  <a:lnTo>
                    <a:pt x="1706" y="295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2" y="435"/>
                  </a:lnTo>
                  <a:lnTo>
                    <a:pt x="1519" y="483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2" y="622"/>
                  </a:lnTo>
                  <a:lnTo>
                    <a:pt x="1682" y="671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66"/>
                  </a:lnTo>
                  <a:lnTo>
                    <a:pt x="2430" y="1083"/>
                  </a:lnTo>
                  <a:lnTo>
                    <a:pt x="2570" y="1201"/>
                  </a:lnTo>
                  <a:lnTo>
                    <a:pt x="2687" y="1319"/>
                  </a:lnTo>
                  <a:lnTo>
                    <a:pt x="2780" y="1432"/>
                  </a:lnTo>
                  <a:lnTo>
                    <a:pt x="2827" y="1544"/>
                  </a:lnTo>
                  <a:lnTo>
                    <a:pt x="2851" y="1652"/>
                  </a:lnTo>
                  <a:lnTo>
                    <a:pt x="2851" y="1759"/>
                  </a:lnTo>
                  <a:lnTo>
                    <a:pt x="2827" y="1861"/>
                  </a:lnTo>
                  <a:lnTo>
                    <a:pt x="2780" y="1963"/>
                  </a:lnTo>
                  <a:lnTo>
                    <a:pt x="2734" y="2059"/>
                  </a:lnTo>
                  <a:lnTo>
                    <a:pt x="2640" y="2156"/>
                  </a:lnTo>
                  <a:lnTo>
                    <a:pt x="2547" y="2247"/>
                  </a:lnTo>
                  <a:lnTo>
                    <a:pt x="2453" y="2332"/>
                  </a:lnTo>
                  <a:lnTo>
                    <a:pt x="2337" y="2418"/>
                  </a:lnTo>
                  <a:lnTo>
                    <a:pt x="2080" y="2574"/>
                  </a:lnTo>
                  <a:lnTo>
                    <a:pt x="1799" y="2713"/>
                  </a:lnTo>
                  <a:lnTo>
                    <a:pt x="1495" y="2836"/>
                  </a:lnTo>
                  <a:lnTo>
                    <a:pt x="1215" y="2944"/>
                  </a:lnTo>
                  <a:lnTo>
                    <a:pt x="981" y="3029"/>
                  </a:lnTo>
                  <a:lnTo>
                    <a:pt x="771" y="3094"/>
                  </a:lnTo>
                  <a:lnTo>
                    <a:pt x="538" y="3158"/>
                  </a:lnTo>
                  <a:lnTo>
                    <a:pt x="397" y="3196"/>
                  </a:lnTo>
                  <a:lnTo>
                    <a:pt x="281" y="3238"/>
                  </a:lnTo>
                  <a:lnTo>
                    <a:pt x="187" y="3281"/>
                  </a:lnTo>
                  <a:lnTo>
                    <a:pt x="117" y="3330"/>
                  </a:lnTo>
                  <a:lnTo>
                    <a:pt x="47" y="3372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0"/>
                  </a:lnTo>
                  <a:lnTo>
                    <a:pt x="70" y="3608"/>
                  </a:lnTo>
                  <a:lnTo>
                    <a:pt x="140" y="3651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17"/>
                  </a:lnTo>
                  <a:lnTo>
                    <a:pt x="724" y="3855"/>
                  </a:lnTo>
                  <a:lnTo>
                    <a:pt x="888" y="3887"/>
                  </a:lnTo>
                  <a:lnTo>
                    <a:pt x="1075" y="3914"/>
                  </a:lnTo>
                  <a:lnTo>
                    <a:pt x="1262" y="3935"/>
                  </a:lnTo>
                  <a:lnTo>
                    <a:pt x="1449" y="3951"/>
                  </a:lnTo>
                  <a:lnTo>
                    <a:pt x="1659" y="3967"/>
                  </a:lnTo>
                  <a:lnTo>
                    <a:pt x="1869" y="3978"/>
                  </a:lnTo>
                  <a:lnTo>
                    <a:pt x="2266" y="3978"/>
                  </a:lnTo>
                  <a:lnTo>
                    <a:pt x="2477" y="3973"/>
                  </a:lnTo>
                  <a:lnTo>
                    <a:pt x="2687" y="3967"/>
                  </a:lnTo>
                  <a:lnTo>
                    <a:pt x="2874" y="3951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8" y="3855"/>
                  </a:lnTo>
                  <a:lnTo>
                    <a:pt x="3738" y="3817"/>
                  </a:lnTo>
                  <a:lnTo>
                    <a:pt x="4089" y="3726"/>
                  </a:lnTo>
                  <a:lnTo>
                    <a:pt x="4392" y="3630"/>
                  </a:lnTo>
                  <a:lnTo>
                    <a:pt x="4766" y="3506"/>
                  </a:lnTo>
                  <a:lnTo>
                    <a:pt x="5163" y="3356"/>
                  </a:lnTo>
                  <a:lnTo>
                    <a:pt x="5584" y="3179"/>
                  </a:lnTo>
                  <a:lnTo>
                    <a:pt x="5794" y="3078"/>
                  </a:lnTo>
                  <a:lnTo>
                    <a:pt x="6004" y="2976"/>
                  </a:lnTo>
                  <a:lnTo>
                    <a:pt x="6215" y="2863"/>
                  </a:lnTo>
                  <a:lnTo>
                    <a:pt x="6402" y="2745"/>
                  </a:lnTo>
                  <a:lnTo>
                    <a:pt x="6565" y="2622"/>
                  </a:lnTo>
                  <a:lnTo>
                    <a:pt x="6729" y="2493"/>
                  </a:lnTo>
                  <a:lnTo>
                    <a:pt x="6869" y="2365"/>
                  </a:lnTo>
                  <a:lnTo>
                    <a:pt x="6986" y="2225"/>
                  </a:lnTo>
                  <a:lnTo>
                    <a:pt x="7079" y="2086"/>
                  </a:lnTo>
                  <a:lnTo>
                    <a:pt x="7149" y="1936"/>
                  </a:lnTo>
                  <a:lnTo>
                    <a:pt x="7173" y="1786"/>
                  </a:lnTo>
                  <a:lnTo>
                    <a:pt x="7173" y="1630"/>
                  </a:lnTo>
                  <a:lnTo>
                    <a:pt x="7149" y="1469"/>
                  </a:lnTo>
                  <a:lnTo>
                    <a:pt x="7056" y="1309"/>
                  </a:lnTo>
                  <a:lnTo>
                    <a:pt x="6939" y="1142"/>
                  </a:lnTo>
                  <a:lnTo>
                    <a:pt x="6775" y="971"/>
                  </a:lnTo>
                  <a:lnTo>
                    <a:pt x="6565" y="799"/>
                  </a:lnTo>
                  <a:lnTo>
                    <a:pt x="6285" y="628"/>
                  </a:lnTo>
                  <a:lnTo>
                    <a:pt x="5981" y="446"/>
                  </a:lnTo>
                  <a:lnTo>
                    <a:pt x="5607" y="269"/>
                  </a:lnTo>
                  <a:lnTo>
                    <a:pt x="5444" y="204"/>
                  </a:lnTo>
                  <a:lnTo>
                    <a:pt x="5257" y="151"/>
                  </a:lnTo>
                  <a:lnTo>
                    <a:pt x="5023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2" y="17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4"/>
            <p:cNvSpPr/>
            <p:nvPr/>
          </p:nvSpPr>
          <p:spPr>
            <a:xfrm rot="10800000">
              <a:off x="5131820" y="3509952"/>
              <a:ext cx="69559" cy="156193"/>
            </a:xfrm>
            <a:custGeom>
              <a:avLst/>
              <a:gdLst/>
              <a:ahLst/>
              <a:cxnLst/>
              <a:rect l="l" t="t" r="r" b="b"/>
              <a:pathLst>
                <a:path w="7197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201" y="17"/>
                  </a:lnTo>
                  <a:lnTo>
                    <a:pt x="2944" y="33"/>
                  </a:lnTo>
                  <a:lnTo>
                    <a:pt x="2711" y="60"/>
                  </a:lnTo>
                  <a:lnTo>
                    <a:pt x="2524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8"/>
                  </a:lnTo>
                  <a:lnTo>
                    <a:pt x="1916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92"/>
                  </a:lnTo>
                  <a:lnTo>
                    <a:pt x="1566" y="440"/>
                  </a:lnTo>
                  <a:lnTo>
                    <a:pt x="1542" y="488"/>
                  </a:lnTo>
                  <a:lnTo>
                    <a:pt x="1542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8"/>
                  </a:lnTo>
                  <a:lnTo>
                    <a:pt x="2267" y="971"/>
                  </a:lnTo>
                  <a:lnTo>
                    <a:pt x="2430" y="1094"/>
                  </a:lnTo>
                  <a:lnTo>
                    <a:pt x="2594" y="1212"/>
                  </a:lnTo>
                  <a:lnTo>
                    <a:pt x="2711" y="1330"/>
                  </a:lnTo>
                  <a:lnTo>
                    <a:pt x="2781" y="1443"/>
                  </a:lnTo>
                  <a:lnTo>
                    <a:pt x="2827" y="1561"/>
                  </a:lnTo>
                  <a:lnTo>
                    <a:pt x="2851" y="1668"/>
                  </a:lnTo>
                  <a:lnTo>
                    <a:pt x="2851" y="1775"/>
                  </a:lnTo>
                  <a:lnTo>
                    <a:pt x="2827" y="1882"/>
                  </a:lnTo>
                  <a:lnTo>
                    <a:pt x="2781" y="1984"/>
                  </a:lnTo>
                  <a:lnTo>
                    <a:pt x="2734" y="2081"/>
                  </a:lnTo>
                  <a:lnTo>
                    <a:pt x="2640" y="2177"/>
                  </a:lnTo>
                  <a:lnTo>
                    <a:pt x="2547" y="2268"/>
                  </a:lnTo>
                  <a:lnTo>
                    <a:pt x="2430" y="2359"/>
                  </a:lnTo>
                  <a:lnTo>
                    <a:pt x="2313" y="2440"/>
                  </a:lnTo>
                  <a:lnTo>
                    <a:pt x="2033" y="2601"/>
                  </a:lnTo>
                  <a:lnTo>
                    <a:pt x="1753" y="2740"/>
                  </a:lnTo>
                  <a:lnTo>
                    <a:pt x="1472" y="2863"/>
                  </a:lnTo>
                  <a:lnTo>
                    <a:pt x="1192" y="2965"/>
                  </a:lnTo>
                  <a:lnTo>
                    <a:pt x="935" y="3045"/>
                  </a:lnTo>
                  <a:lnTo>
                    <a:pt x="748" y="3110"/>
                  </a:lnTo>
                  <a:lnTo>
                    <a:pt x="561" y="3163"/>
                  </a:lnTo>
                  <a:lnTo>
                    <a:pt x="421" y="3201"/>
                  </a:lnTo>
                  <a:lnTo>
                    <a:pt x="304" y="3244"/>
                  </a:lnTo>
                  <a:lnTo>
                    <a:pt x="211" y="3287"/>
                  </a:lnTo>
                  <a:lnTo>
                    <a:pt x="117" y="3330"/>
                  </a:lnTo>
                  <a:lnTo>
                    <a:pt x="71" y="3378"/>
                  </a:lnTo>
                  <a:lnTo>
                    <a:pt x="24" y="3421"/>
                  </a:lnTo>
                  <a:lnTo>
                    <a:pt x="0" y="3469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1" y="3614"/>
                  </a:lnTo>
                  <a:lnTo>
                    <a:pt x="117" y="3657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25" y="3860"/>
                  </a:lnTo>
                  <a:lnTo>
                    <a:pt x="888" y="3892"/>
                  </a:lnTo>
                  <a:lnTo>
                    <a:pt x="1075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59" y="3973"/>
                  </a:lnTo>
                  <a:lnTo>
                    <a:pt x="1846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87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9"/>
                  </a:lnTo>
                  <a:lnTo>
                    <a:pt x="3435" y="3892"/>
                  </a:lnTo>
                  <a:lnTo>
                    <a:pt x="3598" y="3860"/>
                  </a:lnTo>
                  <a:lnTo>
                    <a:pt x="3762" y="3823"/>
                  </a:lnTo>
                  <a:lnTo>
                    <a:pt x="4089" y="3732"/>
                  </a:lnTo>
                  <a:lnTo>
                    <a:pt x="4393" y="3641"/>
                  </a:lnTo>
                  <a:lnTo>
                    <a:pt x="4766" y="3512"/>
                  </a:lnTo>
                  <a:lnTo>
                    <a:pt x="5164" y="3362"/>
                  </a:lnTo>
                  <a:lnTo>
                    <a:pt x="5608" y="3185"/>
                  </a:lnTo>
                  <a:lnTo>
                    <a:pt x="5818" y="3083"/>
                  </a:lnTo>
                  <a:lnTo>
                    <a:pt x="6028" y="2981"/>
                  </a:lnTo>
                  <a:lnTo>
                    <a:pt x="6215" y="2869"/>
                  </a:lnTo>
                  <a:lnTo>
                    <a:pt x="6402" y="2751"/>
                  </a:lnTo>
                  <a:lnTo>
                    <a:pt x="6589" y="2627"/>
                  </a:lnTo>
                  <a:lnTo>
                    <a:pt x="6752" y="2504"/>
                  </a:lnTo>
                  <a:lnTo>
                    <a:pt x="6893" y="2370"/>
                  </a:lnTo>
                  <a:lnTo>
                    <a:pt x="7009" y="2231"/>
                  </a:lnTo>
                  <a:lnTo>
                    <a:pt x="7103" y="2091"/>
                  </a:lnTo>
                  <a:lnTo>
                    <a:pt x="7149" y="1941"/>
                  </a:lnTo>
                  <a:lnTo>
                    <a:pt x="7196" y="1791"/>
                  </a:lnTo>
                  <a:lnTo>
                    <a:pt x="7196" y="1636"/>
                  </a:lnTo>
                  <a:lnTo>
                    <a:pt x="7149" y="1480"/>
                  </a:lnTo>
                  <a:lnTo>
                    <a:pt x="7079" y="1314"/>
                  </a:lnTo>
                  <a:lnTo>
                    <a:pt x="6963" y="1148"/>
                  </a:lnTo>
                  <a:lnTo>
                    <a:pt x="6776" y="982"/>
                  </a:lnTo>
                  <a:lnTo>
                    <a:pt x="6565" y="805"/>
                  </a:lnTo>
                  <a:lnTo>
                    <a:pt x="6308" y="633"/>
                  </a:lnTo>
                  <a:lnTo>
                    <a:pt x="5981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47" y="113"/>
                  </a:lnTo>
                  <a:lnTo>
                    <a:pt x="4790" y="76"/>
                  </a:lnTo>
                  <a:lnTo>
                    <a:pt x="4533" y="44"/>
                  </a:lnTo>
                  <a:lnTo>
                    <a:pt x="4276" y="22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4"/>
            <p:cNvSpPr/>
            <p:nvPr/>
          </p:nvSpPr>
          <p:spPr>
            <a:xfrm rot="10800000">
              <a:off x="4947344" y="3392259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68" y="1"/>
                  </a:moveTo>
                  <a:lnTo>
                    <a:pt x="3435" y="6"/>
                  </a:lnTo>
                  <a:lnTo>
                    <a:pt x="3178" y="17"/>
                  </a:lnTo>
                  <a:lnTo>
                    <a:pt x="2921" y="33"/>
                  </a:lnTo>
                  <a:lnTo>
                    <a:pt x="2687" y="60"/>
                  </a:lnTo>
                  <a:lnTo>
                    <a:pt x="2500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83"/>
                  </a:lnTo>
                  <a:lnTo>
                    <a:pt x="1893" y="220"/>
                  </a:lnTo>
                  <a:lnTo>
                    <a:pt x="1799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66" y="392"/>
                  </a:lnTo>
                  <a:lnTo>
                    <a:pt x="1542" y="440"/>
                  </a:lnTo>
                  <a:lnTo>
                    <a:pt x="1519" y="488"/>
                  </a:lnTo>
                  <a:lnTo>
                    <a:pt x="1519" y="537"/>
                  </a:lnTo>
                  <a:lnTo>
                    <a:pt x="1566" y="580"/>
                  </a:lnTo>
                  <a:lnTo>
                    <a:pt x="1612" y="628"/>
                  </a:lnTo>
                  <a:lnTo>
                    <a:pt x="1659" y="676"/>
                  </a:lnTo>
                  <a:lnTo>
                    <a:pt x="1752" y="724"/>
                  </a:lnTo>
                  <a:lnTo>
                    <a:pt x="2009" y="848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70" y="1207"/>
                  </a:lnTo>
                  <a:lnTo>
                    <a:pt x="2687" y="1325"/>
                  </a:lnTo>
                  <a:lnTo>
                    <a:pt x="2757" y="1437"/>
                  </a:lnTo>
                  <a:lnTo>
                    <a:pt x="2827" y="1550"/>
                  </a:lnTo>
                  <a:lnTo>
                    <a:pt x="2850" y="1657"/>
                  </a:lnTo>
                  <a:lnTo>
                    <a:pt x="2850" y="1764"/>
                  </a:lnTo>
                  <a:lnTo>
                    <a:pt x="2827" y="1866"/>
                  </a:lnTo>
                  <a:lnTo>
                    <a:pt x="2780" y="1968"/>
                  </a:lnTo>
                  <a:lnTo>
                    <a:pt x="2710" y="2064"/>
                  </a:lnTo>
                  <a:lnTo>
                    <a:pt x="2640" y="2161"/>
                  </a:lnTo>
                  <a:lnTo>
                    <a:pt x="2547" y="2252"/>
                  </a:lnTo>
                  <a:lnTo>
                    <a:pt x="2453" y="2338"/>
                  </a:lnTo>
                  <a:lnTo>
                    <a:pt x="2313" y="2424"/>
                  </a:lnTo>
                  <a:lnTo>
                    <a:pt x="2056" y="2579"/>
                  </a:lnTo>
                  <a:lnTo>
                    <a:pt x="1776" y="2718"/>
                  </a:lnTo>
                  <a:lnTo>
                    <a:pt x="1495" y="2842"/>
                  </a:lnTo>
                  <a:lnTo>
                    <a:pt x="1215" y="2949"/>
                  </a:lnTo>
                  <a:lnTo>
                    <a:pt x="958" y="3035"/>
                  </a:lnTo>
                  <a:lnTo>
                    <a:pt x="748" y="3099"/>
                  </a:lnTo>
                  <a:lnTo>
                    <a:pt x="538" y="3163"/>
                  </a:lnTo>
                  <a:lnTo>
                    <a:pt x="397" y="3201"/>
                  </a:lnTo>
                  <a:lnTo>
                    <a:pt x="281" y="3244"/>
                  </a:lnTo>
                  <a:lnTo>
                    <a:pt x="187" y="3287"/>
                  </a:lnTo>
                  <a:lnTo>
                    <a:pt x="117" y="3330"/>
                  </a:lnTo>
                  <a:lnTo>
                    <a:pt x="47" y="3378"/>
                  </a:lnTo>
                  <a:lnTo>
                    <a:pt x="24" y="3426"/>
                  </a:lnTo>
                  <a:lnTo>
                    <a:pt x="0" y="3474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0" y="3614"/>
                  </a:lnTo>
                  <a:lnTo>
                    <a:pt x="117" y="3657"/>
                  </a:lnTo>
                  <a:lnTo>
                    <a:pt x="210" y="3705"/>
                  </a:lnTo>
                  <a:lnTo>
                    <a:pt x="304" y="3748"/>
                  </a:lnTo>
                  <a:lnTo>
                    <a:pt x="421" y="3785"/>
                  </a:lnTo>
                  <a:lnTo>
                    <a:pt x="561" y="3823"/>
                  </a:lnTo>
                  <a:lnTo>
                    <a:pt x="701" y="3860"/>
                  </a:lnTo>
                  <a:lnTo>
                    <a:pt x="888" y="3892"/>
                  </a:lnTo>
                  <a:lnTo>
                    <a:pt x="1052" y="3919"/>
                  </a:lnTo>
                  <a:lnTo>
                    <a:pt x="1262" y="3941"/>
                  </a:lnTo>
                  <a:lnTo>
                    <a:pt x="1449" y="3957"/>
                  </a:lnTo>
                  <a:lnTo>
                    <a:pt x="1636" y="3973"/>
                  </a:lnTo>
                  <a:lnTo>
                    <a:pt x="1846" y="3978"/>
                  </a:lnTo>
                  <a:lnTo>
                    <a:pt x="2056" y="3984"/>
                  </a:lnTo>
                  <a:lnTo>
                    <a:pt x="2266" y="3984"/>
                  </a:lnTo>
                  <a:lnTo>
                    <a:pt x="2453" y="3978"/>
                  </a:lnTo>
                  <a:lnTo>
                    <a:pt x="2664" y="3973"/>
                  </a:lnTo>
                  <a:lnTo>
                    <a:pt x="2874" y="3957"/>
                  </a:lnTo>
                  <a:lnTo>
                    <a:pt x="3061" y="3941"/>
                  </a:lnTo>
                  <a:lnTo>
                    <a:pt x="3248" y="3919"/>
                  </a:lnTo>
                  <a:lnTo>
                    <a:pt x="3411" y="3892"/>
                  </a:lnTo>
                  <a:lnTo>
                    <a:pt x="3575" y="3860"/>
                  </a:lnTo>
                  <a:lnTo>
                    <a:pt x="3738" y="3823"/>
                  </a:lnTo>
                  <a:lnTo>
                    <a:pt x="4065" y="3732"/>
                  </a:lnTo>
                  <a:lnTo>
                    <a:pt x="4369" y="3635"/>
                  </a:lnTo>
                  <a:lnTo>
                    <a:pt x="4743" y="3512"/>
                  </a:lnTo>
                  <a:lnTo>
                    <a:pt x="5163" y="3362"/>
                  </a:lnTo>
                  <a:lnTo>
                    <a:pt x="5584" y="3185"/>
                  </a:lnTo>
                  <a:lnTo>
                    <a:pt x="5794" y="3083"/>
                  </a:lnTo>
                  <a:lnTo>
                    <a:pt x="6004" y="2976"/>
                  </a:lnTo>
                  <a:lnTo>
                    <a:pt x="6191" y="2869"/>
                  </a:lnTo>
                  <a:lnTo>
                    <a:pt x="6378" y="2751"/>
                  </a:lnTo>
                  <a:lnTo>
                    <a:pt x="6565" y="2627"/>
                  </a:lnTo>
                  <a:lnTo>
                    <a:pt x="6729" y="2499"/>
                  </a:lnTo>
                  <a:lnTo>
                    <a:pt x="6869" y="2370"/>
                  </a:lnTo>
                  <a:lnTo>
                    <a:pt x="6986" y="2231"/>
                  </a:lnTo>
                  <a:lnTo>
                    <a:pt x="7079" y="2091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26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5" y="976"/>
                  </a:lnTo>
                  <a:lnTo>
                    <a:pt x="6565" y="805"/>
                  </a:lnTo>
                  <a:lnTo>
                    <a:pt x="6285" y="628"/>
                  </a:lnTo>
                  <a:lnTo>
                    <a:pt x="5958" y="451"/>
                  </a:lnTo>
                  <a:lnTo>
                    <a:pt x="5584" y="274"/>
                  </a:lnTo>
                  <a:lnTo>
                    <a:pt x="5420" y="210"/>
                  </a:lnTo>
                  <a:lnTo>
                    <a:pt x="5233" y="156"/>
                  </a:lnTo>
                  <a:lnTo>
                    <a:pt x="5023" y="113"/>
                  </a:lnTo>
                  <a:lnTo>
                    <a:pt x="4790" y="76"/>
                  </a:lnTo>
                  <a:lnTo>
                    <a:pt x="4533" y="43"/>
                  </a:lnTo>
                  <a:lnTo>
                    <a:pt x="4252" y="22"/>
                  </a:lnTo>
                  <a:lnTo>
                    <a:pt x="3972" y="6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4"/>
            <p:cNvSpPr/>
            <p:nvPr/>
          </p:nvSpPr>
          <p:spPr>
            <a:xfrm rot="10800000">
              <a:off x="5105183" y="3973787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1"/>
                  </a:moveTo>
                  <a:lnTo>
                    <a:pt x="3435" y="6"/>
                  </a:lnTo>
                  <a:lnTo>
                    <a:pt x="3178" y="11"/>
                  </a:lnTo>
                  <a:lnTo>
                    <a:pt x="2944" y="33"/>
                  </a:lnTo>
                  <a:lnTo>
                    <a:pt x="2711" y="54"/>
                  </a:lnTo>
                  <a:lnTo>
                    <a:pt x="2500" y="81"/>
                  </a:lnTo>
                  <a:lnTo>
                    <a:pt x="2337" y="108"/>
                  </a:lnTo>
                  <a:lnTo>
                    <a:pt x="2173" y="140"/>
                  </a:lnTo>
                  <a:lnTo>
                    <a:pt x="2033" y="178"/>
                  </a:lnTo>
                  <a:lnTo>
                    <a:pt x="1916" y="215"/>
                  </a:lnTo>
                  <a:lnTo>
                    <a:pt x="1800" y="258"/>
                  </a:lnTo>
                  <a:lnTo>
                    <a:pt x="1706" y="301"/>
                  </a:lnTo>
                  <a:lnTo>
                    <a:pt x="1636" y="344"/>
                  </a:lnTo>
                  <a:lnTo>
                    <a:pt x="1589" y="387"/>
                  </a:lnTo>
                  <a:lnTo>
                    <a:pt x="1543" y="435"/>
                  </a:lnTo>
                  <a:lnTo>
                    <a:pt x="1543" y="483"/>
                  </a:lnTo>
                  <a:lnTo>
                    <a:pt x="1543" y="531"/>
                  </a:lnTo>
                  <a:lnTo>
                    <a:pt x="1566" y="580"/>
                  </a:lnTo>
                  <a:lnTo>
                    <a:pt x="1613" y="628"/>
                  </a:lnTo>
                  <a:lnTo>
                    <a:pt x="1683" y="676"/>
                  </a:lnTo>
                  <a:lnTo>
                    <a:pt x="1776" y="719"/>
                  </a:lnTo>
                  <a:lnTo>
                    <a:pt x="2033" y="842"/>
                  </a:lnTo>
                  <a:lnTo>
                    <a:pt x="2243" y="971"/>
                  </a:lnTo>
                  <a:lnTo>
                    <a:pt x="2430" y="1089"/>
                  </a:lnTo>
                  <a:lnTo>
                    <a:pt x="2594" y="1207"/>
                  </a:lnTo>
                  <a:lnTo>
                    <a:pt x="2687" y="1325"/>
                  </a:lnTo>
                  <a:lnTo>
                    <a:pt x="2781" y="1443"/>
                  </a:lnTo>
                  <a:lnTo>
                    <a:pt x="2828" y="1555"/>
                  </a:lnTo>
                  <a:lnTo>
                    <a:pt x="2851" y="1668"/>
                  </a:lnTo>
                  <a:lnTo>
                    <a:pt x="2851" y="1775"/>
                  </a:lnTo>
                  <a:lnTo>
                    <a:pt x="2828" y="1877"/>
                  </a:lnTo>
                  <a:lnTo>
                    <a:pt x="2781" y="1979"/>
                  </a:lnTo>
                  <a:lnTo>
                    <a:pt x="2711" y="2081"/>
                  </a:lnTo>
                  <a:lnTo>
                    <a:pt x="2641" y="2172"/>
                  </a:lnTo>
                  <a:lnTo>
                    <a:pt x="2547" y="2263"/>
                  </a:lnTo>
                  <a:lnTo>
                    <a:pt x="2430" y="2354"/>
                  </a:lnTo>
                  <a:lnTo>
                    <a:pt x="2314" y="2440"/>
                  </a:lnTo>
                  <a:lnTo>
                    <a:pt x="2033" y="2595"/>
                  </a:lnTo>
                  <a:lnTo>
                    <a:pt x="1753" y="2735"/>
                  </a:lnTo>
                  <a:lnTo>
                    <a:pt x="1449" y="2858"/>
                  </a:lnTo>
                  <a:lnTo>
                    <a:pt x="1192" y="2960"/>
                  </a:lnTo>
                  <a:lnTo>
                    <a:pt x="935" y="3046"/>
                  </a:lnTo>
                  <a:lnTo>
                    <a:pt x="748" y="3104"/>
                  </a:lnTo>
                  <a:lnTo>
                    <a:pt x="561" y="3158"/>
                  </a:lnTo>
                  <a:lnTo>
                    <a:pt x="421" y="3196"/>
                  </a:lnTo>
                  <a:lnTo>
                    <a:pt x="304" y="3238"/>
                  </a:lnTo>
                  <a:lnTo>
                    <a:pt x="188" y="3281"/>
                  </a:lnTo>
                  <a:lnTo>
                    <a:pt x="117" y="3330"/>
                  </a:lnTo>
                  <a:lnTo>
                    <a:pt x="47" y="3373"/>
                  </a:lnTo>
                  <a:lnTo>
                    <a:pt x="24" y="3421"/>
                  </a:lnTo>
                  <a:lnTo>
                    <a:pt x="1" y="3469"/>
                  </a:lnTo>
                  <a:lnTo>
                    <a:pt x="1" y="3517"/>
                  </a:lnTo>
                  <a:lnTo>
                    <a:pt x="24" y="3560"/>
                  </a:lnTo>
                  <a:lnTo>
                    <a:pt x="71" y="3608"/>
                  </a:lnTo>
                  <a:lnTo>
                    <a:pt x="117" y="3657"/>
                  </a:lnTo>
                  <a:lnTo>
                    <a:pt x="211" y="3700"/>
                  </a:lnTo>
                  <a:lnTo>
                    <a:pt x="304" y="3742"/>
                  </a:lnTo>
                  <a:lnTo>
                    <a:pt x="421" y="3780"/>
                  </a:lnTo>
                  <a:lnTo>
                    <a:pt x="561" y="3823"/>
                  </a:lnTo>
                  <a:lnTo>
                    <a:pt x="702" y="3855"/>
                  </a:lnTo>
                  <a:lnTo>
                    <a:pt x="888" y="3887"/>
                  </a:lnTo>
                  <a:lnTo>
                    <a:pt x="1052" y="3914"/>
                  </a:lnTo>
                  <a:lnTo>
                    <a:pt x="1239" y="3935"/>
                  </a:lnTo>
                  <a:lnTo>
                    <a:pt x="1449" y="3957"/>
                  </a:lnTo>
                  <a:lnTo>
                    <a:pt x="1636" y="3968"/>
                  </a:lnTo>
                  <a:lnTo>
                    <a:pt x="1846" y="3978"/>
                  </a:lnTo>
                  <a:lnTo>
                    <a:pt x="2057" y="3984"/>
                  </a:lnTo>
                  <a:lnTo>
                    <a:pt x="2267" y="3984"/>
                  </a:lnTo>
                  <a:lnTo>
                    <a:pt x="2477" y="3978"/>
                  </a:lnTo>
                  <a:lnTo>
                    <a:pt x="2664" y="3968"/>
                  </a:lnTo>
                  <a:lnTo>
                    <a:pt x="2874" y="3957"/>
                  </a:lnTo>
                  <a:lnTo>
                    <a:pt x="3061" y="3935"/>
                  </a:lnTo>
                  <a:lnTo>
                    <a:pt x="3248" y="3914"/>
                  </a:lnTo>
                  <a:lnTo>
                    <a:pt x="3435" y="3887"/>
                  </a:lnTo>
                  <a:lnTo>
                    <a:pt x="3599" y="3855"/>
                  </a:lnTo>
                  <a:lnTo>
                    <a:pt x="3739" y="3823"/>
                  </a:lnTo>
                  <a:lnTo>
                    <a:pt x="4089" y="3732"/>
                  </a:lnTo>
                  <a:lnTo>
                    <a:pt x="4393" y="3635"/>
                  </a:lnTo>
                  <a:lnTo>
                    <a:pt x="4767" y="3512"/>
                  </a:lnTo>
                  <a:lnTo>
                    <a:pt x="5164" y="3362"/>
                  </a:lnTo>
                  <a:lnTo>
                    <a:pt x="5584" y="3180"/>
                  </a:lnTo>
                  <a:lnTo>
                    <a:pt x="5795" y="3083"/>
                  </a:lnTo>
                  <a:lnTo>
                    <a:pt x="6005" y="2976"/>
                  </a:lnTo>
                  <a:lnTo>
                    <a:pt x="6215" y="2863"/>
                  </a:lnTo>
                  <a:lnTo>
                    <a:pt x="6402" y="2751"/>
                  </a:lnTo>
                  <a:lnTo>
                    <a:pt x="6566" y="2627"/>
                  </a:lnTo>
                  <a:lnTo>
                    <a:pt x="6729" y="2499"/>
                  </a:lnTo>
                  <a:lnTo>
                    <a:pt x="6869" y="2365"/>
                  </a:lnTo>
                  <a:lnTo>
                    <a:pt x="6986" y="2231"/>
                  </a:lnTo>
                  <a:lnTo>
                    <a:pt x="7080" y="2086"/>
                  </a:lnTo>
                  <a:lnTo>
                    <a:pt x="7150" y="1941"/>
                  </a:lnTo>
                  <a:lnTo>
                    <a:pt x="7173" y="1791"/>
                  </a:lnTo>
                  <a:lnTo>
                    <a:pt x="7173" y="1636"/>
                  </a:lnTo>
                  <a:lnTo>
                    <a:pt x="7150" y="1475"/>
                  </a:lnTo>
                  <a:lnTo>
                    <a:pt x="7056" y="1314"/>
                  </a:lnTo>
                  <a:lnTo>
                    <a:pt x="6939" y="1148"/>
                  </a:lnTo>
                  <a:lnTo>
                    <a:pt x="6776" y="976"/>
                  </a:lnTo>
                  <a:lnTo>
                    <a:pt x="6566" y="805"/>
                  </a:lnTo>
                  <a:lnTo>
                    <a:pt x="6309" y="628"/>
                  </a:lnTo>
                  <a:lnTo>
                    <a:pt x="5982" y="451"/>
                  </a:lnTo>
                  <a:lnTo>
                    <a:pt x="5608" y="269"/>
                  </a:lnTo>
                  <a:lnTo>
                    <a:pt x="5444" y="210"/>
                  </a:lnTo>
                  <a:lnTo>
                    <a:pt x="5257" y="156"/>
                  </a:lnTo>
                  <a:lnTo>
                    <a:pt x="5024" y="108"/>
                  </a:lnTo>
                  <a:lnTo>
                    <a:pt x="4790" y="70"/>
                  </a:lnTo>
                  <a:lnTo>
                    <a:pt x="4533" y="38"/>
                  </a:lnTo>
                  <a:lnTo>
                    <a:pt x="4253" y="17"/>
                  </a:lnTo>
                  <a:lnTo>
                    <a:pt x="3972" y="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4"/>
            <p:cNvSpPr/>
            <p:nvPr/>
          </p:nvSpPr>
          <p:spPr>
            <a:xfrm rot="10800000">
              <a:off x="4963379" y="4141898"/>
              <a:ext cx="69327" cy="156193"/>
            </a:xfrm>
            <a:custGeom>
              <a:avLst/>
              <a:gdLst/>
              <a:ahLst/>
              <a:cxnLst/>
              <a:rect l="l" t="t" r="r" b="b"/>
              <a:pathLst>
                <a:path w="7173" h="3984" extrusionOk="0">
                  <a:moveTo>
                    <a:pt x="3692" y="0"/>
                  </a:moveTo>
                  <a:lnTo>
                    <a:pt x="3435" y="5"/>
                  </a:lnTo>
                  <a:lnTo>
                    <a:pt x="3178" y="16"/>
                  </a:lnTo>
                  <a:lnTo>
                    <a:pt x="2944" y="32"/>
                  </a:lnTo>
                  <a:lnTo>
                    <a:pt x="2711" y="59"/>
                  </a:lnTo>
                  <a:lnTo>
                    <a:pt x="2500" y="81"/>
                  </a:lnTo>
                  <a:lnTo>
                    <a:pt x="2337" y="113"/>
                  </a:lnTo>
                  <a:lnTo>
                    <a:pt x="2173" y="145"/>
                  </a:lnTo>
                  <a:lnTo>
                    <a:pt x="2033" y="177"/>
                  </a:lnTo>
                  <a:lnTo>
                    <a:pt x="1916" y="215"/>
                  </a:lnTo>
                  <a:lnTo>
                    <a:pt x="1799" y="257"/>
                  </a:lnTo>
                  <a:lnTo>
                    <a:pt x="1706" y="300"/>
                  </a:lnTo>
                  <a:lnTo>
                    <a:pt x="1636" y="343"/>
                  </a:lnTo>
                  <a:lnTo>
                    <a:pt x="1589" y="391"/>
                  </a:lnTo>
                  <a:lnTo>
                    <a:pt x="1542" y="434"/>
                  </a:lnTo>
                  <a:lnTo>
                    <a:pt x="1542" y="483"/>
                  </a:lnTo>
                  <a:lnTo>
                    <a:pt x="1542" y="531"/>
                  </a:lnTo>
                  <a:lnTo>
                    <a:pt x="1566" y="579"/>
                  </a:lnTo>
                  <a:lnTo>
                    <a:pt x="1613" y="627"/>
                  </a:lnTo>
                  <a:lnTo>
                    <a:pt x="1683" y="676"/>
                  </a:lnTo>
                  <a:lnTo>
                    <a:pt x="1776" y="724"/>
                  </a:lnTo>
                  <a:lnTo>
                    <a:pt x="2033" y="847"/>
                  </a:lnTo>
                  <a:lnTo>
                    <a:pt x="2243" y="965"/>
                  </a:lnTo>
                  <a:lnTo>
                    <a:pt x="2430" y="1088"/>
                  </a:lnTo>
                  <a:lnTo>
                    <a:pt x="2570" y="1206"/>
                  </a:lnTo>
                  <a:lnTo>
                    <a:pt x="2687" y="1319"/>
                  </a:lnTo>
                  <a:lnTo>
                    <a:pt x="2781" y="1437"/>
                  </a:lnTo>
                  <a:lnTo>
                    <a:pt x="2827" y="1544"/>
                  </a:lnTo>
                  <a:lnTo>
                    <a:pt x="2851" y="1657"/>
                  </a:lnTo>
                  <a:lnTo>
                    <a:pt x="2851" y="1764"/>
                  </a:lnTo>
                  <a:lnTo>
                    <a:pt x="2827" y="1866"/>
                  </a:lnTo>
                  <a:lnTo>
                    <a:pt x="2804" y="1967"/>
                  </a:lnTo>
                  <a:lnTo>
                    <a:pt x="2734" y="2064"/>
                  </a:lnTo>
                  <a:lnTo>
                    <a:pt x="2664" y="2160"/>
                  </a:lnTo>
                  <a:lnTo>
                    <a:pt x="2570" y="2252"/>
                  </a:lnTo>
                  <a:lnTo>
                    <a:pt x="2454" y="2337"/>
                  </a:lnTo>
                  <a:lnTo>
                    <a:pt x="2337" y="2423"/>
                  </a:lnTo>
                  <a:lnTo>
                    <a:pt x="2080" y="2579"/>
                  </a:lnTo>
                  <a:lnTo>
                    <a:pt x="1799" y="2718"/>
                  </a:lnTo>
                  <a:lnTo>
                    <a:pt x="1496" y="2841"/>
                  </a:lnTo>
                  <a:lnTo>
                    <a:pt x="1215" y="2948"/>
                  </a:lnTo>
                  <a:lnTo>
                    <a:pt x="982" y="3034"/>
                  </a:lnTo>
                  <a:lnTo>
                    <a:pt x="771" y="3099"/>
                  </a:lnTo>
                  <a:lnTo>
                    <a:pt x="538" y="3163"/>
                  </a:lnTo>
                  <a:lnTo>
                    <a:pt x="398" y="3200"/>
                  </a:lnTo>
                  <a:lnTo>
                    <a:pt x="281" y="3243"/>
                  </a:lnTo>
                  <a:lnTo>
                    <a:pt x="187" y="3286"/>
                  </a:lnTo>
                  <a:lnTo>
                    <a:pt x="117" y="3329"/>
                  </a:lnTo>
                  <a:lnTo>
                    <a:pt x="71" y="3377"/>
                  </a:lnTo>
                  <a:lnTo>
                    <a:pt x="24" y="3426"/>
                  </a:lnTo>
                  <a:lnTo>
                    <a:pt x="0" y="3468"/>
                  </a:lnTo>
                  <a:lnTo>
                    <a:pt x="0" y="3517"/>
                  </a:lnTo>
                  <a:lnTo>
                    <a:pt x="24" y="3565"/>
                  </a:lnTo>
                  <a:lnTo>
                    <a:pt x="71" y="3613"/>
                  </a:lnTo>
                  <a:lnTo>
                    <a:pt x="141" y="3656"/>
                  </a:lnTo>
                  <a:lnTo>
                    <a:pt x="211" y="3699"/>
                  </a:lnTo>
                  <a:lnTo>
                    <a:pt x="304" y="3742"/>
                  </a:lnTo>
                  <a:lnTo>
                    <a:pt x="421" y="3785"/>
                  </a:lnTo>
                  <a:lnTo>
                    <a:pt x="561" y="3822"/>
                  </a:lnTo>
                  <a:lnTo>
                    <a:pt x="725" y="3860"/>
                  </a:lnTo>
                  <a:lnTo>
                    <a:pt x="888" y="3887"/>
                  </a:lnTo>
                  <a:lnTo>
                    <a:pt x="1075" y="3919"/>
                  </a:lnTo>
                  <a:lnTo>
                    <a:pt x="1262" y="3940"/>
                  </a:lnTo>
                  <a:lnTo>
                    <a:pt x="1449" y="3956"/>
                  </a:lnTo>
                  <a:lnTo>
                    <a:pt x="1659" y="3972"/>
                  </a:lnTo>
                  <a:lnTo>
                    <a:pt x="1869" y="3978"/>
                  </a:lnTo>
                  <a:lnTo>
                    <a:pt x="2056" y="3983"/>
                  </a:lnTo>
                  <a:lnTo>
                    <a:pt x="2267" y="3983"/>
                  </a:lnTo>
                  <a:lnTo>
                    <a:pt x="2477" y="3978"/>
                  </a:lnTo>
                  <a:lnTo>
                    <a:pt x="2664" y="3967"/>
                  </a:lnTo>
                  <a:lnTo>
                    <a:pt x="2874" y="3956"/>
                  </a:lnTo>
                  <a:lnTo>
                    <a:pt x="3061" y="3935"/>
                  </a:lnTo>
                  <a:lnTo>
                    <a:pt x="3248" y="3913"/>
                  </a:lnTo>
                  <a:lnTo>
                    <a:pt x="3435" y="3887"/>
                  </a:lnTo>
                  <a:lnTo>
                    <a:pt x="3598" y="3854"/>
                  </a:lnTo>
                  <a:lnTo>
                    <a:pt x="3739" y="3822"/>
                  </a:lnTo>
                  <a:lnTo>
                    <a:pt x="4089" y="3731"/>
                  </a:lnTo>
                  <a:lnTo>
                    <a:pt x="4393" y="3635"/>
                  </a:lnTo>
                  <a:lnTo>
                    <a:pt x="4766" y="3511"/>
                  </a:lnTo>
                  <a:lnTo>
                    <a:pt x="5164" y="3361"/>
                  </a:lnTo>
                  <a:lnTo>
                    <a:pt x="5584" y="3179"/>
                  </a:lnTo>
                  <a:lnTo>
                    <a:pt x="5794" y="3083"/>
                  </a:lnTo>
                  <a:lnTo>
                    <a:pt x="6005" y="2975"/>
                  </a:lnTo>
                  <a:lnTo>
                    <a:pt x="6215" y="2868"/>
                  </a:lnTo>
                  <a:lnTo>
                    <a:pt x="6402" y="2750"/>
                  </a:lnTo>
                  <a:lnTo>
                    <a:pt x="6565" y="2627"/>
                  </a:lnTo>
                  <a:lnTo>
                    <a:pt x="6729" y="2498"/>
                  </a:lnTo>
                  <a:lnTo>
                    <a:pt x="6869" y="2364"/>
                  </a:lnTo>
                  <a:lnTo>
                    <a:pt x="6986" y="2230"/>
                  </a:lnTo>
                  <a:lnTo>
                    <a:pt x="7079" y="2085"/>
                  </a:lnTo>
                  <a:lnTo>
                    <a:pt x="7149" y="1941"/>
                  </a:lnTo>
                  <a:lnTo>
                    <a:pt x="7173" y="1791"/>
                  </a:lnTo>
                  <a:lnTo>
                    <a:pt x="7173" y="1635"/>
                  </a:lnTo>
                  <a:lnTo>
                    <a:pt x="7149" y="1474"/>
                  </a:lnTo>
                  <a:lnTo>
                    <a:pt x="7056" y="1313"/>
                  </a:lnTo>
                  <a:lnTo>
                    <a:pt x="6939" y="1147"/>
                  </a:lnTo>
                  <a:lnTo>
                    <a:pt x="6776" y="976"/>
                  </a:lnTo>
                  <a:lnTo>
                    <a:pt x="6565" y="804"/>
                  </a:lnTo>
                  <a:lnTo>
                    <a:pt x="6308" y="627"/>
                  </a:lnTo>
                  <a:lnTo>
                    <a:pt x="5981" y="450"/>
                  </a:lnTo>
                  <a:lnTo>
                    <a:pt x="5608" y="268"/>
                  </a:lnTo>
                  <a:lnTo>
                    <a:pt x="5444" y="209"/>
                  </a:lnTo>
                  <a:lnTo>
                    <a:pt x="5257" y="156"/>
                  </a:lnTo>
                  <a:lnTo>
                    <a:pt x="5023" y="107"/>
                  </a:lnTo>
                  <a:lnTo>
                    <a:pt x="4790" y="70"/>
                  </a:lnTo>
                  <a:lnTo>
                    <a:pt x="4533" y="43"/>
                  </a:lnTo>
                  <a:lnTo>
                    <a:pt x="4252" y="22"/>
                  </a:lnTo>
                  <a:lnTo>
                    <a:pt x="3972" y="5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4"/>
            <p:cNvSpPr/>
            <p:nvPr/>
          </p:nvSpPr>
          <p:spPr>
            <a:xfrm rot="10800000">
              <a:off x="4828349" y="4124059"/>
              <a:ext cx="63006" cy="156820"/>
            </a:xfrm>
            <a:custGeom>
              <a:avLst/>
              <a:gdLst/>
              <a:ahLst/>
              <a:cxnLst/>
              <a:rect l="l" t="t" r="r" b="b"/>
              <a:pathLst>
                <a:path w="6519" h="4000" extrusionOk="0">
                  <a:moveTo>
                    <a:pt x="2524" y="1"/>
                  </a:moveTo>
                  <a:lnTo>
                    <a:pt x="2243" y="6"/>
                  </a:lnTo>
                  <a:lnTo>
                    <a:pt x="1940" y="17"/>
                  </a:lnTo>
                  <a:lnTo>
                    <a:pt x="1659" y="44"/>
                  </a:lnTo>
                  <a:lnTo>
                    <a:pt x="1379" y="76"/>
                  </a:lnTo>
                  <a:lnTo>
                    <a:pt x="1215" y="108"/>
                  </a:lnTo>
                  <a:lnTo>
                    <a:pt x="1052" y="140"/>
                  </a:lnTo>
                  <a:lnTo>
                    <a:pt x="888" y="172"/>
                  </a:lnTo>
                  <a:lnTo>
                    <a:pt x="772" y="210"/>
                  </a:lnTo>
                  <a:lnTo>
                    <a:pt x="655" y="253"/>
                  </a:lnTo>
                  <a:lnTo>
                    <a:pt x="561" y="296"/>
                  </a:lnTo>
                  <a:lnTo>
                    <a:pt x="491" y="338"/>
                  </a:lnTo>
                  <a:lnTo>
                    <a:pt x="421" y="387"/>
                  </a:lnTo>
                  <a:lnTo>
                    <a:pt x="398" y="430"/>
                  </a:lnTo>
                  <a:lnTo>
                    <a:pt x="374" y="478"/>
                  </a:lnTo>
                  <a:lnTo>
                    <a:pt x="374" y="526"/>
                  </a:lnTo>
                  <a:lnTo>
                    <a:pt x="398" y="574"/>
                  </a:lnTo>
                  <a:lnTo>
                    <a:pt x="444" y="623"/>
                  </a:lnTo>
                  <a:lnTo>
                    <a:pt x="515" y="671"/>
                  </a:lnTo>
                  <a:lnTo>
                    <a:pt x="608" y="714"/>
                  </a:lnTo>
                  <a:lnTo>
                    <a:pt x="701" y="757"/>
                  </a:lnTo>
                  <a:lnTo>
                    <a:pt x="1005" y="874"/>
                  </a:lnTo>
                  <a:lnTo>
                    <a:pt x="1286" y="992"/>
                  </a:lnTo>
                  <a:lnTo>
                    <a:pt x="1496" y="1110"/>
                  </a:lnTo>
                  <a:lnTo>
                    <a:pt x="1706" y="1223"/>
                  </a:lnTo>
                  <a:lnTo>
                    <a:pt x="1846" y="1336"/>
                  </a:lnTo>
                  <a:lnTo>
                    <a:pt x="1986" y="1448"/>
                  </a:lnTo>
                  <a:lnTo>
                    <a:pt x="2080" y="1561"/>
                  </a:lnTo>
                  <a:lnTo>
                    <a:pt x="2150" y="1668"/>
                  </a:lnTo>
                  <a:lnTo>
                    <a:pt x="2173" y="1775"/>
                  </a:lnTo>
                  <a:lnTo>
                    <a:pt x="2197" y="1877"/>
                  </a:lnTo>
                  <a:lnTo>
                    <a:pt x="2197" y="1979"/>
                  </a:lnTo>
                  <a:lnTo>
                    <a:pt x="2173" y="2075"/>
                  </a:lnTo>
                  <a:lnTo>
                    <a:pt x="2127" y="2172"/>
                  </a:lnTo>
                  <a:lnTo>
                    <a:pt x="2080" y="2263"/>
                  </a:lnTo>
                  <a:lnTo>
                    <a:pt x="2010" y="2354"/>
                  </a:lnTo>
                  <a:lnTo>
                    <a:pt x="1916" y="2440"/>
                  </a:lnTo>
                  <a:lnTo>
                    <a:pt x="1706" y="2601"/>
                  </a:lnTo>
                  <a:lnTo>
                    <a:pt x="1496" y="2751"/>
                  </a:lnTo>
                  <a:lnTo>
                    <a:pt x="1239" y="2879"/>
                  </a:lnTo>
                  <a:lnTo>
                    <a:pt x="1005" y="2987"/>
                  </a:lnTo>
                  <a:lnTo>
                    <a:pt x="795" y="3078"/>
                  </a:lnTo>
                  <a:lnTo>
                    <a:pt x="608" y="3147"/>
                  </a:lnTo>
                  <a:lnTo>
                    <a:pt x="421" y="3212"/>
                  </a:lnTo>
                  <a:lnTo>
                    <a:pt x="281" y="3255"/>
                  </a:lnTo>
                  <a:lnTo>
                    <a:pt x="187" y="3298"/>
                  </a:lnTo>
                  <a:lnTo>
                    <a:pt x="117" y="3346"/>
                  </a:lnTo>
                  <a:lnTo>
                    <a:pt x="47" y="3389"/>
                  </a:lnTo>
                  <a:lnTo>
                    <a:pt x="1" y="3437"/>
                  </a:lnTo>
                  <a:lnTo>
                    <a:pt x="1" y="3485"/>
                  </a:lnTo>
                  <a:lnTo>
                    <a:pt x="1" y="3533"/>
                  </a:lnTo>
                  <a:lnTo>
                    <a:pt x="24" y="3582"/>
                  </a:lnTo>
                  <a:lnTo>
                    <a:pt x="47" y="3625"/>
                  </a:lnTo>
                  <a:lnTo>
                    <a:pt x="117" y="3673"/>
                  </a:lnTo>
                  <a:lnTo>
                    <a:pt x="187" y="3716"/>
                  </a:lnTo>
                  <a:lnTo>
                    <a:pt x="281" y="3759"/>
                  </a:lnTo>
                  <a:lnTo>
                    <a:pt x="398" y="3801"/>
                  </a:lnTo>
                  <a:lnTo>
                    <a:pt x="538" y="3839"/>
                  </a:lnTo>
                  <a:lnTo>
                    <a:pt x="678" y="3871"/>
                  </a:lnTo>
                  <a:lnTo>
                    <a:pt x="842" y="3903"/>
                  </a:lnTo>
                  <a:lnTo>
                    <a:pt x="1029" y="3930"/>
                  </a:lnTo>
                  <a:lnTo>
                    <a:pt x="1215" y="3957"/>
                  </a:lnTo>
                  <a:lnTo>
                    <a:pt x="1426" y="3973"/>
                  </a:lnTo>
                  <a:lnTo>
                    <a:pt x="1613" y="3989"/>
                  </a:lnTo>
                  <a:lnTo>
                    <a:pt x="1823" y="3994"/>
                  </a:lnTo>
                  <a:lnTo>
                    <a:pt x="2033" y="4000"/>
                  </a:lnTo>
                  <a:lnTo>
                    <a:pt x="2454" y="4000"/>
                  </a:lnTo>
                  <a:lnTo>
                    <a:pt x="2641" y="3989"/>
                  </a:lnTo>
                  <a:lnTo>
                    <a:pt x="2851" y="3978"/>
                  </a:lnTo>
                  <a:lnTo>
                    <a:pt x="3038" y="3957"/>
                  </a:lnTo>
                  <a:lnTo>
                    <a:pt x="3225" y="3935"/>
                  </a:lnTo>
                  <a:lnTo>
                    <a:pt x="3388" y="3909"/>
                  </a:lnTo>
                  <a:lnTo>
                    <a:pt x="3552" y="3882"/>
                  </a:lnTo>
                  <a:lnTo>
                    <a:pt x="3715" y="3844"/>
                  </a:lnTo>
                  <a:lnTo>
                    <a:pt x="3855" y="3807"/>
                  </a:lnTo>
                  <a:lnTo>
                    <a:pt x="4159" y="3710"/>
                  </a:lnTo>
                  <a:lnTo>
                    <a:pt x="4416" y="3608"/>
                  </a:lnTo>
                  <a:lnTo>
                    <a:pt x="4743" y="3480"/>
                  </a:lnTo>
                  <a:lnTo>
                    <a:pt x="5094" y="3319"/>
                  </a:lnTo>
                  <a:lnTo>
                    <a:pt x="5444" y="3131"/>
                  </a:lnTo>
                  <a:lnTo>
                    <a:pt x="5631" y="3029"/>
                  </a:lnTo>
                  <a:lnTo>
                    <a:pt x="5795" y="2922"/>
                  </a:lnTo>
                  <a:lnTo>
                    <a:pt x="5935" y="2804"/>
                  </a:lnTo>
                  <a:lnTo>
                    <a:pt x="6098" y="2686"/>
                  </a:lnTo>
                  <a:lnTo>
                    <a:pt x="6215" y="2563"/>
                  </a:lnTo>
                  <a:lnTo>
                    <a:pt x="6332" y="2429"/>
                  </a:lnTo>
                  <a:lnTo>
                    <a:pt x="6425" y="2295"/>
                  </a:lnTo>
                  <a:lnTo>
                    <a:pt x="6472" y="2156"/>
                  </a:lnTo>
                  <a:lnTo>
                    <a:pt x="6519" y="2011"/>
                  </a:lnTo>
                  <a:lnTo>
                    <a:pt x="6519" y="1866"/>
                  </a:lnTo>
                  <a:lnTo>
                    <a:pt x="6495" y="1716"/>
                  </a:lnTo>
                  <a:lnTo>
                    <a:pt x="6449" y="1561"/>
                  </a:lnTo>
                  <a:lnTo>
                    <a:pt x="6355" y="1400"/>
                  </a:lnTo>
                  <a:lnTo>
                    <a:pt x="6215" y="1239"/>
                  </a:lnTo>
                  <a:lnTo>
                    <a:pt x="6028" y="1078"/>
                  </a:lnTo>
                  <a:lnTo>
                    <a:pt x="5795" y="912"/>
                  </a:lnTo>
                  <a:lnTo>
                    <a:pt x="5514" y="746"/>
                  </a:lnTo>
                  <a:lnTo>
                    <a:pt x="5187" y="574"/>
                  </a:lnTo>
                  <a:lnTo>
                    <a:pt x="4790" y="403"/>
                  </a:lnTo>
                  <a:lnTo>
                    <a:pt x="4346" y="231"/>
                  </a:lnTo>
                  <a:lnTo>
                    <a:pt x="4183" y="178"/>
                  </a:lnTo>
                  <a:lnTo>
                    <a:pt x="3996" y="135"/>
                  </a:lnTo>
                  <a:lnTo>
                    <a:pt x="3785" y="92"/>
                  </a:lnTo>
                  <a:lnTo>
                    <a:pt x="3552" y="60"/>
                  </a:lnTo>
                  <a:lnTo>
                    <a:pt x="3318" y="33"/>
                  </a:lnTo>
                  <a:lnTo>
                    <a:pt x="3061" y="17"/>
                  </a:lnTo>
                  <a:lnTo>
                    <a:pt x="2804" y="6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72"/>
          <p:cNvSpPr txBox="1">
            <a:spLocks noGrp="1"/>
          </p:cNvSpPr>
          <p:nvPr>
            <p:ph type="title"/>
          </p:nvPr>
        </p:nvSpPr>
        <p:spPr>
          <a:xfrm>
            <a:off x="720000" y="11584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¡Trabajemos en equipo!</a:t>
            </a:r>
            <a:br>
              <a:rPr lang="es-ES" dirty="0"/>
            </a:br>
            <a:r>
              <a:rPr lang="es-ES" dirty="0"/>
              <a:t>Recuerda ser responsable y un aporte para tu equipo</a:t>
            </a:r>
            <a:endParaRPr dirty="0"/>
          </a:p>
        </p:txBody>
      </p:sp>
      <p:grpSp>
        <p:nvGrpSpPr>
          <p:cNvPr id="1806" name="Google Shape;1806;p72"/>
          <p:cNvGrpSpPr/>
          <p:nvPr/>
        </p:nvGrpSpPr>
        <p:grpSpPr>
          <a:xfrm>
            <a:off x="7271334" y="2254667"/>
            <a:ext cx="559800" cy="634157"/>
            <a:chOff x="7168159" y="2309542"/>
            <a:chExt cx="559800" cy="634157"/>
          </a:xfrm>
        </p:grpSpPr>
        <p:sp>
          <p:nvSpPr>
            <p:cNvPr id="1807" name="Google Shape;1807;p72"/>
            <p:cNvSpPr/>
            <p:nvPr/>
          </p:nvSpPr>
          <p:spPr>
            <a:xfrm rot="10800000">
              <a:off x="7168159" y="2309542"/>
              <a:ext cx="559800" cy="530034"/>
            </a:xfrm>
            <a:custGeom>
              <a:avLst/>
              <a:gdLst/>
              <a:ahLst/>
              <a:cxnLst/>
              <a:rect l="l" t="t" r="r" b="b"/>
              <a:pathLst>
                <a:path w="60145" h="56947" extrusionOk="0">
                  <a:moveTo>
                    <a:pt x="27918" y="5823"/>
                  </a:moveTo>
                  <a:lnTo>
                    <a:pt x="28161" y="6007"/>
                  </a:lnTo>
                  <a:lnTo>
                    <a:pt x="28403" y="6190"/>
                  </a:lnTo>
                  <a:lnTo>
                    <a:pt x="28626" y="6373"/>
                  </a:lnTo>
                  <a:lnTo>
                    <a:pt x="28849" y="6567"/>
                  </a:lnTo>
                  <a:lnTo>
                    <a:pt x="29051" y="6760"/>
                  </a:lnTo>
                  <a:lnTo>
                    <a:pt x="29243" y="6953"/>
                  </a:lnTo>
                  <a:lnTo>
                    <a:pt x="29425" y="7157"/>
                  </a:lnTo>
                  <a:lnTo>
                    <a:pt x="29597" y="7350"/>
                  </a:lnTo>
                  <a:lnTo>
                    <a:pt x="29759" y="7554"/>
                  </a:lnTo>
                  <a:lnTo>
                    <a:pt x="29911" y="7758"/>
                  </a:lnTo>
                  <a:lnTo>
                    <a:pt x="30052" y="7961"/>
                  </a:lnTo>
                  <a:lnTo>
                    <a:pt x="30184" y="8165"/>
                  </a:lnTo>
                  <a:lnTo>
                    <a:pt x="30305" y="8379"/>
                  </a:lnTo>
                  <a:lnTo>
                    <a:pt x="30416" y="8582"/>
                  </a:lnTo>
                  <a:lnTo>
                    <a:pt x="30518" y="8786"/>
                  </a:lnTo>
                  <a:lnTo>
                    <a:pt x="30609" y="8989"/>
                  </a:lnTo>
                  <a:lnTo>
                    <a:pt x="30689" y="9203"/>
                  </a:lnTo>
                  <a:lnTo>
                    <a:pt x="30760" y="9407"/>
                  </a:lnTo>
                  <a:lnTo>
                    <a:pt x="30831" y="9610"/>
                  </a:lnTo>
                  <a:lnTo>
                    <a:pt x="30882" y="9814"/>
                  </a:lnTo>
                  <a:lnTo>
                    <a:pt x="30922" y="10017"/>
                  </a:lnTo>
                  <a:lnTo>
                    <a:pt x="30963" y="10211"/>
                  </a:lnTo>
                  <a:lnTo>
                    <a:pt x="30993" y="10404"/>
                  </a:lnTo>
                  <a:lnTo>
                    <a:pt x="31013" y="10608"/>
                  </a:lnTo>
                  <a:lnTo>
                    <a:pt x="31023" y="10801"/>
                  </a:lnTo>
                  <a:lnTo>
                    <a:pt x="31023" y="10985"/>
                  </a:lnTo>
                  <a:lnTo>
                    <a:pt x="31023" y="11168"/>
                  </a:lnTo>
                  <a:lnTo>
                    <a:pt x="31003" y="11351"/>
                  </a:lnTo>
                  <a:lnTo>
                    <a:pt x="30983" y="11534"/>
                  </a:lnTo>
                  <a:lnTo>
                    <a:pt x="30952" y="11707"/>
                  </a:lnTo>
                  <a:lnTo>
                    <a:pt x="30922" y="11880"/>
                  </a:lnTo>
                  <a:lnTo>
                    <a:pt x="30872" y="12043"/>
                  </a:lnTo>
                  <a:lnTo>
                    <a:pt x="30801" y="12288"/>
                  </a:lnTo>
                  <a:lnTo>
                    <a:pt x="30710" y="12512"/>
                  </a:lnTo>
                  <a:lnTo>
                    <a:pt x="30598" y="12715"/>
                  </a:lnTo>
                  <a:lnTo>
                    <a:pt x="30477" y="12919"/>
                  </a:lnTo>
                  <a:lnTo>
                    <a:pt x="30346" y="13102"/>
                  </a:lnTo>
                  <a:lnTo>
                    <a:pt x="30204" y="13265"/>
                  </a:lnTo>
                  <a:lnTo>
                    <a:pt x="30042" y="13418"/>
                  </a:lnTo>
                  <a:lnTo>
                    <a:pt x="29870" y="13560"/>
                  </a:lnTo>
                  <a:lnTo>
                    <a:pt x="29688" y="13692"/>
                  </a:lnTo>
                  <a:lnTo>
                    <a:pt x="29496" y="13794"/>
                  </a:lnTo>
                  <a:lnTo>
                    <a:pt x="29294" y="13896"/>
                  </a:lnTo>
                  <a:lnTo>
                    <a:pt x="29081" y="13967"/>
                  </a:lnTo>
                  <a:lnTo>
                    <a:pt x="28859" y="14028"/>
                  </a:lnTo>
                  <a:lnTo>
                    <a:pt x="28626" y="14069"/>
                  </a:lnTo>
                  <a:lnTo>
                    <a:pt x="28383" y="14100"/>
                  </a:lnTo>
                  <a:lnTo>
                    <a:pt x="28140" y="14110"/>
                  </a:lnTo>
                  <a:lnTo>
                    <a:pt x="27918" y="14100"/>
                  </a:lnTo>
                  <a:lnTo>
                    <a:pt x="27706" y="14089"/>
                  </a:lnTo>
                  <a:lnTo>
                    <a:pt x="27483" y="14059"/>
                  </a:lnTo>
                  <a:lnTo>
                    <a:pt x="27250" y="14008"/>
                  </a:lnTo>
                  <a:lnTo>
                    <a:pt x="27018" y="13957"/>
                  </a:lnTo>
                  <a:lnTo>
                    <a:pt x="26785" y="13886"/>
                  </a:lnTo>
                  <a:lnTo>
                    <a:pt x="26552" y="13804"/>
                  </a:lnTo>
                  <a:lnTo>
                    <a:pt x="26310" y="13713"/>
                  </a:lnTo>
                  <a:lnTo>
                    <a:pt x="26178" y="13652"/>
                  </a:lnTo>
                  <a:lnTo>
                    <a:pt x="26067" y="13580"/>
                  </a:lnTo>
                  <a:lnTo>
                    <a:pt x="25956" y="13479"/>
                  </a:lnTo>
                  <a:lnTo>
                    <a:pt x="25865" y="13367"/>
                  </a:lnTo>
                  <a:lnTo>
                    <a:pt x="25774" y="13234"/>
                  </a:lnTo>
                  <a:lnTo>
                    <a:pt x="25703" y="13082"/>
                  </a:lnTo>
                  <a:lnTo>
                    <a:pt x="25632" y="12919"/>
                  </a:lnTo>
                  <a:lnTo>
                    <a:pt x="25581" y="12725"/>
                  </a:lnTo>
                  <a:lnTo>
                    <a:pt x="25551" y="12583"/>
                  </a:lnTo>
                  <a:lnTo>
                    <a:pt x="25521" y="12430"/>
                  </a:lnTo>
                  <a:lnTo>
                    <a:pt x="25500" y="12277"/>
                  </a:lnTo>
                  <a:lnTo>
                    <a:pt x="25490" y="12104"/>
                  </a:lnTo>
                  <a:lnTo>
                    <a:pt x="25490" y="11931"/>
                  </a:lnTo>
                  <a:lnTo>
                    <a:pt x="25480" y="11758"/>
                  </a:lnTo>
                  <a:lnTo>
                    <a:pt x="25490" y="11565"/>
                  </a:lnTo>
                  <a:lnTo>
                    <a:pt x="25500" y="11382"/>
                  </a:lnTo>
                  <a:lnTo>
                    <a:pt x="25521" y="11178"/>
                  </a:lnTo>
                  <a:lnTo>
                    <a:pt x="25551" y="10985"/>
                  </a:lnTo>
                  <a:lnTo>
                    <a:pt x="25622" y="10567"/>
                  </a:lnTo>
                  <a:lnTo>
                    <a:pt x="25723" y="10129"/>
                  </a:lnTo>
                  <a:lnTo>
                    <a:pt x="25854" y="9682"/>
                  </a:lnTo>
                  <a:lnTo>
                    <a:pt x="26006" y="9223"/>
                  </a:lnTo>
                  <a:lnTo>
                    <a:pt x="26188" y="8745"/>
                  </a:lnTo>
                  <a:lnTo>
                    <a:pt x="26401" y="8267"/>
                  </a:lnTo>
                  <a:lnTo>
                    <a:pt x="26522" y="8022"/>
                  </a:lnTo>
                  <a:lnTo>
                    <a:pt x="26643" y="7778"/>
                  </a:lnTo>
                  <a:lnTo>
                    <a:pt x="26775" y="7534"/>
                  </a:lnTo>
                  <a:lnTo>
                    <a:pt x="26917" y="7289"/>
                  </a:lnTo>
                  <a:lnTo>
                    <a:pt x="27068" y="7045"/>
                  </a:lnTo>
                  <a:lnTo>
                    <a:pt x="27220" y="6801"/>
                  </a:lnTo>
                  <a:lnTo>
                    <a:pt x="27382" y="6556"/>
                  </a:lnTo>
                  <a:lnTo>
                    <a:pt x="27554" y="6312"/>
                  </a:lnTo>
                  <a:lnTo>
                    <a:pt x="27726" y="6068"/>
                  </a:lnTo>
                  <a:lnTo>
                    <a:pt x="27918" y="5823"/>
                  </a:lnTo>
                  <a:close/>
                  <a:moveTo>
                    <a:pt x="49888" y="12929"/>
                  </a:moveTo>
                  <a:lnTo>
                    <a:pt x="50222" y="12939"/>
                  </a:lnTo>
                  <a:lnTo>
                    <a:pt x="50556" y="12959"/>
                  </a:lnTo>
                  <a:lnTo>
                    <a:pt x="50889" y="12990"/>
                  </a:lnTo>
                  <a:lnTo>
                    <a:pt x="51233" y="13041"/>
                  </a:lnTo>
                  <a:lnTo>
                    <a:pt x="51334" y="13560"/>
                  </a:lnTo>
                  <a:lnTo>
                    <a:pt x="51415" y="14079"/>
                  </a:lnTo>
                  <a:lnTo>
                    <a:pt x="51476" y="14578"/>
                  </a:lnTo>
                  <a:lnTo>
                    <a:pt x="51517" y="15077"/>
                  </a:lnTo>
                  <a:lnTo>
                    <a:pt x="51537" y="15576"/>
                  </a:lnTo>
                  <a:lnTo>
                    <a:pt x="51537" y="16054"/>
                  </a:lnTo>
                  <a:lnTo>
                    <a:pt x="51517" y="16522"/>
                  </a:lnTo>
                  <a:lnTo>
                    <a:pt x="51476" y="16980"/>
                  </a:lnTo>
                  <a:lnTo>
                    <a:pt x="51415" y="17428"/>
                  </a:lnTo>
                  <a:lnTo>
                    <a:pt x="51334" y="17856"/>
                  </a:lnTo>
                  <a:lnTo>
                    <a:pt x="51233" y="18283"/>
                  </a:lnTo>
                  <a:lnTo>
                    <a:pt x="51112" y="18680"/>
                  </a:lnTo>
                  <a:lnTo>
                    <a:pt x="50970" y="19077"/>
                  </a:lnTo>
                  <a:lnTo>
                    <a:pt x="50889" y="19261"/>
                  </a:lnTo>
                  <a:lnTo>
                    <a:pt x="50808" y="19444"/>
                  </a:lnTo>
                  <a:lnTo>
                    <a:pt x="50717" y="19627"/>
                  </a:lnTo>
                  <a:lnTo>
                    <a:pt x="50626" y="19800"/>
                  </a:lnTo>
                  <a:lnTo>
                    <a:pt x="50535" y="19963"/>
                  </a:lnTo>
                  <a:lnTo>
                    <a:pt x="50424" y="20136"/>
                  </a:lnTo>
                  <a:lnTo>
                    <a:pt x="50262" y="20380"/>
                  </a:lnTo>
                  <a:lnTo>
                    <a:pt x="50080" y="20615"/>
                  </a:lnTo>
                  <a:lnTo>
                    <a:pt x="49898" y="20828"/>
                  </a:lnTo>
                  <a:lnTo>
                    <a:pt x="49696" y="21042"/>
                  </a:lnTo>
                  <a:lnTo>
                    <a:pt x="49483" y="21246"/>
                  </a:lnTo>
                  <a:lnTo>
                    <a:pt x="49271" y="21429"/>
                  </a:lnTo>
                  <a:lnTo>
                    <a:pt x="49038" y="21602"/>
                  </a:lnTo>
                  <a:lnTo>
                    <a:pt x="48796" y="21765"/>
                  </a:lnTo>
                  <a:lnTo>
                    <a:pt x="48553" y="21918"/>
                  </a:lnTo>
                  <a:lnTo>
                    <a:pt x="48290" y="22050"/>
                  </a:lnTo>
                  <a:lnTo>
                    <a:pt x="48017" y="22182"/>
                  </a:lnTo>
                  <a:lnTo>
                    <a:pt x="47733" y="22294"/>
                  </a:lnTo>
                  <a:lnTo>
                    <a:pt x="47450" y="22396"/>
                  </a:lnTo>
                  <a:lnTo>
                    <a:pt x="47147" y="22488"/>
                  </a:lnTo>
                  <a:lnTo>
                    <a:pt x="46833" y="22569"/>
                  </a:lnTo>
                  <a:lnTo>
                    <a:pt x="46520" y="22630"/>
                  </a:lnTo>
                  <a:lnTo>
                    <a:pt x="46247" y="22681"/>
                  </a:lnTo>
                  <a:lnTo>
                    <a:pt x="45994" y="22722"/>
                  </a:lnTo>
                  <a:lnTo>
                    <a:pt x="45741" y="22742"/>
                  </a:lnTo>
                  <a:lnTo>
                    <a:pt x="45498" y="22763"/>
                  </a:lnTo>
                  <a:lnTo>
                    <a:pt x="45255" y="22783"/>
                  </a:lnTo>
                  <a:lnTo>
                    <a:pt x="45023" y="22783"/>
                  </a:lnTo>
                  <a:lnTo>
                    <a:pt x="44800" y="22773"/>
                  </a:lnTo>
                  <a:lnTo>
                    <a:pt x="44588" y="22763"/>
                  </a:lnTo>
                  <a:lnTo>
                    <a:pt x="44385" y="22742"/>
                  </a:lnTo>
                  <a:lnTo>
                    <a:pt x="44183" y="22712"/>
                  </a:lnTo>
                  <a:lnTo>
                    <a:pt x="43991" y="22671"/>
                  </a:lnTo>
                  <a:lnTo>
                    <a:pt x="43809" y="22630"/>
                  </a:lnTo>
                  <a:lnTo>
                    <a:pt x="43627" y="22569"/>
                  </a:lnTo>
                  <a:lnTo>
                    <a:pt x="43465" y="22508"/>
                  </a:lnTo>
                  <a:lnTo>
                    <a:pt x="43303" y="22437"/>
                  </a:lnTo>
                  <a:lnTo>
                    <a:pt x="43151" y="22365"/>
                  </a:lnTo>
                  <a:lnTo>
                    <a:pt x="43010" y="22274"/>
                  </a:lnTo>
                  <a:lnTo>
                    <a:pt x="42878" y="22182"/>
                  </a:lnTo>
                  <a:lnTo>
                    <a:pt x="42747" y="22080"/>
                  </a:lnTo>
                  <a:lnTo>
                    <a:pt x="42635" y="21979"/>
                  </a:lnTo>
                  <a:lnTo>
                    <a:pt x="42524" y="21857"/>
                  </a:lnTo>
                  <a:lnTo>
                    <a:pt x="42423" y="21734"/>
                  </a:lnTo>
                  <a:lnTo>
                    <a:pt x="42332" y="21602"/>
                  </a:lnTo>
                  <a:lnTo>
                    <a:pt x="42251" y="21460"/>
                  </a:lnTo>
                  <a:lnTo>
                    <a:pt x="42180" y="21317"/>
                  </a:lnTo>
                  <a:lnTo>
                    <a:pt x="42120" y="21164"/>
                  </a:lnTo>
                  <a:lnTo>
                    <a:pt x="42069" y="21001"/>
                  </a:lnTo>
                  <a:lnTo>
                    <a:pt x="42029" y="20839"/>
                  </a:lnTo>
                  <a:lnTo>
                    <a:pt x="41988" y="20665"/>
                  </a:lnTo>
                  <a:lnTo>
                    <a:pt x="41968" y="20482"/>
                  </a:lnTo>
                  <a:lnTo>
                    <a:pt x="41948" y="20289"/>
                  </a:lnTo>
                  <a:lnTo>
                    <a:pt x="41948" y="20095"/>
                  </a:lnTo>
                  <a:lnTo>
                    <a:pt x="41958" y="19821"/>
                  </a:lnTo>
                  <a:lnTo>
                    <a:pt x="41988" y="19546"/>
                  </a:lnTo>
                  <a:lnTo>
                    <a:pt x="42029" y="19261"/>
                  </a:lnTo>
                  <a:lnTo>
                    <a:pt x="42089" y="18965"/>
                  </a:lnTo>
                  <a:lnTo>
                    <a:pt x="42170" y="18670"/>
                  </a:lnTo>
                  <a:lnTo>
                    <a:pt x="42271" y="18375"/>
                  </a:lnTo>
                  <a:lnTo>
                    <a:pt x="42383" y="18070"/>
                  </a:lnTo>
                  <a:lnTo>
                    <a:pt x="42514" y="17774"/>
                  </a:lnTo>
                  <a:lnTo>
                    <a:pt x="42666" y="17469"/>
                  </a:lnTo>
                  <a:lnTo>
                    <a:pt x="42828" y="17164"/>
                  </a:lnTo>
                  <a:lnTo>
                    <a:pt x="43010" y="16868"/>
                  </a:lnTo>
                  <a:lnTo>
                    <a:pt x="43202" y="16573"/>
                  </a:lnTo>
                  <a:lnTo>
                    <a:pt x="43414" y="16278"/>
                  </a:lnTo>
                  <a:lnTo>
                    <a:pt x="43637" y="15993"/>
                  </a:lnTo>
                  <a:lnTo>
                    <a:pt x="43869" y="15718"/>
                  </a:lnTo>
                  <a:lnTo>
                    <a:pt x="44122" y="15443"/>
                  </a:lnTo>
                  <a:lnTo>
                    <a:pt x="44395" y="15179"/>
                  </a:lnTo>
                  <a:lnTo>
                    <a:pt x="44679" y="14924"/>
                  </a:lnTo>
                  <a:lnTo>
                    <a:pt x="44972" y="14680"/>
                  </a:lnTo>
                  <a:lnTo>
                    <a:pt x="45275" y="14446"/>
                  </a:lnTo>
                  <a:lnTo>
                    <a:pt x="45599" y="14222"/>
                  </a:lnTo>
                  <a:lnTo>
                    <a:pt x="45933" y="14018"/>
                  </a:lnTo>
                  <a:lnTo>
                    <a:pt x="46277" y="13825"/>
                  </a:lnTo>
                  <a:lnTo>
                    <a:pt x="46631" y="13641"/>
                  </a:lnTo>
                  <a:lnTo>
                    <a:pt x="47005" y="13489"/>
                  </a:lnTo>
                  <a:lnTo>
                    <a:pt x="47379" y="13346"/>
                  </a:lnTo>
                  <a:lnTo>
                    <a:pt x="47774" y="13224"/>
                  </a:lnTo>
                  <a:lnTo>
                    <a:pt x="48179" y="13122"/>
                  </a:lnTo>
                  <a:lnTo>
                    <a:pt x="48583" y="13041"/>
                  </a:lnTo>
                  <a:lnTo>
                    <a:pt x="49008" y="12980"/>
                  </a:lnTo>
                  <a:lnTo>
                    <a:pt x="49231" y="12959"/>
                  </a:lnTo>
                  <a:lnTo>
                    <a:pt x="49443" y="12939"/>
                  </a:lnTo>
                  <a:lnTo>
                    <a:pt x="49665" y="12929"/>
                  </a:lnTo>
                  <a:close/>
                  <a:moveTo>
                    <a:pt x="4967" y="20869"/>
                  </a:moveTo>
                  <a:lnTo>
                    <a:pt x="5118" y="20879"/>
                  </a:lnTo>
                  <a:lnTo>
                    <a:pt x="5270" y="20889"/>
                  </a:lnTo>
                  <a:lnTo>
                    <a:pt x="5432" y="20910"/>
                  </a:lnTo>
                  <a:lnTo>
                    <a:pt x="5584" y="20940"/>
                  </a:lnTo>
                  <a:lnTo>
                    <a:pt x="5938" y="21001"/>
                  </a:lnTo>
                  <a:lnTo>
                    <a:pt x="6282" y="21083"/>
                  </a:lnTo>
                  <a:lnTo>
                    <a:pt x="6616" y="21164"/>
                  </a:lnTo>
                  <a:lnTo>
                    <a:pt x="6929" y="21256"/>
                  </a:lnTo>
                  <a:lnTo>
                    <a:pt x="7243" y="21358"/>
                  </a:lnTo>
                  <a:lnTo>
                    <a:pt x="7536" y="21460"/>
                  </a:lnTo>
                  <a:lnTo>
                    <a:pt x="7829" y="21561"/>
                  </a:lnTo>
                  <a:lnTo>
                    <a:pt x="8102" y="21683"/>
                  </a:lnTo>
                  <a:lnTo>
                    <a:pt x="8365" y="21795"/>
                  </a:lnTo>
                  <a:lnTo>
                    <a:pt x="8618" y="21928"/>
                  </a:lnTo>
                  <a:lnTo>
                    <a:pt x="8861" y="22050"/>
                  </a:lnTo>
                  <a:lnTo>
                    <a:pt x="9084" y="22182"/>
                  </a:lnTo>
                  <a:lnTo>
                    <a:pt x="9306" y="22325"/>
                  </a:lnTo>
                  <a:lnTo>
                    <a:pt x="9508" y="22457"/>
                  </a:lnTo>
                  <a:lnTo>
                    <a:pt x="9701" y="22600"/>
                  </a:lnTo>
                  <a:lnTo>
                    <a:pt x="9883" y="22752"/>
                  </a:lnTo>
                  <a:lnTo>
                    <a:pt x="10055" y="22895"/>
                  </a:lnTo>
                  <a:lnTo>
                    <a:pt x="10217" y="23048"/>
                  </a:lnTo>
                  <a:lnTo>
                    <a:pt x="10358" y="23200"/>
                  </a:lnTo>
                  <a:lnTo>
                    <a:pt x="10500" y="23353"/>
                  </a:lnTo>
                  <a:lnTo>
                    <a:pt x="10621" y="23506"/>
                  </a:lnTo>
                  <a:lnTo>
                    <a:pt x="10732" y="23668"/>
                  </a:lnTo>
                  <a:lnTo>
                    <a:pt x="10834" y="23821"/>
                  </a:lnTo>
                  <a:lnTo>
                    <a:pt x="10925" y="23974"/>
                  </a:lnTo>
                  <a:lnTo>
                    <a:pt x="11005" y="24137"/>
                  </a:lnTo>
                  <a:lnTo>
                    <a:pt x="11066" y="24289"/>
                  </a:lnTo>
                  <a:lnTo>
                    <a:pt x="11117" y="24442"/>
                  </a:lnTo>
                  <a:lnTo>
                    <a:pt x="11157" y="24595"/>
                  </a:lnTo>
                  <a:lnTo>
                    <a:pt x="11188" y="24748"/>
                  </a:lnTo>
                  <a:lnTo>
                    <a:pt x="11208" y="24900"/>
                  </a:lnTo>
                  <a:lnTo>
                    <a:pt x="11208" y="25043"/>
                  </a:lnTo>
                  <a:lnTo>
                    <a:pt x="11208" y="25195"/>
                  </a:lnTo>
                  <a:lnTo>
                    <a:pt x="11177" y="25379"/>
                  </a:lnTo>
                  <a:lnTo>
                    <a:pt x="11127" y="25562"/>
                  </a:lnTo>
                  <a:lnTo>
                    <a:pt x="11046" y="25735"/>
                  </a:lnTo>
                  <a:lnTo>
                    <a:pt x="10955" y="25898"/>
                  </a:lnTo>
                  <a:lnTo>
                    <a:pt x="10844" y="26040"/>
                  </a:lnTo>
                  <a:lnTo>
                    <a:pt x="10702" y="26183"/>
                  </a:lnTo>
                  <a:lnTo>
                    <a:pt x="10550" y="26315"/>
                  </a:lnTo>
                  <a:lnTo>
                    <a:pt x="10368" y="26427"/>
                  </a:lnTo>
                  <a:lnTo>
                    <a:pt x="10176" y="26529"/>
                  </a:lnTo>
                  <a:lnTo>
                    <a:pt x="9974" y="26621"/>
                  </a:lnTo>
                  <a:lnTo>
                    <a:pt x="9741" y="26702"/>
                  </a:lnTo>
                  <a:lnTo>
                    <a:pt x="9498" y="26763"/>
                  </a:lnTo>
                  <a:lnTo>
                    <a:pt x="9235" y="26814"/>
                  </a:lnTo>
                  <a:lnTo>
                    <a:pt x="8962" y="26855"/>
                  </a:lnTo>
                  <a:lnTo>
                    <a:pt x="8669" y="26875"/>
                  </a:lnTo>
                  <a:lnTo>
                    <a:pt x="8365" y="26875"/>
                  </a:lnTo>
                  <a:lnTo>
                    <a:pt x="7971" y="26865"/>
                  </a:lnTo>
                  <a:lnTo>
                    <a:pt x="7566" y="26834"/>
                  </a:lnTo>
                  <a:lnTo>
                    <a:pt x="7142" y="26783"/>
                  </a:lnTo>
                  <a:lnTo>
                    <a:pt x="6707" y="26702"/>
                  </a:lnTo>
                  <a:lnTo>
                    <a:pt x="6251" y="26600"/>
                  </a:lnTo>
                  <a:lnTo>
                    <a:pt x="5786" y="26488"/>
                  </a:lnTo>
                  <a:lnTo>
                    <a:pt x="5311" y="26346"/>
                  </a:lnTo>
                  <a:lnTo>
                    <a:pt x="4815" y="26173"/>
                  </a:lnTo>
                  <a:lnTo>
                    <a:pt x="4572" y="26081"/>
                  </a:lnTo>
                  <a:lnTo>
                    <a:pt x="4330" y="25979"/>
                  </a:lnTo>
                  <a:lnTo>
                    <a:pt x="4097" y="25867"/>
                  </a:lnTo>
                  <a:lnTo>
                    <a:pt x="3874" y="25745"/>
                  </a:lnTo>
                  <a:lnTo>
                    <a:pt x="3662" y="25613"/>
                  </a:lnTo>
                  <a:lnTo>
                    <a:pt x="3460" y="25470"/>
                  </a:lnTo>
                  <a:lnTo>
                    <a:pt x="3257" y="25318"/>
                  </a:lnTo>
                  <a:lnTo>
                    <a:pt x="3065" y="25155"/>
                  </a:lnTo>
                  <a:lnTo>
                    <a:pt x="2883" y="24982"/>
                  </a:lnTo>
                  <a:lnTo>
                    <a:pt x="2711" y="24798"/>
                  </a:lnTo>
                  <a:lnTo>
                    <a:pt x="2539" y="24615"/>
                  </a:lnTo>
                  <a:lnTo>
                    <a:pt x="2387" y="24412"/>
                  </a:lnTo>
                  <a:lnTo>
                    <a:pt x="2236" y="24198"/>
                  </a:lnTo>
                  <a:lnTo>
                    <a:pt x="2094" y="23984"/>
                  </a:lnTo>
                  <a:lnTo>
                    <a:pt x="1952" y="23750"/>
                  </a:lnTo>
                  <a:lnTo>
                    <a:pt x="1831" y="23506"/>
                  </a:lnTo>
                  <a:lnTo>
                    <a:pt x="1983" y="23149"/>
                  </a:lnTo>
                  <a:lnTo>
                    <a:pt x="2155" y="22803"/>
                  </a:lnTo>
                  <a:lnTo>
                    <a:pt x="2327" y="22498"/>
                  </a:lnTo>
                  <a:lnTo>
                    <a:pt x="2519" y="22213"/>
                  </a:lnTo>
                  <a:lnTo>
                    <a:pt x="2620" y="22080"/>
                  </a:lnTo>
                  <a:lnTo>
                    <a:pt x="2721" y="21958"/>
                  </a:lnTo>
                  <a:lnTo>
                    <a:pt x="2822" y="21836"/>
                  </a:lnTo>
                  <a:lnTo>
                    <a:pt x="2924" y="21724"/>
                  </a:lnTo>
                  <a:lnTo>
                    <a:pt x="3035" y="21622"/>
                  </a:lnTo>
                  <a:lnTo>
                    <a:pt x="3146" y="21521"/>
                  </a:lnTo>
                  <a:lnTo>
                    <a:pt x="3257" y="21439"/>
                  </a:lnTo>
                  <a:lnTo>
                    <a:pt x="3379" y="21348"/>
                  </a:lnTo>
                  <a:lnTo>
                    <a:pt x="3490" y="21276"/>
                  </a:lnTo>
                  <a:lnTo>
                    <a:pt x="3611" y="21205"/>
                  </a:lnTo>
                  <a:lnTo>
                    <a:pt x="3743" y="21134"/>
                  </a:lnTo>
                  <a:lnTo>
                    <a:pt x="3864" y="21083"/>
                  </a:lnTo>
                  <a:lnTo>
                    <a:pt x="3996" y="21032"/>
                  </a:lnTo>
                  <a:lnTo>
                    <a:pt x="4127" y="20991"/>
                  </a:lnTo>
                  <a:lnTo>
                    <a:pt x="4259" y="20951"/>
                  </a:lnTo>
                  <a:lnTo>
                    <a:pt x="4400" y="20920"/>
                  </a:lnTo>
                  <a:lnTo>
                    <a:pt x="4542" y="20900"/>
                  </a:lnTo>
                  <a:lnTo>
                    <a:pt x="4684" y="20879"/>
                  </a:lnTo>
                  <a:lnTo>
                    <a:pt x="4825" y="20879"/>
                  </a:lnTo>
                  <a:lnTo>
                    <a:pt x="4967" y="20869"/>
                  </a:lnTo>
                  <a:close/>
                  <a:moveTo>
                    <a:pt x="40097" y="39549"/>
                  </a:moveTo>
                  <a:lnTo>
                    <a:pt x="40329" y="39559"/>
                  </a:lnTo>
                  <a:lnTo>
                    <a:pt x="40552" y="39579"/>
                  </a:lnTo>
                  <a:lnTo>
                    <a:pt x="40764" y="39610"/>
                  </a:lnTo>
                  <a:lnTo>
                    <a:pt x="40977" y="39641"/>
                  </a:lnTo>
                  <a:lnTo>
                    <a:pt x="41169" y="39681"/>
                  </a:lnTo>
                  <a:lnTo>
                    <a:pt x="41351" y="39732"/>
                  </a:lnTo>
                  <a:lnTo>
                    <a:pt x="41523" y="39793"/>
                  </a:lnTo>
                  <a:lnTo>
                    <a:pt x="41695" y="39854"/>
                  </a:lnTo>
                  <a:lnTo>
                    <a:pt x="41846" y="39926"/>
                  </a:lnTo>
                  <a:lnTo>
                    <a:pt x="41998" y="40007"/>
                  </a:lnTo>
                  <a:lnTo>
                    <a:pt x="42140" y="40099"/>
                  </a:lnTo>
                  <a:lnTo>
                    <a:pt x="42261" y="40190"/>
                  </a:lnTo>
                  <a:lnTo>
                    <a:pt x="42383" y="40302"/>
                  </a:lnTo>
                  <a:lnTo>
                    <a:pt x="42504" y="40414"/>
                  </a:lnTo>
                  <a:lnTo>
                    <a:pt x="42605" y="40526"/>
                  </a:lnTo>
                  <a:lnTo>
                    <a:pt x="42686" y="40638"/>
                  </a:lnTo>
                  <a:lnTo>
                    <a:pt x="42767" y="40760"/>
                  </a:lnTo>
                  <a:lnTo>
                    <a:pt x="42838" y="40882"/>
                  </a:lnTo>
                  <a:lnTo>
                    <a:pt x="42898" y="41015"/>
                  </a:lnTo>
                  <a:lnTo>
                    <a:pt x="42959" y="41147"/>
                  </a:lnTo>
                  <a:lnTo>
                    <a:pt x="43010" y="41290"/>
                  </a:lnTo>
                  <a:lnTo>
                    <a:pt x="43050" y="41432"/>
                  </a:lnTo>
                  <a:lnTo>
                    <a:pt x="43091" y="41575"/>
                  </a:lnTo>
                  <a:lnTo>
                    <a:pt x="43121" y="41727"/>
                  </a:lnTo>
                  <a:lnTo>
                    <a:pt x="43151" y="41890"/>
                  </a:lnTo>
                  <a:lnTo>
                    <a:pt x="43192" y="42216"/>
                  </a:lnTo>
                  <a:lnTo>
                    <a:pt x="43212" y="42552"/>
                  </a:lnTo>
                  <a:lnTo>
                    <a:pt x="43212" y="42898"/>
                  </a:lnTo>
                  <a:lnTo>
                    <a:pt x="43202" y="43265"/>
                  </a:lnTo>
                  <a:lnTo>
                    <a:pt x="43172" y="43641"/>
                  </a:lnTo>
                  <a:lnTo>
                    <a:pt x="43121" y="44018"/>
                  </a:lnTo>
                  <a:lnTo>
                    <a:pt x="43070" y="44405"/>
                  </a:lnTo>
                  <a:lnTo>
                    <a:pt x="43010" y="44802"/>
                  </a:lnTo>
                  <a:lnTo>
                    <a:pt x="42929" y="45199"/>
                  </a:lnTo>
                  <a:lnTo>
                    <a:pt x="42767" y="46013"/>
                  </a:lnTo>
                  <a:lnTo>
                    <a:pt x="42716" y="46206"/>
                  </a:lnTo>
                  <a:lnTo>
                    <a:pt x="42656" y="46441"/>
                  </a:lnTo>
                  <a:lnTo>
                    <a:pt x="42565" y="46746"/>
                  </a:lnTo>
                  <a:lnTo>
                    <a:pt x="42221" y="46654"/>
                  </a:lnTo>
                  <a:lnTo>
                    <a:pt x="41887" y="46563"/>
                  </a:lnTo>
                  <a:lnTo>
                    <a:pt x="41573" y="46461"/>
                  </a:lnTo>
                  <a:lnTo>
                    <a:pt x="41280" y="46349"/>
                  </a:lnTo>
                  <a:lnTo>
                    <a:pt x="40997" y="46227"/>
                  </a:lnTo>
                  <a:lnTo>
                    <a:pt x="40724" y="46105"/>
                  </a:lnTo>
                  <a:lnTo>
                    <a:pt x="40461" y="45982"/>
                  </a:lnTo>
                  <a:lnTo>
                    <a:pt x="40218" y="45840"/>
                  </a:lnTo>
                  <a:lnTo>
                    <a:pt x="39995" y="45697"/>
                  </a:lnTo>
                  <a:lnTo>
                    <a:pt x="39773" y="45555"/>
                  </a:lnTo>
                  <a:lnTo>
                    <a:pt x="39571" y="45402"/>
                  </a:lnTo>
                  <a:lnTo>
                    <a:pt x="39378" y="45250"/>
                  </a:lnTo>
                  <a:lnTo>
                    <a:pt x="39196" y="45097"/>
                  </a:lnTo>
                  <a:lnTo>
                    <a:pt x="39024" y="44934"/>
                  </a:lnTo>
                  <a:lnTo>
                    <a:pt x="38873" y="44761"/>
                  </a:lnTo>
                  <a:lnTo>
                    <a:pt x="38731" y="44598"/>
                  </a:lnTo>
                  <a:lnTo>
                    <a:pt x="38600" y="44425"/>
                  </a:lnTo>
                  <a:lnTo>
                    <a:pt x="38468" y="44252"/>
                  </a:lnTo>
                  <a:lnTo>
                    <a:pt x="38357" y="44079"/>
                  </a:lnTo>
                  <a:lnTo>
                    <a:pt x="38266" y="43906"/>
                  </a:lnTo>
                  <a:lnTo>
                    <a:pt x="38175" y="43723"/>
                  </a:lnTo>
                  <a:lnTo>
                    <a:pt x="38094" y="43550"/>
                  </a:lnTo>
                  <a:lnTo>
                    <a:pt x="38023" y="43366"/>
                  </a:lnTo>
                  <a:lnTo>
                    <a:pt x="37962" y="43193"/>
                  </a:lnTo>
                  <a:lnTo>
                    <a:pt x="37912" y="43020"/>
                  </a:lnTo>
                  <a:lnTo>
                    <a:pt x="37871" y="42837"/>
                  </a:lnTo>
                  <a:lnTo>
                    <a:pt x="37841" y="42664"/>
                  </a:lnTo>
                  <a:lnTo>
                    <a:pt x="37821" y="42491"/>
                  </a:lnTo>
                  <a:lnTo>
                    <a:pt x="37800" y="42318"/>
                  </a:lnTo>
                  <a:lnTo>
                    <a:pt x="37800" y="42145"/>
                  </a:lnTo>
                  <a:lnTo>
                    <a:pt x="37800" y="41982"/>
                  </a:lnTo>
                  <a:lnTo>
                    <a:pt x="37811" y="41819"/>
                  </a:lnTo>
                  <a:lnTo>
                    <a:pt x="37841" y="41585"/>
                  </a:lnTo>
                  <a:lnTo>
                    <a:pt x="37881" y="41351"/>
                  </a:lnTo>
                  <a:lnTo>
                    <a:pt x="37942" y="41137"/>
                  </a:lnTo>
                  <a:lnTo>
                    <a:pt x="38013" y="40933"/>
                  </a:lnTo>
                  <a:lnTo>
                    <a:pt x="38094" y="40730"/>
                  </a:lnTo>
                  <a:lnTo>
                    <a:pt x="38195" y="40547"/>
                  </a:lnTo>
                  <a:lnTo>
                    <a:pt x="38306" y="40373"/>
                  </a:lnTo>
                  <a:lnTo>
                    <a:pt x="38428" y="40211"/>
                  </a:lnTo>
                  <a:lnTo>
                    <a:pt x="38549" y="40068"/>
                  </a:lnTo>
                  <a:lnTo>
                    <a:pt x="38691" y="39946"/>
                  </a:lnTo>
                  <a:lnTo>
                    <a:pt x="38832" y="39834"/>
                  </a:lnTo>
                  <a:lnTo>
                    <a:pt x="38984" y="39732"/>
                  </a:lnTo>
                  <a:lnTo>
                    <a:pt x="39146" y="39661"/>
                  </a:lnTo>
                  <a:lnTo>
                    <a:pt x="39318" y="39600"/>
                  </a:lnTo>
                  <a:lnTo>
                    <a:pt x="39490" y="39569"/>
                  </a:lnTo>
                  <a:lnTo>
                    <a:pt x="39662" y="39549"/>
                  </a:lnTo>
                  <a:close/>
                  <a:moveTo>
                    <a:pt x="21636" y="42582"/>
                  </a:moveTo>
                  <a:lnTo>
                    <a:pt x="21738" y="42593"/>
                  </a:lnTo>
                  <a:lnTo>
                    <a:pt x="21839" y="42613"/>
                  </a:lnTo>
                  <a:lnTo>
                    <a:pt x="21950" y="42644"/>
                  </a:lnTo>
                  <a:lnTo>
                    <a:pt x="22011" y="42664"/>
                  </a:lnTo>
                  <a:lnTo>
                    <a:pt x="22061" y="42694"/>
                  </a:lnTo>
                  <a:lnTo>
                    <a:pt x="22122" y="42735"/>
                  </a:lnTo>
                  <a:lnTo>
                    <a:pt x="22173" y="42786"/>
                  </a:lnTo>
                  <a:lnTo>
                    <a:pt x="22223" y="42857"/>
                  </a:lnTo>
                  <a:lnTo>
                    <a:pt x="22274" y="42929"/>
                  </a:lnTo>
                  <a:lnTo>
                    <a:pt x="22314" y="43020"/>
                  </a:lnTo>
                  <a:lnTo>
                    <a:pt x="22345" y="43122"/>
                  </a:lnTo>
                  <a:lnTo>
                    <a:pt x="22375" y="43244"/>
                  </a:lnTo>
                  <a:lnTo>
                    <a:pt x="22395" y="43387"/>
                  </a:lnTo>
                  <a:lnTo>
                    <a:pt x="22405" y="43550"/>
                  </a:lnTo>
                  <a:lnTo>
                    <a:pt x="22405" y="43712"/>
                  </a:lnTo>
                  <a:lnTo>
                    <a:pt x="22395" y="43896"/>
                  </a:lnTo>
                  <a:lnTo>
                    <a:pt x="22375" y="44079"/>
                  </a:lnTo>
                  <a:lnTo>
                    <a:pt x="22334" y="44272"/>
                  </a:lnTo>
                  <a:lnTo>
                    <a:pt x="22294" y="44476"/>
                  </a:lnTo>
                  <a:lnTo>
                    <a:pt x="22233" y="44690"/>
                  </a:lnTo>
                  <a:lnTo>
                    <a:pt x="22162" y="44903"/>
                  </a:lnTo>
                  <a:lnTo>
                    <a:pt x="22082" y="45117"/>
                  </a:lnTo>
                  <a:lnTo>
                    <a:pt x="22001" y="45341"/>
                  </a:lnTo>
                  <a:lnTo>
                    <a:pt x="21889" y="45565"/>
                  </a:lnTo>
                  <a:lnTo>
                    <a:pt x="21778" y="45789"/>
                  </a:lnTo>
                  <a:lnTo>
                    <a:pt x="21657" y="46013"/>
                  </a:lnTo>
                  <a:lnTo>
                    <a:pt x="21525" y="46247"/>
                  </a:lnTo>
                  <a:lnTo>
                    <a:pt x="21373" y="46471"/>
                  </a:lnTo>
                  <a:lnTo>
                    <a:pt x="21222" y="46695"/>
                  </a:lnTo>
                  <a:lnTo>
                    <a:pt x="21050" y="46919"/>
                  </a:lnTo>
                  <a:lnTo>
                    <a:pt x="20878" y="47143"/>
                  </a:lnTo>
                  <a:lnTo>
                    <a:pt x="20686" y="47367"/>
                  </a:lnTo>
                  <a:lnTo>
                    <a:pt x="20483" y="47581"/>
                  </a:lnTo>
                  <a:lnTo>
                    <a:pt x="20281" y="47794"/>
                  </a:lnTo>
                  <a:lnTo>
                    <a:pt x="20059" y="47998"/>
                  </a:lnTo>
                  <a:lnTo>
                    <a:pt x="19826" y="48191"/>
                  </a:lnTo>
                  <a:lnTo>
                    <a:pt x="19583" y="48385"/>
                  </a:lnTo>
                  <a:lnTo>
                    <a:pt x="19330" y="48568"/>
                  </a:lnTo>
                  <a:lnTo>
                    <a:pt x="19067" y="48751"/>
                  </a:lnTo>
                  <a:lnTo>
                    <a:pt x="18794" y="48914"/>
                  </a:lnTo>
                  <a:lnTo>
                    <a:pt x="18521" y="49067"/>
                  </a:lnTo>
                  <a:lnTo>
                    <a:pt x="18228" y="49220"/>
                  </a:lnTo>
                  <a:lnTo>
                    <a:pt x="17924" y="49352"/>
                  </a:lnTo>
                  <a:lnTo>
                    <a:pt x="17611" y="49464"/>
                  </a:lnTo>
                  <a:lnTo>
                    <a:pt x="17287" y="49576"/>
                  </a:lnTo>
                  <a:lnTo>
                    <a:pt x="17257" y="49291"/>
                  </a:lnTo>
                  <a:lnTo>
                    <a:pt x="17236" y="48996"/>
                  </a:lnTo>
                  <a:lnTo>
                    <a:pt x="17236" y="48700"/>
                  </a:lnTo>
                  <a:lnTo>
                    <a:pt x="17247" y="48415"/>
                  </a:lnTo>
                  <a:lnTo>
                    <a:pt x="17267" y="48120"/>
                  </a:lnTo>
                  <a:lnTo>
                    <a:pt x="17307" y="47835"/>
                  </a:lnTo>
                  <a:lnTo>
                    <a:pt x="17348" y="47550"/>
                  </a:lnTo>
                  <a:lnTo>
                    <a:pt x="17408" y="47265"/>
                  </a:lnTo>
                  <a:lnTo>
                    <a:pt x="17489" y="46990"/>
                  </a:lnTo>
                  <a:lnTo>
                    <a:pt x="17570" y="46705"/>
                  </a:lnTo>
                  <a:lnTo>
                    <a:pt x="17661" y="46441"/>
                  </a:lnTo>
                  <a:lnTo>
                    <a:pt x="17762" y="46166"/>
                  </a:lnTo>
                  <a:lnTo>
                    <a:pt x="17874" y="45911"/>
                  </a:lnTo>
                  <a:lnTo>
                    <a:pt x="18005" y="45647"/>
                  </a:lnTo>
                  <a:lnTo>
                    <a:pt x="18127" y="45402"/>
                  </a:lnTo>
                  <a:lnTo>
                    <a:pt x="18268" y="45158"/>
                  </a:lnTo>
                  <a:lnTo>
                    <a:pt x="18420" y="44924"/>
                  </a:lnTo>
                  <a:lnTo>
                    <a:pt x="18572" y="44690"/>
                  </a:lnTo>
                  <a:lnTo>
                    <a:pt x="18733" y="44476"/>
                  </a:lnTo>
                  <a:lnTo>
                    <a:pt x="18895" y="44262"/>
                  </a:lnTo>
                  <a:lnTo>
                    <a:pt x="19067" y="44069"/>
                  </a:lnTo>
                  <a:lnTo>
                    <a:pt x="19249" y="43875"/>
                  </a:lnTo>
                  <a:lnTo>
                    <a:pt x="19431" y="43692"/>
                  </a:lnTo>
                  <a:lnTo>
                    <a:pt x="19624" y="43529"/>
                  </a:lnTo>
                  <a:lnTo>
                    <a:pt x="19806" y="43366"/>
                  </a:lnTo>
                  <a:lnTo>
                    <a:pt x="20008" y="43224"/>
                  </a:lnTo>
                  <a:lnTo>
                    <a:pt x="20200" y="43091"/>
                  </a:lnTo>
                  <a:lnTo>
                    <a:pt x="20402" y="42979"/>
                  </a:lnTo>
                  <a:lnTo>
                    <a:pt x="20605" y="42867"/>
                  </a:lnTo>
                  <a:lnTo>
                    <a:pt x="20807" y="42776"/>
                  </a:lnTo>
                  <a:lnTo>
                    <a:pt x="21019" y="42705"/>
                  </a:lnTo>
                  <a:lnTo>
                    <a:pt x="21222" y="42644"/>
                  </a:lnTo>
                  <a:lnTo>
                    <a:pt x="21333" y="42623"/>
                  </a:lnTo>
                  <a:lnTo>
                    <a:pt x="21444" y="42603"/>
                  </a:lnTo>
                  <a:lnTo>
                    <a:pt x="21545" y="42593"/>
                  </a:lnTo>
                  <a:lnTo>
                    <a:pt x="21636" y="42582"/>
                  </a:lnTo>
                  <a:close/>
                  <a:moveTo>
                    <a:pt x="37800" y="978"/>
                  </a:moveTo>
                  <a:lnTo>
                    <a:pt x="38154" y="988"/>
                  </a:lnTo>
                  <a:lnTo>
                    <a:pt x="38508" y="998"/>
                  </a:lnTo>
                  <a:lnTo>
                    <a:pt x="38863" y="1019"/>
                  </a:lnTo>
                  <a:lnTo>
                    <a:pt x="39217" y="1049"/>
                  </a:lnTo>
                  <a:lnTo>
                    <a:pt x="39490" y="1080"/>
                  </a:lnTo>
                  <a:lnTo>
                    <a:pt x="39763" y="1120"/>
                  </a:lnTo>
                  <a:lnTo>
                    <a:pt x="40036" y="1161"/>
                  </a:lnTo>
                  <a:lnTo>
                    <a:pt x="40299" y="1212"/>
                  </a:lnTo>
                  <a:lnTo>
                    <a:pt x="40562" y="1263"/>
                  </a:lnTo>
                  <a:lnTo>
                    <a:pt x="40825" y="1334"/>
                  </a:lnTo>
                  <a:lnTo>
                    <a:pt x="41088" y="1395"/>
                  </a:lnTo>
                  <a:lnTo>
                    <a:pt x="41351" y="1477"/>
                  </a:lnTo>
                  <a:lnTo>
                    <a:pt x="41604" y="1558"/>
                  </a:lnTo>
                  <a:lnTo>
                    <a:pt x="41857" y="1640"/>
                  </a:lnTo>
                  <a:lnTo>
                    <a:pt x="42109" y="1731"/>
                  </a:lnTo>
                  <a:lnTo>
                    <a:pt x="42352" y="1833"/>
                  </a:lnTo>
                  <a:lnTo>
                    <a:pt x="42838" y="2047"/>
                  </a:lnTo>
                  <a:lnTo>
                    <a:pt x="43323" y="2281"/>
                  </a:lnTo>
                  <a:lnTo>
                    <a:pt x="43789" y="2535"/>
                  </a:lnTo>
                  <a:lnTo>
                    <a:pt x="44244" y="2810"/>
                  </a:lnTo>
                  <a:lnTo>
                    <a:pt x="44689" y="3105"/>
                  </a:lnTo>
                  <a:lnTo>
                    <a:pt x="45124" y="3421"/>
                  </a:lnTo>
                  <a:lnTo>
                    <a:pt x="45538" y="3747"/>
                  </a:lnTo>
                  <a:lnTo>
                    <a:pt x="45953" y="4093"/>
                  </a:lnTo>
                  <a:lnTo>
                    <a:pt x="46348" y="4449"/>
                  </a:lnTo>
                  <a:lnTo>
                    <a:pt x="46732" y="4826"/>
                  </a:lnTo>
                  <a:lnTo>
                    <a:pt x="47106" y="5213"/>
                  </a:lnTo>
                  <a:lnTo>
                    <a:pt x="47460" y="5610"/>
                  </a:lnTo>
                  <a:lnTo>
                    <a:pt x="47814" y="6017"/>
                  </a:lnTo>
                  <a:lnTo>
                    <a:pt x="48138" y="6434"/>
                  </a:lnTo>
                  <a:lnTo>
                    <a:pt x="48462" y="6872"/>
                  </a:lnTo>
                  <a:lnTo>
                    <a:pt x="48765" y="7310"/>
                  </a:lnTo>
                  <a:lnTo>
                    <a:pt x="49048" y="7758"/>
                  </a:lnTo>
                  <a:lnTo>
                    <a:pt x="49332" y="8216"/>
                  </a:lnTo>
                  <a:lnTo>
                    <a:pt x="49585" y="8674"/>
                  </a:lnTo>
                  <a:lnTo>
                    <a:pt x="49837" y="9142"/>
                  </a:lnTo>
                  <a:lnTo>
                    <a:pt x="50060" y="9620"/>
                  </a:lnTo>
                  <a:lnTo>
                    <a:pt x="50272" y="10089"/>
                  </a:lnTo>
                  <a:lnTo>
                    <a:pt x="50475" y="10567"/>
                  </a:lnTo>
                  <a:lnTo>
                    <a:pt x="50657" y="11056"/>
                  </a:lnTo>
                  <a:lnTo>
                    <a:pt x="50819" y="11534"/>
                  </a:lnTo>
                  <a:lnTo>
                    <a:pt x="50970" y="12013"/>
                  </a:lnTo>
                  <a:lnTo>
                    <a:pt x="50697" y="11982"/>
                  </a:lnTo>
                  <a:lnTo>
                    <a:pt x="50424" y="11962"/>
                  </a:lnTo>
                  <a:lnTo>
                    <a:pt x="50151" y="11952"/>
                  </a:lnTo>
                  <a:lnTo>
                    <a:pt x="49635" y="11952"/>
                  </a:lnTo>
                  <a:lnTo>
                    <a:pt x="49382" y="11962"/>
                  </a:lnTo>
                  <a:lnTo>
                    <a:pt x="49129" y="11982"/>
                  </a:lnTo>
                  <a:lnTo>
                    <a:pt x="48887" y="12003"/>
                  </a:lnTo>
                  <a:lnTo>
                    <a:pt x="48644" y="12033"/>
                  </a:lnTo>
                  <a:lnTo>
                    <a:pt x="48411" y="12074"/>
                  </a:lnTo>
                  <a:lnTo>
                    <a:pt x="48168" y="12114"/>
                  </a:lnTo>
                  <a:lnTo>
                    <a:pt x="47936" y="12165"/>
                  </a:lnTo>
                  <a:lnTo>
                    <a:pt x="47713" y="12216"/>
                  </a:lnTo>
                  <a:lnTo>
                    <a:pt x="47481" y="12277"/>
                  </a:lnTo>
                  <a:lnTo>
                    <a:pt x="47258" y="12349"/>
                  </a:lnTo>
                  <a:lnTo>
                    <a:pt x="47046" y="12420"/>
                  </a:lnTo>
                  <a:lnTo>
                    <a:pt x="46611" y="12573"/>
                  </a:lnTo>
                  <a:lnTo>
                    <a:pt x="46196" y="12756"/>
                  </a:lnTo>
                  <a:lnTo>
                    <a:pt x="45791" y="12949"/>
                  </a:lnTo>
                  <a:lnTo>
                    <a:pt x="45407" y="13173"/>
                  </a:lnTo>
                  <a:lnTo>
                    <a:pt x="45033" y="13397"/>
                  </a:lnTo>
                  <a:lnTo>
                    <a:pt x="44679" y="13652"/>
                  </a:lnTo>
                  <a:lnTo>
                    <a:pt x="44335" y="13916"/>
                  </a:lnTo>
                  <a:lnTo>
                    <a:pt x="44001" y="14191"/>
                  </a:lnTo>
                  <a:lnTo>
                    <a:pt x="43687" y="14476"/>
                  </a:lnTo>
                  <a:lnTo>
                    <a:pt x="43384" y="14771"/>
                  </a:lnTo>
                  <a:lnTo>
                    <a:pt x="43111" y="15087"/>
                  </a:lnTo>
                  <a:lnTo>
                    <a:pt x="42838" y="15403"/>
                  </a:lnTo>
                  <a:lnTo>
                    <a:pt x="42595" y="15728"/>
                  </a:lnTo>
                  <a:lnTo>
                    <a:pt x="42362" y="16054"/>
                  </a:lnTo>
                  <a:lnTo>
                    <a:pt x="42140" y="16390"/>
                  </a:lnTo>
                  <a:lnTo>
                    <a:pt x="41948" y="16736"/>
                  </a:lnTo>
                  <a:lnTo>
                    <a:pt x="41766" y="17072"/>
                  </a:lnTo>
                  <a:lnTo>
                    <a:pt x="41604" y="17418"/>
                  </a:lnTo>
                  <a:lnTo>
                    <a:pt x="41452" y="17764"/>
                  </a:lnTo>
                  <a:lnTo>
                    <a:pt x="41331" y="18110"/>
                  </a:lnTo>
                  <a:lnTo>
                    <a:pt x="41219" y="18446"/>
                  </a:lnTo>
                  <a:lnTo>
                    <a:pt x="41128" y="18792"/>
                  </a:lnTo>
                  <a:lnTo>
                    <a:pt x="41068" y="19128"/>
                  </a:lnTo>
                  <a:lnTo>
                    <a:pt x="41017" y="19454"/>
                  </a:lnTo>
                  <a:lnTo>
                    <a:pt x="40987" y="19780"/>
                  </a:lnTo>
                  <a:lnTo>
                    <a:pt x="40977" y="20095"/>
                  </a:lnTo>
                  <a:lnTo>
                    <a:pt x="40977" y="20350"/>
                  </a:lnTo>
                  <a:lnTo>
                    <a:pt x="40997" y="20594"/>
                  </a:lnTo>
                  <a:lnTo>
                    <a:pt x="41027" y="20828"/>
                  </a:lnTo>
                  <a:lnTo>
                    <a:pt x="41078" y="21062"/>
                  </a:lnTo>
                  <a:lnTo>
                    <a:pt x="41128" y="21286"/>
                  </a:lnTo>
                  <a:lnTo>
                    <a:pt x="41199" y="21500"/>
                  </a:lnTo>
                  <a:lnTo>
                    <a:pt x="41280" y="21704"/>
                  </a:lnTo>
                  <a:lnTo>
                    <a:pt x="41371" y="21897"/>
                  </a:lnTo>
                  <a:lnTo>
                    <a:pt x="41472" y="22080"/>
                  </a:lnTo>
                  <a:lnTo>
                    <a:pt x="41594" y="22264"/>
                  </a:lnTo>
                  <a:lnTo>
                    <a:pt x="41715" y="22427"/>
                  </a:lnTo>
                  <a:lnTo>
                    <a:pt x="41857" y="22589"/>
                  </a:lnTo>
                  <a:lnTo>
                    <a:pt x="41998" y="22742"/>
                  </a:lnTo>
                  <a:lnTo>
                    <a:pt x="42160" y="22874"/>
                  </a:lnTo>
                  <a:lnTo>
                    <a:pt x="42332" y="23007"/>
                  </a:lnTo>
                  <a:lnTo>
                    <a:pt x="42514" y="23129"/>
                  </a:lnTo>
                  <a:lnTo>
                    <a:pt x="42696" y="23241"/>
                  </a:lnTo>
                  <a:lnTo>
                    <a:pt x="42898" y="23343"/>
                  </a:lnTo>
                  <a:lnTo>
                    <a:pt x="43111" y="23424"/>
                  </a:lnTo>
                  <a:lnTo>
                    <a:pt x="43333" y="23506"/>
                  </a:lnTo>
                  <a:lnTo>
                    <a:pt x="43566" y="23577"/>
                  </a:lnTo>
                  <a:lnTo>
                    <a:pt x="43799" y="23638"/>
                  </a:lnTo>
                  <a:lnTo>
                    <a:pt x="44052" y="23679"/>
                  </a:lnTo>
                  <a:lnTo>
                    <a:pt x="44315" y="23719"/>
                  </a:lnTo>
                  <a:lnTo>
                    <a:pt x="44578" y="23740"/>
                  </a:lnTo>
                  <a:lnTo>
                    <a:pt x="44851" y="23760"/>
                  </a:lnTo>
                  <a:lnTo>
                    <a:pt x="45144" y="23760"/>
                  </a:lnTo>
                  <a:lnTo>
                    <a:pt x="45437" y="23750"/>
                  </a:lnTo>
                  <a:lnTo>
                    <a:pt x="45741" y="23730"/>
                  </a:lnTo>
                  <a:lnTo>
                    <a:pt x="46044" y="23699"/>
                  </a:lnTo>
                  <a:lnTo>
                    <a:pt x="46368" y="23658"/>
                  </a:lnTo>
                  <a:lnTo>
                    <a:pt x="46692" y="23597"/>
                  </a:lnTo>
                  <a:lnTo>
                    <a:pt x="47056" y="23526"/>
                  </a:lnTo>
                  <a:lnTo>
                    <a:pt x="47420" y="23434"/>
                  </a:lnTo>
                  <a:lnTo>
                    <a:pt x="47764" y="23322"/>
                  </a:lnTo>
                  <a:lnTo>
                    <a:pt x="48098" y="23200"/>
                  </a:lnTo>
                  <a:lnTo>
                    <a:pt x="48421" y="23068"/>
                  </a:lnTo>
                  <a:lnTo>
                    <a:pt x="48735" y="22915"/>
                  </a:lnTo>
                  <a:lnTo>
                    <a:pt x="49038" y="22752"/>
                  </a:lnTo>
                  <a:lnTo>
                    <a:pt x="49332" y="22579"/>
                  </a:lnTo>
                  <a:lnTo>
                    <a:pt x="49615" y="22386"/>
                  </a:lnTo>
                  <a:lnTo>
                    <a:pt x="49888" y="22182"/>
                  </a:lnTo>
                  <a:lnTo>
                    <a:pt x="50141" y="21958"/>
                  </a:lnTo>
                  <a:lnTo>
                    <a:pt x="50394" y="21724"/>
                  </a:lnTo>
                  <a:lnTo>
                    <a:pt x="50626" y="21480"/>
                  </a:lnTo>
                  <a:lnTo>
                    <a:pt x="50839" y="21225"/>
                  </a:lnTo>
                  <a:lnTo>
                    <a:pt x="51051" y="20951"/>
                  </a:lnTo>
                  <a:lnTo>
                    <a:pt x="51243" y="20665"/>
                  </a:lnTo>
                  <a:lnTo>
                    <a:pt x="51355" y="20482"/>
                  </a:lnTo>
                  <a:lnTo>
                    <a:pt x="51466" y="20299"/>
                  </a:lnTo>
                  <a:lnTo>
                    <a:pt x="51567" y="20116"/>
                  </a:lnTo>
                  <a:lnTo>
                    <a:pt x="51658" y="19922"/>
                  </a:lnTo>
                  <a:lnTo>
                    <a:pt x="51749" y="19729"/>
                  </a:lnTo>
                  <a:lnTo>
                    <a:pt x="51840" y="19536"/>
                  </a:lnTo>
                  <a:lnTo>
                    <a:pt x="51921" y="19332"/>
                  </a:lnTo>
                  <a:lnTo>
                    <a:pt x="51992" y="19128"/>
                  </a:lnTo>
                  <a:lnTo>
                    <a:pt x="52134" y="18701"/>
                  </a:lnTo>
                  <a:lnTo>
                    <a:pt x="52245" y="18263"/>
                  </a:lnTo>
                  <a:lnTo>
                    <a:pt x="52346" y="17815"/>
                  </a:lnTo>
                  <a:lnTo>
                    <a:pt x="52417" y="17357"/>
                  </a:lnTo>
                  <a:lnTo>
                    <a:pt x="52477" y="16879"/>
                  </a:lnTo>
                  <a:lnTo>
                    <a:pt x="52508" y="16390"/>
                  </a:lnTo>
                  <a:lnTo>
                    <a:pt x="52518" y="15901"/>
                  </a:lnTo>
                  <a:lnTo>
                    <a:pt x="52518" y="15392"/>
                  </a:lnTo>
                  <a:lnTo>
                    <a:pt x="52488" y="14873"/>
                  </a:lnTo>
                  <a:lnTo>
                    <a:pt x="52437" y="14354"/>
                  </a:lnTo>
                  <a:lnTo>
                    <a:pt x="52366" y="13825"/>
                  </a:lnTo>
                  <a:lnTo>
                    <a:pt x="52275" y="13285"/>
                  </a:lnTo>
                  <a:lnTo>
                    <a:pt x="52639" y="13397"/>
                  </a:lnTo>
                  <a:lnTo>
                    <a:pt x="53003" y="13529"/>
                  </a:lnTo>
                  <a:lnTo>
                    <a:pt x="53378" y="13672"/>
                  </a:lnTo>
                  <a:lnTo>
                    <a:pt x="53742" y="13835"/>
                  </a:lnTo>
                  <a:lnTo>
                    <a:pt x="53985" y="13957"/>
                  </a:lnTo>
                  <a:lnTo>
                    <a:pt x="54227" y="14089"/>
                  </a:lnTo>
                  <a:lnTo>
                    <a:pt x="54470" y="14232"/>
                  </a:lnTo>
                  <a:lnTo>
                    <a:pt x="54693" y="14374"/>
                  </a:lnTo>
                  <a:lnTo>
                    <a:pt x="54915" y="14537"/>
                  </a:lnTo>
                  <a:lnTo>
                    <a:pt x="55138" y="14700"/>
                  </a:lnTo>
                  <a:lnTo>
                    <a:pt x="55350" y="14863"/>
                  </a:lnTo>
                  <a:lnTo>
                    <a:pt x="55552" y="15046"/>
                  </a:lnTo>
                  <a:lnTo>
                    <a:pt x="55745" y="15229"/>
                  </a:lnTo>
                  <a:lnTo>
                    <a:pt x="55937" y="15423"/>
                  </a:lnTo>
                  <a:lnTo>
                    <a:pt x="56129" y="15627"/>
                  </a:lnTo>
                  <a:lnTo>
                    <a:pt x="56301" y="15830"/>
                  </a:lnTo>
                  <a:lnTo>
                    <a:pt x="56483" y="16054"/>
                  </a:lnTo>
                  <a:lnTo>
                    <a:pt x="56645" y="16268"/>
                  </a:lnTo>
                  <a:lnTo>
                    <a:pt x="56807" y="16502"/>
                  </a:lnTo>
                  <a:lnTo>
                    <a:pt x="56969" y="16736"/>
                  </a:lnTo>
                  <a:lnTo>
                    <a:pt x="57120" y="16970"/>
                  </a:lnTo>
                  <a:lnTo>
                    <a:pt x="57262" y="17215"/>
                  </a:lnTo>
                  <a:lnTo>
                    <a:pt x="57404" y="17469"/>
                  </a:lnTo>
                  <a:lnTo>
                    <a:pt x="57535" y="17724"/>
                  </a:lnTo>
                  <a:lnTo>
                    <a:pt x="57656" y="17988"/>
                  </a:lnTo>
                  <a:lnTo>
                    <a:pt x="57778" y="18263"/>
                  </a:lnTo>
                  <a:lnTo>
                    <a:pt x="57899" y="18538"/>
                  </a:lnTo>
                  <a:lnTo>
                    <a:pt x="58010" y="18813"/>
                  </a:lnTo>
                  <a:lnTo>
                    <a:pt x="58112" y="19098"/>
                  </a:lnTo>
                  <a:lnTo>
                    <a:pt x="58213" y="19383"/>
                  </a:lnTo>
                  <a:lnTo>
                    <a:pt x="58314" y="19678"/>
                  </a:lnTo>
                  <a:lnTo>
                    <a:pt x="58405" y="19973"/>
                  </a:lnTo>
                  <a:lnTo>
                    <a:pt x="58567" y="20574"/>
                  </a:lnTo>
                  <a:lnTo>
                    <a:pt x="58708" y="21205"/>
                  </a:lnTo>
                  <a:lnTo>
                    <a:pt x="58830" y="21836"/>
                  </a:lnTo>
                  <a:lnTo>
                    <a:pt x="58941" y="22488"/>
                  </a:lnTo>
                  <a:lnTo>
                    <a:pt x="59022" y="23139"/>
                  </a:lnTo>
                  <a:lnTo>
                    <a:pt x="59093" y="23811"/>
                  </a:lnTo>
                  <a:lnTo>
                    <a:pt x="59133" y="24493"/>
                  </a:lnTo>
                  <a:lnTo>
                    <a:pt x="59164" y="25175"/>
                  </a:lnTo>
                  <a:lnTo>
                    <a:pt x="59174" y="25867"/>
                  </a:lnTo>
                  <a:lnTo>
                    <a:pt x="59174" y="26570"/>
                  </a:lnTo>
                  <a:lnTo>
                    <a:pt x="59143" y="27272"/>
                  </a:lnTo>
                  <a:lnTo>
                    <a:pt x="59103" y="27975"/>
                  </a:lnTo>
                  <a:lnTo>
                    <a:pt x="59052" y="28677"/>
                  </a:lnTo>
                  <a:lnTo>
                    <a:pt x="58981" y="29379"/>
                  </a:lnTo>
                  <a:lnTo>
                    <a:pt x="58890" y="30082"/>
                  </a:lnTo>
                  <a:lnTo>
                    <a:pt x="58789" y="30784"/>
                  </a:lnTo>
                  <a:lnTo>
                    <a:pt x="58668" y="31476"/>
                  </a:lnTo>
                  <a:lnTo>
                    <a:pt x="58536" y="32169"/>
                  </a:lnTo>
                  <a:lnTo>
                    <a:pt x="58395" y="32851"/>
                  </a:lnTo>
                  <a:lnTo>
                    <a:pt x="58233" y="33533"/>
                  </a:lnTo>
                  <a:lnTo>
                    <a:pt x="58051" y="34215"/>
                  </a:lnTo>
                  <a:lnTo>
                    <a:pt x="57859" y="34897"/>
                  </a:lnTo>
                  <a:lnTo>
                    <a:pt x="57656" y="35569"/>
                  </a:lnTo>
                  <a:lnTo>
                    <a:pt x="57434" y="36240"/>
                  </a:lnTo>
                  <a:lnTo>
                    <a:pt x="57191" y="36902"/>
                  </a:lnTo>
                  <a:lnTo>
                    <a:pt x="56938" y="37554"/>
                  </a:lnTo>
                  <a:lnTo>
                    <a:pt x="56675" y="38205"/>
                  </a:lnTo>
                  <a:lnTo>
                    <a:pt x="56392" y="38836"/>
                  </a:lnTo>
                  <a:lnTo>
                    <a:pt x="56099" y="39457"/>
                  </a:lnTo>
                  <a:lnTo>
                    <a:pt x="55795" y="40058"/>
                  </a:lnTo>
                  <a:lnTo>
                    <a:pt x="55472" y="40648"/>
                  </a:lnTo>
                  <a:lnTo>
                    <a:pt x="55138" y="41218"/>
                  </a:lnTo>
                  <a:lnTo>
                    <a:pt x="54784" y="41778"/>
                  </a:lnTo>
                  <a:lnTo>
                    <a:pt x="54430" y="42318"/>
                  </a:lnTo>
                  <a:lnTo>
                    <a:pt x="54055" y="42827"/>
                  </a:lnTo>
                  <a:lnTo>
                    <a:pt x="53863" y="43081"/>
                  </a:lnTo>
                  <a:lnTo>
                    <a:pt x="53661" y="43315"/>
                  </a:lnTo>
                  <a:lnTo>
                    <a:pt x="53469" y="43560"/>
                  </a:lnTo>
                  <a:lnTo>
                    <a:pt x="53266" y="43794"/>
                  </a:lnTo>
                  <a:lnTo>
                    <a:pt x="53064" y="44018"/>
                  </a:lnTo>
                  <a:lnTo>
                    <a:pt x="52852" y="44232"/>
                  </a:lnTo>
                  <a:lnTo>
                    <a:pt x="52639" y="44445"/>
                  </a:lnTo>
                  <a:lnTo>
                    <a:pt x="52427" y="44649"/>
                  </a:lnTo>
                  <a:lnTo>
                    <a:pt x="52204" y="44853"/>
                  </a:lnTo>
                  <a:lnTo>
                    <a:pt x="51992" y="45046"/>
                  </a:lnTo>
                  <a:lnTo>
                    <a:pt x="51769" y="45229"/>
                  </a:lnTo>
                  <a:lnTo>
                    <a:pt x="51537" y="45402"/>
                  </a:lnTo>
                  <a:lnTo>
                    <a:pt x="51314" y="45575"/>
                  </a:lnTo>
                  <a:lnTo>
                    <a:pt x="51082" y="45738"/>
                  </a:lnTo>
                  <a:lnTo>
                    <a:pt x="50839" y="45891"/>
                  </a:lnTo>
                  <a:lnTo>
                    <a:pt x="50606" y="46033"/>
                  </a:lnTo>
                  <a:lnTo>
                    <a:pt x="50363" y="46166"/>
                  </a:lnTo>
                  <a:lnTo>
                    <a:pt x="50121" y="46298"/>
                  </a:lnTo>
                  <a:lnTo>
                    <a:pt x="49868" y="46420"/>
                  </a:lnTo>
                  <a:lnTo>
                    <a:pt x="49625" y="46532"/>
                  </a:lnTo>
                  <a:lnTo>
                    <a:pt x="49372" y="46634"/>
                  </a:lnTo>
                  <a:lnTo>
                    <a:pt x="49119" y="46726"/>
                  </a:lnTo>
                  <a:lnTo>
                    <a:pt x="48856" y="46807"/>
                  </a:lnTo>
                  <a:lnTo>
                    <a:pt x="48593" y="46888"/>
                  </a:lnTo>
                  <a:lnTo>
                    <a:pt x="48330" y="46950"/>
                  </a:lnTo>
                  <a:lnTo>
                    <a:pt x="48067" y="47000"/>
                  </a:lnTo>
                  <a:lnTo>
                    <a:pt x="47794" y="47051"/>
                  </a:lnTo>
                  <a:lnTo>
                    <a:pt x="47531" y="47082"/>
                  </a:lnTo>
                  <a:lnTo>
                    <a:pt x="47248" y="47112"/>
                  </a:lnTo>
                  <a:lnTo>
                    <a:pt x="46975" y="47123"/>
                  </a:lnTo>
                  <a:lnTo>
                    <a:pt x="46499" y="47133"/>
                  </a:lnTo>
                  <a:lnTo>
                    <a:pt x="45599" y="47133"/>
                  </a:lnTo>
                  <a:lnTo>
                    <a:pt x="45164" y="47112"/>
                  </a:lnTo>
                  <a:lnTo>
                    <a:pt x="44729" y="47082"/>
                  </a:lnTo>
                  <a:lnTo>
                    <a:pt x="44325" y="47041"/>
                  </a:lnTo>
                  <a:lnTo>
                    <a:pt x="43920" y="46990"/>
                  </a:lnTo>
                  <a:lnTo>
                    <a:pt x="43526" y="46939"/>
                  </a:lnTo>
                  <a:lnTo>
                    <a:pt x="43606" y="46634"/>
                  </a:lnTo>
                  <a:lnTo>
                    <a:pt x="43667" y="46410"/>
                  </a:lnTo>
                  <a:lnTo>
                    <a:pt x="43718" y="46206"/>
                  </a:lnTo>
                  <a:lnTo>
                    <a:pt x="43809" y="45769"/>
                  </a:lnTo>
                  <a:lnTo>
                    <a:pt x="43900" y="45321"/>
                  </a:lnTo>
                  <a:lnTo>
                    <a:pt x="43981" y="44873"/>
                  </a:lnTo>
                  <a:lnTo>
                    <a:pt x="44052" y="44435"/>
                  </a:lnTo>
                  <a:lnTo>
                    <a:pt x="44102" y="43997"/>
                  </a:lnTo>
                  <a:lnTo>
                    <a:pt x="44153" y="43570"/>
                  </a:lnTo>
                  <a:lnTo>
                    <a:pt x="44173" y="43142"/>
                  </a:lnTo>
                  <a:lnTo>
                    <a:pt x="44183" y="42735"/>
                  </a:lnTo>
                  <a:lnTo>
                    <a:pt x="44173" y="42328"/>
                  </a:lnTo>
                  <a:lnTo>
                    <a:pt x="44132" y="41941"/>
                  </a:lnTo>
                  <a:lnTo>
                    <a:pt x="44112" y="41748"/>
                  </a:lnTo>
                  <a:lnTo>
                    <a:pt x="44082" y="41554"/>
                  </a:lnTo>
                  <a:lnTo>
                    <a:pt x="44041" y="41371"/>
                  </a:lnTo>
                  <a:lnTo>
                    <a:pt x="43991" y="41198"/>
                  </a:lnTo>
                  <a:lnTo>
                    <a:pt x="43940" y="41015"/>
                  </a:lnTo>
                  <a:lnTo>
                    <a:pt x="43880" y="40852"/>
                  </a:lnTo>
                  <a:lnTo>
                    <a:pt x="43819" y="40679"/>
                  </a:lnTo>
                  <a:lnTo>
                    <a:pt x="43738" y="40516"/>
                  </a:lnTo>
                  <a:lnTo>
                    <a:pt x="43657" y="40363"/>
                  </a:lnTo>
                  <a:lnTo>
                    <a:pt x="43566" y="40211"/>
                  </a:lnTo>
                  <a:lnTo>
                    <a:pt x="43465" y="40058"/>
                  </a:lnTo>
                  <a:lnTo>
                    <a:pt x="43364" y="39915"/>
                  </a:lnTo>
                  <a:lnTo>
                    <a:pt x="43222" y="39752"/>
                  </a:lnTo>
                  <a:lnTo>
                    <a:pt x="43070" y="39600"/>
                  </a:lnTo>
                  <a:lnTo>
                    <a:pt x="42909" y="39457"/>
                  </a:lnTo>
                  <a:lnTo>
                    <a:pt x="42737" y="39325"/>
                  </a:lnTo>
                  <a:lnTo>
                    <a:pt x="42555" y="39203"/>
                  </a:lnTo>
                  <a:lnTo>
                    <a:pt x="42362" y="39091"/>
                  </a:lnTo>
                  <a:lnTo>
                    <a:pt x="42160" y="38999"/>
                  </a:lnTo>
                  <a:lnTo>
                    <a:pt x="41948" y="38908"/>
                  </a:lnTo>
                  <a:lnTo>
                    <a:pt x="41725" y="38826"/>
                  </a:lnTo>
                  <a:lnTo>
                    <a:pt x="41482" y="38755"/>
                  </a:lnTo>
                  <a:lnTo>
                    <a:pt x="41240" y="38704"/>
                  </a:lnTo>
                  <a:lnTo>
                    <a:pt x="40987" y="38653"/>
                  </a:lnTo>
                  <a:lnTo>
                    <a:pt x="40714" y="38612"/>
                  </a:lnTo>
                  <a:lnTo>
                    <a:pt x="40440" y="38592"/>
                  </a:lnTo>
                  <a:lnTo>
                    <a:pt x="40157" y="38572"/>
                  </a:lnTo>
                  <a:lnTo>
                    <a:pt x="39641" y="38572"/>
                  </a:lnTo>
                  <a:lnTo>
                    <a:pt x="39500" y="38582"/>
                  </a:lnTo>
                  <a:lnTo>
                    <a:pt x="39368" y="38592"/>
                  </a:lnTo>
                  <a:lnTo>
                    <a:pt x="39237" y="38612"/>
                  </a:lnTo>
                  <a:lnTo>
                    <a:pt x="39105" y="38643"/>
                  </a:lnTo>
                  <a:lnTo>
                    <a:pt x="38974" y="38673"/>
                  </a:lnTo>
                  <a:lnTo>
                    <a:pt x="38852" y="38724"/>
                  </a:lnTo>
                  <a:lnTo>
                    <a:pt x="38721" y="38765"/>
                  </a:lnTo>
                  <a:lnTo>
                    <a:pt x="38610" y="38826"/>
                  </a:lnTo>
                  <a:lnTo>
                    <a:pt x="38488" y="38887"/>
                  </a:lnTo>
                  <a:lnTo>
                    <a:pt x="38367" y="38958"/>
                  </a:lnTo>
                  <a:lnTo>
                    <a:pt x="38256" y="39030"/>
                  </a:lnTo>
                  <a:lnTo>
                    <a:pt x="38154" y="39111"/>
                  </a:lnTo>
                  <a:lnTo>
                    <a:pt x="38043" y="39203"/>
                  </a:lnTo>
                  <a:lnTo>
                    <a:pt x="37942" y="39294"/>
                  </a:lnTo>
                  <a:lnTo>
                    <a:pt x="37841" y="39386"/>
                  </a:lnTo>
                  <a:lnTo>
                    <a:pt x="37750" y="39488"/>
                  </a:lnTo>
                  <a:lnTo>
                    <a:pt x="37659" y="39600"/>
                  </a:lnTo>
                  <a:lnTo>
                    <a:pt x="37568" y="39712"/>
                  </a:lnTo>
                  <a:lnTo>
                    <a:pt x="37487" y="39824"/>
                  </a:lnTo>
                  <a:lnTo>
                    <a:pt x="37406" y="39946"/>
                  </a:lnTo>
                  <a:lnTo>
                    <a:pt x="37335" y="40078"/>
                  </a:lnTo>
                  <a:lnTo>
                    <a:pt x="37264" y="40211"/>
                  </a:lnTo>
                  <a:lnTo>
                    <a:pt x="37133" y="40485"/>
                  </a:lnTo>
                  <a:lnTo>
                    <a:pt x="37032" y="40770"/>
                  </a:lnTo>
                  <a:lnTo>
                    <a:pt x="36981" y="40923"/>
                  </a:lnTo>
                  <a:lnTo>
                    <a:pt x="36941" y="41076"/>
                  </a:lnTo>
                  <a:lnTo>
                    <a:pt x="36910" y="41239"/>
                  </a:lnTo>
                  <a:lnTo>
                    <a:pt x="36880" y="41402"/>
                  </a:lnTo>
                  <a:lnTo>
                    <a:pt x="36860" y="41564"/>
                  </a:lnTo>
                  <a:lnTo>
                    <a:pt x="36839" y="41727"/>
                  </a:lnTo>
                  <a:lnTo>
                    <a:pt x="36829" y="41931"/>
                  </a:lnTo>
                  <a:lnTo>
                    <a:pt x="36819" y="42135"/>
                  </a:lnTo>
                  <a:lnTo>
                    <a:pt x="36829" y="42338"/>
                  </a:lnTo>
                  <a:lnTo>
                    <a:pt x="36839" y="42552"/>
                  </a:lnTo>
                  <a:lnTo>
                    <a:pt x="36870" y="42756"/>
                  </a:lnTo>
                  <a:lnTo>
                    <a:pt x="36900" y="42969"/>
                  </a:lnTo>
                  <a:lnTo>
                    <a:pt x="36951" y="43183"/>
                  </a:lnTo>
                  <a:lnTo>
                    <a:pt x="37001" y="43397"/>
                  </a:lnTo>
                  <a:lnTo>
                    <a:pt x="37072" y="43621"/>
                  </a:lnTo>
                  <a:lnTo>
                    <a:pt x="37153" y="43835"/>
                  </a:lnTo>
                  <a:lnTo>
                    <a:pt x="37244" y="44048"/>
                  </a:lnTo>
                  <a:lnTo>
                    <a:pt x="37345" y="44262"/>
                  </a:lnTo>
                  <a:lnTo>
                    <a:pt x="37457" y="44476"/>
                  </a:lnTo>
                  <a:lnTo>
                    <a:pt x="37578" y="44679"/>
                  </a:lnTo>
                  <a:lnTo>
                    <a:pt x="37720" y="44893"/>
                  </a:lnTo>
                  <a:lnTo>
                    <a:pt x="37871" y="45097"/>
                  </a:lnTo>
                  <a:lnTo>
                    <a:pt x="38033" y="45300"/>
                  </a:lnTo>
                  <a:lnTo>
                    <a:pt x="38205" y="45494"/>
                  </a:lnTo>
                  <a:lnTo>
                    <a:pt x="38397" y="45697"/>
                  </a:lnTo>
                  <a:lnTo>
                    <a:pt x="38600" y="45881"/>
                  </a:lnTo>
                  <a:lnTo>
                    <a:pt x="38822" y="46074"/>
                  </a:lnTo>
                  <a:lnTo>
                    <a:pt x="39055" y="46247"/>
                  </a:lnTo>
                  <a:lnTo>
                    <a:pt x="39297" y="46420"/>
                  </a:lnTo>
                  <a:lnTo>
                    <a:pt x="39560" y="46593"/>
                  </a:lnTo>
                  <a:lnTo>
                    <a:pt x="39844" y="46756"/>
                  </a:lnTo>
                  <a:lnTo>
                    <a:pt x="40137" y="46909"/>
                  </a:lnTo>
                  <a:lnTo>
                    <a:pt x="40440" y="47062"/>
                  </a:lnTo>
                  <a:lnTo>
                    <a:pt x="40764" y="47204"/>
                  </a:lnTo>
                  <a:lnTo>
                    <a:pt x="41108" y="47336"/>
                  </a:lnTo>
                  <a:lnTo>
                    <a:pt x="41462" y="47459"/>
                  </a:lnTo>
                  <a:lnTo>
                    <a:pt x="41836" y="47571"/>
                  </a:lnTo>
                  <a:lnTo>
                    <a:pt x="42231" y="47672"/>
                  </a:lnTo>
                  <a:lnTo>
                    <a:pt x="42109" y="47947"/>
                  </a:lnTo>
                  <a:lnTo>
                    <a:pt x="41978" y="48242"/>
                  </a:lnTo>
                  <a:lnTo>
                    <a:pt x="41836" y="48538"/>
                  </a:lnTo>
                  <a:lnTo>
                    <a:pt x="41685" y="48853"/>
                  </a:lnTo>
                  <a:lnTo>
                    <a:pt x="41513" y="49169"/>
                  </a:lnTo>
                  <a:lnTo>
                    <a:pt x="41320" y="49495"/>
                  </a:lnTo>
                  <a:lnTo>
                    <a:pt x="41118" y="49830"/>
                  </a:lnTo>
                  <a:lnTo>
                    <a:pt x="40896" y="50177"/>
                  </a:lnTo>
                  <a:lnTo>
                    <a:pt x="40663" y="50512"/>
                  </a:lnTo>
                  <a:lnTo>
                    <a:pt x="40410" y="50859"/>
                  </a:lnTo>
                  <a:lnTo>
                    <a:pt x="40137" y="51205"/>
                  </a:lnTo>
                  <a:lnTo>
                    <a:pt x="39844" y="51551"/>
                  </a:lnTo>
                  <a:lnTo>
                    <a:pt x="39530" y="51897"/>
                  </a:lnTo>
                  <a:lnTo>
                    <a:pt x="39196" y="52233"/>
                  </a:lnTo>
                  <a:lnTo>
                    <a:pt x="38842" y="52559"/>
                  </a:lnTo>
                  <a:lnTo>
                    <a:pt x="38468" y="52884"/>
                  </a:lnTo>
                  <a:lnTo>
                    <a:pt x="38074" y="53210"/>
                  </a:lnTo>
                  <a:lnTo>
                    <a:pt x="37649" y="53516"/>
                  </a:lnTo>
                  <a:lnTo>
                    <a:pt x="37214" y="53811"/>
                  </a:lnTo>
                  <a:lnTo>
                    <a:pt x="36748" y="54096"/>
                  </a:lnTo>
                  <a:lnTo>
                    <a:pt x="36506" y="54228"/>
                  </a:lnTo>
                  <a:lnTo>
                    <a:pt x="36253" y="54360"/>
                  </a:lnTo>
                  <a:lnTo>
                    <a:pt x="36000" y="54493"/>
                  </a:lnTo>
                  <a:lnTo>
                    <a:pt x="35737" y="54615"/>
                  </a:lnTo>
                  <a:lnTo>
                    <a:pt x="35474" y="54737"/>
                  </a:lnTo>
                  <a:lnTo>
                    <a:pt x="35201" y="54849"/>
                  </a:lnTo>
                  <a:lnTo>
                    <a:pt x="34928" y="54961"/>
                  </a:lnTo>
                  <a:lnTo>
                    <a:pt x="34634" y="55073"/>
                  </a:lnTo>
                  <a:lnTo>
                    <a:pt x="34341" y="55175"/>
                  </a:lnTo>
                  <a:lnTo>
                    <a:pt x="34048" y="55266"/>
                  </a:lnTo>
                  <a:lnTo>
                    <a:pt x="33744" y="55358"/>
                  </a:lnTo>
                  <a:lnTo>
                    <a:pt x="33431" y="55439"/>
                  </a:lnTo>
                  <a:lnTo>
                    <a:pt x="33107" y="55521"/>
                  </a:lnTo>
                  <a:lnTo>
                    <a:pt x="32783" y="55592"/>
                  </a:lnTo>
                  <a:lnTo>
                    <a:pt x="32450" y="55663"/>
                  </a:lnTo>
                  <a:lnTo>
                    <a:pt x="32106" y="55725"/>
                  </a:lnTo>
                  <a:lnTo>
                    <a:pt x="31762" y="55775"/>
                  </a:lnTo>
                  <a:lnTo>
                    <a:pt x="31408" y="55826"/>
                  </a:lnTo>
                  <a:lnTo>
                    <a:pt x="31044" y="55867"/>
                  </a:lnTo>
                  <a:lnTo>
                    <a:pt x="30679" y="55898"/>
                  </a:lnTo>
                  <a:lnTo>
                    <a:pt x="30295" y="55928"/>
                  </a:lnTo>
                  <a:lnTo>
                    <a:pt x="29911" y="55948"/>
                  </a:lnTo>
                  <a:lnTo>
                    <a:pt x="29526" y="55959"/>
                  </a:lnTo>
                  <a:lnTo>
                    <a:pt x="28525" y="55959"/>
                  </a:lnTo>
                  <a:lnTo>
                    <a:pt x="27908" y="55928"/>
                  </a:lnTo>
                  <a:lnTo>
                    <a:pt x="27281" y="55887"/>
                  </a:lnTo>
                  <a:lnTo>
                    <a:pt x="26654" y="55826"/>
                  </a:lnTo>
                  <a:lnTo>
                    <a:pt x="26188" y="55765"/>
                  </a:lnTo>
                  <a:lnTo>
                    <a:pt x="25733" y="55704"/>
                  </a:lnTo>
                  <a:lnTo>
                    <a:pt x="25298" y="55633"/>
                  </a:lnTo>
                  <a:lnTo>
                    <a:pt x="24863" y="55562"/>
                  </a:lnTo>
                  <a:lnTo>
                    <a:pt x="24438" y="55470"/>
                  </a:lnTo>
                  <a:lnTo>
                    <a:pt x="24034" y="55378"/>
                  </a:lnTo>
                  <a:lnTo>
                    <a:pt x="23639" y="55277"/>
                  </a:lnTo>
                  <a:lnTo>
                    <a:pt x="23245" y="55175"/>
                  </a:lnTo>
                  <a:lnTo>
                    <a:pt x="22871" y="55063"/>
                  </a:lnTo>
                  <a:lnTo>
                    <a:pt x="22506" y="54941"/>
                  </a:lnTo>
                  <a:lnTo>
                    <a:pt x="22152" y="54808"/>
                  </a:lnTo>
                  <a:lnTo>
                    <a:pt x="21808" y="54666"/>
                  </a:lnTo>
                  <a:lnTo>
                    <a:pt x="21475" y="54523"/>
                  </a:lnTo>
                  <a:lnTo>
                    <a:pt x="21161" y="54381"/>
                  </a:lnTo>
                  <a:lnTo>
                    <a:pt x="20847" y="54218"/>
                  </a:lnTo>
                  <a:lnTo>
                    <a:pt x="20554" y="54055"/>
                  </a:lnTo>
                  <a:lnTo>
                    <a:pt x="20271" y="53882"/>
                  </a:lnTo>
                  <a:lnTo>
                    <a:pt x="19998" y="53709"/>
                  </a:lnTo>
                  <a:lnTo>
                    <a:pt x="19735" y="53516"/>
                  </a:lnTo>
                  <a:lnTo>
                    <a:pt x="19492" y="53332"/>
                  </a:lnTo>
                  <a:lnTo>
                    <a:pt x="19259" y="53129"/>
                  </a:lnTo>
                  <a:lnTo>
                    <a:pt x="19037" y="52925"/>
                  </a:lnTo>
                  <a:lnTo>
                    <a:pt x="18824" y="52711"/>
                  </a:lnTo>
                  <a:lnTo>
                    <a:pt x="18622" y="52498"/>
                  </a:lnTo>
                  <a:lnTo>
                    <a:pt x="18440" y="52274"/>
                  </a:lnTo>
                  <a:lnTo>
                    <a:pt x="18268" y="52039"/>
                  </a:lnTo>
                  <a:lnTo>
                    <a:pt x="18106" y="51805"/>
                  </a:lnTo>
                  <a:lnTo>
                    <a:pt x="17965" y="51561"/>
                  </a:lnTo>
                  <a:lnTo>
                    <a:pt x="17823" y="51317"/>
                  </a:lnTo>
                  <a:lnTo>
                    <a:pt x="17702" y="51062"/>
                  </a:lnTo>
                  <a:lnTo>
                    <a:pt x="17601" y="50798"/>
                  </a:lnTo>
                  <a:lnTo>
                    <a:pt x="17510" y="50533"/>
                  </a:lnTo>
                  <a:lnTo>
                    <a:pt x="17874" y="50411"/>
                  </a:lnTo>
                  <a:lnTo>
                    <a:pt x="18228" y="50278"/>
                  </a:lnTo>
                  <a:lnTo>
                    <a:pt x="18572" y="50136"/>
                  </a:lnTo>
                  <a:lnTo>
                    <a:pt x="18905" y="49973"/>
                  </a:lnTo>
                  <a:lnTo>
                    <a:pt x="19229" y="49800"/>
                  </a:lnTo>
                  <a:lnTo>
                    <a:pt x="19543" y="49617"/>
                  </a:lnTo>
                  <a:lnTo>
                    <a:pt x="19836" y="49423"/>
                  </a:lnTo>
                  <a:lnTo>
                    <a:pt x="20129" y="49220"/>
                  </a:lnTo>
                  <a:lnTo>
                    <a:pt x="20402" y="49006"/>
                  </a:lnTo>
                  <a:lnTo>
                    <a:pt x="20665" y="48782"/>
                  </a:lnTo>
                  <a:lnTo>
                    <a:pt x="20918" y="48558"/>
                  </a:lnTo>
                  <a:lnTo>
                    <a:pt x="21161" y="48314"/>
                  </a:lnTo>
                  <a:lnTo>
                    <a:pt x="21394" y="48069"/>
                  </a:lnTo>
                  <a:lnTo>
                    <a:pt x="21616" y="47825"/>
                  </a:lnTo>
                  <a:lnTo>
                    <a:pt x="21819" y="47571"/>
                  </a:lnTo>
                  <a:lnTo>
                    <a:pt x="22011" y="47306"/>
                  </a:lnTo>
                  <a:lnTo>
                    <a:pt x="22193" y="47051"/>
                  </a:lnTo>
                  <a:lnTo>
                    <a:pt x="22365" y="46787"/>
                  </a:lnTo>
                  <a:lnTo>
                    <a:pt x="22516" y="46522"/>
                  </a:lnTo>
                  <a:lnTo>
                    <a:pt x="22668" y="46257"/>
                  </a:lnTo>
                  <a:lnTo>
                    <a:pt x="22800" y="45993"/>
                  </a:lnTo>
                  <a:lnTo>
                    <a:pt x="22911" y="45728"/>
                  </a:lnTo>
                  <a:lnTo>
                    <a:pt x="23022" y="45463"/>
                  </a:lnTo>
                  <a:lnTo>
                    <a:pt x="23113" y="45199"/>
                  </a:lnTo>
                  <a:lnTo>
                    <a:pt x="23194" y="44934"/>
                  </a:lnTo>
                  <a:lnTo>
                    <a:pt x="23255" y="44679"/>
                  </a:lnTo>
                  <a:lnTo>
                    <a:pt x="23305" y="44435"/>
                  </a:lnTo>
                  <a:lnTo>
                    <a:pt x="23346" y="44191"/>
                  </a:lnTo>
                  <a:lnTo>
                    <a:pt x="23366" y="43947"/>
                  </a:lnTo>
                  <a:lnTo>
                    <a:pt x="23376" y="43712"/>
                  </a:lnTo>
                  <a:lnTo>
                    <a:pt x="23376" y="43488"/>
                  </a:lnTo>
                  <a:lnTo>
                    <a:pt x="23356" y="43275"/>
                  </a:lnTo>
                  <a:lnTo>
                    <a:pt x="23326" y="43051"/>
                  </a:lnTo>
                  <a:lnTo>
                    <a:pt x="23275" y="42827"/>
                  </a:lnTo>
                  <a:lnTo>
                    <a:pt x="23204" y="42633"/>
                  </a:lnTo>
                  <a:lnTo>
                    <a:pt x="23113" y="42450"/>
                  </a:lnTo>
                  <a:lnTo>
                    <a:pt x="23012" y="42277"/>
                  </a:lnTo>
                  <a:lnTo>
                    <a:pt x="22891" y="42135"/>
                  </a:lnTo>
                  <a:lnTo>
                    <a:pt x="22759" y="42002"/>
                  </a:lnTo>
                  <a:lnTo>
                    <a:pt x="22608" y="41890"/>
                  </a:lnTo>
                  <a:lnTo>
                    <a:pt x="22446" y="41799"/>
                  </a:lnTo>
                  <a:lnTo>
                    <a:pt x="22274" y="41717"/>
                  </a:lnTo>
                  <a:lnTo>
                    <a:pt x="22082" y="41666"/>
                  </a:lnTo>
                  <a:lnTo>
                    <a:pt x="21889" y="41626"/>
                  </a:lnTo>
                  <a:lnTo>
                    <a:pt x="21677" y="41615"/>
                  </a:lnTo>
                  <a:lnTo>
                    <a:pt x="21454" y="41615"/>
                  </a:lnTo>
                  <a:lnTo>
                    <a:pt x="21222" y="41646"/>
                  </a:lnTo>
                  <a:lnTo>
                    <a:pt x="20989" y="41697"/>
                  </a:lnTo>
                  <a:lnTo>
                    <a:pt x="20736" y="41768"/>
                  </a:lnTo>
                  <a:lnTo>
                    <a:pt x="20483" y="41860"/>
                  </a:lnTo>
                  <a:lnTo>
                    <a:pt x="20241" y="41961"/>
                  </a:lnTo>
                  <a:lnTo>
                    <a:pt x="19998" y="42084"/>
                  </a:lnTo>
                  <a:lnTo>
                    <a:pt x="19755" y="42226"/>
                  </a:lnTo>
                  <a:lnTo>
                    <a:pt x="19522" y="42379"/>
                  </a:lnTo>
                  <a:lnTo>
                    <a:pt x="19290" y="42552"/>
                  </a:lnTo>
                  <a:lnTo>
                    <a:pt x="19057" y="42735"/>
                  </a:lnTo>
                  <a:lnTo>
                    <a:pt x="18835" y="42929"/>
                  </a:lnTo>
                  <a:lnTo>
                    <a:pt x="18612" y="43132"/>
                  </a:lnTo>
                  <a:lnTo>
                    <a:pt x="18400" y="43356"/>
                  </a:lnTo>
                  <a:lnTo>
                    <a:pt x="18197" y="43590"/>
                  </a:lnTo>
                  <a:lnTo>
                    <a:pt x="17995" y="43835"/>
                  </a:lnTo>
                  <a:lnTo>
                    <a:pt x="17813" y="44089"/>
                  </a:lnTo>
                  <a:lnTo>
                    <a:pt x="17631" y="44354"/>
                  </a:lnTo>
                  <a:lnTo>
                    <a:pt x="17449" y="44629"/>
                  </a:lnTo>
                  <a:lnTo>
                    <a:pt x="17287" y="44914"/>
                  </a:lnTo>
                  <a:lnTo>
                    <a:pt x="17135" y="45209"/>
                  </a:lnTo>
                  <a:lnTo>
                    <a:pt x="16994" y="45504"/>
                  </a:lnTo>
                  <a:lnTo>
                    <a:pt x="16862" y="45809"/>
                  </a:lnTo>
                  <a:lnTo>
                    <a:pt x="16741" y="46125"/>
                  </a:lnTo>
                  <a:lnTo>
                    <a:pt x="16629" y="46441"/>
                  </a:lnTo>
                  <a:lnTo>
                    <a:pt x="16538" y="46766"/>
                  </a:lnTo>
                  <a:lnTo>
                    <a:pt x="16458" y="47092"/>
                  </a:lnTo>
                  <a:lnTo>
                    <a:pt x="16387" y="47418"/>
                  </a:lnTo>
                  <a:lnTo>
                    <a:pt x="16326" y="47754"/>
                  </a:lnTo>
                  <a:lnTo>
                    <a:pt x="16286" y="48090"/>
                  </a:lnTo>
                  <a:lnTo>
                    <a:pt x="16265" y="48436"/>
                  </a:lnTo>
                  <a:lnTo>
                    <a:pt x="16255" y="48772"/>
                  </a:lnTo>
                  <a:lnTo>
                    <a:pt x="16265" y="49118"/>
                  </a:lnTo>
                  <a:lnTo>
                    <a:pt x="16296" y="49454"/>
                  </a:lnTo>
                  <a:lnTo>
                    <a:pt x="16336" y="49800"/>
                  </a:lnTo>
                  <a:lnTo>
                    <a:pt x="15992" y="49851"/>
                  </a:lnTo>
                  <a:lnTo>
                    <a:pt x="15648" y="49881"/>
                  </a:lnTo>
                  <a:lnTo>
                    <a:pt x="15304" y="49902"/>
                  </a:lnTo>
                  <a:lnTo>
                    <a:pt x="14950" y="49902"/>
                  </a:lnTo>
                  <a:lnTo>
                    <a:pt x="14596" y="49892"/>
                  </a:lnTo>
                  <a:lnTo>
                    <a:pt x="14242" y="49871"/>
                  </a:lnTo>
                  <a:lnTo>
                    <a:pt x="13878" y="49820"/>
                  </a:lnTo>
                  <a:lnTo>
                    <a:pt x="13514" y="49769"/>
                  </a:lnTo>
                  <a:lnTo>
                    <a:pt x="13140" y="49698"/>
                  </a:lnTo>
                  <a:lnTo>
                    <a:pt x="12776" y="49606"/>
                  </a:lnTo>
                  <a:lnTo>
                    <a:pt x="12401" y="49505"/>
                  </a:lnTo>
                  <a:lnTo>
                    <a:pt x="12017" y="49393"/>
                  </a:lnTo>
                  <a:lnTo>
                    <a:pt x="11643" y="49260"/>
                  </a:lnTo>
                  <a:lnTo>
                    <a:pt x="11258" y="49118"/>
                  </a:lnTo>
                  <a:lnTo>
                    <a:pt x="10874" y="48955"/>
                  </a:lnTo>
                  <a:lnTo>
                    <a:pt x="10490" y="48782"/>
                  </a:lnTo>
                  <a:lnTo>
                    <a:pt x="10146" y="48609"/>
                  </a:lnTo>
                  <a:lnTo>
                    <a:pt x="9812" y="48426"/>
                  </a:lnTo>
                  <a:lnTo>
                    <a:pt x="9478" y="48222"/>
                  </a:lnTo>
                  <a:lnTo>
                    <a:pt x="9154" y="48018"/>
                  </a:lnTo>
                  <a:lnTo>
                    <a:pt x="8841" y="47784"/>
                  </a:lnTo>
                  <a:lnTo>
                    <a:pt x="8527" y="47550"/>
                  </a:lnTo>
                  <a:lnTo>
                    <a:pt x="8214" y="47296"/>
                  </a:lnTo>
                  <a:lnTo>
                    <a:pt x="7920" y="47031"/>
                  </a:lnTo>
                  <a:lnTo>
                    <a:pt x="7617" y="46756"/>
                  </a:lnTo>
                  <a:lnTo>
                    <a:pt x="7334" y="46471"/>
                  </a:lnTo>
                  <a:lnTo>
                    <a:pt x="7050" y="46176"/>
                  </a:lnTo>
                  <a:lnTo>
                    <a:pt x="6767" y="45871"/>
                  </a:lnTo>
                  <a:lnTo>
                    <a:pt x="6504" y="45555"/>
                  </a:lnTo>
                  <a:lnTo>
                    <a:pt x="6231" y="45219"/>
                  </a:lnTo>
                  <a:lnTo>
                    <a:pt x="5978" y="44883"/>
                  </a:lnTo>
                  <a:lnTo>
                    <a:pt x="5725" y="44537"/>
                  </a:lnTo>
                  <a:lnTo>
                    <a:pt x="5473" y="44181"/>
                  </a:lnTo>
                  <a:lnTo>
                    <a:pt x="5240" y="43824"/>
                  </a:lnTo>
                  <a:lnTo>
                    <a:pt x="4997" y="43448"/>
                  </a:lnTo>
                  <a:lnTo>
                    <a:pt x="4775" y="43071"/>
                  </a:lnTo>
                  <a:lnTo>
                    <a:pt x="4552" y="42684"/>
                  </a:lnTo>
                  <a:lnTo>
                    <a:pt x="4340" y="42287"/>
                  </a:lnTo>
                  <a:lnTo>
                    <a:pt x="4127" y="41890"/>
                  </a:lnTo>
                  <a:lnTo>
                    <a:pt x="3925" y="41483"/>
                  </a:lnTo>
                  <a:lnTo>
                    <a:pt x="3733" y="41076"/>
                  </a:lnTo>
                  <a:lnTo>
                    <a:pt x="3541" y="40658"/>
                  </a:lnTo>
                  <a:lnTo>
                    <a:pt x="3358" y="40241"/>
                  </a:lnTo>
                  <a:lnTo>
                    <a:pt x="3186" y="39814"/>
                  </a:lnTo>
                  <a:lnTo>
                    <a:pt x="3015" y="39386"/>
                  </a:lnTo>
                  <a:lnTo>
                    <a:pt x="2853" y="38948"/>
                  </a:lnTo>
                  <a:lnTo>
                    <a:pt x="2691" y="38521"/>
                  </a:lnTo>
                  <a:lnTo>
                    <a:pt x="2549" y="38073"/>
                  </a:lnTo>
                  <a:lnTo>
                    <a:pt x="2398" y="37635"/>
                  </a:lnTo>
                  <a:lnTo>
                    <a:pt x="2266" y="37187"/>
                  </a:lnTo>
                  <a:lnTo>
                    <a:pt x="2135" y="36749"/>
                  </a:lnTo>
                  <a:lnTo>
                    <a:pt x="2013" y="36302"/>
                  </a:lnTo>
                  <a:lnTo>
                    <a:pt x="1902" y="35854"/>
                  </a:lnTo>
                  <a:lnTo>
                    <a:pt x="1791" y="35406"/>
                  </a:lnTo>
                  <a:lnTo>
                    <a:pt x="1689" y="34948"/>
                  </a:lnTo>
                  <a:lnTo>
                    <a:pt x="1588" y="34500"/>
                  </a:lnTo>
                  <a:lnTo>
                    <a:pt x="1497" y="34052"/>
                  </a:lnTo>
                  <a:lnTo>
                    <a:pt x="1416" y="33604"/>
                  </a:lnTo>
                  <a:lnTo>
                    <a:pt x="1346" y="33156"/>
                  </a:lnTo>
                  <a:lnTo>
                    <a:pt x="1275" y="32718"/>
                  </a:lnTo>
                  <a:lnTo>
                    <a:pt x="1214" y="32270"/>
                  </a:lnTo>
                  <a:lnTo>
                    <a:pt x="1163" y="31833"/>
                  </a:lnTo>
                  <a:lnTo>
                    <a:pt x="1113" y="31395"/>
                  </a:lnTo>
                  <a:lnTo>
                    <a:pt x="1072" y="30957"/>
                  </a:lnTo>
                  <a:lnTo>
                    <a:pt x="1042" y="30530"/>
                  </a:lnTo>
                  <a:lnTo>
                    <a:pt x="1022" y="30102"/>
                  </a:lnTo>
                  <a:lnTo>
                    <a:pt x="1002" y="29685"/>
                  </a:lnTo>
                  <a:lnTo>
                    <a:pt x="992" y="29267"/>
                  </a:lnTo>
                  <a:lnTo>
                    <a:pt x="992" y="28850"/>
                  </a:lnTo>
                  <a:lnTo>
                    <a:pt x="992" y="28443"/>
                  </a:lnTo>
                  <a:lnTo>
                    <a:pt x="1002" y="28046"/>
                  </a:lnTo>
                  <a:lnTo>
                    <a:pt x="1022" y="27649"/>
                  </a:lnTo>
                  <a:lnTo>
                    <a:pt x="1042" y="27262"/>
                  </a:lnTo>
                  <a:lnTo>
                    <a:pt x="1083" y="26875"/>
                  </a:lnTo>
                  <a:lnTo>
                    <a:pt x="1123" y="26498"/>
                  </a:lnTo>
                  <a:lnTo>
                    <a:pt x="1163" y="26132"/>
                  </a:lnTo>
                  <a:lnTo>
                    <a:pt x="1224" y="25776"/>
                  </a:lnTo>
                  <a:lnTo>
                    <a:pt x="1285" y="25430"/>
                  </a:lnTo>
                  <a:lnTo>
                    <a:pt x="1356" y="25083"/>
                  </a:lnTo>
                  <a:lnTo>
                    <a:pt x="1437" y="24758"/>
                  </a:lnTo>
                  <a:lnTo>
                    <a:pt x="1578" y="24961"/>
                  </a:lnTo>
                  <a:lnTo>
                    <a:pt x="1730" y="25155"/>
                  </a:lnTo>
                  <a:lnTo>
                    <a:pt x="1892" y="25348"/>
                  </a:lnTo>
                  <a:lnTo>
                    <a:pt x="2054" y="25521"/>
                  </a:lnTo>
                  <a:lnTo>
                    <a:pt x="2226" y="25694"/>
                  </a:lnTo>
                  <a:lnTo>
                    <a:pt x="2398" y="25867"/>
                  </a:lnTo>
                  <a:lnTo>
                    <a:pt x="2580" y="26020"/>
                  </a:lnTo>
                  <a:lnTo>
                    <a:pt x="2772" y="26173"/>
                  </a:lnTo>
                  <a:lnTo>
                    <a:pt x="2964" y="26315"/>
                  </a:lnTo>
                  <a:lnTo>
                    <a:pt x="3166" y="26458"/>
                  </a:lnTo>
                  <a:lnTo>
                    <a:pt x="3379" y="26580"/>
                  </a:lnTo>
                  <a:lnTo>
                    <a:pt x="3591" y="26702"/>
                  </a:lnTo>
                  <a:lnTo>
                    <a:pt x="3804" y="26814"/>
                  </a:lnTo>
                  <a:lnTo>
                    <a:pt x="4026" y="26916"/>
                  </a:lnTo>
                  <a:lnTo>
                    <a:pt x="4259" y="27018"/>
                  </a:lnTo>
                  <a:lnTo>
                    <a:pt x="4491" y="27099"/>
                  </a:lnTo>
                  <a:lnTo>
                    <a:pt x="5027" y="27282"/>
                  </a:lnTo>
                  <a:lnTo>
                    <a:pt x="5543" y="27435"/>
                  </a:lnTo>
                  <a:lnTo>
                    <a:pt x="6049" y="27567"/>
                  </a:lnTo>
                  <a:lnTo>
                    <a:pt x="6545" y="27669"/>
                  </a:lnTo>
                  <a:lnTo>
                    <a:pt x="7020" y="27751"/>
                  </a:lnTo>
                  <a:lnTo>
                    <a:pt x="7485" y="27812"/>
                  </a:lnTo>
                  <a:lnTo>
                    <a:pt x="7930" y="27852"/>
                  </a:lnTo>
                  <a:lnTo>
                    <a:pt x="8365" y="27863"/>
                  </a:lnTo>
                  <a:lnTo>
                    <a:pt x="8608" y="27852"/>
                  </a:lnTo>
                  <a:lnTo>
                    <a:pt x="8841" y="27842"/>
                  </a:lnTo>
                  <a:lnTo>
                    <a:pt x="9063" y="27822"/>
                  </a:lnTo>
                  <a:lnTo>
                    <a:pt x="9286" y="27801"/>
                  </a:lnTo>
                  <a:lnTo>
                    <a:pt x="9488" y="27771"/>
                  </a:lnTo>
                  <a:lnTo>
                    <a:pt x="9691" y="27730"/>
                  </a:lnTo>
                  <a:lnTo>
                    <a:pt x="9873" y="27679"/>
                  </a:lnTo>
                  <a:lnTo>
                    <a:pt x="10055" y="27628"/>
                  </a:lnTo>
                  <a:lnTo>
                    <a:pt x="10227" y="27578"/>
                  </a:lnTo>
                  <a:lnTo>
                    <a:pt x="10399" y="27516"/>
                  </a:lnTo>
                  <a:lnTo>
                    <a:pt x="10550" y="27445"/>
                  </a:lnTo>
                  <a:lnTo>
                    <a:pt x="10702" y="27374"/>
                  </a:lnTo>
                  <a:lnTo>
                    <a:pt x="10844" y="27292"/>
                  </a:lnTo>
                  <a:lnTo>
                    <a:pt x="10975" y="27211"/>
                  </a:lnTo>
                  <a:lnTo>
                    <a:pt x="11097" y="27130"/>
                  </a:lnTo>
                  <a:lnTo>
                    <a:pt x="11218" y="27038"/>
                  </a:lnTo>
                  <a:lnTo>
                    <a:pt x="11329" y="26946"/>
                  </a:lnTo>
                  <a:lnTo>
                    <a:pt x="11430" y="26845"/>
                  </a:lnTo>
                  <a:lnTo>
                    <a:pt x="11531" y="26743"/>
                  </a:lnTo>
                  <a:lnTo>
                    <a:pt x="11612" y="26641"/>
                  </a:lnTo>
                  <a:lnTo>
                    <a:pt x="11693" y="26539"/>
                  </a:lnTo>
                  <a:lnTo>
                    <a:pt x="11774" y="26427"/>
                  </a:lnTo>
                  <a:lnTo>
                    <a:pt x="11845" y="26325"/>
                  </a:lnTo>
                  <a:lnTo>
                    <a:pt x="11906" y="26213"/>
                  </a:lnTo>
                  <a:lnTo>
                    <a:pt x="11956" y="26101"/>
                  </a:lnTo>
                  <a:lnTo>
                    <a:pt x="12007" y="25979"/>
                  </a:lnTo>
                  <a:lnTo>
                    <a:pt x="12047" y="25867"/>
                  </a:lnTo>
                  <a:lnTo>
                    <a:pt x="12088" y="25745"/>
                  </a:lnTo>
                  <a:lnTo>
                    <a:pt x="12138" y="25511"/>
                  </a:lnTo>
                  <a:lnTo>
                    <a:pt x="12179" y="25277"/>
                  </a:lnTo>
                  <a:lnTo>
                    <a:pt x="12189" y="25094"/>
                  </a:lnTo>
                  <a:lnTo>
                    <a:pt x="12179" y="24900"/>
                  </a:lnTo>
                  <a:lnTo>
                    <a:pt x="12169" y="24707"/>
                  </a:lnTo>
                  <a:lnTo>
                    <a:pt x="12138" y="24503"/>
                  </a:lnTo>
                  <a:lnTo>
                    <a:pt x="12088" y="24310"/>
                  </a:lnTo>
                  <a:lnTo>
                    <a:pt x="12027" y="24106"/>
                  </a:lnTo>
                  <a:lnTo>
                    <a:pt x="11956" y="23913"/>
                  </a:lnTo>
                  <a:lnTo>
                    <a:pt x="11875" y="23709"/>
                  </a:lnTo>
                  <a:lnTo>
                    <a:pt x="11774" y="23516"/>
                  </a:lnTo>
                  <a:lnTo>
                    <a:pt x="11663" y="23322"/>
                  </a:lnTo>
                  <a:lnTo>
                    <a:pt x="11542" y="23119"/>
                  </a:lnTo>
                  <a:lnTo>
                    <a:pt x="11400" y="22925"/>
                  </a:lnTo>
                  <a:lnTo>
                    <a:pt x="11248" y="22732"/>
                  </a:lnTo>
                  <a:lnTo>
                    <a:pt x="11076" y="22549"/>
                  </a:lnTo>
                  <a:lnTo>
                    <a:pt x="10894" y="22355"/>
                  </a:lnTo>
                  <a:lnTo>
                    <a:pt x="10702" y="22172"/>
                  </a:lnTo>
                  <a:lnTo>
                    <a:pt x="10500" y="21989"/>
                  </a:lnTo>
                  <a:lnTo>
                    <a:pt x="10277" y="21816"/>
                  </a:lnTo>
                  <a:lnTo>
                    <a:pt x="10045" y="21643"/>
                  </a:lnTo>
                  <a:lnTo>
                    <a:pt x="9792" y="21480"/>
                  </a:lnTo>
                  <a:lnTo>
                    <a:pt x="9529" y="21317"/>
                  </a:lnTo>
                  <a:lnTo>
                    <a:pt x="9256" y="21154"/>
                  </a:lnTo>
                  <a:lnTo>
                    <a:pt x="8972" y="21001"/>
                  </a:lnTo>
                  <a:lnTo>
                    <a:pt x="8669" y="20859"/>
                  </a:lnTo>
                  <a:lnTo>
                    <a:pt x="8345" y="20727"/>
                  </a:lnTo>
                  <a:lnTo>
                    <a:pt x="8022" y="20594"/>
                  </a:lnTo>
                  <a:lnTo>
                    <a:pt x="7678" y="20472"/>
                  </a:lnTo>
                  <a:lnTo>
                    <a:pt x="7324" y="20350"/>
                  </a:lnTo>
                  <a:lnTo>
                    <a:pt x="6949" y="20238"/>
                  </a:lnTo>
                  <a:lnTo>
                    <a:pt x="6565" y="20146"/>
                  </a:lnTo>
                  <a:lnTo>
                    <a:pt x="6170" y="20055"/>
                  </a:lnTo>
                  <a:lnTo>
                    <a:pt x="5756" y="19973"/>
                  </a:lnTo>
                  <a:lnTo>
                    <a:pt x="5584" y="19943"/>
                  </a:lnTo>
                  <a:lnTo>
                    <a:pt x="5412" y="19922"/>
                  </a:lnTo>
                  <a:lnTo>
                    <a:pt x="5240" y="19902"/>
                  </a:lnTo>
                  <a:lnTo>
                    <a:pt x="5078" y="19902"/>
                  </a:lnTo>
                  <a:lnTo>
                    <a:pt x="4906" y="19892"/>
                  </a:lnTo>
                  <a:lnTo>
                    <a:pt x="4744" y="19902"/>
                  </a:lnTo>
                  <a:lnTo>
                    <a:pt x="4582" y="19912"/>
                  </a:lnTo>
                  <a:lnTo>
                    <a:pt x="4421" y="19933"/>
                  </a:lnTo>
                  <a:lnTo>
                    <a:pt x="4269" y="19953"/>
                  </a:lnTo>
                  <a:lnTo>
                    <a:pt x="4107" y="19983"/>
                  </a:lnTo>
                  <a:lnTo>
                    <a:pt x="3955" y="20024"/>
                  </a:lnTo>
                  <a:lnTo>
                    <a:pt x="3804" y="20065"/>
                  </a:lnTo>
                  <a:lnTo>
                    <a:pt x="3662" y="20116"/>
                  </a:lnTo>
                  <a:lnTo>
                    <a:pt x="3510" y="20167"/>
                  </a:lnTo>
                  <a:lnTo>
                    <a:pt x="3369" y="20228"/>
                  </a:lnTo>
                  <a:lnTo>
                    <a:pt x="3227" y="20299"/>
                  </a:lnTo>
                  <a:lnTo>
                    <a:pt x="3095" y="20370"/>
                  </a:lnTo>
                  <a:lnTo>
                    <a:pt x="2954" y="20452"/>
                  </a:lnTo>
                  <a:lnTo>
                    <a:pt x="2822" y="20543"/>
                  </a:lnTo>
                  <a:lnTo>
                    <a:pt x="2701" y="20635"/>
                  </a:lnTo>
                  <a:lnTo>
                    <a:pt x="2569" y="20737"/>
                  </a:lnTo>
                  <a:lnTo>
                    <a:pt x="2448" y="20849"/>
                  </a:lnTo>
                  <a:lnTo>
                    <a:pt x="2327" y="20961"/>
                  </a:lnTo>
                  <a:lnTo>
                    <a:pt x="2205" y="21073"/>
                  </a:lnTo>
                  <a:lnTo>
                    <a:pt x="2084" y="21195"/>
                  </a:lnTo>
                  <a:lnTo>
                    <a:pt x="1973" y="21327"/>
                  </a:lnTo>
                  <a:lnTo>
                    <a:pt x="1760" y="21612"/>
                  </a:lnTo>
                  <a:lnTo>
                    <a:pt x="1548" y="21907"/>
                  </a:lnTo>
                  <a:lnTo>
                    <a:pt x="1356" y="22243"/>
                  </a:lnTo>
                  <a:lnTo>
                    <a:pt x="1285" y="21948"/>
                  </a:lnTo>
                  <a:lnTo>
                    <a:pt x="1224" y="21653"/>
                  </a:lnTo>
                  <a:lnTo>
                    <a:pt x="1163" y="21358"/>
                  </a:lnTo>
                  <a:lnTo>
                    <a:pt x="1123" y="21052"/>
                  </a:lnTo>
                  <a:lnTo>
                    <a:pt x="1093" y="20737"/>
                  </a:lnTo>
                  <a:lnTo>
                    <a:pt x="1062" y="20421"/>
                  </a:lnTo>
                  <a:lnTo>
                    <a:pt x="1052" y="20095"/>
                  </a:lnTo>
                  <a:lnTo>
                    <a:pt x="1052" y="19770"/>
                  </a:lnTo>
                  <a:lnTo>
                    <a:pt x="1052" y="19444"/>
                  </a:lnTo>
                  <a:lnTo>
                    <a:pt x="1072" y="19108"/>
                  </a:lnTo>
                  <a:lnTo>
                    <a:pt x="1093" y="18772"/>
                  </a:lnTo>
                  <a:lnTo>
                    <a:pt x="1123" y="18436"/>
                  </a:lnTo>
                  <a:lnTo>
                    <a:pt x="1163" y="18090"/>
                  </a:lnTo>
                  <a:lnTo>
                    <a:pt x="1214" y="17744"/>
                  </a:lnTo>
                  <a:lnTo>
                    <a:pt x="1275" y="17398"/>
                  </a:lnTo>
                  <a:lnTo>
                    <a:pt x="1346" y="17052"/>
                  </a:lnTo>
                  <a:lnTo>
                    <a:pt x="1426" y="16695"/>
                  </a:lnTo>
                  <a:lnTo>
                    <a:pt x="1518" y="16349"/>
                  </a:lnTo>
                  <a:lnTo>
                    <a:pt x="1609" y="15993"/>
                  </a:lnTo>
                  <a:lnTo>
                    <a:pt x="1720" y="15637"/>
                  </a:lnTo>
                  <a:lnTo>
                    <a:pt x="1831" y="15280"/>
                  </a:lnTo>
                  <a:lnTo>
                    <a:pt x="1952" y="14934"/>
                  </a:lnTo>
                  <a:lnTo>
                    <a:pt x="2084" y="14578"/>
                  </a:lnTo>
                  <a:lnTo>
                    <a:pt x="2226" y="14222"/>
                  </a:lnTo>
                  <a:lnTo>
                    <a:pt x="2377" y="13876"/>
                  </a:lnTo>
                  <a:lnTo>
                    <a:pt x="2539" y="13519"/>
                  </a:lnTo>
                  <a:lnTo>
                    <a:pt x="2701" y="13173"/>
                  </a:lnTo>
                  <a:lnTo>
                    <a:pt x="2883" y="12827"/>
                  </a:lnTo>
                  <a:lnTo>
                    <a:pt x="3065" y="12481"/>
                  </a:lnTo>
                  <a:lnTo>
                    <a:pt x="3257" y="12135"/>
                  </a:lnTo>
                  <a:lnTo>
                    <a:pt x="3460" y="11799"/>
                  </a:lnTo>
                  <a:lnTo>
                    <a:pt x="3662" y="11463"/>
                  </a:lnTo>
                  <a:lnTo>
                    <a:pt x="3975" y="10985"/>
                  </a:lnTo>
                  <a:lnTo>
                    <a:pt x="4299" y="10526"/>
                  </a:lnTo>
                  <a:lnTo>
                    <a:pt x="4633" y="10079"/>
                  </a:lnTo>
                  <a:lnTo>
                    <a:pt x="4987" y="9641"/>
                  </a:lnTo>
                  <a:lnTo>
                    <a:pt x="5341" y="9223"/>
                  </a:lnTo>
                  <a:lnTo>
                    <a:pt x="5715" y="8816"/>
                  </a:lnTo>
                  <a:lnTo>
                    <a:pt x="6100" y="8419"/>
                  </a:lnTo>
                  <a:lnTo>
                    <a:pt x="6484" y="8032"/>
                  </a:lnTo>
                  <a:lnTo>
                    <a:pt x="6889" y="7666"/>
                  </a:lnTo>
                  <a:lnTo>
                    <a:pt x="7303" y="7320"/>
                  </a:lnTo>
                  <a:lnTo>
                    <a:pt x="7728" y="6974"/>
                  </a:lnTo>
                  <a:lnTo>
                    <a:pt x="8153" y="6648"/>
                  </a:lnTo>
                  <a:lnTo>
                    <a:pt x="8598" y="6343"/>
                  </a:lnTo>
                  <a:lnTo>
                    <a:pt x="9043" y="6047"/>
                  </a:lnTo>
                  <a:lnTo>
                    <a:pt x="9508" y="5762"/>
                  </a:lnTo>
                  <a:lnTo>
                    <a:pt x="9974" y="5498"/>
                  </a:lnTo>
                  <a:lnTo>
                    <a:pt x="10449" y="5253"/>
                  </a:lnTo>
                  <a:lnTo>
                    <a:pt x="10935" y="5009"/>
                  </a:lnTo>
                  <a:lnTo>
                    <a:pt x="11420" y="4795"/>
                  </a:lnTo>
                  <a:lnTo>
                    <a:pt x="11916" y="4592"/>
                  </a:lnTo>
                  <a:lnTo>
                    <a:pt x="12422" y="4398"/>
                  </a:lnTo>
                  <a:lnTo>
                    <a:pt x="12937" y="4225"/>
                  </a:lnTo>
                  <a:lnTo>
                    <a:pt x="13453" y="4062"/>
                  </a:lnTo>
                  <a:lnTo>
                    <a:pt x="13989" y="3930"/>
                  </a:lnTo>
                  <a:lnTo>
                    <a:pt x="14515" y="3798"/>
                  </a:lnTo>
                  <a:lnTo>
                    <a:pt x="15052" y="3696"/>
                  </a:lnTo>
                  <a:lnTo>
                    <a:pt x="15598" y="3594"/>
                  </a:lnTo>
                  <a:lnTo>
                    <a:pt x="16154" y="3523"/>
                  </a:lnTo>
                  <a:lnTo>
                    <a:pt x="16700" y="3462"/>
                  </a:lnTo>
                  <a:lnTo>
                    <a:pt x="17267" y="3421"/>
                  </a:lnTo>
                  <a:lnTo>
                    <a:pt x="17833" y="3390"/>
                  </a:lnTo>
                  <a:lnTo>
                    <a:pt x="19047" y="3390"/>
                  </a:lnTo>
                  <a:lnTo>
                    <a:pt x="19684" y="3421"/>
                  </a:lnTo>
                  <a:lnTo>
                    <a:pt x="20301" y="3452"/>
                  </a:lnTo>
                  <a:lnTo>
                    <a:pt x="20918" y="3513"/>
                  </a:lnTo>
                  <a:lnTo>
                    <a:pt x="21515" y="3574"/>
                  </a:lnTo>
                  <a:lnTo>
                    <a:pt x="22092" y="3665"/>
                  </a:lnTo>
                  <a:lnTo>
                    <a:pt x="22658" y="3757"/>
                  </a:lnTo>
                  <a:lnTo>
                    <a:pt x="23214" y="3869"/>
                  </a:lnTo>
                  <a:lnTo>
                    <a:pt x="23761" y="4001"/>
                  </a:lnTo>
                  <a:lnTo>
                    <a:pt x="24287" y="4144"/>
                  </a:lnTo>
                  <a:lnTo>
                    <a:pt x="24792" y="4296"/>
                  </a:lnTo>
                  <a:lnTo>
                    <a:pt x="25288" y="4470"/>
                  </a:lnTo>
                  <a:lnTo>
                    <a:pt x="25763" y="4663"/>
                  </a:lnTo>
                  <a:lnTo>
                    <a:pt x="26219" y="4856"/>
                  </a:lnTo>
                  <a:lnTo>
                    <a:pt x="26664" y="5070"/>
                  </a:lnTo>
                  <a:lnTo>
                    <a:pt x="27089" y="5304"/>
                  </a:lnTo>
                  <a:lnTo>
                    <a:pt x="26906" y="5538"/>
                  </a:lnTo>
                  <a:lnTo>
                    <a:pt x="26734" y="5783"/>
                  </a:lnTo>
                  <a:lnTo>
                    <a:pt x="26563" y="6027"/>
                  </a:lnTo>
                  <a:lnTo>
                    <a:pt x="26401" y="6282"/>
                  </a:lnTo>
                  <a:lnTo>
                    <a:pt x="26239" y="6526"/>
                  </a:lnTo>
                  <a:lnTo>
                    <a:pt x="26087" y="6780"/>
                  </a:lnTo>
                  <a:lnTo>
                    <a:pt x="25946" y="7035"/>
                  </a:lnTo>
                  <a:lnTo>
                    <a:pt x="25804" y="7289"/>
                  </a:lnTo>
                  <a:lnTo>
                    <a:pt x="25551" y="7798"/>
                  </a:lnTo>
                  <a:lnTo>
                    <a:pt x="25430" y="8053"/>
                  </a:lnTo>
                  <a:lnTo>
                    <a:pt x="25318" y="8317"/>
                  </a:lnTo>
                  <a:lnTo>
                    <a:pt x="25217" y="8572"/>
                  </a:lnTo>
                  <a:lnTo>
                    <a:pt x="25116" y="8826"/>
                  </a:lnTo>
                  <a:lnTo>
                    <a:pt x="25025" y="9081"/>
                  </a:lnTo>
                  <a:lnTo>
                    <a:pt x="24934" y="9325"/>
                  </a:lnTo>
                  <a:lnTo>
                    <a:pt x="24863" y="9580"/>
                  </a:lnTo>
                  <a:lnTo>
                    <a:pt x="24792" y="9834"/>
                  </a:lnTo>
                  <a:lnTo>
                    <a:pt x="24732" y="10079"/>
                  </a:lnTo>
                  <a:lnTo>
                    <a:pt x="24671" y="10323"/>
                  </a:lnTo>
                  <a:lnTo>
                    <a:pt x="24631" y="10567"/>
                  </a:lnTo>
                  <a:lnTo>
                    <a:pt x="24590" y="10801"/>
                  </a:lnTo>
                  <a:lnTo>
                    <a:pt x="24560" y="11035"/>
                  </a:lnTo>
                  <a:lnTo>
                    <a:pt x="24529" y="11270"/>
                  </a:lnTo>
                  <a:lnTo>
                    <a:pt x="24519" y="11504"/>
                  </a:lnTo>
                  <a:lnTo>
                    <a:pt x="24509" y="11728"/>
                  </a:lnTo>
                  <a:lnTo>
                    <a:pt x="24509" y="11941"/>
                  </a:lnTo>
                  <a:lnTo>
                    <a:pt x="24519" y="12165"/>
                  </a:lnTo>
                  <a:lnTo>
                    <a:pt x="24540" y="12369"/>
                  </a:lnTo>
                  <a:lnTo>
                    <a:pt x="24560" y="12573"/>
                  </a:lnTo>
                  <a:lnTo>
                    <a:pt x="24600" y="12776"/>
                  </a:lnTo>
                  <a:lnTo>
                    <a:pt x="24641" y="12970"/>
                  </a:lnTo>
                  <a:lnTo>
                    <a:pt x="24681" y="13122"/>
                  </a:lnTo>
                  <a:lnTo>
                    <a:pt x="24732" y="13265"/>
                  </a:lnTo>
                  <a:lnTo>
                    <a:pt x="24782" y="13407"/>
                  </a:lnTo>
                  <a:lnTo>
                    <a:pt x="24843" y="13540"/>
                  </a:lnTo>
                  <a:lnTo>
                    <a:pt x="24904" y="13662"/>
                  </a:lnTo>
                  <a:lnTo>
                    <a:pt x="24974" y="13784"/>
                  </a:lnTo>
                  <a:lnTo>
                    <a:pt x="25045" y="13906"/>
                  </a:lnTo>
                  <a:lnTo>
                    <a:pt x="25126" y="14008"/>
                  </a:lnTo>
                  <a:lnTo>
                    <a:pt x="25207" y="14110"/>
                  </a:lnTo>
                  <a:lnTo>
                    <a:pt x="25298" y="14201"/>
                  </a:lnTo>
                  <a:lnTo>
                    <a:pt x="25399" y="14293"/>
                  </a:lnTo>
                  <a:lnTo>
                    <a:pt x="25500" y="14374"/>
                  </a:lnTo>
                  <a:lnTo>
                    <a:pt x="25602" y="14446"/>
                  </a:lnTo>
                  <a:lnTo>
                    <a:pt x="25713" y="14517"/>
                  </a:lnTo>
                  <a:lnTo>
                    <a:pt x="25824" y="14578"/>
                  </a:lnTo>
                  <a:lnTo>
                    <a:pt x="25946" y="14629"/>
                  </a:lnTo>
                  <a:lnTo>
                    <a:pt x="26229" y="14731"/>
                  </a:lnTo>
                  <a:lnTo>
                    <a:pt x="26512" y="14832"/>
                  </a:lnTo>
                  <a:lnTo>
                    <a:pt x="26795" y="14904"/>
                  </a:lnTo>
                  <a:lnTo>
                    <a:pt x="27068" y="14975"/>
                  </a:lnTo>
                  <a:lnTo>
                    <a:pt x="27341" y="15026"/>
                  </a:lnTo>
                  <a:lnTo>
                    <a:pt x="27615" y="15056"/>
                  </a:lnTo>
                  <a:lnTo>
                    <a:pt x="27877" y="15077"/>
                  </a:lnTo>
                  <a:lnTo>
                    <a:pt x="28140" y="15087"/>
                  </a:lnTo>
                  <a:lnTo>
                    <a:pt x="28302" y="15087"/>
                  </a:lnTo>
                  <a:lnTo>
                    <a:pt x="28464" y="15077"/>
                  </a:lnTo>
                  <a:lnTo>
                    <a:pt x="28626" y="15056"/>
                  </a:lnTo>
                  <a:lnTo>
                    <a:pt x="28788" y="15036"/>
                  </a:lnTo>
                  <a:lnTo>
                    <a:pt x="28940" y="15016"/>
                  </a:lnTo>
                  <a:lnTo>
                    <a:pt x="29091" y="14975"/>
                  </a:lnTo>
                  <a:lnTo>
                    <a:pt x="29243" y="14944"/>
                  </a:lnTo>
                  <a:lnTo>
                    <a:pt x="29385" y="14894"/>
                  </a:lnTo>
                  <a:lnTo>
                    <a:pt x="29536" y="14843"/>
                  </a:lnTo>
                  <a:lnTo>
                    <a:pt x="29678" y="14792"/>
                  </a:lnTo>
                  <a:lnTo>
                    <a:pt x="29809" y="14731"/>
                  </a:lnTo>
                  <a:lnTo>
                    <a:pt x="29951" y="14659"/>
                  </a:lnTo>
                  <a:lnTo>
                    <a:pt x="30083" y="14588"/>
                  </a:lnTo>
                  <a:lnTo>
                    <a:pt x="30204" y="14517"/>
                  </a:lnTo>
                  <a:lnTo>
                    <a:pt x="30335" y="14435"/>
                  </a:lnTo>
                  <a:lnTo>
                    <a:pt x="30457" y="14344"/>
                  </a:lnTo>
                  <a:lnTo>
                    <a:pt x="30568" y="14252"/>
                  </a:lnTo>
                  <a:lnTo>
                    <a:pt x="30679" y="14161"/>
                  </a:lnTo>
                  <a:lnTo>
                    <a:pt x="30791" y="14059"/>
                  </a:lnTo>
                  <a:lnTo>
                    <a:pt x="30902" y="13947"/>
                  </a:lnTo>
                  <a:lnTo>
                    <a:pt x="31003" y="13835"/>
                  </a:lnTo>
                  <a:lnTo>
                    <a:pt x="31094" y="13723"/>
                  </a:lnTo>
                  <a:lnTo>
                    <a:pt x="31185" y="13601"/>
                  </a:lnTo>
                  <a:lnTo>
                    <a:pt x="31276" y="13479"/>
                  </a:lnTo>
                  <a:lnTo>
                    <a:pt x="31357" y="13346"/>
                  </a:lnTo>
                  <a:lnTo>
                    <a:pt x="31438" y="13214"/>
                  </a:lnTo>
                  <a:lnTo>
                    <a:pt x="31519" y="13071"/>
                  </a:lnTo>
                  <a:lnTo>
                    <a:pt x="31580" y="12929"/>
                  </a:lnTo>
                  <a:lnTo>
                    <a:pt x="31650" y="12786"/>
                  </a:lnTo>
                  <a:lnTo>
                    <a:pt x="31711" y="12634"/>
                  </a:lnTo>
                  <a:lnTo>
                    <a:pt x="31762" y="12481"/>
                  </a:lnTo>
                  <a:lnTo>
                    <a:pt x="31812" y="12318"/>
                  </a:lnTo>
                  <a:lnTo>
                    <a:pt x="31863" y="12125"/>
                  </a:lnTo>
                  <a:lnTo>
                    <a:pt x="31903" y="11921"/>
                  </a:lnTo>
                  <a:lnTo>
                    <a:pt x="31944" y="11717"/>
                  </a:lnTo>
                  <a:lnTo>
                    <a:pt x="31964" y="11504"/>
                  </a:lnTo>
                  <a:lnTo>
                    <a:pt x="31984" y="11290"/>
                  </a:lnTo>
                  <a:lnTo>
                    <a:pt x="31994" y="11066"/>
                  </a:lnTo>
                  <a:lnTo>
                    <a:pt x="31994" y="10842"/>
                  </a:lnTo>
                  <a:lnTo>
                    <a:pt x="31984" y="10618"/>
                  </a:lnTo>
                  <a:lnTo>
                    <a:pt x="31964" y="10394"/>
                  </a:lnTo>
                  <a:lnTo>
                    <a:pt x="31934" y="10160"/>
                  </a:lnTo>
                  <a:lnTo>
                    <a:pt x="31893" y="9926"/>
                  </a:lnTo>
                  <a:lnTo>
                    <a:pt x="31853" y="9692"/>
                  </a:lnTo>
                  <a:lnTo>
                    <a:pt x="31792" y="9458"/>
                  </a:lnTo>
                  <a:lnTo>
                    <a:pt x="31721" y="9213"/>
                  </a:lnTo>
                  <a:lnTo>
                    <a:pt x="31640" y="8979"/>
                  </a:lnTo>
                  <a:lnTo>
                    <a:pt x="31549" y="8735"/>
                  </a:lnTo>
                  <a:lnTo>
                    <a:pt x="31448" y="8501"/>
                  </a:lnTo>
                  <a:lnTo>
                    <a:pt x="31337" y="8256"/>
                  </a:lnTo>
                  <a:lnTo>
                    <a:pt x="31215" y="8012"/>
                  </a:lnTo>
                  <a:lnTo>
                    <a:pt x="31084" y="7778"/>
                  </a:lnTo>
                  <a:lnTo>
                    <a:pt x="30942" y="7544"/>
                  </a:lnTo>
                  <a:lnTo>
                    <a:pt x="30781" y="7299"/>
                  </a:lnTo>
                  <a:lnTo>
                    <a:pt x="30609" y="7065"/>
                  </a:lnTo>
                  <a:lnTo>
                    <a:pt x="30437" y="6831"/>
                  </a:lnTo>
                  <a:lnTo>
                    <a:pt x="30244" y="6607"/>
                  </a:lnTo>
                  <a:lnTo>
                    <a:pt x="30032" y="6373"/>
                  </a:lnTo>
                  <a:lnTo>
                    <a:pt x="29820" y="6149"/>
                  </a:lnTo>
                  <a:lnTo>
                    <a:pt x="29587" y="5925"/>
                  </a:lnTo>
                  <a:lnTo>
                    <a:pt x="29344" y="5711"/>
                  </a:lnTo>
                  <a:lnTo>
                    <a:pt x="29091" y="5487"/>
                  </a:lnTo>
                  <a:lnTo>
                    <a:pt x="28828" y="5284"/>
                  </a:lnTo>
                  <a:lnTo>
                    <a:pt x="28545" y="5070"/>
                  </a:lnTo>
                  <a:lnTo>
                    <a:pt x="28849" y="4744"/>
                  </a:lnTo>
                  <a:lnTo>
                    <a:pt x="29192" y="4408"/>
                  </a:lnTo>
                  <a:lnTo>
                    <a:pt x="29567" y="4062"/>
                  </a:lnTo>
                  <a:lnTo>
                    <a:pt x="29981" y="3716"/>
                  </a:lnTo>
                  <a:lnTo>
                    <a:pt x="30204" y="3543"/>
                  </a:lnTo>
                  <a:lnTo>
                    <a:pt x="30427" y="3370"/>
                  </a:lnTo>
                  <a:lnTo>
                    <a:pt x="30669" y="3207"/>
                  </a:lnTo>
                  <a:lnTo>
                    <a:pt x="30912" y="3034"/>
                  </a:lnTo>
                  <a:lnTo>
                    <a:pt x="31165" y="2871"/>
                  </a:lnTo>
                  <a:lnTo>
                    <a:pt x="31428" y="2708"/>
                  </a:lnTo>
                  <a:lnTo>
                    <a:pt x="31701" y="2546"/>
                  </a:lnTo>
                  <a:lnTo>
                    <a:pt x="31984" y="2393"/>
                  </a:lnTo>
                  <a:lnTo>
                    <a:pt x="32278" y="2240"/>
                  </a:lnTo>
                  <a:lnTo>
                    <a:pt x="32581" y="2098"/>
                  </a:lnTo>
                  <a:lnTo>
                    <a:pt x="32895" y="1955"/>
                  </a:lnTo>
                  <a:lnTo>
                    <a:pt x="33208" y="1833"/>
                  </a:lnTo>
                  <a:lnTo>
                    <a:pt x="33542" y="1701"/>
                  </a:lnTo>
                  <a:lnTo>
                    <a:pt x="33886" y="1589"/>
                  </a:lnTo>
                  <a:lnTo>
                    <a:pt x="34230" y="1477"/>
                  </a:lnTo>
                  <a:lnTo>
                    <a:pt x="34594" y="1385"/>
                  </a:lnTo>
                  <a:lnTo>
                    <a:pt x="34958" y="1293"/>
                  </a:lnTo>
                  <a:lnTo>
                    <a:pt x="35332" y="1212"/>
                  </a:lnTo>
                  <a:lnTo>
                    <a:pt x="35727" y="1141"/>
                  </a:lnTo>
                  <a:lnTo>
                    <a:pt x="36121" y="1090"/>
                  </a:lnTo>
                  <a:lnTo>
                    <a:pt x="36526" y="1039"/>
                  </a:lnTo>
                  <a:lnTo>
                    <a:pt x="36941" y="1008"/>
                  </a:lnTo>
                  <a:lnTo>
                    <a:pt x="37365" y="988"/>
                  </a:lnTo>
                  <a:lnTo>
                    <a:pt x="37800" y="978"/>
                  </a:lnTo>
                  <a:close/>
                  <a:moveTo>
                    <a:pt x="37436" y="1"/>
                  </a:moveTo>
                  <a:lnTo>
                    <a:pt x="37072" y="21"/>
                  </a:lnTo>
                  <a:lnTo>
                    <a:pt x="36708" y="41"/>
                  </a:lnTo>
                  <a:lnTo>
                    <a:pt x="36344" y="72"/>
                  </a:lnTo>
                  <a:lnTo>
                    <a:pt x="35990" y="113"/>
                  </a:lnTo>
                  <a:lnTo>
                    <a:pt x="35636" y="163"/>
                  </a:lnTo>
                  <a:lnTo>
                    <a:pt x="35282" y="225"/>
                  </a:lnTo>
                  <a:lnTo>
                    <a:pt x="34928" y="296"/>
                  </a:lnTo>
                  <a:lnTo>
                    <a:pt x="34584" y="377"/>
                  </a:lnTo>
                  <a:lnTo>
                    <a:pt x="34240" y="459"/>
                  </a:lnTo>
                  <a:lnTo>
                    <a:pt x="33906" y="560"/>
                  </a:lnTo>
                  <a:lnTo>
                    <a:pt x="33562" y="662"/>
                  </a:lnTo>
                  <a:lnTo>
                    <a:pt x="33228" y="774"/>
                  </a:lnTo>
                  <a:lnTo>
                    <a:pt x="32905" y="896"/>
                  </a:lnTo>
                  <a:lnTo>
                    <a:pt x="32581" y="1029"/>
                  </a:lnTo>
                  <a:lnTo>
                    <a:pt x="32257" y="1171"/>
                  </a:lnTo>
                  <a:lnTo>
                    <a:pt x="31934" y="1314"/>
                  </a:lnTo>
                  <a:lnTo>
                    <a:pt x="31620" y="1477"/>
                  </a:lnTo>
                  <a:lnTo>
                    <a:pt x="31317" y="1640"/>
                  </a:lnTo>
                  <a:lnTo>
                    <a:pt x="31013" y="1813"/>
                  </a:lnTo>
                  <a:lnTo>
                    <a:pt x="30710" y="1996"/>
                  </a:lnTo>
                  <a:lnTo>
                    <a:pt x="30406" y="2189"/>
                  </a:lnTo>
                  <a:lnTo>
                    <a:pt x="30123" y="2383"/>
                  </a:lnTo>
                  <a:lnTo>
                    <a:pt x="29830" y="2596"/>
                  </a:lnTo>
                  <a:lnTo>
                    <a:pt x="29546" y="2810"/>
                  </a:lnTo>
                  <a:lnTo>
                    <a:pt x="29273" y="3034"/>
                  </a:lnTo>
                  <a:lnTo>
                    <a:pt x="29000" y="3258"/>
                  </a:lnTo>
                  <a:lnTo>
                    <a:pt x="28727" y="3502"/>
                  </a:lnTo>
                  <a:lnTo>
                    <a:pt x="28474" y="3747"/>
                  </a:lnTo>
                  <a:lnTo>
                    <a:pt x="28211" y="4001"/>
                  </a:lnTo>
                  <a:lnTo>
                    <a:pt x="27958" y="4266"/>
                  </a:lnTo>
                  <a:lnTo>
                    <a:pt x="27716" y="4531"/>
                  </a:lnTo>
                  <a:lnTo>
                    <a:pt x="27260" y="4276"/>
                  </a:lnTo>
                  <a:lnTo>
                    <a:pt x="26785" y="4042"/>
                  </a:lnTo>
                  <a:lnTo>
                    <a:pt x="26289" y="3818"/>
                  </a:lnTo>
                  <a:lnTo>
                    <a:pt x="25784" y="3604"/>
                  </a:lnTo>
                  <a:lnTo>
                    <a:pt x="25258" y="3411"/>
                  </a:lnTo>
                  <a:lnTo>
                    <a:pt x="24711" y="3238"/>
                  </a:lnTo>
                  <a:lnTo>
                    <a:pt x="24155" y="3085"/>
                  </a:lnTo>
                  <a:lnTo>
                    <a:pt x="23579" y="2943"/>
                  </a:lnTo>
                  <a:lnTo>
                    <a:pt x="22982" y="2810"/>
                  </a:lnTo>
                  <a:lnTo>
                    <a:pt x="22375" y="2708"/>
                  </a:lnTo>
                  <a:lnTo>
                    <a:pt x="21758" y="2617"/>
                  </a:lnTo>
                  <a:lnTo>
                    <a:pt x="21110" y="2535"/>
                  </a:lnTo>
                  <a:lnTo>
                    <a:pt x="20453" y="2484"/>
                  </a:lnTo>
                  <a:lnTo>
                    <a:pt x="19785" y="2444"/>
                  </a:lnTo>
                  <a:lnTo>
                    <a:pt x="19098" y="2413"/>
                  </a:lnTo>
                  <a:lnTo>
                    <a:pt x="18400" y="2403"/>
                  </a:lnTo>
                  <a:lnTo>
                    <a:pt x="17793" y="2413"/>
                  </a:lnTo>
                  <a:lnTo>
                    <a:pt x="17206" y="2444"/>
                  </a:lnTo>
                  <a:lnTo>
                    <a:pt x="16609" y="2484"/>
                  </a:lnTo>
                  <a:lnTo>
                    <a:pt x="16023" y="2546"/>
                  </a:lnTo>
                  <a:lnTo>
                    <a:pt x="15446" y="2627"/>
                  </a:lnTo>
                  <a:lnTo>
                    <a:pt x="14869" y="2729"/>
                  </a:lnTo>
                  <a:lnTo>
                    <a:pt x="14303" y="2841"/>
                  </a:lnTo>
                  <a:lnTo>
                    <a:pt x="13737" y="2973"/>
                  </a:lnTo>
                  <a:lnTo>
                    <a:pt x="13180" y="3126"/>
                  </a:lnTo>
                  <a:lnTo>
                    <a:pt x="12634" y="3289"/>
                  </a:lnTo>
                  <a:lnTo>
                    <a:pt x="12098" y="3472"/>
                  </a:lnTo>
                  <a:lnTo>
                    <a:pt x="11562" y="3675"/>
                  </a:lnTo>
                  <a:lnTo>
                    <a:pt x="11036" y="3889"/>
                  </a:lnTo>
                  <a:lnTo>
                    <a:pt x="10520" y="4123"/>
                  </a:lnTo>
                  <a:lnTo>
                    <a:pt x="10004" y="4378"/>
                  </a:lnTo>
                  <a:lnTo>
                    <a:pt x="9498" y="4643"/>
                  </a:lnTo>
                  <a:lnTo>
                    <a:pt x="9013" y="4917"/>
                  </a:lnTo>
                  <a:lnTo>
                    <a:pt x="8527" y="5213"/>
                  </a:lnTo>
                  <a:lnTo>
                    <a:pt x="8052" y="5528"/>
                  </a:lnTo>
                  <a:lnTo>
                    <a:pt x="7587" y="5854"/>
                  </a:lnTo>
                  <a:lnTo>
                    <a:pt x="7131" y="6200"/>
                  </a:lnTo>
                  <a:lnTo>
                    <a:pt x="6686" y="6556"/>
                  </a:lnTo>
                  <a:lnTo>
                    <a:pt x="6251" y="6933"/>
                  </a:lnTo>
                  <a:lnTo>
                    <a:pt x="5827" y="7320"/>
                  </a:lnTo>
                  <a:lnTo>
                    <a:pt x="5412" y="7717"/>
                  </a:lnTo>
                  <a:lnTo>
                    <a:pt x="5007" y="8134"/>
                  </a:lnTo>
                  <a:lnTo>
                    <a:pt x="4623" y="8572"/>
                  </a:lnTo>
                  <a:lnTo>
                    <a:pt x="4238" y="9010"/>
                  </a:lnTo>
                  <a:lnTo>
                    <a:pt x="3874" y="9468"/>
                  </a:lnTo>
                  <a:lnTo>
                    <a:pt x="3520" y="9946"/>
                  </a:lnTo>
                  <a:lnTo>
                    <a:pt x="3176" y="10435"/>
                  </a:lnTo>
                  <a:lnTo>
                    <a:pt x="2843" y="10934"/>
                  </a:lnTo>
                  <a:lnTo>
                    <a:pt x="2600" y="11341"/>
                  </a:lnTo>
                  <a:lnTo>
                    <a:pt x="2357" y="11748"/>
                  </a:lnTo>
                  <a:lnTo>
                    <a:pt x="2135" y="12155"/>
                  </a:lnTo>
                  <a:lnTo>
                    <a:pt x="1912" y="12562"/>
                  </a:lnTo>
                  <a:lnTo>
                    <a:pt x="1710" y="12980"/>
                  </a:lnTo>
                  <a:lnTo>
                    <a:pt x="1518" y="13397"/>
                  </a:lnTo>
                  <a:lnTo>
                    <a:pt x="1335" y="13815"/>
                  </a:lnTo>
                  <a:lnTo>
                    <a:pt x="1174" y="14232"/>
                  </a:lnTo>
                  <a:lnTo>
                    <a:pt x="1012" y="14649"/>
                  </a:lnTo>
                  <a:lnTo>
                    <a:pt x="870" y="15067"/>
                  </a:lnTo>
                  <a:lnTo>
                    <a:pt x="729" y="15484"/>
                  </a:lnTo>
                  <a:lnTo>
                    <a:pt x="607" y="15901"/>
                  </a:lnTo>
                  <a:lnTo>
                    <a:pt x="506" y="16319"/>
                  </a:lnTo>
                  <a:lnTo>
                    <a:pt x="405" y="16736"/>
                  </a:lnTo>
                  <a:lnTo>
                    <a:pt x="314" y="17153"/>
                  </a:lnTo>
                  <a:lnTo>
                    <a:pt x="243" y="17561"/>
                  </a:lnTo>
                  <a:lnTo>
                    <a:pt x="182" y="17978"/>
                  </a:lnTo>
                  <a:lnTo>
                    <a:pt x="132" y="18375"/>
                  </a:lnTo>
                  <a:lnTo>
                    <a:pt x="101" y="18782"/>
                  </a:lnTo>
                  <a:lnTo>
                    <a:pt x="71" y="19179"/>
                  </a:lnTo>
                  <a:lnTo>
                    <a:pt x="61" y="19576"/>
                  </a:lnTo>
                  <a:lnTo>
                    <a:pt x="61" y="19973"/>
                  </a:lnTo>
                  <a:lnTo>
                    <a:pt x="81" y="20360"/>
                  </a:lnTo>
                  <a:lnTo>
                    <a:pt x="101" y="20737"/>
                  </a:lnTo>
                  <a:lnTo>
                    <a:pt x="142" y="21113"/>
                  </a:lnTo>
                  <a:lnTo>
                    <a:pt x="192" y="21480"/>
                  </a:lnTo>
                  <a:lnTo>
                    <a:pt x="263" y="21846"/>
                  </a:lnTo>
                  <a:lnTo>
                    <a:pt x="334" y="22203"/>
                  </a:lnTo>
                  <a:lnTo>
                    <a:pt x="425" y="22549"/>
                  </a:lnTo>
                  <a:lnTo>
                    <a:pt x="536" y="22895"/>
                  </a:lnTo>
                  <a:lnTo>
                    <a:pt x="648" y="23221"/>
                  </a:lnTo>
                  <a:lnTo>
                    <a:pt x="779" y="23546"/>
                  </a:lnTo>
                  <a:lnTo>
                    <a:pt x="668" y="23892"/>
                  </a:lnTo>
                  <a:lnTo>
                    <a:pt x="567" y="24239"/>
                  </a:lnTo>
                  <a:lnTo>
                    <a:pt x="466" y="24595"/>
                  </a:lnTo>
                  <a:lnTo>
                    <a:pt x="385" y="24972"/>
                  </a:lnTo>
                  <a:lnTo>
                    <a:pt x="304" y="25348"/>
                  </a:lnTo>
                  <a:lnTo>
                    <a:pt x="243" y="25745"/>
                  </a:lnTo>
                  <a:lnTo>
                    <a:pt x="182" y="26142"/>
                  </a:lnTo>
                  <a:lnTo>
                    <a:pt x="132" y="26549"/>
                  </a:lnTo>
                  <a:lnTo>
                    <a:pt x="91" y="26967"/>
                  </a:lnTo>
                  <a:lnTo>
                    <a:pt x="51" y="27394"/>
                  </a:lnTo>
                  <a:lnTo>
                    <a:pt x="31" y="27822"/>
                  </a:lnTo>
                  <a:lnTo>
                    <a:pt x="10" y="28270"/>
                  </a:lnTo>
                  <a:lnTo>
                    <a:pt x="0" y="28707"/>
                  </a:lnTo>
                  <a:lnTo>
                    <a:pt x="0" y="29166"/>
                  </a:lnTo>
                  <a:lnTo>
                    <a:pt x="10" y="29624"/>
                  </a:lnTo>
                  <a:lnTo>
                    <a:pt x="31" y="30082"/>
                  </a:lnTo>
                  <a:lnTo>
                    <a:pt x="51" y="30550"/>
                  </a:lnTo>
                  <a:lnTo>
                    <a:pt x="81" y="31018"/>
                  </a:lnTo>
                  <a:lnTo>
                    <a:pt x="132" y="31497"/>
                  </a:lnTo>
                  <a:lnTo>
                    <a:pt x="172" y="31975"/>
                  </a:lnTo>
                  <a:lnTo>
                    <a:pt x="233" y="32454"/>
                  </a:lnTo>
                  <a:lnTo>
                    <a:pt x="304" y="32932"/>
                  </a:lnTo>
                  <a:lnTo>
                    <a:pt x="374" y="33421"/>
                  </a:lnTo>
                  <a:lnTo>
                    <a:pt x="455" y="33909"/>
                  </a:lnTo>
                  <a:lnTo>
                    <a:pt x="546" y="34398"/>
                  </a:lnTo>
                  <a:lnTo>
                    <a:pt x="648" y="34887"/>
                  </a:lnTo>
                  <a:lnTo>
                    <a:pt x="749" y="35375"/>
                  </a:lnTo>
                  <a:lnTo>
                    <a:pt x="870" y="35864"/>
                  </a:lnTo>
                  <a:lnTo>
                    <a:pt x="992" y="36352"/>
                  </a:lnTo>
                  <a:lnTo>
                    <a:pt x="1123" y="36841"/>
                  </a:lnTo>
                  <a:lnTo>
                    <a:pt x="1255" y="37330"/>
                  </a:lnTo>
                  <a:lnTo>
                    <a:pt x="1406" y="37808"/>
                  </a:lnTo>
                  <a:lnTo>
                    <a:pt x="1558" y="38297"/>
                  </a:lnTo>
                  <a:lnTo>
                    <a:pt x="1720" y="38775"/>
                  </a:lnTo>
                  <a:lnTo>
                    <a:pt x="1892" y="39254"/>
                  </a:lnTo>
                  <a:lnTo>
                    <a:pt x="2074" y="39722"/>
                  </a:lnTo>
                  <a:lnTo>
                    <a:pt x="2256" y="40190"/>
                  </a:lnTo>
                  <a:lnTo>
                    <a:pt x="2448" y="40648"/>
                  </a:lnTo>
                  <a:lnTo>
                    <a:pt x="2650" y="41117"/>
                  </a:lnTo>
                  <a:lnTo>
                    <a:pt x="2853" y="41564"/>
                  </a:lnTo>
                  <a:lnTo>
                    <a:pt x="3075" y="42012"/>
                  </a:lnTo>
                  <a:lnTo>
                    <a:pt x="3298" y="42450"/>
                  </a:lnTo>
                  <a:lnTo>
                    <a:pt x="3530" y="42888"/>
                  </a:lnTo>
                  <a:lnTo>
                    <a:pt x="3763" y="43315"/>
                  </a:lnTo>
                  <a:lnTo>
                    <a:pt x="4016" y="43733"/>
                  </a:lnTo>
                  <a:lnTo>
                    <a:pt x="4269" y="44140"/>
                  </a:lnTo>
                  <a:lnTo>
                    <a:pt x="4522" y="44547"/>
                  </a:lnTo>
                  <a:lnTo>
                    <a:pt x="4795" y="44944"/>
                  </a:lnTo>
                  <a:lnTo>
                    <a:pt x="5068" y="45331"/>
                  </a:lnTo>
                  <a:lnTo>
                    <a:pt x="5351" y="45697"/>
                  </a:lnTo>
                  <a:lnTo>
                    <a:pt x="5644" y="46064"/>
                  </a:lnTo>
                  <a:lnTo>
                    <a:pt x="5938" y="46420"/>
                  </a:lnTo>
                  <a:lnTo>
                    <a:pt x="6251" y="46766"/>
                  </a:lnTo>
                  <a:lnTo>
                    <a:pt x="6565" y="47092"/>
                  </a:lnTo>
                  <a:lnTo>
                    <a:pt x="6879" y="47408"/>
                  </a:lnTo>
                  <a:lnTo>
                    <a:pt x="7202" y="47713"/>
                  </a:lnTo>
                  <a:lnTo>
                    <a:pt x="7536" y="48008"/>
                  </a:lnTo>
                  <a:lnTo>
                    <a:pt x="7880" y="48293"/>
                  </a:lnTo>
                  <a:lnTo>
                    <a:pt x="8234" y="48558"/>
                  </a:lnTo>
                  <a:lnTo>
                    <a:pt x="8588" y="48812"/>
                  </a:lnTo>
                  <a:lnTo>
                    <a:pt x="8952" y="49047"/>
                  </a:lnTo>
                  <a:lnTo>
                    <a:pt x="9316" y="49271"/>
                  </a:lnTo>
                  <a:lnTo>
                    <a:pt x="9691" y="49474"/>
                  </a:lnTo>
                  <a:lnTo>
                    <a:pt x="10075" y="49668"/>
                  </a:lnTo>
                  <a:lnTo>
                    <a:pt x="10500" y="49861"/>
                  </a:lnTo>
                  <a:lnTo>
                    <a:pt x="10925" y="50034"/>
                  </a:lnTo>
                  <a:lnTo>
                    <a:pt x="11349" y="50197"/>
                  </a:lnTo>
                  <a:lnTo>
                    <a:pt x="11764" y="50339"/>
                  </a:lnTo>
                  <a:lnTo>
                    <a:pt x="12179" y="50462"/>
                  </a:lnTo>
                  <a:lnTo>
                    <a:pt x="12594" y="50574"/>
                  </a:lnTo>
                  <a:lnTo>
                    <a:pt x="12998" y="50665"/>
                  </a:lnTo>
                  <a:lnTo>
                    <a:pt x="13413" y="50747"/>
                  </a:lnTo>
                  <a:lnTo>
                    <a:pt x="13817" y="50808"/>
                  </a:lnTo>
                  <a:lnTo>
                    <a:pt x="14222" y="50848"/>
                  </a:lnTo>
                  <a:lnTo>
                    <a:pt x="14617" y="50879"/>
                  </a:lnTo>
                  <a:lnTo>
                    <a:pt x="15011" y="50889"/>
                  </a:lnTo>
                  <a:lnTo>
                    <a:pt x="15406" y="50879"/>
                  </a:lnTo>
                  <a:lnTo>
                    <a:pt x="15790" y="50859"/>
                  </a:lnTo>
                  <a:lnTo>
                    <a:pt x="16174" y="50818"/>
                  </a:lnTo>
                  <a:lnTo>
                    <a:pt x="16559" y="50757"/>
                  </a:lnTo>
                  <a:lnTo>
                    <a:pt x="16619" y="50960"/>
                  </a:lnTo>
                  <a:lnTo>
                    <a:pt x="16700" y="51164"/>
                  </a:lnTo>
                  <a:lnTo>
                    <a:pt x="16781" y="51378"/>
                  </a:lnTo>
                  <a:lnTo>
                    <a:pt x="16882" y="51592"/>
                  </a:lnTo>
                  <a:lnTo>
                    <a:pt x="16994" y="51805"/>
                  </a:lnTo>
                  <a:lnTo>
                    <a:pt x="17105" y="52029"/>
                  </a:lnTo>
                  <a:lnTo>
                    <a:pt x="17247" y="52253"/>
                  </a:lnTo>
                  <a:lnTo>
                    <a:pt x="17388" y="52477"/>
                  </a:lnTo>
                  <a:lnTo>
                    <a:pt x="17550" y="52701"/>
                  </a:lnTo>
                  <a:lnTo>
                    <a:pt x="17722" y="52935"/>
                  </a:lnTo>
                  <a:lnTo>
                    <a:pt x="17914" y="53159"/>
                  </a:lnTo>
                  <a:lnTo>
                    <a:pt x="18127" y="53383"/>
                  </a:lnTo>
                  <a:lnTo>
                    <a:pt x="18349" y="53617"/>
                  </a:lnTo>
                  <a:lnTo>
                    <a:pt x="18582" y="53841"/>
                  </a:lnTo>
                  <a:lnTo>
                    <a:pt x="18845" y="54055"/>
                  </a:lnTo>
                  <a:lnTo>
                    <a:pt x="19118" y="54279"/>
                  </a:lnTo>
                  <a:lnTo>
                    <a:pt x="19411" y="54493"/>
                  </a:lnTo>
                  <a:lnTo>
                    <a:pt x="19725" y="54696"/>
                  </a:lnTo>
                  <a:lnTo>
                    <a:pt x="20069" y="54900"/>
                  </a:lnTo>
                  <a:lnTo>
                    <a:pt x="20423" y="55104"/>
                  </a:lnTo>
                  <a:lnTo>
                    <a:pt x="20797" y="55297"/>
                  </a:lnTo>
                  <a:lnTo>
                    <a:pt x="21202" y="55480"/>
                  </a:lnTo>
                  <a:lnTo>
                    <a:pt x="21616" y="55653"/>
                  </a:lnTo>
                  <a:lnTo>
                    <a:pt x="22061" y="55826"/>
                  </a:lnTo>
                  <a:lnTo>
                    <a:pt x="22537" y="55979"/>
                  </a:lnTo>
                  <a:lnTo>
                    <a:pt x="23032" y="56132"/>
                  </a:lnTo>
                  <a:lnTo>
                    <a:pt x="23548" y="56274"/>
                  </a:lnTo>
                  <a:lnTo>
                    <a:pt x="24094" y="56407"/>
                  </a:lnTo>
                  <a:lnTo>
                    <a:pt x="24661" y="56519"/>
                  </a:lnTo>
                  <a:lnTo>
                    <a:pt x="25268" y="56631"/>
                  </a:lnTo>
                  <a:lnTo>
                    <a:pt x="25895" y="56722"/>
                  </a:lnTo>
                  <a:lnTo>
                    <a:pt x="26542" y="56804"/>
                  </a:lnTo>
                  <a:lnTo>
                    <a:pt x="27210" y="56865"/>
                  </a:lnTo>
                  <a:lnTo>
                    <a:pt x="27857" y="56905"/>
                  </a:lnTo>
                  <a:lnTo>
                    <a:pt x="28495" y="56936"/>
                  </a:lnTo>
                  <a:lnTo>
                    <a:pt x="29122" y="56946"/>
                  </a:lnTo>
                  <a:lnTo>
                    <a:pt x="29557" y="56936"/>
                  </a:lnTo>
                  <a:lnTo>
                    <a:pt x="29981" y="56926"/>
                  </a:lnTo>
                  <a:lnTo>
                    <a:pt x="30406" y="56905"/>
                  </a:lnTo>
                  <a:lnTo>
                    <a:pt x="30811" y="56875"/>
                  </a:lnTo>
                  <a:lnTo>
                    <a:pt x="31215" y="56834"/>
                  </a:lnTo>
                  <a:lnTo>
                    <a:pt x="31600" y="56793"/>
                  </a:lnTo>
                  <a:lnTo>
                    <a:pt x="31984" y="56742"/>
                  </a:lnTo>
                  <a:lnTo>
                    <a:pt x="32369" y="56681"/>
                  </a:lnTo>
                  <a:lnTo>
                    <a:pt x="32733" y="56610"/>
                  </a:lnTo>
                  <a:lnTo>
                    <a:pt x="33097" y="56539"/>
                  </a:lnTo>
                  <a:lnTo>
                    <a:pt x="33451" y="56457"/>
                  </a:lnTo>
                  <a:lnTo>
                    <a:pt x="33795" y="56366"/>
                  </a:lnTo>
                  <a:lnTo>
                    <a:pt x="34129" y="56274"/>
                  </a:lnTo>
                  <a:lnTo>
                    <a:pt x="34462" y="56172"/>
                  </a:lnTo>
                  <a:lnTo>
                    <a:pt x="34786" y="56060"/>
                  </a:lnTo>
                  <a:lnTo>
                    <a:pt x="35100" y="55948"/>
                  </a:lnTo>
                  <a:lnTo>
                    <a:pt x="35413" y="55836"/>
                  </a:lnTo>
                  <a:lnTo>
                    <a:pt x="35717" y="55714"/>
                  </a:lnTo>
                  <a:lnTo>
                    <a:pt x="36010" y="55582"/>
                  </a:lnTo>
                  <a:lnTo>
                    <a:pt x="36293" y="55450"/>
                  </a:lnTo>
                  <a:lnTo>
                    <a:pt x="36576" y="55307"/>
                  </a:lnTo>
                  <a:lnTo>
                    <a:pt x="36850" y="55165"/>
                  </a:lnTo>
                  <a:lnTo>
                    <a:pt x="37113" y="55022"/>
                  </a:lnTo>
                  <a:lnTo>
                    <a:pt x="37376" y="54869"/>
                  </a:lnTo>
                  <a:lnTo>
                    <a:pt x="37628" y="54717"/>
                  </a:lnTo>
                  <a:lnTo>
                    <a:pt x="37871" y="54554"/>
                  </a:lnTo>
                  <a:lnTo>
                    <a:pt x="38114" y="54391"/>
                  </a:lnTo>
                  <a:lnTo>
                    <a:pt x="38347" y="54228"/>
                  </a:lnTo>
                  <a:lnTo>
                    <a:pt x="38802" y="53892"/>
                  </a:lnTo>
                  <a:lnTo>
                    <a:pt x="39227" y="53536"/>
                  </a:lnTo>
                  <a:lnTo>
                    <a:pt x="39621" y="53180"/>
                  </a:lnTo>
                  <a:lnTo>
                    <a:pt x="40006" y="52813"/>
                  </a:lnTo>
                  <a:lnTo>
                    <a:pt x="40360" y="52447"/>
                  </a:lnTo>
                  <a:lnTo>
                    <a:pt x="40693" y="52070"/>
                  </a:lnTo>
                  <a:lnTo>
                    <a:pt x="40997" y="51693"/>
                  </a:lnTo>
                  <a:lnTo>
                    <a:pt x="41290" y="51317"/>
                  </a:lnTo>
                  <a:lnTo>
                    <a:pt x="41563" y="50940"/>
                  </a:lnTo>
                  <a:lnTo>
                    <a:pt x="41816" y="50563"/>
                  </a:lnTo>
                  <a:lnTo>
                    <a:pt x="42049" y="50197"/>
                  </a:lnTo>
                  <a:lnTo>
                    <a:pt x="42261" y="49830"/>
                  </a:lnTo>
                  <a:lnTo>
                    <a:pt x="42453" y="49474"/>
                  </a:lnTo>
                  <a:lnTo>
                    <a:pt x="42635" y="49128"/>
                  </a:lnTo>
                  <a:lnTo>
                    <a:pt x="42797" y="48792"/>
                  </a:lnTo>
                  <a:lnTo>
                    <a:pt x="42939" y="48477"/>
                  </a:lnTo>
                  <a:lnTo>
                    <a:pt x="43081" y="48171"/>
                  </a:lnTo>
                  <a:lnTo>
                    <a:pt x="43192" y="47876"/>
                  </a:lnTo>
                  <a:lnTo>
                    <a:pt x="43627" y="47947"/>
                  </a:lnTo>
                  <a:lnTo>
                    <a:pt x="44072" y="47998"/>
                  </a:lnTo>
                  <a:lnTo>
                    <a:pt x="44527" y="48049"/>
                  </a:lnTo>
                  <a:lnTo>
                    <a:pt x="45002" y="48080"/>
                  </a:lnTo>
                  <a:lnTo>
                    <a:pt x="45488" y="48100"/>
                  </a:lnTo>
                  <a:lnTo>
                    <a:pt x="45973" y="48120"/>
                  </a:lnTo>
                  <a:lnTo>
                    <a:pt x="46489" y="48120"/>
                  </a:lnTo>
                  <a:lnTo>
                    <a:pt x="47005" y="48100"/>
                  </a:lnTo>
                  <a:lnTo>
                    <a:pt x="47309" y="48090"/>
                  </a:lnTo>
                  <a:lnTo>
                    <a:pt x="47612" y="48059"/>
                  </a:lnTo>
                  <a:lnTo>
                    <a:pt x="47905" y="48029"/>
                  </a:lnTo>
                  <a:lnTo>
                    <a:pt x="48199" y="47978"/>
                  </a:lnTo>
                  <a:lnTo>
                    <a:pt x="48482" y="47917"/>
                  </a:lnTo>
                  <a:lnTo>
                    <a:pt x="48775" y="47845"/>
                  </a:lnTo>
                  <a:lnTo>
                    <a:pt x="49059" y="47774"/>
                  </a:lnTo>
                  <a:lnTo>
                    <a:pt x="49332" y="47683"/>
                  </a:lnTo>
                  <a:lnTo>
                    <a:pt x="49615" y="47581"/>
                  </a:lnTo>
                  <a:lnTo>
                    <a:pt x="49888" y="47479"/>
                  </a:lnTo>
                  <a:lnTo>
                    <a:pt x="50161" y="47357"/>
                  </a:lnTo>
                  <a:lnTo>
                    <a:pt x="50424" y="47235"/>
                  </a:lnTo>
                  <a:lnTo>
                    <a:pt x="50687" y="47092"/>
                  </a:lnTo>
                  <a:lnTo>
                    <a:pt x="50950" y="46950"/>
                  </a:lnTo>
                  <a:lnTo>
                    <a:pt x="51213" y="46797"/>
                  </a:lnTo>
                  <a:lnTo>
                    <a:pt x="51466" y="46634"/>
                  </a:lnTo>
                  <a:lnTo>
                    <a:pt x="51719" y="46461"/>
                  </a:lnTo>
                  <a:lnTo>
                    <a:pt x="51962" y="46288"/>
                  </a:lnTo>
                  <a:lnTo>
                    <a:pt x="52214" y="46105"/>
                  </a:lnTo>
                  <a:lnTo>
                    <a:pt x="52457" y="45911"/>
                  </a:lnTo>
                  <a:lnTo>
                    <a:pt x="52690" y="45708"/>
                  </a:lnTo>
                  <a:lnTo>
                    <a:pt x="52923" y="45494"/>
                  </a:lnTo>
                  <a:lnTo>
                    <a:pt x="53155" y="45280"/>
                  </a:lnTo>
                  <a:lnTo>
                    <a:pt x="53388" y="45056"/>
                  </a:lnTo>
                  <a:lnTo>
                    <a:pt x="53610" y="44822"/>
                  </a:lnTo>
                  <a:lnTo>
                    <a:pt x="53833" y="44588"/>
                  </a:lnTo>
                  <a:lnTo>
                    <a:pt x="54055" y="44344"/>
                  </a:lnTo>
                  <a:lnTo>
                    <a:pt x="54268" y="44099"/>
                  </a:lnTo>
                  <a:lnTo>
                    <a:pt x="54480" y="43835"/>
                  </a:lnTo>
                  <a:lnTo>
                    <a:pt x="54683" y="43580"/>
                  </a:lnTo>
                  <a:lnTo>
                    <a:pt x="54885" y="43305"/>
                  </a:lnTo>
                  <a:lnTo>
                    <a:pt x="55087" y="43030"/>
                  </a:lnTo>
                  <a:lnTo>
                    <a:pt x="55482" y="42470"/>
                  </a:lnTo>
                  <a:lnTo>
                    <a:pt x="55856" y="41890"/>
                  </a:lnTo>
                  <a:lnTo>
                    <a:pt x="56220" y="41279"/>
                  </a:lnTo>
                  <a:lnTo>
                    <a:pt x="56564" y="40658"/>
                  </a:lnTo>
                  <a:lnTo>
                    <a:pt x="56898" y="40027"/>
                  </a:lnTo>
                  <a:lnTo>
                    <a:pt x="57211" y="39376"/>
                  </a:lnTo>
                  <a:lnTo>
                    <a:pt x="57505" y="38714"/>
                  </a:lnTo>
                  <a:lnTo>
                    <a:pt x="57798" y="38032"/>
                  </a:lnTo>
                  <a:lnTo>
                    <a:pt x="58061" y="37350"/>
                  </a:lnTo>
                  <a:lnTo>
                    <a:pt x="58314" y="36648"/>
                  </a:lnTo>
                  <a:lnTo>
                    <a:pt x="58557" y="35945"/>
                  </a:lnTo>
                  <a:lnTo>
                    <a:pt x="58779" y="35233"/>
                  </a:lnTo>
                  <a:lnTo>
                    <a:pt x="58981" y="34520"/>
                  </a:lnTo>
                  <a:lnTo>
                    <a:pt x="59164" y="33797"/>
                  </a:lnTo>
                  <a:lnTo>
                    <a:pt x="59336" y="33085"/>
                  </a:lnTo>
                  <a:lnTo>
                    <a:pt x="59497" y="32362"/>
                  </a:lnTo>
                  <a:lnTo>
                    <a:pt x="59629" y="31639"/>
                  </a:lnTo>
                  <a:lnTo>
                    <a:pt x="59750" y="30906"/>
                  </a:lnTo>
                  <a:lnTo>
                    <a:pt x="59861" y="30173"/>
                  </a:lnTo>
                  <a:lnTo>
                    <a:pt x="59953" y="29430"/>
                  </a:lnTo>
                  <a:lnTo>
                    <a:pt x="60023" y="28687"/>
                  </a:lnTo>
                  <a:lnTo>
                    <a:pt x="60084" y="27944"/>
                  </a:lnTo>
                  <a:lnTo>
                    <a:pt x="60114" y="27211"/>
                  </a:lnTo>
                  <a:lnTo>
                    <a:pt x="60135" y="26468"/>
                  </a:lnTo>
                  <a:lnTo>
                    <a:pt x="60145" y="25735"/>
                  </a:lnTo>
                  <a:lnTo>
                    <a:pt x="60124" y="25002"/>
                  </a:lnTo>
                  <a:lnTo>
                    <a:pt x="60084" y="24279"/>
                  </a:lnTo>
                  <a:lnTo>
                    <a:pt x="60033" y="23557"/>
                  </a:lnTo>
                  <a:lnTo>
                    <a:pt x="59953" y="22854"/>
                  </a:lnTo>
                  <a:lnTo>
                    <a:pt x="59861" y="22152"/>
                  </a:lnTo>
                  <a:lnTo>
                    <a:pt x="59740" y="21470"/>
                  </a:lnTo>
                  <a:lnTo>
                    <a:pt x="59598" y="20798"/>
                  </a:lnTo>
                  <a:lnTo>
                    <a:pt x="59528" y="20462"/>
                  </a:lnTo>
                  <a:lnTo>
                    <a:pt x="59437" y="20136"/>
                  </a:lnTo>
                  <a:lnTo>
                    <a:pt x="59356" y="19810"/>
                  </a:lnTo>
                  <a:lnTo>
                    <a:pt x="59255" y="19495"/>
                  </a:lnTo>
                  <a:lnTo>
                    <a:pt x="59153" y="19179"/>
                  </a:lnTo>
                  <a:lnTo>
                    <a:pt x="59052" y="18874"/>
                  </a:lnTo>
                  <a:lnTo>
                    <a:pt x="58941" y="18568"/>
                  </a:lnTo>
                  <a:lnTo>
                    <a:pt x="58820" y="18263"/>
                  </a:lnTo>
                  <a:lnTo>
                    <a:pt x="58698" y="17968"/>
                  </a:lnTo>
                  <a:lnTo>
                    <a:pt x="58577" y="17683"/>
                  </a:lnTo>
                  <a:lnTo>
                    <a:pt x="58435" y="17398"/>
                  </a:lnTo>
                  <a:lnTo>
                    <a:pt x="58294" y="17113"/>
                  </a:lnTo>
                  <a:lnTo>
                    <a:pt x="58152" y="16838"/>
                  </a:lnTo>
                  <a:lnTo>
                    <a:pt x="58000" y="16573"/>
                  </a:lnTo>
                  <a:lnTo>
                    <a:pt x="57838" y="16309"/>
                  </a:lnTo>
                  <a:lnTo>
                    <a:pt x="57677" y="16054"/>
                  </a:lnTo>
                  <a:lnTo>
                    <a:pt x="57505" y="15810"/>
                  </a:lnTo>
                  <a:lnTo>
                    <a:pt x="57323" y="15565"/>
                  </a:lnTo>
                  <a:lnTo>
                    <a:pt x="57141" y="15331"/>
                  </a:lnTo>
                  <a:lnTo>
                    <a:pt x="56948" y="15097"/>
                  </a:lnTo>
                  <a:lnTo>
                    <a:pt x="56756" y="14873"/>
                  </a:lnTo>
                  <a:lnTo>
                    <a:pt x="56554" y="14659"/>
                  </a:lnTo>
                  <a:lnTo>
                    <a:pt x="56341" y="14456"/>
                  </a:lnTo>
                  <a:lnTo>
                    <a:pt x="56129" y="14252"/>
                  </a:lnTo>
                  <a:lnTo>
                    <a:pt x="55906" y="14059"/>
                  </a:lnTo>
                  <a:lnTo>
                    <a:pt x="55674" y="13876"/>
                  </a:lnTo>
                  <a:lnTo>
                    <a:pt x="55441" y="13703"/>
                  </a:lnTo>
                  <a:lnTo>
                    <a:pt x="55188" y="13529"/>
                  </a:lnTo>
                  <a:lnTo>
                    <a:pt x="54946" y="13377"/>
                  </a:lnTo>
                  <a:lnTo>
                    <a:pt x="54683" y="13224"/>
                  </a:lnTo>
                  <a:lnTo>
                    <a:pt x="54420" y="13082"/>
                  </a:lnTo>
                  <a:lnTo>
                    <a:pt x="54146" y="12949"/>
                  </a:lnTo>
                  <a:lnTo>
                    <a:pt x="53883" y="12827"/>
                  </a:lnTo>
                  <a:lnTo>
                    <a:pt x="53620" y="12715"/>
                  </a:lnTo>
                  <a:lnTo>
                    <a:pt x="53357" y="12613"/>
                  </a:lnTo>
                  <a:lnTo>
                    <a:pt x="53094" y="12522"/>
                  </a:lnTo>
                  <a:lnTo>
                    <a:pt x="52831" y="12430"/>
                  </a:lnTo>
                  <a:lnTo>
                    <a:pt x="52558" y="12349"/>
                  </a:lnTo>
                  <a:lnTo>
                    <a:pt x="52295" y="12267"/>
                  </a:lnTo>
                  <a:lnTo>
                    <a:pt x="52032" y="12206"/>
                  </a:lnTo>
                  <a:lnTo>
                    <a:pt x="51891" y="11697"/>
                  </a:lnTo>
                  <a:lnTo>
                    <a:pt x="51729" y="11178"/>
                  </a:lnTo>
                  <a:lnTo>
                    <a:pt x="51557" y="10669"/>
                  </a:lnTo>
                  <a:lnTo>
                    <a:pt x="51355" y="10150"/>
                  </a:lnTo>
                  <a:lnTo>
                    <a:pt x="51142" y="9631"/>
                  </a:lnTo>
                  <a:lnTo>
                    <a:pt x="50920" y="9122"/>
                  </a:lnTo>
                  <a:lnTo>
                    <a:pt x="50667" y="8613"/>
                  </a:lnTo>
                  <a:lnTo>
                    <a:pt x="50404" y="8104"/>
                  </a:lnTo>
                  <a:lnTo>
                    <a:pt x="50121" y="7605"/>
                  </a:lnTo>
                  <a:lnTo>
                    <a:pt x="49827" y="7116"/>
                  </a:lnTo>
                  <a:lnTo>
                    <a:pt x="49504" y="6628"/>
                  </a:lnTo>
                  <a:lnTo>
                    <a:pt x="49180" y="6149"/>
                  </a:lnTo>
                  <a:lnTo>
                    <a:pt x="48826" y="5681"/>
                  </a:lnTo>
                  <a:lnTo>
                    <a:pt x="48462" y="5223"/>
                  </a:lnTo>
                  <a:lnTo>
                    <a:pt x="48087" y="4785"/>
                  </a:lnTo>
                  <a:lnTo>
                    <a:pt x="47683" y="4347"/>
                  </a:lnTo>
                  <a:lnTo>
                    <a:pt x="47278" y="3930"/>
                  </a:lnTo>
                  <a:lnTo>
                    <a:pt x="46843" y="3523"/>
                  </a:lnTo>
                  <a:lnTo>
                    <a:pt x="46408" y="3136"/>
                  </a:lnTo>
                  <a:lnTo>
                    <a:pt x="45943" y="2769"/>
                  </a:lnTo>
                  <a:lnTo>
                    <a:pt x="45468" y="2413"/>
                  </a:lnTo>
                  <a:lnTo>
                    <a:pt x="45225" y="2250"/>
                  </a:lnTo>
                  <a:lnTo>
                    <a:pt x="44982" y="2087"/>
                  </a:lnTo>
                  <a:lnTo>
                    <a:pt x="44729" y="1925"/>
                  </a:lnTo>
                  <a:lnTo>
                    <a:pt x="44476" y="1772"/>
                  </a:lnTo>
                  <a:lnTo>
                    <a:pt x="44224" y="1629"/>
                  </a:lnTo>
                  <a:lnTo>
                    <a:pt x="43961" y="1487"/>
                  </a:lnTo>
                  <a:lnTo>
                    <a:pt x="43698" y="1344"/>
                  </a:lnTo>
                  <a:lnTo>
                    <a:pt x="43435" y="1212"/>
                  </a:lnTo>
                  <a:lnTo>
                    <a:pt x="43161" y="1090"/>
                  </a:lnTo>
                  <a:lnTo>
                    <a:pt x="42878" y="978"/>
                  </a:lnTo>
                  <a:lnTo>
                    <a:pt x="42605" y="856"/>
                  </a:lnTo>
                  <a:lnTo>
                    <a:pt x="42322" y="754"/>
                  </a:lnTo>
                  <a:lnTo>
                    <a:pt x="42039" y="652"/>
                  </a:lnTo>
                  <a:lnTo>
                    <a:pt x="41745" y="560"/>
                  </a:lnTo>
                  <a:lnTo>
                    <a:pt x="41452" y="479"/>
                  </a:lnTo>
                  <a:lnTo>
                    <a:pt x="41159" y="398"/>
                  </a:lnTo>
                  <a:lnTo>
                    <a:pt x="40855" y="326"/>
                  </a:lnTo>
                  <a:lnTo>
                    <a:pt x="40552" y="255"/>
                  </a:lnTo>
                  <a:lnTo>
                    <a:pt x="40248" y="204"/>
                  </a:lnTo>
                  <a:lnTo>
                    <a:pt x="39935" y="153"/>
                  </a:lnTo>
                  <a:lnTo>
                    <a:pt x="39631" y="113"/>
                  </a:lnTo>
                  <a:lnTo>
                    <a:pt x="39308" y="72"/>
                  </a:lnTo>
                  <a:lnTo>
                    <a:pt x="38933" y="41"/>
                  </a:lnTo>
                  <a:lnTo>
                    <a:pt x="38549" y="21"/>
                  </a:lnTo>
                  <a:lnTo>
                    <a:pt x="3817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2"/>
            <p:cNvSpPr/>
            <p:nvPr/>
          </p:nvSpPr>
          <p:spPr>
            <a:xfrm rot="10800000">
              <a:off x="7410768" y="2450811"/>
              <a:ext cx="123250" cy="492888"/>
            </a:xfrm>
            <a:custGeom>
              <a:avLst/>
              <a:gdLst/>
              <a:ahLst/>
              <a:cxnLst/>
              <a:rect l="l" t="t" r="r" b="b"/>
              <a:pathLst>
                <a:path w="13242" h="52956" extrusionOk="0">
                  <a:moveTo>
                    <a:pt x="0" y="0"/>
                  </a:moveTo>
                  <a:lnTo>
                    <a:pt x="8305" y="52955"/>
                  </a:lnTo>
                  <a:lnTo>
                    <a:pt x="8305" y="51428"/>
                  </a:lnTo>
                  <a:lnTo>
                    <a:pt x="13241" y="0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2"/>
            <p:cNvSpPr/>
            <p:nvPr/>
          </p:nvSpPr>
          <p:spPr>
            <a:xfrm rot="10800000">
              <a:off x="7410768" y="2450811"/>
              <a:ext cx="123250" cy="492888"/>
            </a:xfrm>
            <a:custGeom>
              <a:avLst/>
              <a:gdLst/>
              <a:ahLst/>
              <a:cxnLst/>
              <a:rect l="l" t="t" r="r" b="b"/>
              <a:pathLst>
                <a:path w="13242" h="52956" fill="none" extrusionOk="0">
                  <a:moveTo>
                    <a:pt x="8305" y="51428"/>
                  </a:moveTo>
                  <a:lnTo>
                    <a:pt x="13241" y="0"/>
                  </a:lnTo>
                  <a:lnTo>
                    <a:pt x="0" y="0"/>
                  </a:lnTo>
                  <a:lnTo>
                    <a:pt x="8305" y="529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2"/>
            <p:cNvSpPr/>
            <p:nvPr/>
          </p:nvSpPr>
          <p:spPr>
            <a:xfrm rot="10800000">
              <a:off x="7325474" y="2550867"/>
              <a:ext cx="130407" cy="121956"/>
            </a:xfrm>
            <a:custGeom>
              <a:avLst/>
              <a:gdLst/>
              <a:ahLst/>
              <a:cxnLst/>
              <a:rect l="l" t="t" r="r" b="b"/>
              <a:pathLst>
                <a:path w="14011" h="13103" extrusionOk="0">
                  <a:moveTo>
                    <a:pt x="830" y="1"/>
                  </a:moveTo>
                  <a:lnTo>
                    <a:pt x="1" y="6628"/>
                  </a:lnTo>
                  <a:lnTo>
                    <a:pt x="14010" y="13102"/>
                  </a:lnTo>
                  <a:lnTo>
                    <a:pt x="830" y="1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2"/>
            <p:cNvSpPr/>
            <p:nvPr/>
          </p:nvSpPr>
          <p:spPr>
            <a:xfrm rot="10800000">
              <a:off x="7472439" y="2649219"/>
              <a:ext cx="130398" cy="121947"/>
            </a:xfrm>
            <a:custGeom>
              <a:avLst/>
              <a:gdLst/>
              <a:ahLst/>
              <a:cxnLst/>
              <a:rect l="l" t="t" r="r" b="b"/>
              <a:pathLst>
                <a:path w="14010" h="13102" extrusionOk="0">
                  <a:moveTo>
                    <a:pt x="13190" y="0"/>
                  </a:moveTo>
                  <a:lnTo>
                    <a:pt x="0" y="13102"/>
                  </a:lnTo>
                  <a:lnTo>
                    <a:pt x="0" y="13102"/>
                  </a:lnTo>
                  <a:lnTo>
                    <a:pt x="14010" y="6638"/>
                  </a:lnTo>
                  <a:lnTo>
                    <a:pt x="13190" y="0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2" name="Google Shape;1812;p72"/>
          <p:cNvGrpSpPr/>
          <p:nvPr/>
        </p:nvGrpSpPr>
        <p:grpSpPr>
          <a:xfrm>
            <a:off x="973809" y="1879678"/>
            <a:ext cx="559800" cy="634157"/>
            <a:chOff x="719996" y="1657728"/>
            <a:chExt cx="559800" cy="634157"/>
          </a:xfrm>
        </p:grpSpPr>
        <p:sp>
          <p:nvSpPr>
            <p:cNvPr id="1813" name="Google Shape;1813;p72"/>
            <p:cNvSpPr/>
            <p:nvPr/>
          </p:nvSpPr>
          <p:spPr>
            <a:xfrm rot="10800000">
              <a:off x="719996" y="1657728"/>
              <a:ext cx="559800" cy="530034"/>
            </a:xfrm>
            <a:custGeom>
              <a:avLst/>
              <a:gdLst/>
              <a:ahLst/>
              <a:cxnLst/>
              <a:rect l="l" t="t" r="r" b="b"/>
              <a:pathLst>
                <a:path w="60145" h="56947" extrusionOk="0">
                  <a:moveTo>
                    <a:pt x="27918" y="5824"/>
                  </a:moveTo>
                  <a:lnTo>
                    <a:pt x="28171" y="6007"/>
                  </a:lnTo>
                  <a:lnTo>
                    <a:pt x="28404" y="6190"/>
                  </a:lnTo>
                  <a:lnTo>
                    <a:pt x="28636" y="6373"/>
                  </a:lnTo>
                  <a:lnTo>
                    <a:pt x="28849" y="6567"/>
                  </a:lnTo>
                  <a:lnTo>
                    <a:pt x="29051" y="6760"/>
                  </a:lnTo>
                  <a:lnTo>
                    <a:pt x="29243" y="6954"/>
                  </a:lnTo>
                  <a:lnTo>
                    <a:pt x="29436" y="7157"/>
                  </a:lnTo>
                  <a:lnTo>
                    <a:pt x="29607" y="7351"/>
                  </a:lnTo>
                  <a:lnTo>
                    <a:pt x="29769" y="7554"/>
                  </a:lnTo>
                  <a:lnTo>
                    <a:pt x="29921" y="7758"/>
                  </a:lnTo>
                  <a:lnTo>
                    <a:pt x="30053" y="7961"/>
                  </a:lnTo>
                  <a:lnTo>
                    <a:pt x="30184" y="8165"/>
                  </a:lnTo>
                  <a:lnTo>
                    <a:pt x="30305" y="8379"/>
                  </a:lnTo>
                  <a:lnTo>
                    <a:pt x="30417" y="8582"/>
                  </a:lnTo>
                  <a:lnTo>
                    <a:pt x="30518" y="8786"/>
                  </a:lnTo>
                  <a:lnTo>
                    <a:pt x="30609" y="8989"/>
                  </a:lnTo>
                  <a:lnTo>
                    <a:pt x="30690" y="9203"/>
                  </a:lnTo>
                  <a:lnTo>
                    <a:pt x="30771" y="9407"/>
                  </a:lnTo>
                  <a:lnTo>
                    <a:pt x="30831" y="9610"/>
                  </a:lnTo>
                  <a:lnTo>
                    <a:pt x="30882" y="9814"/>
                  </a:lnTo>
                  <a:lnTo>
                    <a:pt x="30933" y="10007"/>
                  </a:lnTo>
                  <a:lnTo>
                    <a:pt x="30963" y="10211"/>
                  </a:lnTo>
                  <a:lnTo>
                    <a:pt x="30993" y="10404"/>
                  </a:lnTo>
                  <a:lnTo>
                    <a:pt x="31013" y="10598"/>
                  </a:lnTo>
                  <a:lnTo>
                    <a:pt x="31024" y="10791"/>
                  </a:lnTo>
                  <a:lnTo>
                    <a:pt x="31024" y="10985"/>
                  </a:lnTo>
                  <a:lnTo>
                    <a:pt x="31024" y="11168"/>
                  </a:lnTo>
                  <a:lnTo>
                    <a:pt x="31003" y="11351"/>
                  </a:lnTo>
                  <a:lnTo>
                    <a:pt x="30983" y="11534"/>
                  </a:lnTo>
                  <a:lnTo>
                    <a:pt x="30963" y="11707"/>
                  </a:lnTo>
                  <a:lnTo>
                    <a:pt x="30922" y="11881"/>
                  </a:lnTo>
                  <a:lnTo>
                    <a:pt x="30882" y="12043"/>
                  </a:lnTo>
                  <a:lnTo>
                    <a:pt x="30801" y="12278"/>
                  </a:lnTo>
                  <a:lnTo>
                    <a:pt x="30710" y="12501"/>
                  </a:lnTo>
                  <a:lnTo>
                    <a:pt x="30599" y="12715"/>
                  </a:lnTo>
                  <a:lnTo>
                    <a:pt x="30477" y="12909"/>
                  </a:lnTo>
                  <a:lnTo>
                    <a:pt x="30346" y="13092"/>
                  </a:lnTo>
                  <a:lnTo>
                    <a:pt x="30204" y="13265"/>
                  </a:lnTo>
                  <a:lnTo>
                    <a:pt x="30042" y="13418"/>
                  </a:lnTo>
                  <a:lnTo>
                    <a:pt x="29870" y="13560"/>
                  </a:lnTo>
                  <a:lnTo>
                    <a:pt x="29688" y="13682"/>
                  </a:lnTo>
                  <a:lnTo>
                    <a:pt x="29496" y="13794"/>
                  </a:lnTo>
                  <a:lnTo>
                    <a:pt x="29294" y="13886"/>
                  </a:lnTo>
                  <a:lnTo>
                    <a:pt x="29081" y="13967"/>
                  </a:lnTo>
                  <a:lnTo>
                    <a:pt x="28859" y="14028"/>
                  </a:lnTo>
                  <a:lnTo>
                    <a:pt x="28626" y="14069"/>
                  </a:lnTo>
                  <a:lnTo>
                    <a:pt x="28384" y="14100"/>
                  </a:lnTo>
                  <a:lnTo>
                    <a:pt x="28141" y="14110"/>
                  </a:lnTo>
                  <a:lnTo>
                    <a:pt x="27928" y="14100"/>
                  </a:lnTo>
                  <a:lnTo>
                    <a:pt x="27706" y="14079"/>
                  </a:lnTo>
                  <a:lnTo>
                    <a:pt x="27483" y="14049"/>
                  </a:lnTo>
                  <a:lnTo>
                    <a:pt x="27251" y="14008"/>
                  </a:lnTo>
                  <a:lnTo>
                    <a:pt x="27028" y="13957"/>
                  </a:lnTo>
                  <a:lnTo>
                    <a:pt x="26785" y="13886"/>
                  </a:lnTo>
                  <a:lnTo>
                    <a:pt x="26553" y="13804"/>
                  </a:lnTo>
                  <a:lnTo>
                    <a:pt x="26310" y="13713"/>
                  </a:lnTo>
                  <a:lnTo>
                    <a:pt x="26178" y="13652"/>
                  </a:lnTo>
                  <a:lnTo>
                    <a:pt x="26067" y="13570"/>
                  </a:lnTo>
                  <a:lnTo>
                    <a:pt x="25956" y="13479"/>
                  </a:lnTo>
                  <a:lnTo>
                    <a:pt x="25865" y="13357"/>
                  </a:lnTo>
                  <a:lnTo>
                    <a:pt x="25784" y="13224"/>
                  </a:lnTo>
                  <a:lnTo>
                    <a:pt x="25703" y="13082"/>
                  </a:lnTo>
                  <a:lnTo>
                    <a:pt x="25642" y="12909"/>
                  </a:lnTo>
                  <a:lnTo>
                    <a:pt x="25582" y="12725"/>
                  </a:lnTo>
                  <a:lnTo>
                    <a:pt x="25551" y="12583"/>
                  </a:lnTo>
                  <a:lnTo>
                    <a:pt x="25531" y="12430"/>
                  </a:lnTo>
                  <a:lnTo>
                    <a:pt x="25511" y="12267"/>
                  </a:lnTo>
                  <a:lnTo>
                    <a:pt x="25491" y="12104"/>
                  </a:lnTo>
                  <a:lnTo>
                    <a:pt x="25491" y="11931"/>
                  </a:lnTo>
                  <a:lnTo>
                    <a:pt x="25491" y="11748"/>
                  </a:lnTo>
                  <a:lnTo>
                    <a:pt x="25491" y="11565"/>
                  </a:lnTo>
                  <a:lnTo>
                    <a:pt x="25511" y="11382"/>
                  </a:lnTo>
                  <a:lnTo>
                    <a:pt x="25531" y="11178"/>
                  </a:lnTo>
                  <a:lnTo>
                    <a:pt x="25551" y="10985"/>
                  </a:lnTo>
                  <a:lnTo>
                    <a:pt x="25622" y="10567"/>
                  </a:lnTo>
                  <a:lnTo>
                    <a:pt x="25723" y="10130"/>
                  </a:lnTo>
                  <a:lnTo>
                    <a:pt x="25855" y="9682"/>
                  </a:lnTo>
                  <a:lnTo>
                    <a:pt x="26006" y="9224"/>
                  </a:lnTo>
                  <a:lnTo>
                    <a:pt x="26189" y="8745"/>
                  </a:lnTo>
                  <a:lnTo>
                    <a:pt x="26411" y="8267"/>
                  </a:lnTo>
                  <a:lnTo>
                    <a:pt x="26522" y="8022"/>
                  </a:lnTo>
                  <a:lnTo>
                    <a:pt x="26644" y="7778"/>
                  </a:lnTo>
                  <a:lnTo>
                    <a:pt x="26785" y="7534"/>
                  </a:lnTo>
                  <a:lnTo>
                    <a:pt x="26917" y="7289"/>
                  </a:lnTo>
                  <a:lnTo>
                    <a:pt x="27069" y="7045"/>
                  </a:lnTo>
                  <a:lnTo>
                    <a:pt x="27220" y="6801"/>
                  </a:lnTo>
                  <a:lnTo>
                    <a:pt x="27382" y="6557"/>
                  </a:lnTo>
                  <a:lnTo>
                    <a:pt x="27554" y="6312"/>
                  </a:lnTo>
                  <a:lnTo>
                    <a:pt x="27736" y="6068"/>
                  </a:lnTo>
                  <a:lnTo>
                    <a:pt x="27918" y="5824"/>
                  </a:lnTo>
                  <a:close/>
                  <a:moveTo>
                    <a:pt x="50222" y="12929"/>
                  </a:moveTo>
                  <a:lnTo>
                    <a:pt x="50556" y="12949"/>
                  </a:lnTo>
                  <a:lnTo>
                    <a:pt x="50900" y="12990"/>
                  </a:lnTo>
                  <a:lnTo>
                    <a:pt x="51234" y="13041"/>
                  </a:lnTo>
                  <a:lnTo>
                    <a:pt x="51335" y="13560"/>
                  </a:lnTo>
                  <a:lnTo>
                    <a:pt x="51416" y="14069"/>
                  </a:lnTo>
                  <a:lnTo>
                    <a:pt x="51476" y="14578"/>
                  </a:lnTo>
                  <a:lnTo>
                    <a:pt x="51517" y="15077"/>
                  </a:lnTo>
                  <a:lnTo>
                    <a:pt x="51537" y="15566"/>
                  </a:lnTo>
                  <a:lnTo>
                    <a:pt x="51537" y="16044"/>
                  </a:lnTo>
                  <a:lnTo>
                    <a:pt x="51517" y="16522"/>
                  </a:lnTo>
                  <a:lnTo>
                    <a:pt x="51476" y="16981"/>
                  </a:lnTo>
                  <a:lnTo>
                    <a:pt x="51416" y="17428"/>
                  </a:lnTo>
                  <a:lnTo>
                    <a:pt x="51335" y="17856"/>
                  </a:lnTo>
                  <a:lnTo>
                    <a:pt x="51234" y="18273"/>
                  </a:lnTo>
                  <a:lnTo>
                    <a:pt x="51112" y="18681"/>
                  </a:lnTo>
                  <a:lnTo>
                    <a:pt x="50971" y="19067"/>
                  </a:lnTo>
                  <a:lnTo>
                    <a:pt x="50890" y="19261"/>
                  </a:lnTo>
                  <a:lnTo>
                    <a:pt x="50809" y="19444"/>
                  </a:lnTo>
                  <a:lnTo>
                    <a:pt x="50728" y="19617"/>
                  </a:lnTo>
                  <a:lnTo>
                    <a:pt x="50627" y="19800"/>
                  </a:lnTo>
                  <a:lnTo>
                    <a:pt x="50536" y="19963"/>
                  </a:lnTo>
                  <a:lnTo>
                    <a:pt x="50434" y="20126"/>
                  </a:lnTo>
                  <a:lnTo>
                    <a:pt x="50263" y="20381"/>
                  </a:lnTo>
                  <a:lnTo>
                    <a:pt x="50091" y="20605"/>
                  </a:lnTo>
                  <a:lnTo>
                    <a:pt x="49898" y="20829"/>
                  </a:lnTo>
                  <a:lnTo>
                    <a:pt x="49696" y="21042"/>
                  </a:lnTo>
                  <a:lnTo>
                    <a:pt x="49494" y="21236"/>
                  </a:lnTo>
                  <a:lnTo>
                    <a:pt x="49271" y="21429"/>
                  </a:lnTo>
                  <a:lnTo>
                    <a:pt x="49039" y="21602"/>
                  </a:lnTo>
                  <a:lnTo>
                    <a:pt x="48806" y="21765"/>
                  </a:lnTo>
                  <a:lnTo>
                    <a:pt x="48553" y="21918"/>
                  </a:lnTo>
                  <a:lnTo>
                    <a:pt x="48290" y="22050"/>
                  </a:lnTo>
                  <a:lnTo>
                    <a:pt x="48017" y="22182"/>
                  </a:lnTo>
                  <a:lnTo>
                    <a:pt x="47744" y="22294"/>
                  </a:lnTo>
                  <a:lnTo>
                    <a:pt x="47451" y="22396"/>
                  </a:lnTo>
                  <a:lnTo>
                    <a:pt x="47147" y="22488"/>
                  </a:lnTo>
                  <a:lnTo>
                    <a:pt x="46844" y="22569"/>
                  </a:lnTo>
                  <a:lnTo>
                    <a:pt x="46520" y="22630"/>
                  </a:lnTo>
                  <a:lnTo>
                    <a:pt x="46257" y="22681"/>
                  </a:lnTo>
                  <a:lnTo>
                    <a:pt x="45994" y="22712"/>
                  </a:lnTo>
                  <a:lnTo>
                    <a:pt x="45741" y="22742"/>
                  </a:lnTo>
                  <a:lnTo>
                    <a:pt x="45498" y="22763"/>
                  </a:lnTo>
                  <a:lnTo>
                    <a:pt x="45256" y="22773"/>
                  </a:lnTo>
                  <a:lnTo>
                    <a:pt x="45033" y="22783"/>
                  </a:lnTo>
                  <a:lnTo>
                    <a:pt x="44810" y="22773"/>
                  </a:lnTo>
                  <a:lnTo>
                    <a:pt x="44588" y="22763"/>
                  </a:lnTo>
                  <a:lnTo>
                    <a:pt x="44386" y="22742"/>
                  </a:lnTo>
                  <a:lnTo>
                    <a:pt x="44183" y="22712"/>
                  </a:lnTo>
                  <a:lnTo>
                    <a:pt x="43991" y="22671"/>
                  </a:lnTo>
                  <a:lnTo>
                    <a:pt x="43809" y="22630"/>
                  </a:lnTo>
                  <a:lnTo>
                    <a:pt x="43637" y="22569"/>
                  </a:lnTo>
                  <a:lnTo>
                    <a:pt x="43465" y="22508"/>
                  </a:lnTo>
                  <a:lnTo>
                    <a:pt x="43303" y="22437"/>
                  </a:lnTo>
                  <a:lnTo>
                    <a:pt x="43152" y="22366"/>
                  </a:lnTo>
                  <a:lnTo>
                    <a:pt x="43010" y="22274"/>
                  </a:lnTo>
                  <a:lnTo>
                    <a:pt x="42879" y="22182"/>
                  </a:lnTo>
                  <a:lnTo>
                    <a:pt x="42757" y="22081"/>
                  </a:lnTo>
                  <a:lnTo>
                    <a:pt x="42636" y="21969"/>
                  </a:lnTo>
                  <a:lnTo>
                    <a:pt x="42524" y="21857"/>
                  </a:lnTo>
                  <a:lnTo>
                    <a:pt x="42433" y="21734"/>
                  </a:lnTo>
                  <a:lnTo>
                    <a:pt x="42342" y="21602"/>
                  </a:lnTo>
                  <a:lnTo>
                    <a:pt x="42261" y="21460"/>
                  </a:lnTo>
                  <a:lnTo>
                    <a:pt x="42191" y="21317"/>
                  </a:lnTo>
                  <a:lnTo>
                    <a:pt x="42120" y="21164"/>
                  </a:lnTo>
                  <a:lnTo>
                    <a:pt x="42069" y="21002"/>
                  </a:lnTo>
                  <a:lnTo>
                    <a:pt x="42029" y="20839"/>
                  </a:lnTo>
                  <a:lnTo>
                    <a:pt x="41998" y="20655"/>
                  </a:lnTo>
                  <a:lnTo>
                    <a:pt x="41968" y="20472"/>
                  </a:lnTo>
                  <a:lnTo>
                    <a:pt x="41958" y="20289"/>
                  </a:lnTo>
                  <a:lnTo>
                    <a:pt x="41948" y="20096"/>
                  </a:lnTo>
                  <a:lnTo>
                    <a:pt x="41958" y="19821"/>
                  </a:lnTo>
                  <a:lnTo>
                    <a:pt x="41988" y="19536"/>
                  </a:lnTo>
                  <a:lnTo>
                    <a:pt x="42029" y="19251"/>
                  </a:lnTo>
                  <a:lnTo>
                    <a:pt x="42100" y="18966"/>
                  </a:lnTo>
                  <a:lnTo>
                    <a:pt x="42170" y="18670"/>
                  </a:lnTo>
                  <a:lnTo>
                    <a:pt x="42272" y="18375"/>
                  </a:lnTo>
                  <a:lnTo>
                    <a:pt x="42383" y="18070"/>
                  </a:lnTo>
                  <a:lnTo>
                    <a:pt x="42514" y="17764"/>
                  </a:lnTo>
                  <a:lnTo>
                    <a:pt x="42666" y="17469"/>
                  </a:lnTo>
                  <a:lnTo>
                    <a:pt x="42828" y="17164"/>
                  </a:lnTo>
                  <a:lnTo>
                    <a:pt x="43010" y="16869"/>
                  </a:lnTo>
                  <a:lnTo>
                    <a:pt x="43202" y="16573"/>
                  </a:lnTo>
                  <a:lnTo>
                    <a:pt x="43415" y="16278"/>
                  </a:lnTo>
                  <a:lnTo>
                    <a:pt x="43637" y="15993"/>
                  </a:lnTo>
                  <a:lnTo>
                    <a:pt x="43880" y="15708"/>
                  </a:lnTo>
                  <a:lnTo>
                    <a:pt x="44133" y="15443"/>
                  </a:lnTo>
                  <a:lnTo>
                    <a:pt x="44396" y="15179"/>
                  </a:lnTo>
                  <a:lnTo>
                    <a:pt x="44679" y="14924"/>
                  </a:lnTo>
                  <a:lnTo>
                    <a:pt x="44972" y="14670"/>
                  </a:lnTo>
                  <a:lnTo>
                    <a:pt x="45276" y="14446"/>
                  </a:lnTo>
                  <a:lnTo>
                    <a:pt x="45599" y="14222"/>
                  </a:lnTo>
                  <a:lnTo>
                    <a:pt x="45933" y="14018"/>
                  </a:lnTo>
                  <a:lnTo>
                    <a:pt x="46277" y="13825"/>
                  </a:lnTo>
                  <a:lnTo>
                    <a:pt x="46631" y="13642"/>
                  </a:lnTo>
                  <a:lnTo>
                    <a:pt x="47005" y="13489"/>
                  </a:lnTo>
                  <a:lnTo>
                    <a:pt x="47380" y="13346"/>
                  </a:lnTo>
                  <a:lnTo>
                    <a:pt x="47774" y="13224"/>
                  </a:lnTo>
                  <a:lnTo>
                    <a:pt x="48179" y="13112"/>
                  </a:lnTo>
                  <a:lnTo>
                    <a:pt x="48594" y="13031"/>
                  </a:lnTo>
                  <a:lnTo>
                    <a:pt x="49008" y="12980"/>
                  </a:lnTo>
                  <a:lnTo>
                    <a:pt x="49231" y="12949"/>
                  </a:lnTo>
                  <a:lnTo>
                    <a:pt x="49443" y="12939"/>
                  </a:lnTo>
                  <a:lnTo>
                    <a:pt x="49666" y="12929"/>
                  </a:lnTo>
                  <a:close/>
                  <a:moveTo>
                    <a:pt x="4977" y="20869"/>
                  </a:moveTo>
                  <a:lnTo>
                    <a:pt x="5119" y="20879"/>
                  </a:lnTo>
                  <a:lnTo>
                    <a:pt x="5281" y="20890"/>
                  </a:lnTo>
                  <a:lnTo>
                    <a:pt x="5432" y="20910"/>
                  </a:lnTo>
                  <a:lnTo>
                    <a:pt x="5584" y="20930"/>
                  </a:lnTo>
                  <a:lnTo>
                    <a:pt x="5938" y="21002"/>
                  </a:lnTo>
                  <a:lnTo>
                    <a:pt x="6282" y="21083"/>
                  </a:lnTo>
                  <a:lnTo>
                    <a:pt x="6616" y="21164"/>
                  </a:lnTo>
                  <a:lnTo>
                    <a:pt x="6939" y="21256"/>
                  </a:lnTo>
                  <a:lnTo>
                    <a:pt x="7243" y="21348"/>
                  </a:lnTo>
                  <a:lnTo>
                    <a:pt x="7546" y="21460"/>
                  </a:lnTo>
                  <a:lnTo>
                    <a:pt x="7830" y="21561"/>
                  </a:lnTo>
                  <a:lnTo>
                    <a:pt x="8103" y="21684"/>
                  </a:lnTo>
                  <a:lnTo>
                    <a:pt x="8366" y="21796"/>
                  </a:lnTo>
                  <a:lnTo>
                    <a:pt x="8619" y="21918"/>
                  </a:lnTo>
                  <a:lnTo>
                    <a:pt x="8861" y="22050"/>
                  </a:lnTo>
                  <a:lnTo>
                    <a:pt x="9084" y="22182"/>
                  </a:lnTo>
                  <a:lnTo>
                    <a:pt x="9306" y="22325"/>
                  </a:lnTo>
                  <a:lnTo>
                    <a:pt x="9509" y="22457"/>
                  </a:lnTo>
                  <a:lnTo>
                    <a:pt x="9701" y="22600"/>
                  </a:lnTo>
                  <a:lnTo>
                    <a:pt x="9883" y="22752"/>
                  </a:lnTo>
                  <a:lnTo>
                    <a:pt x="10055" y="22895"/>
                  </a:lnTo>
                  <a:lnTo>
                    <a:pt x="10217" y="23048"/>
                  </a:lnTo>
                  <a:lnTo>
                    <a:pt x="10369" y="23200"/>
                  </a:lnTo>
                  <a:lnTo>
                    <a:pt x="10500" y="23353"/>
                  </a:lnTo>
                  <a:lnTo>
                    <a:pt x="10621" y="23506"/>
                  </a:lnTo>
                  <a:lnTo>
                    <a:pt x="10743" y="23658"/>
                  </a:lnTo>
                  <a:lnTo>
                    <a:pt x="10834" y="23821"/>
                  </a:lnTo>
                  <a:lnTo>
                    <a:pt x="10925" y="23974"/>
                  </a:lnTo>
                  <a:lnTo>
                    <a:pt x="11006" y="24127"/>
                  </a:lnTo>
                  <a:lnTo>
                    <a:pt x="11066" y="24290"/>
                  </a:lnTo>
                  <a:lnTo>
                    <a:pt x="11127" y="24442"/>
                  </a:lnTo>
                  <a:lnTo>
                    <a:pt x="11168" y="24595"/>
                  </a:lnTo>
                  <a:lnTo>
                    <a:pt x="11188" y="24748"/>
                  </a:lnTo>
                  <a:lnTo>
                    <a:pt x="11208" y="24900"/>
                  </a:lnTo>
                  <a:lnTo>
                    <a:pt x="11218" y="25043"/>
                  </a:lnTo>
                  <a:lnTo>
                    <a:pt x="11208" y="25196"/>
                  </a:lnTo>
                  <a:lnTo>
                    <a:pt x="11178" y="25379"/>
                  </a:lnTo>
                  <a:lnTo>
                    <a:pt x="11127" y="25562"/>
                  </a:lnTo>
                  <a:lnTo>
                    <a:pt x="11056" y="25735"/>
                  </a:lnTo>
                  <a:lnTo>
                    <a:pt x="10955" y="25898"/>
                  </a:lnTo>
                  <a:lnTo>
                    <a:pt x="10844" y="26041"/>
                  </a:lnTo>
                  <a:lnTo>
                    <a:pt x="10702" y="26183"/>
                  </a:lnTo>
                  <a:lnTo>
                    <a:pt x="10551" y="26305"/>
                  </a:lnTo>
                  <a:lnTo>
                    <a:pt x="10379" y="26427"/>
                  </a:lnTo>
                  <a:lnTo>
                    <a:pt x="10186" y="26529"/>
                  </a:lnTo>
                  <a:lnTo>
                    <a:pt x="9974" y="26621"/>
                  </a:lnTo>
                  <a:lnTo>
                    <a:pt x="9741" y="26692"/>
                  </a:lnTo>
                  <a:lnTo>
                    <a:pt x="9499" y="26763"/>
                  </a:lnTo>
                  <a:lnTo>
                    <a:pt x="9236" y="26814"/>
                  </a:lnTo>
                  <a:lnTo>
                    <a:pt x="8963" y="26845"/>
                  </a:lnTo>
                  <a:lnTo>
                    <a:pt x="8679" y="26875"/>
                  </a:lnTo>
                  <a:lnTo>
                    <a:pt x="8376" y="26875"/>
                  </a:lnTo>
                  <a:lnTo>
                    <a:pt x="7981" y="26865"/>
                  </a:lnTo>
                  <a:lnTo>
                    <a:pt x="7567" y="26835"/>
                  </a:lnTo>
                  <a:lnTo>
                    <a:pt x="7152" y="26773"/>
                  </a:lnTo>
                  <a:lnTo>
                    <a:pt x="6707" y="26702"/>
                  </a:lnTo>
                  <a:lnTo>
                    <a:pt x="6262" y="26600"/>
                  </a:lnTo>
                  <a:lnTo>
                    <a:pt x="5786" y="26478"/>
                  </a:lnTo>
                  <a:lnTo>
                    <a:pt x="5311" y="26336"/>
                  </a:lnTo>
                  <a:lnTo>
                    <a:pt x="4815" y="26173"/>
                  </a:lnTo>
                  <a:lnTo>
                    <a:pt x="4573" y="26081"/>
                  </a:lnTo>
                  <a:lnTo>
                    <a:pt x="4330" y="25979"/>
                  </a:lnTo>
                  <a:lnTo>
                    <a:pt x="4107" y="25867"/>
                  </a:lnTo>
                  <a:lnTo>
                    <a:pt x="3875" y="25745"/>
                  </a:lnTo>
                  <a:lnTo>
                    <a:pt x="3662" y="25613"/>
                  </a:lnTo>
                  <a:lnTo>
                    <a:pt x="3460" y="25470"/>
                  </a:lnTo>
                  <a:lnTo>
                    <a:pt x="3258" y="25318"/>
                  </a:lnTo>
                  <a:lnTo>
                    <a:pt x="3065" y="25155"/>
                  </a:lnTo>
                  <a:lnTo>
                    <a:pt x="2883" y="24982"/>
                  </a:lnTo>
                  <a:lnTo>
                    <a:pt x="2711" y="24799"/>
                  </a:lnTo>
                  <a:lnTo>
                    <a:pt x="2539" y="24605"/>
                  </a:lnTo>
                  <a:lnTo>
                    <a:pt x="2388" y="24412"/>
                  </a:lnTo>
                  <a:lnTo>
                    <a:pt x="2236" y="24198"/>
                  </a:lnTo>
                  <a:lnTo>
                    <a:pt x="2094" y="23974"/>
                  </a:lnTo>
                  <a:lnTo>
                    <a:pt x="1963" y="23750"/>
                  </a:lnTo>
                  <a:lnTo>
                    <a:pt x="1831" y="23506"/>
                  </a:lnTo>
                  <a:lnTo>
                    <a:pt x="1993" y="23139"/>
                  </a:lnTo>
                  <a:lnTo>
                    <a:pt x="2155" y="22803"/>
                  </a:lnTo>
                  <a:lnTo>
                    <a:pt x="2337" y="22498"/>
                  </a:lnTo>
                  <a:lnTo>
                    <a:pt x="2519" y="22213"/>
                  </a:lnTo>
                  <a:lnTo>
                    <a:pt x="2620" y="22081"/>
                  </a:lnTo>
                  <a:lnTo>
                    <a:pt x="2721" y="21958"/>
                  </a:lnTo>
                  <a:lnTo>
                    <a:pt x="2823" y="21836"/>
                  </a:lnTo>
                  <a:lnTo>
                    <a:pt x="2924" y="21724"/>
                  </a:lnTo>
                  <a:lnTo>
                    <a:pt x="3035" y="21623"/>
                  </a:lnTo>
                  <a:lnTo>
                    <a:pt x="3146" y="21521"/>
                  </a:lnTo>
                  <a:lnTo>
                    <a:pt x="3258" y="21439"/>
                  </a:lnTo>
                  <a:lnTo>
                    <a:pt x="3379" y="21348"/>
                  </a:lnTo>
                  <a:lnTo>
                    <a:pt x="3500" y="21276"/>
                  </a:lnTo>
                  <a:lnTo>
                    <a:pt x="3622" y="21205"/>
                  </a:lnTo>
                  <a:lnTo>
                    <a:pt x="3743" y="21144"/>
                  </a:lnTo>
                  <a:lnTo>
                    <a:pt x="3865" y="21083"/>
                  </a:lnTo>
                  <a:lnTo>
                    <a:pt x="3996" y="21032"/>
                  </a:lnTo>
                  <a:lnTo>
                    <a:pt x="4127" y="20991"/>
                  </a:lnTo>
                  <a:lnTo>
                    <a:pt x="4259" y="20951"/>
                  </a:lnTo>
                  <a:lnTo>
                    <a:pt x="4401" y="20920"/>
                  </a:lnTo>
                  <a:lnTo>
                    <a:pt x="4542" y="20900"/>
                  </a:lnTo>
                  <a:lnTo>
                    <a:pt x="4684" y="20879"/>
                  </a:lnTo>
                  <a:lnTo>
                    <a:pt x="4825" y="20879"/>
                  </a:lnTo>
                  <a:lnTo>
                    <a:pt x="4977" y="20869"/>
                  </a:lnTo>
                  <a:close/>
                  <a:moveTo>
                    <a:pt x="40107" y="39549"/>
                  </a:moveTo>
                  <a:lnTo>
                    <a:pt x="40340" y="39559"/>
                  </a:lnTo>
                  <a:lnTo>
                    <a:pt x="40562" y="39580"/>
                  </a:lnTo>
                  <a:lnTo>
                    <a:pt x="40775" y="39600"/>
                  </a:lnTo>
                  <a:lnTo>
                    <a:pt x="40977" y="39641"/>
                  </a:lnTo>
                  <a:lnTo>
                    <a:pt x="41169" y="39681"/>
                  </a:lnTo>
                  <a:lnTo>
                    <a:pt x="41351" y="39732"/>
                  </a:lnTo>
                  <a:lnTo>
                    <a:pt x="41533" y="39783"/>
                  </a:lnTo>
                  <a:lnTo>
                    <a:pt x="41695" y="39854"/>
                  </a:lnTo>
                  <a:lnTo>
                    <a:pt x="41857" y="39926"/>
                  </a:lnTo>
                  <a:lnTo>
                    <a:pt x="41998" y="40007"/>
                  </a:lnTo>
                  <a:lnTo>
                    <a:pt x="42140" y="40099"/>
                  </a:lnTo>
                  <a:lnTo>
                    <a:pt x="42272" y="40190"/>
                  </a:lnTo>
                  <a:lnTo>
                    <a:pt x="42393" y="40292"/>
                  </a:lnTo>
                  <a:lnTo>
                    <a:pt x="42504" y="40404"/>
                  </a:lnTo>
                  <a:lnTo>
                    <a:pt x="42605" y="40526"/>
                  </a:lnTo>
                  <a:lnTo>
                    <a:pt x="42686" y="40638"/>
                  </a:lnTo>
                  <a:lnTo>
                    <a:pt x="42767" y="40760"/>
                  </a:lnTo>
                  <a:lnTo>
                    <a:pt x="42838" y="40883"/>
                  </a:lnTo>
                  <a:lnTo>
                    <a:pt x="42899" y="41015"/>
                  </a:lnTo>
                  <a:lnTo>
                    <a:pt x="42959" y="41147"/>
                  </a:lnTo>
                  <a:lnTo>
                    <a:pt x="43010" y="41280"/>
                  </a:lnTo>
                  <a:lnTo>
                    <a:pt x="43050" y="41432"/>
                  </a:lnTo>
                  <a:lnTo>
                    <a:pt x="43091" y="41575"/>
                  </a:lnTo>
                  <a:lnTo>
                    <a:pt x="43121" y="41728"/>
                  </a:lnTo>
                  <a:lnTo>
                    <a:pt x="43152" y="41880"/>
                  </a:lnTo>
                  <a:lnTo>
                    <a:pt x="43192" y="42206"/>
                  </a:lnTo>
                  <a:lnTo>
                    <a:pt x="43212" y="42552"/>
                  </a:lnTo>
                  <a:lnTo>
                    <a:pt x="43212" y="42898"/>
                  </a:lnTo>
                  <a:lnTo>
                    <a:pt x="43202" y="43265"/>
                  </a:lnTo>
                  <a:lnTo>
                    <a:pt x="43172" y="43631"/>
                  </a:lnTo>
                  <a:lnTo>
                    <a:pt x="43131" y="44018"/>
                  </a:lnTo>
                  <a:lnTo>
                    <a:pt x="43071" y="44405"/>
                  </a:lnTo>
                  <a:lnTo>
                    <a:pt x="43010" y="44802"/>
                  </a:lnTo>
                  <a:lnTo>
                    <a:pt x="42939" y="45199"/>
                  </a:lnTo>
                  <a:lnTo>
                    <a:pt x="42767" y="46003"/>
                  </a:lnTo>
                  <a:lnTo>
                    <a:pt x="42717" y="46207"/>
                  </a:lnTo>
                  <a:lnTo>
                    <a:pt x="42656" y="46441"/>
                  </a:lnTo>
                  <a:lnTo>
                    <a:pt x="42565" y="46746"/>
                  </a:lnTo>
                  <a:lnTo>
                    <a:pt x="42221" y="46655"/>
                  </a:lnTo>
                  <a:lnTo>
                    <a:pt x="41897" y="46563"/>
                  </a:lnTo>
                  <a:lnTo>
                    <a:pt x="41584" y="46461"/>
                  </a:lnTo>
                  <a:lnTo>
                    <a:pt x="41280" y="46349"/>
                  </a:lnTo>
                  <a:lnTo>
                    <a:pt x="40997" y="46227"/>
                  </a:lnTo>
                  <a:lnTo>
                    <a:pt x="40724" y="46105"/>
                  </a:lnTo>
                  <a:lnTo>
                    <a:pt x="40471" y="45972"/>
                  </a:lnTo>
                  <a:lnTo>
                    <a:pt x="40228" y="45840"/>
                  </a:lnTo>
                  <a:lnTo>
                    <a:pt x="39996" y="45698"/>
                  </a:lnTo>
                  <a:lnTo>
                    <a:pt x="39773" y="45555"/>
                  </a:lnTo>
                  <a:lnTo>
                    <a:pt x="39571" y="45402"/>
                  </a:lnTo>
                  <a:lnTo>
                    <a:pt x="39379" y="45250"/>
                  </a:lnTo>
                  <a:lnTo>
                    <a:pt x="39197" y="45087"/>
                  </a:lnTo>
                  <a:lnTo>
                    <a:pt x="39035" y="44924"/>
                  </a:lnTo>
                  <a:lnTo>
                    <a:pt x="38873" y="44761"/>
                  </a:lnTo>
                  <a:lnTo>
                    <a:pt x="38731" y="44598"/>
                  </a:lnTo>
                  <a:lnTo>
                    <a:pt x="38600" y="44425"/>
                  </a:lnTo>
                  <a:lnTo>
                    <a:pt x="38478" y="44252"/>
                  </a:lnTo>
                  <a:lnTo>
                    <a:pt x="38367" y="44079"/>
                  </a:lnTo>
                  <a:lnTo>
                    <a:pt x="38266" y="43906"/>
                  </a:lnTo>
                  <a:lnTo>
                    <a:pt x="38175" y="43723"/>
                  </a:lnTo>
                  <a:lnTo>
                    <a:pt x="38094" y="43550"/>
                  </a:lnTo>
                  <a:lnTo>
                    <a:pt x="38023" y="43366"/>
                  </a:lnTo>
                  <a:lnTo>
                    <a:pt x="37963" y="43193"/>
                  </a:lnTo>
                  <a:lnTo>
                    <a:pt x="37912" y="43020"/>
                  </a:lnTo>
                  <a:lnTo>
                    <a:pt x="37872" y="42837"/>
                  </a:lnTo>
                  <a:lnTo>
                    <a:pt x="37841" y="42664"/>
                  </a:lnTo>
                  <a:lnTo>
                    <a:pt x="37821" y="42491"/>
                  </a:lnTo>
                  <a:lnTo>
                    <a:pt x="37801" y="42318"/>
                  </a:lnTo>
                  <a:lnTo>
                    <a:pt x="37801" y="42145"/>
                  </a:lnTo>
                  <a:lnTo>
                    <a:pt x="37801" y="41982"/>
                  </a:lnTo>
                  <a:lnTo>
                    <a:pt x="37811" y="41819"/>
                  </a:lnTo>
                  <a:lnTo>
                    <a:pt x="37841" y="41585"/>
                  </a:lnTo>
                  <a:lnTo>
                    <a:pt x="37882" y="41351"/>
                  </a:lnTo>
                  <a:lnTo>
                    <a:pt x="37942" y="41137"/>
                  </a:lnTo>
                  <a:lnTo>
                    <a:pt x="38013" y="40923"/>
                  </a:lnTo>
                  <a:lnTo>
                    <a:pt x="38104" y="40730"/>
                  </a:lnTo>
                  <a:lnTo>
                    <a:pt x="38195" y="40547"/>
                  </a:lnTo>
                  <a:lnTo>
                    <a:pt x="38306" y="40374"/>
                  </a:lnTo>
                  <a:lnTo>
                    <a:pt x="38428" y="40211"/>
                  </a:lnTo>
                  <a:lnTo>
                    <a:pt x="38549" y="40068"/>
                  </a:lnTo>
                  <a:lnTo>
                    <a:pt x="38691" y="39936"/>
                  </a:lnTo>
                  <a:lnTo>
                    <a:pt x="38843" y="39824"/>
                  </a:lnTo>
                  <a:lnTo>
                    <a:pt x="38994" y="39732"/>
                  </a:lnTo>
                  <a:lnTo>
                    <a:pt x="39156" y="39651"/>
                  </a:lnTo>
                  <a:lnTo>
                    <a:pt x="39318" y="39600"/>
                  </a:lnTo>
                  <a:lnTo>
                    <a:pt x="39490" y="39559"/>
                  </a:lnTo>
                  <a:lnTo>
                    <a:pt x="39662" y="39549"/>
                  </a:lnTo>
                  <a:close/>
                  <a:moveTo>
                    <a:pt x="21728" y="42583"/>
                  </a:moveTo>
                  <a:lnTo>
                    <a:pt x="21829" y="42603"/>
                  </a:lnTo>
                  <a:lnTo>
                    <a:pt x="21940" y="42634"/>
                  </a:lnTo>
                  <a:lnTo>
                    <a:pt x="22001" y="42654"/>
                  </a:lnTo>
                  <a:lnTo>
                    <a:pt x="22062" y="42684"/>
                  </a:lnTo>
                  <a:lnTo>
                    <a:pt x="22112" y="42725"/>
                  </a:lnTo>
                  <a:lnTo>
                    <a:pt x="22173" y="42786"/>
                  </a:lnTo>
                  <a:lnTo>
                    <a:pt x="22223" y="42847"/>
                  </a:lnTo>
                  <a:lnTo>
                    <a:pt x="22264" y="42929"/>
                  </a:lnTo>
                  <a:lnTo>
                    <a:pt x="22314" y="43020"/>
                  </a:lnTo>
                  <a:lnTo>
                    <a:pt x="22345" y="43122"/>
                  </a:lnTo>
                  <a:lnTo>
                    <a:pt x="22375" y="43244"/>
                  </a:lnTo>
                  <a:lnTo>
                    <a:pt x="22395" y="43387"/>
                  </a:lnTo>
                  <a:lnTo>
                    <a:pt x="22406" y="43540"/>
                  </a:lnTo>
                  <a:lnTo>
                    <a:pt x="22406" y="43713"/>
                  </a:lnTo>
                  <a:lnTo>
                    <a:pt x="22395" y="43896"/>
                  </a:lnTo>
                  <a:lnTo>
                    <a:pt x="22375" y="44079"/>
                  </a:lnTo>
                  <a:lnTo>
                    <a:pt x="22335" y="44272"/>
                  </a:lnTo>
                  <a:lnTo>
                    <a:pt x="22294" y="44476"/>
                  </a:lnTo>
                  <a:lnTo>
                    <a:pt x="22234" y="44680"/>
                  </a:lnTo>
                  <a:lnTo>
                    <a:pt x="22173" y="44893"/>
                  </a:lnTo>
                  <a:lnTo>
                    <a:pt x="22092" y="45117"/>
                  </a:lnTo>
                  <a:lnTo>
                    <a:pt x="22001" y="45331"/>
                  </a:lnTo>
                  <a:lnTo>
                    <a:pt x="21900" y="45555"/>
                  </a:lnTo>
                  <a:lnTo>
                    <a:pt x="21788" y="45779"/>
                  </a:lnTo>
                  <a:lnTo>
                    <a:pt x="21657" y="46013"/>
                  </a:lnTo>
                  <a:lnTo>
                    <a:pt x="21525" y="46237"/>
                  </a:lnTo>
                  <a:lnTo>
                    <a:pt x="21384" y="46471"/>
                  </a:lnTo>
                  <a:lnTo>
                    <a:pt x="21222" y="46695"/>
                  </a:lnTo>
                  <a:lnTo>
                    <a:pt x="21060" y="46919"/>
                  </a:lnTo>
                  <a:lnTo>
                    <a:pt x="20878" y="47143"/>
                  </a:lnTo>
                  <a:lnTo>
                    <a:pt x="20686" y="47357"/>
                  </a:lnTo>
                  <a:lnTo>
                    <a:pt x="20494" y="47581"/>
                  </a:lnTo>
                  <a:lnTo>
                    <a:pt x="20281" y="47784"/>
                  </a:lnTo>
                  <a:lnTo>
                    <a:pt x="20059" y="47998"/>
                  </a:lnTo>
                  <a:lnTo>
                    <a:pt x="19826" y="48192"/>
                  </a:lnTo>
                  <a:lnTo>
                    <a:pt x="19583" y="48385"/>
                  </a:lnTo>
                  <a:lnTo>
                    <a:pt x="19341" y="48568"/>
                  </a:lnTo>
                  <a:lnTo>
                    <a:pt x="19078" y="48741"/>
                  </a:lnTo>
                  <a:lnTo>
                    <a:pt x="18805" y="48914"/>
                  </a:lnTo>
                  <a:lnTo>
                    <a:pt x="18521" y="49067"/>
                  </a:lnTo>
                  <a:lnTo>
                    <a:pt x="18228" y="49210"/>
                  </a:lnTo>
                  <a:lnTo>
                    <a:pt x="17925" y="49342"/>
                  </a:lnTo>
                  <a:lnTo>
                    <a:pt x="17611" y="49464"/>
                  </a:lnTo>
                  <a:lnTo>
                    <a:pt x="17287" y="49576"/>
                  </a:lnTo>
                  <a:lnTo>
                    <a:pt x="17257" y="49281"/>
                  </a:lnTo>
                  <a:lnTo>
                    <a:pt x="17237" y="48996"/>
                  </a:lnTo>
                  <a:lnTo>
                    <a:pt x="17237" y="48701"/>
                  </a:lnTo>
                  <a:lnTo>
                    <a:pt x="17247" y="48405"/>
                  </a:lnTo>
                  <a:lnTo>
                    <a:pt x="17267" y="48120"/>
                  </a:lnTo>
                  <a:lnTo>
                    <a:pt x="17307" y="47835"/>
                  </a:lnTo>
                  <a:lnTo>
                    <a:pt x="17358" y="47550"/>
                  </a:lnTo>
                  <a:lnTo>
                    <a:pt x="17419" y="47265"/>
                  </a:lnTo>
                  <a:lnTo>
                    <a:pt x="17490" y="46980"/>
                  </a:lnTo>
                  <a:lnTo>
                    <a:pt x="17570" y="46705"/>
                  </a:lnTo>
                  <a:lnTo>
                    <a:pt x="17662" y="46431"/>
                  </a:lnTo>
                  <a:lnTo>
                    <a:pt x="17773" y="46166"/>
                  </a:lnTo>
                  <a:lnTo>
                    <a:pt x="17884" y="45901"/>
                  </a:lnTo>
                  <a:lnTo>
                    <a:pt x="18005" y="45647"/>
                  </a:lnTo>
                  <a:lnTo>
                    <a:pt x="18137" y="45402"/>
                  </a:lnTo>
                  <a:lnTo>
                    <a:pt x="18268" y="45158"/>
                  </a:lnTo>
                  <a:lnTo>
                    <a:pt x="18420" y="44924"/>
                  </a:lnTo>
                  <a:lnTo>
                    <a:pt x="18572" y="44690"/>
                  </a:lnTo>
                  <a:lnTo>
                    <a:pt x="18734" y="44476"/>
                  </a:lnTo>
                  <a:lnTo>
                    <a:pt x="18906" y="44262"/>
                  </a:lnTo>
                  <a:lnTo>
                    <a:pt x="19078" y="44059"/>
                  </a:lnTo>
                  <a:lnTo>
                    <a:pt x="19250" y="43875"/>
                  </a:lnTo>
                  <a:lnTo>
                    <a:pt x="19432" y="43692"/>
                  </a:lnTo>
                  <a:lnTo>
                    <a:pt x="19624" y="43529"/>
                  </a:lnTo>
                  <a:lnTo>
                    <a:pt x="19816" y="43366"/>
                  </a:lnTo>
                  <a:lnTo>
                    <a:pt x="20008" y="43224"/>
                  </a:lnTo>
                  <a:lnTo>
                    <a:pt x="20211" y="43092"/>
                  </a:lnTo>
                  <a:lnTo>
                    <a:pt x="20403" y="42969"/>
                  </a:lnTo>
                  <a:lnTo>
                    <a:pt x="20605" y="42868"/>
                  </a:lnTo>
                  <a:lnTo>
                    <a:pt x="20817" y="42776"/>
                  </a:lnTo>
                  <a:lnTo>
                    <a:pt x="21020" y="42705"/>
                  </a:lnTo>
                  <a:lnTo>
                    <a:pt x="21222" y="42644"/>
                  </a:lnTo>
                  <a:lnTo>
                    <a:pt x="21343" y="42623"/>
                  </a:lnTo>
                  <a:lnTo>
                    <a:pt x="21445" y="42603"/>
                  </a:lnTo>
                  <a:lnTo>
                    <a:pt x="21647" y="42583"/>
                  </a:lnTo>
                  <a:close/>
                  <a:moveTo>
                    <a:pt x="38155" y="978"/>
                  </a:moveTo>
                  <a:lnTo>
                    <a:pt x="38509" y="998"/>
                  </a:lnTo>
                  <a:lnTo>
                    <a:pt x="38863" y="1019"/>
                  </a:lnTo>
                  <a:lnTo>
                    <a:pt x="39217" y="1049"/>
                  </a:lnTo>
                  <a:lnTo>
                    <a:pt x="39490" y="1080"/>
                  </a:lnTo>
                  <a:lnTo>
                    <a:pt x="39763" y="1110"/>
                  </a:lnTo>
                  <a:lnTo>
                    <a:pt x="40036" y="1161"/>
                  </a:lnTo>
                  <a:lnTo>
                    <a:pt x="40299" y="1212"/>
                  </a:lnTo>
                  <a:lnTo>
                    <a:pt x="40572" y="1263"/>
                  </a:lnTo>
                  <a:lnTo>
                    <a:pt x="40835" y="1324"/>
                  </a:lnTo>
                  <a:lnTo>
                    <a:pt x="41088" y="1395"/>
                  </a:lnTo>
                  <a:lnTo>
                    <a:pt x="41351" y="1477"/>
                  </a:lnTo>
                  <a:lnTo>
                    <a:pt x="41604" y="1558"/>
                  </a:lnTo>
                  <a:lnTo>
                    <a:pt x="41857" y="1640"/>
                  </a:lnTo>
                  <a:lnTo>
                    <a:pt x="42110" y="1731"/>
                  </a:lnTo>
                  <a:lnTo>
                    <a:pt x="42353" y="1833"/>
                  </a:lnTo>
                  <a:lnTo>
                    <a:pt x="42848" y="2047"/>
                  </a:lnTo>
                  <a:lnTo>
                    <a:pt x="43324" y="2281"/>
                  </a:lnTo>
                  <a:lnTo>
                    <a:pt x="43789" y="2536"/>
                  </a:lnTo>
                  <a:lnTo>
                    <a:pt x="44244" y="2810"/>
                  </a:lnTo>
                  <a:lnTo>
                    <a:pt x="44689" y="3106"/>
                  </a:lnTo>
                  <a:lnTo>
                    <a:pt x="45124" y="3411"/>
                  </a:lnTo>
                  <a:lnTo>
                    <a:pt x="45549" y="3747"/>
                  </a:lnTo>
                  <a:lnTo>
                    <a:pt x="45953" y="4083"/>
                  </a:lnTo>
                  <a:lnTo>
                    <a:pt x="46348" y="4449"/>
                  </a:lnTo>
                  <a:lnTo>
                    <a:pt x="46732" y="4816"/>
                  </a:lnTo>
                  <a:lnTo>
                    <a:pt x="47107" y="5203"/>
                  </a:lnTo>
                  <a:lnTo>
                    <a:pt x="47471" y="5610"/>
                  </a:lnTo>
                  <a:lnTo>
                    <a:pt x="47815" y="6017"/>
                  </a:lnTo>
                  <a:lnTo>
                    <a:pt x="48148" y="6434"/>
                  </a:lnTo>
                  <a:lnTo>
                    <a:pt x="48462" y="6872"/>
                  </a:lnTo>
                  <a:lnTo>
                    <a:pt x="48765" y="7310"/>
                  </a:lnTo>
                  <a:lnTo>
                    <a:pt x="49059" y="7758"/>
                  </a:lnTo>
                  <a:lnTo>
                    <a:pt x="49332" y="8216"/>
                  </a:lnTo>
                  <a:lnTo>
                    <a:pt x="49595" y="8674"/>
                  </a:lnTo>
                  <a:lnTo>
                    <a:pt x="49838" y="9142"/>
                  </a:lnTo>
                  <a:lnTo>
                    <a:pt x="50060" y="9610"/>
                  </a:lnTo>
                  <a:lnTo>
                    <a:pt x="50283" y="10089"/>
                  </a:lnTo>
                  <a:lnTo>
                    <a:pt x="50475" y="10567"/>
                  </a:lnTo>
                  <a:lnTo>
                    <a:pt x="50657" y="11046"/>
                  </a:lnTo>
                  <a:lnTo>
                    <a:pt x="50819" y="11534"/>
                  </a:lnTo>
                  <a:lnTo>
                    <a:pt x="50971" y="12013"/>
                  </a:lnTo>
                  <a:lnTo>
                    <a:pt x="50697" y="11982"/>
                  </a:lnTo>
                  <a:lnTo>
                    <a:pt x="50424" y="11962"/>
                  </a:lnTo>
                  <a:lnTo>
                    <a:pt x="50161" y="11952"/>
                  </a:lnTo>
                  <a:lnTo>
                    <a:pt x="49888" y="11942"/>
                  </a:lnTo>
                  <a:lnTo>
                    <a:pt x="49635" y="11952"/>
                  </a:lnTo>
                  <a:lnTo>
                    <a:pt x="49383" y="11962"/>
                  </a:lnTo>
                  <a:lnTo>
                    <a:pt x="49140" y="11982"/>
                  </a:lnTo>
                  <a:lnTo>
                    <a:pt x="48887" y="12003"/>
                  </a:lnTo>
                  <a:lnTo>
                    <a:pt x="48654" y="12033"/>
                  </a:lnTo>
                  <a:lnTo>
                    <a:pt x="48411" y="12064"/>
                  </a:lnTo>
                  <a:lnTo>
                    <a:pt x="48179" y="12115"/>
                  </a:lnTo>
                  <a:lnTo>
                    <a:pt x="47946" y="12155"/>
                  </a:lnTo>
                  <a:lnTo>
                    <a:pt x="47714" y="12216"/>
                  </a:lnTo>
                  <a:lnTo>
                    <a:pt x="47491" y="12278"/>
                  </a:lnTo>
                  <a:lnTo>
                    <a:pt x="47268" y="12339"/>
                  </a:lnTo>
                  <a:lnTo>
                    <a:pt x="47046" y="12410"/>
                  </a:lnTo>
                  <a:lnTo>
                    <a:pt x="46611" y="12573"/>
                  </a:lnTo>
                  <a:lnTo>
                    <a:pt x="46196" y="12756"/>
                  </a:lnTo>
                  <a:lnTo>
                    <a:pt x="45802" y="12949"/>
                  </a:lnTo>
                  <a:lnTo>
                    <a:pt x="45407" y="13163"/>
                  </a:lnTo>
                  <a:lnTo>
                    <a:pt x="45033" y="13397"/>
                  </a:lnTo>
                  <a:lnTo>
                    <a:pt x="44679" y="13652"/>
                  </a:lnTo>
                  <a:lnTo>
                    <a:pt x="44335" y="13906"/>
                  </a:lnTo>
                  <a:lnTo>
                    <a:pt x="44001" y="14191"/>
                  </a:lnTo>
                  <a:lnTo>
                    <a:pt x="43688" y="14476"/>
                  </a:lnTo>
                  <a:lnTo>
                    <a:pt x="43394" y="14772"/>
                  </a:lnTo>
                  <a:lnTo>
                    <a:pt x="43111" y="15087"/>
                  </a:lnTo>
                  <a:lnTo>
                    <a:pt x="42848" y="15403"/>
                  </a:lnTo>
                  <a:lnTo>
                    <a:pt x="42595" y="15728"/>
                  </a:lnTo>
                  <a:lnTo>
                    <a:pt x="42363" y="16054"/>
                  </a:lnTo>
                  <a:lnTo>
                    <a:pt x="42150" y="16390"/>
                  </a:lnTo>
                  <a:lnTo>
                    <a:pt x="41948" y="16726"/>
                  </a:lnTo>
                  <a:lnTo>
                    <a:pt x="41766" y="17072"/>
                  </a:lnTo>
                  <a:lnTo>
                    <a:pt x="41604" y="17418"/>
                  </a:lnTo>
                  <a:lnTo>
                    <a:pt x="41462" y="17764"/>
                  </a:lnTo>
                  <a:lnTo>
                    <a:pt x="41331" y="18111"/>
                  </a:lnTo>
                  <a:lnTo>
                    <a:pt x="41220" y="18446"/>
                  </a:lnTo>
                  <a:lnTo>
                    <a:pt x="41139" y="18793"/>
                  </a:lnTo>
                  <a:lnTo>
                    <a:pt x="41068" y="19118"/>
                  </a:lnTo>
                  <a:lnTo>
                    <a:pt x="41017" y="19454"/>
                  </a:lnTo>
                  <a:lnTo>
                    <a:pt x="40987" y="19780"/>
                  </a:lnTo>
                  <a:lnTo>
                    <a:pt x="40977" y="20096"/>
                  </a:lnTo>
                  <a:lnTo>
                    <a:pt x="40987" y="20350"/>
                  </a:lnTo>
                  <a:lnTo>
                    <a:pt x="40997" y="20594"/>
                  </a:lnTo>
                  <a:lnTo>
                    <a:pt x="41038" y="20829"/>
                  </a:lnTo>
                  <a:lnTo>
                    <a:pt x="41078" y="21063"/>
                  </a:lnTo>
                  <a:lnTo>
                    <a:pt x="41129" y="21287"/>
                  </a:lnTo>
                  <a:lnTo>
                    <a:pt x="41199" y="21500"/>
                  </a:lnTo>
                  <a:lnTo>
                    <a:pt x="41280" y="21704"/>
                  </a:lnTo>
                  <a:lnTo>
                    <a:pt x="41371" y="21897"/>
                  </a:lnTo>
                  <a:lnTo>
                    <a:pt x="41483" y="22081"/>
                  </a:lnTo>
                  <a:lnTo>
                    <a:pt x="41594" y="22264"/>
                  </a:lnTo>
                  <a:lnTo>
                    <a:pt x="41715" y="22427"/>
                  </a:lnTo>
                  <a:lnTo>
                    <a:pt x="41857" y="22590"/>
                  </a:lnTo>
                  <a:lnTo>
                    <a:pt x="42009" y="22732"/>
                  </a:lnTo>
                  <a:lnTo>
                    <a:pt x="42160" y="22875"/>
                  </a:lnTo>
                  <a:lnTo>
                    <a:pt x="42332" y="23007"/>
                  </a:lnTo>
                  <a:lnTo>
                    <a:pt x="42514" y="23129"/>
                  </a:lnTo>
                  <a:lnTo>
                    <a:pt x="42707" y="23231"/>
                  </a:lnTo>
                  <a:lnTo>
                    <a:pt x="42909" y="23333"/>
                  </a:lnTo>
                  <a:lnTo>
                    <a:pt x="43121" y="23424"/>
                  </a:lnTo>
                  <a:lnTo>
                    <a:pt x="43334" y="23506"/>
                  </a:lnTo>
                  <a:lnTo>
                    <a:pt x="43566" y="23577"/>
                  </a:lnTo>
                  <a:lnTo>
                    <a:pt x="43809" y="23628"/>
                  </a:lnTo>
                  <a:lnTo>
                    <a:pt x="44062" y="23679"/>
                  </a:lnTo>
                  <a:lnTo>
                    <a:pt x="44315" y="23709"/>
                  </a:lnTo>
                  <a:lnTo>
                    <a:pt x="44588" y="23740"/>
                  </a:lnTo>
                  <a:lnTo>
                    <a:pt x="44861" y="23750"/>
                  </a:lnTo>
                  <a:lnTo>
                    <a:pt x="45144" y="23760"/>
                  </a:lnTo>
                  <a:lnTo>
                    <a:pt x="45438" y="23750"/>
                  </a:lnTo>
                  <a:lnTo>
                    <a:pt x="45741" y="23730"/>
                  </a:lnTo>
                  <a:lnTo>
                    <a:pt x="46055" y="23699"/>
                  </a:lnTo>
                  <a:lnTo>
                    <a:pt x="46368" y="23648"/>
                  </a:lnTo>
                  <a:lnTo>
                    <a:pt x="46692" y="23597"/>
                  </a:lnTo>
                  <a:lnTo>
                    <a:pt x="47066" y="23516"/>
                  </a:lnTo>
                  <a:lnTo>
                    <a:pt x="47420" y="23424"/>
                  </a:lnTo>
                  <a:lnTo>
                    <a:pt x="47764" y="23323"/>
                  </a:lnTo>
                  <a:lnTo>
                    <a:pt x="48098" y="23200"/>
                  </a:lnTo>
                  <a:lnTo>
                    <a:pt x="48432" y="23068"/>
                  </a:lnTo>
                  <a:lnTo>
                    <a:pt x="48745" y="22915"/>
                  </a:lnTo>
                  <a:lnTo>
                    <a:pt x="49049" y="22752"/>
                  </a:lnTo>
                  <a:lnTo>
                    <a:pt x="49342" y="22569"/>
                  </a:lnTo>
                  <a:lnTo>
                    <a:pt x="49625" y="22376"/>
                  </a:lnTo>
                  <a:lnTo>
                    <a:pt x="49888" y="22172"/>
                  </a:lnTo>
                  <a:lnTo>
                    <a:pt x="50151" y="21958"/>
                  </a:lnTo>
                  <a:lnTo>
                    <a:pt x="50394" y="21724"/>
                  </a:lnTo>
                  <a:lnTo>
                    <a:pt x="50627" y="21480"/>
                  </a:lnTo>
                  <a:lnTo>
                    <a:pt x="50849" y="21215"/>
                  </a:lnTo>
                  <a:lnTo>
                    <a:pt x="51052" y="20951"/>
                  </a:lnTo>
                  <a:lnTo>
                    <a:pt x="51244" y="20666"/>
                  </a:lnTo>
                  <a:lnTo>
                    <a:pt x="51355" y="20482"/>
                  </a:lnTo>
                  <a:lnTo>
                    <a:pt x="51466" y="20299"/>
                  </a:lnTo>
                  <a:lnTo>
                    <a:pt x="51567" y="20116"/>
                  </a:lnTo>
                  <a:lnTo>
                    <a:pt x="51658" y="19923"/>
                  </a:lnTo>
                  <a:lnTo>
                    <a:pt x="51760" y="19729"/>
                  </a:lnTo>
                  <a:lnTo>
                    <a:pt x="51840" y="19525"/>
                  </a:lnTo>
                  <a:lnTo>
                    <a:pt x="52002" y="19118"/>
                  </a:lnTo>
                  <a:lnTo>
                    <a:pt x="52134" y="18701"/>
                  </a:lnTo>
                  <a:lnTo>
                    <a:pt x="52255" y="18263"/>
                  </a:lnTo>
                  <a:lnTo>
                    <a:pt x="52346" y="17815"/>
                  </a:lnTo>
                  <a:lnTo>
                    <a:pt x="52427" y="17347"/>
                  </a:lnTo>
                  <a:lnTo>
                    <a:pt x="52478" y="16879"/>
                  </a:lnTo>
                  <a:lnTo>
                    <a:pt x="52508" y="16390"/>
                  </a:lnTo>
                  <a:lnTo>
                    <a:pt x="52528" y="15891"/>
                  </a:lnTo>
                  <a:lnTo>
                    <a:pt x="52518" y="15393"/>
                  </a:lnTo>
                  <a:lnTo>
                    <a:pt x="52488" y="14873"/>
                  </a:lnTo>
                  <a:lnTo>
                    <a:pt x="52437" y="14354"/>
                  </a:lnTo>
                  <a:lnTo>
                    <a:pt x="52366" y="13815"/>
                  </a:lnTo>
                  <a:lnTo>
                    <a:pt x="52275" y="13275"/>
                  </a:lnTo>
                  <a:lnTo>
                    <a:pt x="52640" y="13397"/>
                  </a:lnTo>
                  <a:lnTo>
                    <a:pt x="53014" y="13530"/>
                  </a:lnTo>
                  <a:lnTo>
                    <a:pt x="53378" y="13672"/>
                  </a:lnTo>
                  <a:lnTo>
                    <a:pt x="53742" y="13835"/>
                  </a:lnTo>
                  <a:lnTo>
                    <a:pt x="53995" y="13957"/>
                  </a:lnTo>
                  <a:lnTo>
                    <a:pt x="54238" y="14090"/>
                  </a:lnTo>
                  <a:lnTo>
                    <a:pt x="54470" y="14232"/>
                  </a:lnTo>
                  <a:lnTo>
                    <a:pt x="54703" y="14375"/>
                  </a:lnTo>
                  <a:lnTo>
                    <a:pt x="54926" y="14527"/>
                  </a:lnTo>
                  <a:lnTo>
                    <a:pt x="55138" y="14690"/>
                  </a:lnTo>
                  <a:lnTo>
                    <a:pt x="55350" y="14863"/>
                  </a:lnTo>
                  <a:lnTo>
                    <a:pt x="55553" y="15046"/>
                  </a:lnTo>
                  <a:lnTo>
                    <a:pt x="55755" y="15230"/>
                  </a:lnTo>
                  <a:lnTo>
                    <a:pt x="55947" y="15423"/>
                  </a:lnTo>
                  <a:lnTo>
                    <a:pt x="56129" y="15627"/>
                  </a:lnTo>
                  <a:lnTo>
                    <a:pt x="56311" y="15830"/>
                  </a:lnTo>
                  <a:lnTo>
                    <a:pt x="56483" y="16044"/>
                  </a:lnTo>
                  <a:lnTo>
                    <a:pt x="56645" y="16268"/>
                  </a:lnTo>
                  <a:lnTo>
                    <a:pt x="56817" y="16492"/>
                  </a:lnTo>
                  <a:lnTo>
                    <a:pt x="56969" y="16726"/>
                  </a:lnTo>
                  <a:lnTo>
                    <a:pt x="57121" y="16970"/>
                  </a:lnTo>
                  <a:lnTo>
                    <a:pt x="57262" y="17215"/>
                  </a:lnTo>
                  <a:lnTo>
                    <a:pt x="57404" y="17469"/>
                  </a:lnTo>
                  <a:lnTo>
                    <a:pt x="57535" y="17724"/>
                  </a:lnTo>
                  <a:lnTo>
                    <a:pt x="57667" y="17988"/>
                  </a:lnTo>
                  <a:lnTo>
                    <a:pt x="57788" y="18253"/>
                  </a:lnTo>
                  <a:lnTo>
                    <a:pt x="57899" y="18528"/>
                  </a:lnTo>
                  <a:lnTo>
                    <a:pt x="58011" y="18813"/>
                  </a:lnTo>
                  <a:lnTo>
                    <a:pt x="58122" y="19098"/>
                  </a:lnTo>
                  <a:lnTo>
                    <a:pt x="58223" y="19383"/>
                  </a:lnTo>
                  <a:lnTo>
                    <a:pt x="58314" y="19678"/>
                  </a:lnTo>
                  <a:lnTo>
                    <a:pt x="58405" y="19973"/>
                  </a:lnTo>
                  <a:lnTo>
                    <a:pt x="58567" y="20574"/>
                  </a:lnTo>
                  <a:lnTo>
                    <a:pt x="58709" y="21195"/>
                  </a:lnTo>
                  <a:lnTo>
                    <a:pt x="58840" y="21836"/>
                  </a:lnTo>
                  <a:lnTo>
                    <a:pt x="58941" y="22488"/>
                  </a:lnTo>
                  <a:lnTo>
                    <a:pt x="59022" y="23139"/>
                  </a:lnTo>
                  <a:lnTo>
                    <a:pt x="59093" y="23811"/>
                  </a:lnTo>
                  <a:lnTo>
                    <a:pt x="59144" y="24493"/>
                  </a:lnTo>
                  <a:lnTo>
                    <a:pt x="59164" y="25175"/>
                  </a:lnTo>
                  <a:lnTo>
                    <a:pt x="59184" y="25867"/>
                  </a:lnTo>
                  <a:lnTo>
                    <a:pt x="59174" y="26570"/>
                  </a:lnTo>
                  <a:lnTo>
                    <a:pt x="59154" y="27272"/>
                  </a:lnTo>
                  <a:lnTo>
                    <a:pt x="59113" y="27975"/>
                  </a:lnTo>
                  <a:lnTo>
                    <a:pt x="59053" y="28677"/>
                  </a:lnTo>
                  <a:lnTo>
                    <a:pt x="58982" y="29379"/>
                  </a:lnTo>
                  <a:lnTo>
                    <a:pt x="58891" y="30082"/>
                  </a:lnTo>
                  <a:lnTo>
                    <a:pt x="58790" y="30784"/>
                  </a:lnTo>
                  <a:lnTo>
                    <a:pt x="58678" y="31477"/>
                  </a:lnTo>
                  <a:lnTo>
                    <a:pt x="58537" y="32159"/>
                  </a:lnTo>
                  <a:lnTo>
                    <a:pt x="58395" y="32851"/>
                  </a:lnTo>
                  <a:lnTo>
                    <a:pt x="58233" y="33533"/>
                  </a:lnTo>
                  <a:lnTo>
                    <a:pt x="58051" y="34215"/>
                  </a:lnTo>
                  <a:lnTo>
                    <a:pt x="57859" y="34897"/>
                  </a:lnTo>
                  <a:lnTo>
                    <a:pt x="57657" y="35569"/>
                  </a:lnTo>
                  <a:lnTo>
                    <a:pt x="57434" y="36241"/>
                  </a:lnTo>
                  <a:lnTo>
                    <a:pt x="57191" y="36902"/>
                  </a:lnTo>
                  <a:lnTo>
                    <a:pt x="56949" y="37554"/>
                  </a:lnTo>
                  <a:lnTo>
                    <a:pt x="56676" y="38195"/>
                  </a:lnTo>
                  <a:lnTo>
                    <a:pt x="56402" y="38836"/>
                  </a:lnTo>
                  <a:lnTo>
                    <a:pt x="56109" y="39447"/>
                  </a:lnTo>
                  <a:lnTo>
                    <a:pt x="55796" y="40058"/>
                  </a:lnTo>
                  <a:lnTo>
                    <a:pt x="55472" y="40648"/>
                  </a:lnTo>
                  <a:lnTo>
                    <a:pt x="55138" y="41219"/>
                  </a:lnTo>
                  <a:lnTo>
                    <a:pt x="54794" y="41778"/>
                  </a:lnTo>
                  <a:lnTo>
                    <a:pt x="54430" y="42308"/>
                  </a:lnTo>
                  <a:lnTo>
                    <a:pt x="54056" y="42827"/>
                  </a:lnTo>
                  <a:lnTo>
                    <a:pt x="53671" y="43316"/>
                  </a:lnTo>
                  <a:lnTo>
                    <a:pt x="53469" y="43560"/>
                  </a:lnTo>
                  <a:lnTo>
                    <a:pt x="53267" y="43784"/>
                  </a:lnTo>
                  <a:lnTo>
                    <a:pt x="53064" y="44008"/>
                  </a:lnTo>
                  <a:lnTo>
                    <a:pt x="52852" y="44232"/>
                  </a:lnTo>
                  <a:lnTo>
                    <a:pt x="52640" y="44446"/>
                  </a:lnTo>
                  <a:lnTo>
                    <a:pt x="52427" y="44649"/>
                  </a:lnTo>
                  <a:lnTo>
                    <a:pt x="52215" y="44853"/>
                  </a:lnTo>
                  <a:lnTo>
                    <a:pt x="51992" y="45036"/>
                  </a:lnTo>
                  <a:lnTo>
                    <a:pt x="51770" y="45219"/>
                  </a:lnTo>
                  <a:lnTo>
                    <a:pt x="51537" y="45402"/>
                  </a:lnTo>
                  <a:lnTo>
                    <a:pt x="51315" y="45565"/>
                  </a:lnTo>
                  <a:lnTo>
                    <a:pt x="51082" y="45728"/>
                  </a:lnTo>
                  <a:lnTo>
                    <a:pt x="50849" y="45881"/>
                  </a:lnTo>
                  <a:lnTo>
                    <a:pt x="50606" y="46034"/>
                  </a:lnTo>
                  <a:lnTo>
                    <a:pt x="50364" y="46166"/>
                  </a:lnTo>
                  <a:lnTo>
                    <a:pt x="50121" y="46298"/>
                  </a:lnTo>
                  <a:lnTo>
                    <a:pt x="49878" y="46420"/>
                  </a:lnTo>
                  <a:lnTo>
                    <a:pt x="49625" y="46532"/>
                  </a:lnTo>
                  <a:lnTo>
                    <a:pt x="49372" y="46634"/>
                  </a:lnTo>
                  <a:lnTo>
                    <a:pt x="49120" y="46726"/>
                  </a:lnTo>
                  <a:lnTo>
                    <a:pt x="48857" y="46807"/>
                  </a:lnTo>
                  <a:lnTo>
                    <a:pt x="48604" y="46878"/>
                  </a:lnTo>
                  <a:lnTo>
                    <a:pt x="48341" y="46950"/>
                  </a:lnTo>
                  <a:lnTo>
                    <a:pt x="48068" y="47001"/>
                  </a:lnTo>
                  <a:lnTo>
                    <a:pt x="47805" y="47052"/>
                  </a:lnTo>
                  <a:lnTo>
                    <a:pt x="47531" y="47082"/>
                  </a:lnTo>
                  <a:lnTo>
                    <a:pt x="47258" y="47113"/>
                  </a:lnTo>
                  <a:lnTo>
                    <a:pt x="46975" y="47123"/>
                  </a:lnTo>
                  <a:lnTo>
                    <a:pt x="46510" y="47133"/>
                  </a:lnTo>
                  <a:lnTo>
                    <a:pt x="46045" y="47133"/>
                  </a:lnTo>
                  <a:lnTo>
                    <a:pt x="45599" y="47123"/>
                  </a:lnTo>
                  <a:lnTo>
                    <a:pt x="45165" y="47102"/>
                  </a:lnTo>
                  <a:lnTo>
                    <a:pt x="44740" y="47082"/>
                  </a:lnTo>
                  <a:lnTo>
                    <a:pt x="44325" y="47041"/>
                  </a:lnTo>
                  <a:lnTo>
                    <a:pt x="43920" y="46990"/>
                  </a:lnTo>
                  <a:lnTo>
                    <a:pt x="43526" y="46940"/>
                  </a:lnTo>
                  <a:lnTo>
                    <a:pt x="43617" y="46634"/>
                  </a:lnTo>
                  <a:lnTo>
                    <a:pt x="43678" y="46410"/>
                  </a:lnTo>
                  <a:lnTo>
                    <a:pt x="43718" y="46207"/>
                  </a:lnTo>
                  <a:lnTo>
                    <a:pt x="43819" y="45759"/>
                  </a:lnTo>
                  <a:lnTo>
                    <a:pt x="43900" y="45311"/>
                  </a:lnTo>
                  <a:lnTo>
                    <a:pt x="43981" y="44873"/>
                  </a:lnTo>
                  <a:lnTo>
                    <a:pt x="44052" y="44425"/>
                  </a:lnTo>
                  <a:lnTo>
                    <a:pt x="44113" y="43998"/>
                  </a:lnTo>
                  <a:lnTo>
                    <a:pt x="44153" y="43560"/>
                  </a:lnTo>
                  <a:lnTo>
                    <a:pt x="44173" y="43142"/>
                  </a:lnTo>
                  <a:lnTo>
                    <a:pt x="44183" y="42725"/>
                  </a:lnTo>
                  <a:lnTo>
                    <a:pt x="44173" y="42328"/>
                  </a:lnTo>
                  <a:lnTo>
                    <a:pt x="44163" y="42125"/>
                  </a:lnTo>
                  <a:lnTo>
                    <a:pt x="44143" y="41931"/>
                  </a:lnTo>
                  <a:lnTo>
                    <a:pt x="44113" y="41748"/>
                  </a:lnTo>
                  <a:lnTo>
                    <a:pt x="44082" y="41554"/>
                  </a:lnTo>
                  <a:lnTo>
                    <a:pt x="44042" y="41371"/>
                  </a:lnTo>
                  <a:lnTo>
                    <a:pt x="44001" y="41188"/>
                  </a:lnTo>
                  <a:lnTo>
                    <a:pt x="43941" y="41015"/>
                  </a:lnTo>
                  <a:lnTo>
                    <a:pt x="43880" y="40842"/>
                  </a:lnTo>
                  <a:lnTo>
                    <a:pt x="43819" y="40679"/>
                  </a:lnTo>
                  <a:lnTo>
                    <a:pt x="43738" y="40516"/>
                  </a:lnTo>
                  <a:lnTo>
                    <a:pt x="43657" y="40353"/>
                  </a:lnTo>
                  <a:lnTo>
                    <a:pt x="43566" y="40201"/>
                  </a:lnTo>
                  <a:lnTo>
                    <a:pt x="43475" y="40058"/>
                  </a:lnTo>
                  <a:lnTo>
                    <a:pt x="43364" y="39916"/>
                  </a:lnTo>
                  <a:lnTo>
                    <a:pt x="43222" y="39753"/>
                  </a:lnTo>
                  <a:lnTo>
                    <a:pt x="43071" y="39600"/>
                  </a:lnTo>
                  <a:lnTo>
                    <a:pt x="42909" y="39457"/>
                  </a:lnTo>
                  <a:lnTo>
                    <a:pt x="42737" y="39325"/>
                  </a:lnTo>
                  <a:lnTo>
                    <a:pt x="42555" y="39203"/>
                  </a:lnTo>
                  <a:lnTo>
                    <a:pt x="42363" y="39091"/>
                  </a:lnTo>
                  <a:lnTo>
                    <a:pt x="42160" y="38989"/>
                  </a:lnTo>
                  <a:lnTo>
                    <a:pt x="41948" y="38908"/>
                  </a:lnTo>
                  <a:lnTo>
                    <a:pt x="41725" y="38826"/>
                  </a:lnTo>
                  <a:lnTo>
                    <a:pt x="41483" y="38755"/>
                  </a:lnTo>
                  <a:lnTo>
                    <a:pt x="41240" y="38694"/>
                  </a:lnTo>
                  <a:lnTo>
                    <a:pt x="40987" y="38653"/>
                  </a:lnTo>
                  <a:lnTo>
                    <a:pt x="40724" y="38613"/>
                  </a:lnTo>
                  <a:lnTo>
                    <a:pt x="40441" y="38582"/>
                  </a:lnTo>
                  <a:lnTo>
                    <a:pt x="40158" y="38572"/>
                  </a:lnTo>
                  <a:lnTo>
                    <a:pt x="39864" y="38562"/>
                  </a:lnTo>
                  <a:lnTo>
                    <a:pt x="39642" y="38572"/>
                  </a:lnTo>
                  <a:lnTo>
                    <a:pt x="39500" y="38572"/>
                  </a:lnTo>
                  <a:lnTo>
                    <a:pt x="39369" y="38592"/>
                  </a:lnTo>
                  <a:lnTo>
                    <a:pt x="39237" y="38613"/>
                  </a:lnTo>
                  <a:lnTo>
                    <a:pt x="39106" y="38643"/>
                  </a:lnTo>
                  <a:lnTo>
                    <a:pt x="38974" y="38674"/>
                  </a:lnTo>
                  <a:lnTo>
                    <a:pt x="38853" y="38714"/>
                  </a:lnTo>
                  <a:lnTo>
                    <a:pt x="38731" y="38765"/>
                  </a:lnTo>
                  <a:lnTo>
                    <a:pt x="38610" y="38826"/>
                  </a:lnTo>
                  <a:lnTo>
                    <a:pt x="38489" y="38887"/>
                  </a:lnTo>
                  <a:lnTo>
                    <a:pt x="38377" y="38959"/>
                  </a:lnTo>
                  <a:lnTo>
                    <a:pt x="38266" y="39030"/>
                  </a:lnTo>
                  <a:lnTo>
                    <a:pt x="38155" y="39111"/>
                  </a:lnTo>
                  <a:lnTo>
                    <a:pt x="38043" y="39193"/>
                  </a:lnTo>
                  <a:lnTo>
                    <a:pt x="37942" y="39284"/>
                  </a:lnTo>
                  <a:lnTo>
                    <a:pt x="37841" y="39386"/>
                  </a:lnTo>
                  <a:lnTo>
                    <a:pt x="37750" y="39488"/>
                  </a:lnTo>
                  <a:lnTo>
                    <a:pt x="37659" y="39600"/>
                  </a:lnTo>
                  <a:lnTo>
                    <a:pt x="37568" y="39712"/>
                  </a:lnTo>
                  <a:lnTo>
                    <a:pt x="37487" y="39824"/>
                  </a:lnTo>
                  <a:lnTo>
                    <a:pt x="37406" y="39946"/>
                  </a:lnTo>
                  <a:lnTo>
                    <a:pt x="37335" y="40078"/>
                  </a:lnTo>
                  <a:lnTo>
                    <a:pt x="37265" y="40211"/>
                  </a:lnTo>
                  <a:lnTo>
                    <a:pt x="37143" y="40486"/>
                  </a:lnTo>
                  <a:lnTo>
                    <a:pt x="37032" y="40771"/>
                  </a:lnTo>
                  <a:lnTo>
                    <a:pt x="36992" y="40923"/>
                  </a:lnTo>
                  <a:lnTo>
                    <a:pt x="36951" y="41076"/>
                  </a:lnTo>
                  <a:lnTo>
                    <a:pt x="36911" y="41239"/>
                  </a:lnTo>
                  <a:lnTo>
                    <a:pt x="36880" y="41402"/>
                  </a:lnTo>
                  <a:lnTo>
                    <a:pt x="36860" y="41565"/>
                  </a:lnTo>
                  <a:lnTo>
                    <a:pt x="36840" y="41728"/>
                  </a:lnTo>
                  <a:lnTo>
                    <a:pt x="36830" y="41931"/>
                  </a:lnTo>
                  <a:lnTo>
                    <a:pt x="36830" y="42135"/>
                  </a:lnTo>
                  <a:lnTo>
                    <a:pt x="36830" y="42338"/>
                  </a:lnTo>
                  <a:lnTo>
                    <a:pt x="36850" y="42552"/>
                  </a:lnTo>
                  <a:lnTo>
                    <a:pt x="36870" y="42756"/>
                  </a:lnTo>
                  <a:lnTo>
                    <a:pt x="36911" y="42969"/>
                  </a:lnTo>
                  <a:lnTo>
                    <a:pt x="36951" y="43183"/>
                  </a:lnTo>
                  <a:lnTo>
                    <a:pt x="37012" y="43397"/>
                  </a:lnTo>
                  <a:lnTo>
                    <a:pt x="37072" y="43611"/>
                  </a:lnTo>
                  <a:lnTo>
                    <a:pt x="37153" y="43835"/>
                  </a:lnTo>
                  <a:lnTo>
                    <a:pt x="37244" y="44048"/>
                  </a:lnTo>
                  <a:lnTo>
                    <a:pt x="37346" y="44262"/>
                  </a:lnTo>
                  <a:lnTo>
                    <a:pt x="37457" y="44476"/>
                  </a:lnTo>
                  <a:lnTo>
                    <a:pt x="37578" y="44680"/>
                  </a:lnTo>
                  <a:lnTo>
                    <a:pt x="37720" y="44893"/>
                  </a:lnTo>
                  <a:lnTo>
                    <a:pt x="37872" y="45097"/>
                  </a:lnTo>
                  <a:lnTo>
                    <a:pt x="38033" y="45301"/>
                  </a:lnTo>
                  <a:lnTo>
                    <a:pt x="38215" y="45494"/>
                  </a:lnTo>
                  <a:lnTo>
                    <a:pt x="38408" y="45687"/>
                  </a:lnTo>
                  <a:lnTo>
                    <a:pt x="38610" y="45881"/>
                  </a:lnTo>
                  <a:lnTo>
                    <a:pt x="38822" y="46064"/>
                  </a:lnTo>
                  <a:lnTo>
                    <a:pt x="39055" y="46247"/>
                  </a:lnTo>
                  <a:lnTo>
                    <a:pt x="39308" y="46420"/>
                  </a:lnTo>
                  <a:lnTo>
                    <a:pt x="39571" y="46593"/>
                  </a:lnTo>
                  <a:lnTo>
                    <a:pt x="39844" y="46756"/>
                  </a:lnTo>
                  <a:lnTo>
                    <a:pt x="40137" y="46909"/>
                  </a:lnTo>
                  <a:lnTo>
                    <a:pt x="40441" y="47062"/>
                  </a:lnTo>
                  <a:lnTo>
                    <a:pt x="40764" y="47194"/>
                  </a:lnTo>
                  <a:lnTo>
                    <a:pt x="41108" y="47326"/>
                  </a:lnTo>
                  <a:lnTo>
                    <a:pt x="41462" y="47449"/>
                  </a:lnTo>
                  <a:lnTo>
                    <a:pt x="41837" y="47571"/>
                  </a:lnTo>
                  <a:lnTo>
                    <a:pt x="42231" y="47672"/>
                  </a:lnTo>
                  <a:lnTo>
                    <a:pt x="42110" y="47947"/>
                  </a:lnTo>
                  <a:lnTo>
                    <a:pt x="41988" y="48232"/>
                  </a:lnTo>
                  <a:lnTo>
                    <a:pt x="41847" y="48538"/>
                  </a:lnTo>
                  <a:lnTo>
                    <a:pt x="41685" y="48843"/>
                  </a:lnTo>
                  <a:lnTo>
                    <a:pt x="41513" y="49169"/>
                  </a:lnTo>
                  <a:lnTo>
                    <a:pt x="41331" y="49495"/>
                  </a:lnTo>
                  <a:lnTo>
                    <a:pt x="41118" y="49831"/>
                  </a:lnTo>
                  <a:lnTo>
                    <a:pt x="40906" y="50177"/>
                  </a:lnTo>
                  <a:lnTo>
                    <a:pt x="40663" y="50513"/>
                  </a:lnTo>
                  <a:lnTo>
                    <a:pt x="40410" y="50859"/>
                  </a:lnTo>
                  <a:lnTo>
                    <a:pt x="40137" y="51205"/>
                  </a:lnTo>
                  <a:lnTo>
                    <a:pt x="39844" y="51551"/>
                  </a:lnTo>
                  <a:lnTo>
                    <a:pt x="39530" y="51887"/>
                  </a:lnTo>
                  <a:lnTo>
                    <a:pt x="39197" y="52233"/>
                  </a:lnTo>
                  <a:lnTo>
                    <a:pt x="38843" y="52559"/>
                  </a:lnTo>
                  <a:lnTo>
                    <a:pt x="38468" y="52885"/>
                  </a:lnTo>
                  <a:lnTo>
                    <a:pt x="38074" y="53200"/>
                  </a:lnTo>
                  <a:lnTo>
                    <a:pt x="37659" y="53516"/>
                  </a:lnTo>
                  <a:lnTo>
                    <a:pt x="37214" y="53811"/>
                  </a:lnTo>
                  <a:lnTo>
                    <a:pt x="36749" y="54096"/>
                  </a:lnTo>
                  <a:lnTo>
                    <a:pt x="36506" y="54228"/>
                  </a:lnTo>
                  <a:lnTo>
                    <a:pt x="36263" y="54361"/>
                  </a:lnTo>
                  <a:lnTo>
                    <a:pt x="36000" y="54493"/>
                  </a:lnTo>
                  <a:lnTo>
                    <a:pt x="35747" y="54615"/>
                  </a:lnTo>
                  <a:lnTo>
                    <a:pt x="35474" y="54737"/>
                  </a:lnTo>
                  <a:lnTo>
                    <a:pt x="35201" y="54849"/>
                  </a:lnTo>
                  <a:lnTo>
                    <a:pt x="34928" y="54961"/>
                  </a:lnTo>
                  <a:lnTo>
                    <a:pt x="34645" y="55073"/>
                  </a:lnTo>
                  <a:lnTo>
                    <a:pt x="34351" y="55165"/>
                  </a:lnTo>
                  <a:lnTo>
                    <a:pt x="34048" y="55267"/>
                  </a:lnTo>
                  <a:lnTo>
                    <a:pt x="33745" y="55358"/>
                  </a:lnTo>
                  <a:lnTo>
                    <a:pt x="33431" y="55440"/>
                  </a:lnTo>
                  <a:lnTo>
                    <a:pt x="33117" y="55521"/>
                  </a:lnTo>
                  <a:lnTo>
                    <a:pt x="32784" y="55592"/>
                  </a:lnTo>
                  <a:lnTo>
                    <a:pt x="32450" y="55664"/>
                  </a:lnTo>
                  <a:lnTo>
                    <a:pt x="32116" y="55725"/>
                  </a:lnTo>
                  <a:lnTo>
                    <a:pt x="31762" y="55776"/>
                  </a:lnTo>
                  <a:lnTo>
                    <a:pt x="31408" y="55826"/>
                  </a:lnTo>
                  <a:lnTo>
                    <a:pt x="31044" y="55867"/>
                  </a:lnTo>
                  <a:lnTo>
                    <a:pt x="30680" y="55898"/>
                  </a:lnTo>
                  <a:lnTo>
                    <a:pt x="30305" y="55928"/>
                  </a:lnTo>
                  <a:lnTo>
                    <a:pt x="29921" y="55949"/>
                  </a:lnTo>
                  <a:lnTo>
                    <a:pt x="29527" y="55959"/>
                  </a:lnTo>
                  <a:lnTo>
                    <a:pt x="29132" y="55959"/>
                  </a:lnTo>
                  <a:lnTo>
                    <a:pt x="28525" y="55949"/>
                  </a:lnTo>
                  <a:lnTo>
                    <a:pt x="27908" y="55928"/>
                  </a:lnTo>
                  <a:lnTo>
                    <a:pt x="27291" y="55888"/>
                  </a:lnTo>
                  <a:lnTo>
                    <a:pt x="26654" y="55826"/>
                  </a:lnTo>
                  <a:lnTo>
                    <a:pt x="26189" y="55765"/>
                  </a:lnTo>
                  <a:lnTo>
                    <a:pt x="25743" y="55704"/>
                  </a:lnTo>
                  <a:lnTo>
                    <a:pt x="25298" y="55633"/>
                  </a:lnTo>
                  <a:lnTo>
                    <a:pt x="24863" y="55562"/>
                  </a:lnTo>
                  <a:lnTo>
                    <a:pt x="24449" y="55470"/>
                  </a:lnTo>
                  <a:lnTo>
                    <a:pt x="24034" y="55379"/>
                  </a:lnTo>
                  <a:lnTo>
                    <a:pt x="23640" y="55277"/>
                  </a:lnTo>
                  <a:lnTo>
                    <a:pt x="23245" y="55175"/>
                  </a:lnTo>
                  <a:lnTo>
                    <a:pt x="22871" y="55053"/>
                  </a:lnTo>
                  <a:lnTo>
                    <a:pt x="22507" y="54931"/>
                  </a:lnTo>
                  <a:lnTo>
                    <a:pt x="22153" y="54808"/>
                  </a:lnTo>
                  <a:lnTo>
                    <a:pt x="21809" y="54666"/>
                  </a:lnTo>
                  <a:lnTo>
                    <a:pt x="21485" y="54523"/>
                  </a:lnTo>
                  <a:lnTo>
                    <a:pt x="21161" y="54371"/>
                  </a:lnTo>
                  <a:lnTo>
                    <a:pt x="20858" y="54218"/>
                  </a:lnTo>
                  <a:lnTo>
                    <a:pt x="20554" y="54055"/>
                  </a:lnTo>
                  <a:lnTo>
                    <a:pt x="20271" y="53882"/>
                  </a:lnTo>
                  <a:lnTo>
                    <a:pt x="19998" y="53699"/>
                  </a:lnTo>
                  <a:lnTo>
                    <a:pt x="19745" y="53516"/>
                  </a:lnTo>
                  <a:lnTo>
                    <a:pt x="19492" y="53322"/>
                  </a:lnTo>
                  <a:lnTo>
                    <a:pt x="19260" y="53129"/>
                  </a:lnTo>
                  <a:lnTo>
                    <a:pt x="19037" y="52925"/>
                  </a:lnTo>
                  <a:lnTo>
                    <a:pt x="18825" y="52711"/>
                  </a:lnTo>
                  <a:lnTo>
                    <a:pt x="18633" y="52498"/>
                  </a:lnTo>
                  <a:lnTo>
                    <a:pt x="18440" y="52274"/>
                  </a:lnTo>
                  <a:lnTo>
                    <a:pt x="18268" y="52040"/>
                  </a:lnTo>
                  <a:lnTo>
                    <a:pt x="18107" y="51805"/>
                  </a:lnTo>
                  <a:lnTo>
                    <a:pt x="17965" y="51561"/>
                  </a:lnTo>
                  <a:lnTo>
                    <a:pt x="17833" y="51317"/>
                  </a:lnTo>
                  <a:lnTo>
                    <a:pt x="17712" y="51062"/>
                  </a:lnTo>
                  <a:lnTo>
                    <a:pt x="17601" y="50798"/>
                  </a:lnTo>
                  <a:lnTo>
                    <a:pt x="17510" y="50533"/>
                  </a:lnTo>
                  <a:lnTo>
                    <a:pt x="17874" y="50411"/>
                  </a:lnTo>
                  <a:lnTo>
                    <a:pt x="18228" y="50278"/>
                  </a:lnTo>
                  <a:lnTo>
                    <a:pt x="18572" y="50136"/>
                  </a:lnTo>
                  <a:lnTo>
                    <a:pt x="18906" y="49973"/>
                  </a:lnTo>
                  <a:lnTo>
                    <a:pt x="19229" y="49800"/>
                  </a:lnTo>
                  <a:lnTo>
                    <a:pt x="19543" y="49617"/>
                  </a:lnTo>
                  <a:lnTo>
                    <a:pt x="19836" y="49423"/>
                  </a:lnTo>
                  <a:lnTo>
                    <a:pt x="20130" y="49220"/>
                  </a:lnTo>
                  <a:lnTo>
                    <a:pt x="20403" y="49006"/>
                  </a:lnTo>
                  <a:lnTo>
                    <a:pt x="20676" y="48782"/>
                  </a:lnTo>
                  <a:lnTo>
                    <a:pt x="20929" y="48548"/>
                  </a:lnTo>
                  <a:lnTo>
                    <a:pt x="21171" y="48314"/>
                  </a:lnTo>
                  <a:lnTo>
                    <a:pt x="21394" y="48069"/>
                  </a:lnTo>
                  <a:lnTo>
                    <a:pt x="21617" y="47815"/>
                  </a:lnTo>
                  <a:lnTo>
                    <a:pt x="21819" y="47571"/>
                  </a:lnTo>
                  <a:lnTo>
                    <a:pt x="22021" y="47306"/>
                  </a:lnTo>
                  <a:lnTo>
                    <a:pt x="22193" y="47052"/>
                  </a:lnTo>
                  <a:lnTo>
                    <a:pt x="22365" y="46787"/>
                  </a:lnTo>
                  <a:lnTo>
                    <a:pt x="22527" y="46522"/>
                  </a:lnTo>
                  <a:lnTo>
                    <a:pt x="22669" y="46247"/>
                  </a:lnTo>
                  <a:lnTo>
                    <a:pt x="22800" y="45983"/>
                  </a:lnTo>
                  <a:lnTo>
                    <a:pt x="22911" y="45718"/>
                  </a:lnTo>
                  <a:lnTo>
                    <a:pt x="23023" y="45453"/>
                  </a:lnTo>
                  <a:lnTo>
                    <a:pt x="23114" y="45199"/>
                  </a:lnTo>
                  <a:lnTo>
                    <a:pt x="23194" y="44934"/>
                  </a:lnTo>
                  <a:lnTo>
                    <a:pt x="23255" y="44680"/>
                  </a:lnTo>
                  <a:lnTo>
                    <a:pt x="23306" y="44425"/>
                  </a:lnTo>
                  <a:lnTo>
                    <a:pt x="23346" y="44181"/>
                  </a:lnTo>
                  <a:lnTo>
                    <a:pt x="23377" y="43947"/>
                  </a:lnTo>
                  <a:lnTo>
                    <a:pt x="23387" y="43713"/>
                  </a:lnTo>
                  <a:lnTo>
                    <a:pt x="23377" y="43489"/>
                  </a:lnTo>
                  <a:lnTo>
                    <a:pt x="23366" y="43275"/>
                  </a:lnTo>
                  <a:lnTo>
                    <a:pt x="23336" y="43081"/>
                  </a:lnTo>
                  <a:lnTo>
                    <a:pt x="23296" y="42898"/>
                  </a:lnTo>
                  <a:lnTo>
                    <a:pt x="23245" y="42735"/>
                  </a:lnTo>
                  <a:lnTo>
                    <a:pt x="23184" y="42572"/>
                  </a:lnTo>
                  <a:lnTo>
                    <a:pt x="23103" y="42420"/>
                  </a:lnTo>
                  <a:lnTo>
                    <a:pt x="23023" y="42287"/>
                  </a:lnTo>
                  <a:lnTo>
                    <a:pt x="22921" y="42165"/>
                  </a:lnTo>
                  <a:lnTo>
                    <a:pt x="22820" y="42043"/>
                  </a:lnTo>
                  <a:lnTo>
                    <a:pt x="22699" y="41951"/>
                  </a:lnTo>
                  <a:lnTo>
                    <a:pt x="22577" y="41860"/>
                  </a:lnTo>
                  <a:lnTo>
                    <a:pt x="22446" y="41778"/>
                  </a:lnTo>
                  <a:lnTo>
                    <a:pt x="22304" y="41717"/>
                  </a:lnTo>
                  <a:lnTo>
                    <a:pt x="22153" y="41666"/>
                  </a:lnTo>
                  <a:lnTo>
                    <a:pt x="21991" y="41636"/>
                  </a:lnTo>
                  <a:lnTo>
                    <a:pt x="21819" y="41616"/>
                  </a:lnTo>
                  <a:lnTo>
                    <a:pt x="21647" y="41605"/>
                  </a:lnTo>
                  <a:lnTo>
                    <a:pt x="21485" y="41616"/>
                  </a:lnTo>
                  <a:lnTo>
                    <a:pt x="21323" y="41626"/>
                  </a:lnTo>
                  <a:lnTo>
                    <a:pt x="21161" y="41656"/>
                  </a:lnTo>
                  <a:lnTo>
                    <a:pt x="20989" y="41697"/>
                  </a:lnTo>
                  <a:lnTo>
                    <a:pt x="20737" y="41768"/>
                  </a:lnTo>
                  <a:lnTo>
                    <a:pt x="20494" y="41850"/>
                  </a:lnTo>
                  <a:lnTo>
                    <a:pt x="20241" y="41962"/>
                  </a:lnTo>
                  <a:lnTo>
                    <a:pt x="19998" y="42084"/>
                  </a:lnTo>
                  <a:lnTo>
                    <a:pt x="19755" y="42226"/>
                  </a:lnTo>
                  <a:lnTo>
                    <a:pt x="19523" y="42379"/>
                  </a:lnTo>
                  <a:lnTo>
                    <a:pt x="19290" y="42542"/>
                  </a:lnTo>
                  <a:lnTo>
                    <a:pt x="19057" y="42725"/>
                  </a:lnTo>
                  <a:lnTo>
                    <a:pt x="18835" y="42929"/>
                  </a:lnTo>
                  <a:lnTo>
                    <a:pt x="18622" y="43132"/>
                  </a:lnTo>
                  <a:lnTo>
                    <a:pt x="18410" y="43356"/>
                  </a:lnTo>
                  <a:lnTo>
                    <a:pt x="18198" y="43590"/>
                  </a:lnTo>
                  <a:lnTo>
                    <a:pt x="18005" y="43835"/>
                  </a:lnTo>
                  <a:lnTo>
                    <a:pt x="17813" y="44089"/>
                  </a:lnTo>
                  <a:lnTo>
                    <a:pt x="17631" y="44354"/>
                  </a:lnTo>
                  <a:lnTo>
                    <a:pt x="17459" y="44629"/>
                  </a:lnTo>
                  <a:lnTo>
                    <a:pt x="17297" y="44914"/>
                  </a:lnTo>
                  <a:lnTo>
                    <a:pt x="17136" y="45199"/>
                  </a:lnTo>
                  <a:lnTo>
                    <a:pt x="16994" y="45504"/>
                  </a:lnTo>
                  <a:lnTo>
                    <a:pt x="16862" y="45810"/>
                  </a:lnTo>
                  <a:lnTo>
                    <a:pt x="16741" y="46115"/>
                  </a:lnTo>
                  <a:lnTo>
                    <a:pt x="16630" y="46441"/>
                  </a:lnTo>
                  <a:lnTo>
                    <a:pt x="16539" y="46756"/>
                  </a:lnTo>
                  <a:lnTo>
                    <a:pt x="16458" y="47082"/>
                  </a:lnTo>
                  <a:lnTo>
                    <a:pt x="16387" y="47418"/>
                  </a:lnTo>
                  <a:lnTo>
                    <a:pt x="16336" y="47754"/>
                  </a:lnTo>
                  <a:lnTo>
                    <a:pt x="16296" y="48090"/>
                  </a:lnTo>
                  <a:lnTo>
                    <a:pt x="16266" y="48426"/>
                  </a:lnTo>
                  <a:lnTo>
                    <a:pt x="16266" y="48772"/>
                  </a:lnTo>
                  <a:lnTo>
                    <a:pt x="16266" y="49118"/>
                  </a:lnTo>
                  <a:lnTo>
                    <a:pt x="16296" y="49454"/>
                  </a:lnTo>
                  <a:lnTo>
                    <a:pt x="16336" y="49800"/>
                  </a:lnTo>
                  <a:lnTo>
                    <a:pt x="15993" y="49851"/>
                  </a:lnTo>
                  <a:lnTo>
                    <a:pt x="15649" y="49881"/>
                  </a:lnTo>
                  <a:lnTo>
                    <a:pt x="15305" y="49902"/>
                  </a:lnTo>
                  <a:lnTo>
                    <a:pt x="14951" y="49902"/>
                  </a:lnTo>
                  <a:lnTo>
                    <a:pt x="14597" y="49892"/>
                  </a:lnTo>
                  <a:lnTo>
                    <a:pt x="14243" y="49861"/>
                  </a:lnTo>
                  <a:lnTo>
                    <a:pt x="13878" y="49820"/>
                  </a:lnTo>
                  <a:lnTo>
                    <a:pt x="13514" y="49770"/>
                  </a:lnTo>
                  <a:lnTo>
                    <a:pt x="13140" y="49698"/>
                  </a:lnTo>
                  <a:lnTo>
                    <a:pt x="12776" y="49607"/>
                  </a:lnTo>
                  <a:lnTo>
                    <a:pt x="12402" y="49505"/>
                  </a:lnTo>
                  <a:lnTo>
                    <a:pt x="12027" y="49393"/>
                  </a:lnTo>
                  <a:lnTo>
                    <a:pt x="11643" y="49261"/>
                  </a:lnTo>
                  <a:lnTo>
                    <a:pt x="11259" y="49118"/>
                  </a:lnTo>
                  <a:lnTo>
                    <a:pt x="10884" y="48955"/>
                  </a:lnTo>
                  <a:lnTo>
                    <a:pt x="10490" y="48782"/>
                  </a:lnTo>
                  <a:lnTo>
                    <a:pt x="10156" y="48609"/>
                  </a:lnTo>
                  <a:lnTo>
                    <a:pt x="9812" y="48426"/>
                  </a:lnTo>
                  <a:lnTo>
                    <a:pt x="9489" y="48222"/>
                  </a:lnTo>
                  <a:lnTo>
                    <a:pt x="9155" y="48008"/>
                  </a:lnTo>
                  <a:lnTo>
                    <a:pt x="8841" y="47784"/>
                  </a:lnTo>
                  <a:lnTo>
                    <a:pt x="8528" y="47550"/>
                  </a:lnTo>
                  <a:lnTo>
                    <a:pt x="8224" y="47296"/>
                  </a:lnTo>
                  <a:lnTo>
                    <a:pt x="7921" y="47031"/>
                  </a:lnTo>
                  <a:lnTo>
                    <a:pt x="7627" y="46756"/>
                  </a:lnTo>
                  <a:lnTo>
                    <a:pt x="7334" y="46471"/>
                  </a:lnTo>
                  <a:lnTo>
                    <a:pt x="7051" y="46176"/>
                  </a:lnTo>
                  <a:lnTo>
                    <a:pt x="6778" y="45871"/>
                  </a:lnTo>
                  <a:lnTo>
                    <a:pt x="6505" y="45545"/>
                  </a:lnTo>
                  <a:lnTo>
                    <a:pt x="6242" y="45219"/>
                  </a:lnTo>
                  <a:lnTo>
                    <a:pt x="5979" y="44883"/>
                  </a:lnTo>
                  <a:lnTo>
                    <a:pt x="5726" y="44537"/>
                  </a:lnTo>
                  <a:lnTo>
                    <a:pt x="5483" y="44181"/>
                  </a:lnTo>
                  <a:lnTo>
                    <a:pt x="5240" y="43814"/>
                  </a:lnTo>
                  <a:lnTo>
                    <a:pt x="5008" y="43448"/>
                  </a:lnTo>
                  <a:lnTo>
                    <a:pt x="4775" y="43071"/>
                  </a:lnTo>
                  <a:lnTo>
                    <a:pt x="4552" y="42684"/>
                  </a:lnTo>
                  <a:lnTo>
                    <a:pt x="4340" y="42287"/>
                  </a:lnTo>
                  <a:lnTo>
                    <a:pt x="4127" y="41890"/>
                  </a:lnTo>
                  <a:lnTo>
                    <a:pt x="3925" y="41483"/>
                  </a:lnTo>
                  <a:lnTo>
                    <a:pt x="3733" y="41076"/>
                  </a:lnTo>
                  <a:lnTo>
                    <a:pt x="3541" y="40659"/>
                  </a:lnTo>
                  <a:lnTo>
                    <a:pt x="3359" y="40241"/>
                  </a:lnTo>
                  <a:lnTo>
                    <a:pt x="3187" y="39814"/>
                  </a:lnTo>
                  <a:lnTo>
                    <a:pt x="3015" y="39386"/>
                  </a:lnTo>
                  <a:lnTo>
                    <a:pt x="2853" y="38948"/>
                  </a:lnTo>
                  <a:lnTo>
                    <a:pt x="2701" y="38511"/>
                  </a:lnTo>
                  <a:lnTo>
                    <a:pt x="2550" y="38073"/>
                  </a:lnTo>
                  <a:lnTo>
                    <a:pt x="2408" y="37635"/>
                  </a:lnTo>
                  <a:lnTo>
                    <a:pt x="2266" y="37187"/>
                  </a:lnTo>
                  <a:lnTo>
                    <a:pt x="2135" y="36739"/>
                  </a:lnTo>
                  <a:lnTo>
                    <a:pt x="2013" y="36292"/>
                  </a:lnTo>
                  <a:lnTo>
                    <a:pt x="1902" y="35844"/>
                  </a:lnTo>
                  <a:lnTo>
                    <a:pt x="1791" y="35396"/>
                  </a:lnTo>
                  <a:lnTo>
                    <a:pt x="1690" y="34948"/>
                  </a:lnTo>
                  <a:lnTo>
                    <a:pt x="1589" y="34500"/>
                  </a:lnTo>
                  <a:lnTo>
                    <a:pt x="1508" y="34052"/>
                  </a:lnTo>
                  <a:lnTo>
                    <a:pt x="1427" y="33604"/>
                  </a:lnTo>
                  <a:lnTo>
                    <a:pt x="1346" y="33156"/>
                  </a:lnTo>
                  <a:lnTo>
                    <a:pt x="1275" y="32718"/>
                  </a:lnTo>
                  <a:lnTo>
                    <a:pt x="1214" y="32271"/>
                  </a:lnTo>
                  <a:lnTo>
                    <a:pt x="1164" y="31833"/>
                  </a:lnTo>
                  <a:lnTo>
                    <a:pt x="1123" y="31395"/>
                  </a:lnTo>
                  <a:lnTo>
                    <a:pt x="1083" y="30957"/>
                  </a:lnTo>
                  <a:lnTo>
                    <a:pt x="1042" y="30530"/>
                  </a:lnTo>
                  <a:lnTo>
                    <a:pt x="1022" y="30102"/>
                  </a:lnTo>
                  <a:lnTo>
                    <a:pt x="1002" y="29675"/>
                  </a:lnTo>
                  <a:lnTo>
                    <a:pt x="992" y="29257"/>
                  </a:lnTo>
                  <a:lnTo>
                    <a:pt x="992" y="28850"/>
                  </a:lnTo>
                  <a:lnTo>
                    <a:pt x="992" y="28443"/>
                  </a:lnTo>
                  <a:lnTo>
                    <a:pt x="1002" y="28036"/>
                  </a:lnTo>
                  <a:lnTo>
                    <a:pt x="1022" y="27649"/>
                  </a:lnTo>
                  <a:lnTo>
                    <a:pt x="1052" y="27252"/>
                  </a:lnTo>
                  <a:lnTo>
                    <a:pt x="1083" y="26875"/>
                  </a:lnTo>
                  <a:lnTo>
                    <a:pt x="1123" y="26499"/>
                  </a:lnTo>
                  <a:lnTo>
                    <a:pt x="1174" y="26132"/>
                  </a:lnTo>
                  <a:lnTo>
                    <a:pt x="1224" y="25776"/>
                  </a:lnTo>
                  <a:lnTo>
                    <a:pt x="1285" y="25430"/>
                  </a:lnTo>
                  <a:lnTo>
                    <a:pt x="1356" y="25084"/>
                  </a:lnTo>
                  <a:lnTo>
                    <a:pt x="1437" y="24758"/>
                  </a:lnTo>
                  <a:lnTo>
                    <a:pt x="1578" y="24961"/>
                  </a:lnTo>
                  <a:lnTo>
                    <a:pt x="1730" y="25155"/>
                  </a:lnTo>
                  <a:lnTo>
                    <a:pt x="1892" y="25338"/>
                  </a:lnTo>
                  <a:lnTo>
                    <a:pt x="2054" y="25521"/>
                  </a:lnTo>
                  <a:lnTo>
                    <a:pt x="2226" y="25694"/>
                  </a:lnTo>
                  <a:lnTo>
                    <a:pt x="2398" y="25867"/>
                  </a:lnTo>
                  <a:lnTo>
                    <a:pt x="2580" y="26020"/>
                  </a:lnTo>
                  <a:lnTo>
                    <a:pt x="2772" y="26173"/>
                  </a:lnTo>
                  <a:lnTo>
                    <a:pt x="2964" y="26315"/>
                  </a:lnTo>
                  <a:lnTo>
                    <a:pt x="3167" y="26458"/>
                  </a:lnTo>
                  <a:lnTo>
                    <a:pt x="3379" y="26580"/>
                  </a:lnTo>
                  <a:lnTo>
                    <a:pt x="3591" y="26702"/>
                  </a:lnTo>
                  <a:lnTo>
                    <a:pt x="3814" y="26814"/>
                  </a:lnTo>
                  <a:lnTo>
                    <a:pt x="4036" y="26916"/>
                  </a:lnTo>
                  <a:lnTo>
                    <a:pt x="4259" y="27018"/>
                  </a:lnTo>
                  <a:lnTo>
                    <a:pt x="4502" y="27099"/>
                  </a:lnTo>
                  <a:lnTo>
                    <a:pt x="5028" y="27272"/>
                  </a:lnTo>
                  <a:lnTo>
                    <a:pt x="5554" y="27435"/>
                  </a:lnTo>
                  <a:lnTo>
                    <a:pt x="6059" y="27557"/>
                  </a:lnTo>
                  <a:lnTo>
                    <a:pt x="6545" y="27669"/>
                  </a:lnTo>
                  <a:lnTo>
                    <a:pt x="7020" y="27751"/>
                  </a:lnTo>
                  <a:lnTo>
                    <a:pt x="7486" y="27812"/>
                  </a:lnTo>
                  <a:lnTo>
                    <a:pt x="7941" y="27842"/>
                  </a:lnTo>
                  <a:lnTo>
                    <a:pt x="8376" y="27853"/>
                  </a:lnTo>
                  <a:lnTo>
                    <a:pt x="8619" y="27853"/>
                  </a:lnTo>
                  <a:lnTo>
                    <a:pt x="8851" y="27842"/>
                  </a:lnTo>
                  <a:lnTo>
                    <a:pt x="9074" y="27822"/>
                  </a:lnTo>
                  <a:lnTo>
                    <a:pt x="9286" y="27802"/>
                  </a:lnTo>
                  <a:lnTo>
                    <a:pt x="9499" y="27761"/>
                  </a:lnTo>
                  <a:lnTo>
                    <a:pt x="9691" y="27730"/>
                  </a:lnTo>
                  <a:lnTo>
                    <a:pt x="9883" y="27679"/>
                  </a:lnTo>
                  <a:lnTo>
                    <a:pt x="10065" y="27629"/>
                  </a:lnTo>
                  <a:lnTo>
                    <a:pt x="10237" y="27578"/>
                  </a:lnTo>
                  <a:lnTo>
                    <a:pt x="10399" y="27506"/>
                  </a:lnTo>
                  <a:lnTo>
                    <a:pt x="10561" y="27445"/>
                  </a:lnTo>
                  <a:lnTo>
                    <a:pt x="10702" y="27374"/>
                  </a:lnTo>
                  <a:lnTo>
                    <a:pt x="10844" y="27293"/>
                  </a:lnTo>
                  <a:lnTo>
                    <a:pt x="10975" y="27211"/>
                  </a:lnTo>
                  <a:lnTo>
                    <a:pt x="11107" y="27130"/>
                  </a:lnTo>
                  <a:lnTo>
                    <a:pt x="11218" y="27038"/>
                  </a:lnTo>
                  <a:lnTo>
                    <a:pt x="11329" y="26947"/>
                  </a:lnTo>
                  <a:lnTo>
                    <a:pt x="11431" y="26845"/>
                  </a:lnTo>
                  <a:lnTo>
                    <a:pt x="11532" y="26743"/>
                  </a:lnTo>
                  <a:lnTo>
                    <a:pt x="11623" y="26641"/>
                  </a:lnTo>
                  <a:lnTo>
                    <a:pt x="11704" y="26539"/>
                  </a:lnTo>
                  <a:lnTo>
                    <a:pt x="11775" y="26427"/>
                  </a:lnTo>
                  <a:lnTo>
                    <a:pt x="11845" y="26315"/>
                  </a:lnTo>
                  <a:lnTo>
                    <a:pt x="11906" y="26203"/>
                  </a:lnTo>
                  <a:lnTo>
                    <a:pt x="11957" y="26091"/>
                  </a:lnTo>
                  <a:lnTo>
                    <a:pt x="12007" y="25979"/>
                  </a:lnTo>
                  <a:lnTo>
                    <a:pt x="12058" y="25867"/>
                  </a:lnTo>
                  <a:lnTo>
                    <a:pt x="12088" y="25745"/>
                  </a:lnTo>
                  <a:lnTo>
                    <a:pt x="12149" y="25511"/>
                  </a:lnTo>
                  <a:lnTo>
                    <a:pt x="12179" y="25277"/>
                  </a:lnTo>
                  <a:lnTo>
                    <a:pt x="12189" y="25094"/>
                  </a:lnTo>
                  <a:lnTo>
                    <a:pt x="12179" y="24900"/>
                  </a:lnTo>
                  <a:lnTo>
                    <a:pt x="12169" y="24697"/>
                  </a:lnTo>
                  <a:lnTo>
                    <a:pt x="12139" y="24503"/>
                  </a:lnTo>
                  <a:lnTo>
                    <a:pt x="12088" y="24310"/>
                  </a:lnTo>
                  <a:lnTo>
                    <a:pt x="12038" y="24106"/>
                  </a:lnTo>
                  <a:lnTo>
                    <a:pt x="11967" y="23913"/>
                  </a:lnTo>
                  <a:lnTo>
                    <a:pt x="11876" y="23709"/>
                  </a:lnTo>
                  <a:lnTo>
                    <a:pt x="11775" y="23516"/>
                  </a:lnTo>
                  <a:lnTo>
                    <a:pt x="11663" y="23312"/>
                  </a:lnTo>
                  <a:lnTo>
                    <a:pt x="11542" y="23119"/>
                  </a:lnTo>
                  <a:lnTo>
                    <a:pt x="11400" y="22926"/>
                  </a:lnTo>
                  <a:lnTo>
                    <a:pt x="11249" y="22732"/>
                  </a:lnTo>
                  <a:lnTo>
                    <a:pt x="11077" y="22539"/>
                  </a:lnTo>
                  <a:lnTo>
                    <a:pt x="10905" y="22355"/>
                  </a:lnTo>
                  <a:lnTo>
                    <a:pt x="10702" y="22172"/>
                  </a:lnTo>
                  <a:lnTo>
                    <a:pt x="10500" y="21989"/>
                  </a:lnTo>
                  <a:lnTo>
                    <a:pt x="10277" y="21816"/>
                  </a:lnTo>
                  <a:lnTo>
                    <a:pt x="10045" y="21643"/>
                  </a:lnTo>
                  <a:lnTo>
                    <a:pt x="9792" y="21480"/>
                  </a:lnTo>
                  <a:lnTo>
                    <a:pt x="9529" y="21317"/>
                  </a:lnTo>
                  <a:lnTo>
                    <a:pt x="9256" y="21154"/>
                  </a:lnTo>
                  <a:lnTo>
                    <a:pt x="8973" y="21002"/>
                  </a:lnTo>
                  <a:lnTo>
                    <a:pt x="8669" y="20859"/>
                  </a:lnTo>
                  <a:lnTo>
                    <a:pt x="8356" y="20717"/>
                  </a:lnTo>
                  <a:lnTo>
                    <a:pt x="8022" y="20594"/>
                  </a:lnTo>
                  <a:lnTo>
                    <a:pt x="7678" y="20462"/>
                  </a:lnTo>
                  <a:lnTo>
                    <a:pt x="7324" y="20350"/>
                  </a:lnTo>
                  <a:lnTo>
                    <a:pt x="6950" y="20238"/>
                  </a:lnTo>
                  <a:lnTo>
                    <a:pt x="6565" y="20146"/>
                  </a:lnTo>
                  <a:lnTo>
                    <a:pt x="6171" y="20055"/>
                  </a:lnTo>
                  <a:lnTo>
                    <a:pt x="5766" y="19973"/>
                  </a:lnTo>
                  <a:lnTo>
                    <a:pt x="5584" y="19943"/>
                  </a:lnTo>
                  <a:lnTo>
                    <a:pt x="5412" y="19923"/>
                  </a:lnTo>
                  <a:lnTo>
                    <a:pt x="5250" y="19902"/>
                  </a:lnTo>
                  <a:lnTo>
                    <a:pt x="5078" y="19892"/>
                  </a:lnTo>
                  <a:lnTo>
                    <a:pt x="4745" y="19892"/>
                  </a:lnTo>
                  <a:lnTo>
                    <a:pt x="4583" y="19912"/>
                  </a:lnTo>
                  <a:lnTo>
                    <a:pt x="4431" y="19923"/>
                  </a:lnTo>
                  <a:lnTo>
                    <a:pt x="4269" y="19953"/>
                  </a:lnTo>
                  <a:lnTo>
                    <a:pt x="4117" y="19984"/>
                  </a:lnTo>
                  <a:lnTo>
                    <a:pt x="3966" y="20014"/>
                  </a:lnTo>
                  <a:lnTo>
                    <a:pt x="3814" y="20055"/>
                  </a:lnTo>
                  <a:lnTo>
                    <a:pt x="3662" y="20106"/>
                  </a:lnTo>
                  <a:lnTo>
                    <a:pt x="3521" y="20167"/>
                  </a:lnTo>
                  <a:lnTo>
                    <a:pt x="3379" y="20228"/>
                  </a:lnTo>
                  <a:lnTo>
                    <a:pt x="3237" y="20299"/>
                  </a:lnTo>
                  <a:lnTo>
                    <a:pt x="3096" y="20370"/>
                  </a:lnTo>
                  <a:lnTo>
                    <a:pt x="2964" y="20452"/>
                  </a:lnTo>
                  <a:lnTo>
                    <a:pt x="2833" y="20543"/>
                  </a:lnTo>
                  <a:lnTo>
                    <a:pt x="2701" y="20635"/>
                  </a:lnTo>
                  <a:lnTo>
                    <a:pt x="2570" y="20737"/>
                  </a:lnTo>
                  <a:lnTo>
                    <a:pt x="2448" y="20839"/>
                  </a:lnTo>
                  <a:lnTo>
                    <a:pt x="2327" y="20951"/>
                  </a:lnTo>
                  <a:lnTo>
                    <a:pt x="2206" y="21073"/>
                  </a:lnTo>
                  <a:lnTo>
                    <a:pt x="2094" y="21195"/>
                  </a:lnTo>
                  <a:lnTo>
                    <a:pt x="1973" y="21327"/>
                  </a:lnTo>
                  <a:lnTo>
                    <a:pt x="1761" y="21602"/>
                  </a:lnTo>
                  <a:lnTo>
                    <a:pt x="1548" y="21908"/>
                  </a:lnTo>
                  <a:lnTo>
                    <a:pt x="1356" y="22233"/>
                  </a:lnTo>
                  <a:lnTo>
                    <a:pt x="1285" y="21948"/>
                  </a:lnTo>
                  <a:lnTo>
                    <a:pt x="1224" y="21653"/>
                  </a:lnTo>
                  <a:lnTo>
                    <a:pt x="1174" y="21348"/>
                  </a:lnTo>
                  <a:lnTo>
                    <a:pt x="1123" y="21042"/>
                  </a:lnTo>
                  <a:lnTo>
                    <a:pt x="1093" y="20737"/>
                  </a:lnTo>
                  <a:lnTo>
                    <a:pt x="1073" y="20421"/>
                  </a:lnTo>
                  <a:lnTo>
                    <a:pt x="1052" y="20096"/>
                  </a:lnTo>
                  <a:lnTo>
                    <a:pt x="1052" y="19770"/>
                  </a:lnTo>
                  <a:lnTo>
                    <a:pt x="1052" y="19444"/>
                  </a:lnTo>
                  <a:lnTo>
                    <a:pt x="1073" y="19108"/>
                  </a:lnTo>
                  <a:lnTo>
                    <a:pt x="1093" y="18772"/>
                  </a:lnTo>
                  <a:lnTo>
                    <a:pt x="1123" y="18426"/>
                  </a:lnTo>
                  <a:lnTo>
                    <a:pt x="1174" y="18090"/>
                  </a:lnTo>
                  <a:lnTo>
                    <a:pt x="1224" y="17744"/>
                  </a:lnTo>
                  <a:lnTo>
                    <a:pt x="1285" y="17398"/>
                  </a:lnTo>
                  <a:lnTo>
                    <a:pt x="1356" y="17042"/>
                  </a:lnTo>
                  <a:lnTo>
                    <a:pt x="1427" y="16696"/>
                  </a:lnTo>
                  <a:lnTo>
                    <a:pt x="1518" y="16339"/>
                  </a:lnTo>
                  <a:lnTo>
                    <a:pt x="1619" y="15993"/>
                  </a:lnTo>
                  <a:lnTo>
                    <a:pt x="1720" y="15637"/>
                  </a:lnTo>
                  <a:lnTo>
                    <a:pt x="1831" y="15281"/>
                  </a:lnTo>
                  <a:lnTo>
                    <a:pt x="1963" y="14934"/>
                  </a:lnTo>
                  <a:lnTo>
                    <a:pt x="2094" y="14578"/>
                  </a:lnTo>
                  <a:lnTo>
                    <a:pt x="2236" y="14222"/>
                  </a:lnTo>
                  <a:lnTo>
                    <a:pt x="2378" y="13876"/>
                  </a:lnTo>
                  <a:lnTo>
                    <a:pt x="2539" y="13519"/>
                  </a:lnTo>
                  <a:lnTo>
                    <a:pt x="2711" y="13173"/>
                  </a:lnTo>
                  <a:lnTo>
                    <a:pt x="2883" y="12827"/>
                  </a:lnTo>
                  <a:lnTo>
                    <a:pt x="3065" y="12481"/>
                  </a:lnTo>
                  <a:lnTo>
                    <a:pt x="3258" y="12135"/>
                  </a:lnTo>
                  <a:lnTo>
                    <a:pt x="3460" y="11799"/>
                  </a:lnTo>
                  <a:lnTo>
                    <a:pt x="3662" y="11463"/>
                  </a:lnTo>
                  <a:lnTo>
                    <a:pt x="3976" y="10985"/>
                  </a:lnTo>
                  <a:lnTo>
                    <a:pt x="4299" y="10527"/>
                  </a:lnTo>
                  <a:lnTo>
                    <a:pt x="4643" y="10079"/>
                  </a:lnTo>
                  <a:lnTo>
                    <a:pt x="4987" y="9641"/>
                  </a:lnTo>
                  <a:lnTo>
                    <a:pt x="5351" y="9224"/>
                  </a:lnTo>
                  <a:lnTo>
                    <a:pt x="5716" y="8806"/>
                  </a:lnTo>
                  <a:lnTo>
                    <a:pt x="6100" y="8419"/>
                  </a:lnTo>
                  <a:lnTo>
                    <a:pt x="6494" y="8033"/>
                  </a:lnTo>
                  <a:lnTo>
                    <a:pt x="6889" y="7666"/>
                  </a:lnTo>
                  <a:lnTo>
                    <a:pt x="7304" y="7310"/>
                  </a:lnTo>
                  <a:lnTo>
                    <a:pt x="7728" y="6974"/>
                  </a:lnTo>
                  <a:lnTo>
                    <a:pt x="8153" y="6648"/>
                  </a:lnTo>
                  <a:lnTo>
                    <a:pt x="8598" y="6343"/>
                  </a:lnTo>
                  <a:lnTo>
                    <a:pt x="9054" y="6048"/>
                  </a:lnTo>
                  <a:lnTo>
                    <a:pt x="9509" y="5762"/>
                  </a:lnTo>
                  <a:lnTo>
                    <a:pt x="9974" y="5498"/>
                  </a:lnTo>
                  <a:lnTo>
                    <a:pt x="10449" y="5243"/>
                  </a:lnTo>
                  <a:lnTo>
                    <a:pt x="10935" y="5009"/>
                  </a:lnTo>
                  <a:lnTo>
                    <a:pt x="11420" y="4795"/>
                  </a:lnTo>
                  <a:lnTo>
                    <a:pt x="11926" y="4582"/>
                  </a:lnTo>
                  <a:lnTo>
                    <a:pt x="12432" y="4398"/>
                  </a:lnTo>
                  <a:lnTo>
                    <a:pt x="12938" y="4225"/>
                  </a:lnTo>
                  <a:lnTo>
                    <a:pt x="13464" y="4062"/>
                  </a:lnTo>
                  <a:lnTo>
                    <a:pt x="13990" y="3920"/>
                  </a:lnTo>
                  <a:lnTo>
                    <a:pt x="14516" y="3798"/>
                  </a:lnTo>
                  <a:lnTo>
                    <a:pt x="15062" y="3686"/>
                  </a:lnTo>
                  <a:lnTo>
                    <a:pt x="15598" y="3594"/>
                  </a:lnTo>
                  <a:lnTo>
                    <a:pt x="16154" y="3523"/>
                  </a:lnTo>
                  <a:lnTo>
                    <a:pt x="16711" y="3462"/>
                  </a:lnTo>
                  <a:lnTo>
                    <a:pt x="17267" y="3421"/>
                  </a:lnTo>
                  <a:lnTo>
                    <a:pt x="17833" y="3391"/>
                  </a:lnTo>
                  <a:lnTo>
                    <a:pt x="18400" y="3380"/>
                  </a:lnTo>
                  <a:lnTo>
                    <a:pt x="19047" y="3391"/>
                  </a:lnTo>
                  <a:lnTo>
                    <a:pt x="19685" y="3411"/>
                  </a:lnTo>
                  <a:lnTo>
                    <a:pt x="20312" y="3452"/>
                  </a:lnTo>
                  <a:lnTo>
                    <a:pt x="20919" y="3503"/>
                  </a:lnTo>
                  <a:lnTo>
                    <a:pt x="21515" y="3574"/>
                  </a:lnTo>
                  <a:lnTo>
                    <a:pt x="22092" y="3655"/>
                  </a:lnTo>
                  <a:lnTo>
                    <a:pt x="22669" y="3757"/>
                  </a:lnTo>
                  <a:lnTo>
                    <a:pt x="23225" y="3869"/>
                  </a:lnTo>
                  <a:lnTo>
                    <a:pt x="23761" y="4001"/>
                  </a:lnTo>
                  <a:lnTo>
                    <a:pt x="24287" y="4144"/>
                  </a:lnTo>
                  <a:lnTo>
                    <a:pt x="24793" y="4297"/>
                  </a:lnTo>
                  <a:lnTo>
                    <a:pt x="25288" y="4470"/>
                  </a:lnTo>
                  <a:lnTo>
                    <a:pt x="25764" y="4653"/>
                  </a:lnTo>
                  <a:lnTo>
                    <a:pt x="26219" y="4856"/>
                  </a:lnTo>
                  <a:lnTo>
                    <a:pt x="26664" y="5070"/>
                  </a:lnTo>
                  <a:lnTo>
                    <a:pt x="27089" y="5304"/>
                  </a:lnTo>
                  <a:lnTo>
                    <a:pt x="26907" y="5539"/>
                  </a:lnTo>
                  <a:lnTo>
                    <a:pt x="26735" y="5783"/>
                  </a:lnTo>
                  <a:lnTo>
                    <a:pt x="26563" y="6027"/>
                  </a:lnTo>
                  <a:lnTo>
                    <a:pt x="26401" y="6282"/>
                  </a:lnTo>
                  <a:lnTo>
                    <a:pt x="26249" y="6526"/>
                  </a:lnTo>
                  <a:lnTo>
                    <a:pt x="26098" y="6780"/>
                  </a:lnTo>
                  <a:lnTo>
                    <a:pt x="25814" y="7289"/>
                  </a:lnTo>
                  <a:lnTo>
                    <a:pt x="25551" y="7798"/>
                  </a:lnTo>
                  <a:lnTo>
                    <a:pt x="25430" y="8053"/>
                  </a:lnTo>
                  <a:lnTo>
                    <a:pt x="25319" y="8307"/>
                  </a:lnTo>
                  <a:lnTo>
                    <a:pt x="25218" y="8562"/>
                  </a:lnTo>
                  <a:lnTo>
                    <a:pt x="25116" y="8827"/>
                  </a:lnTo>
                  <a:lnTo>
                    <a:pt x="25025" y="9071"/>
                  </a:lnTo>
                  <a:lnTo>
                    <a:pt x="24944" y="9325"/>
                  </a:lnTo>
                  <a:lnTo>
                    <a:pt x="24863" y="9580"/>
                  </a:lnTo>
                  <a:lnTo>
                    <a:pt x="24793" y="9834"/>
                  </a:lnTo>
                  <a:lnTo>
                    <a:pt x="24732" y="10079"/>
                  </a:lnTo>
                  <a:lnTo>
                    <a:pt x="24681" y="10323"/>
                  </a:lnTo>
                  <a:lnTo>
                    <a:pt x="24631" y="10567"/>
                  </a:lnTo>
                  <a:lnTo>
                    <a:pt x="24590" y="10801"/>
                  </a:lnTo>
                  <a:lnTo>
                    <a:pt x="24560" y="11036"/>
                  </a:lnTo>
                  <a:lnTo>
                    <a:pt x="24540" y="11270"/>
                  </a:lnTo>
                  <a:lnTo>
                    <a:pt x="24520" y="11504"/>
                  </a:lnTo>
                  <a:lnTo>
                    <a:pt x="24509" y="11728"/>
                  </a:lnTo>
                  <a:lnTo>
                    <a:pt x="24509" y="11942"/>
                  </a:lnTo>
                  <a:lnTo>
                    <a:pt x="24520" y="12155"/>
                  </a:lnTo>
                  <a:lnTo>
                    <a:pt x="24540" y="12369"/>
                  </a:lnTo>
                  <a:lnTo>
                    <a:pt x="24560" y="12573"/>
                  </a:lnTo>
                  <a:lnTo>
                    <a:pt x="24600" y="12776"/>
                  </a:lnTo>
                  <a:lnTo>
                    <a:pt x="24641" y="12970"/>
                  </a:lnTo>
                  <a:lnTo>
                    <a:pt x="24681" y="13122"/>
                  </a:lnTo>
                  <a:lnTo>
                    <a:pt x="24732" y="13265"/>
                  </a:lnTo>
                  <a:lnTo>
                    <a:pt x="24783" y="13407"/>
                  </a:lnTo>
                  <a:lnTo>
                    <a:pt x="24843" y="13540"/>
                  </a:lnTo>
                  <a:lnTo>
                    <a:pt x="24904" y="13662"/>
                  </a:lnTo>
                  <a:lnTo>
                    <a:pt x="24975" y="13784"/>
                  </a:lnTo>
                  <a:lnTo>
                    <a:pt x="25046" y="13896"/>
                  </a:lnTo>
                  <a:lnTo>
                    <a:pt x="25126" y="14008"/>
                  </a:lnTo>
                  <a:lnTo>
                    <a:pt x="25218" y="14110"/>
                  </a:lnTo>
                  <a:lnTo>
                    <a:pt x="25309" y="14201"/>
                  </a:lnTo>
                  <a:lnTo>
                    <a:pt x="25400" y="14293"/>
                  </a:lnTo>
                  <a:lnTo>
                    <a:pt x="25501" y="14375"/>
                  </a:lnTo>
                  <a:lnTo>
                    <a:pt x="25602" y="14446"/>
                  </a:lnTo>
                  <a:lnTo>
                    <a:pt x="25713" y="14517"/>
                  </a:lnTo>
                  <a:lnTo>
                    <a:pt x="25824" y="14568"/>
                  </a:lnTo>
                  <a:lnTo>
                    <a:pt x="25946" y="14629"/>
                  </a:lnTo>
                  <a:lnTo>
                    <a:pt x="26229" y="14731"/>
                  </a:lnTo>
                  <a:lnTo>
                    <a:pt x="26512" y="14822"/>
                  </a:lnTo>
                  <a:lnTo>
                    <a:pt x="26795" y="14904"/>
                  </a:lnTo>
                  <a:lnTo>
                    <a:pt x="27069" y="14975"/>
                  </a:lnTo>
                  <a:lnTo>
                    <a:pt x="27342" y="15026"/>
                  </a:lnTo>
                  <a:lnTo>
                    <a:pt x="27615" y="15057"/>
                  </a:lnTo>
                  <a:lnTo>
                    <a:pt x="27878" y="15077"/>
                  </a:lnTo>
                  <a:lnTo>
                    <a:pt x="28141" y="15087"/>
                  </a:lnTo>
                  <a:lnTo>
                    <a:pt x="28303" y="15087"/>
                  </a:lnTo>
                  <a:lnTo>
                    <a:pt x="28464" y="15077"/>
                  </a:lnTo>
                  <a:lnTo>
                    <a:pt x="28626" y="15057"/>
                  </a:lnTo>
                  <a:lnTo>
                    <a:pt x="28788" y="15036"/>
                  </a:lnTo>
                  <a:lnTo>
                    <a:pt x="28940" y="15016"/>
                  </a:lnTo>
                  <a:lnTo>
                    <a:pt x="29092" y="14975"/>
                  </a:lnTo>
                  <a:lnTo>
                    <a:pt x="29243" y="14945"/>
                  </a:lnTo>
                  <a:lnTo>
                    <a:pt x="29395" y="14894"/>
                  </a:lnTo>
                  <a:lnTo>
                    <a:pt x="29537" y="14843"/>
                  </a:lnTo>
                  <a:lnTo>
                    <a:pt x="29678" y="14792"/>
                  </a:lnTo>
                  <a:lnTo>
                    <a:pt x="29820" y="14731"/>
                  </a:lnTo>
                  <a:lnTo>
                    <a:pt x="29951" y="14660"/>
                  </a:lnTo>
                  <a:lnTo>
                    <a:pt x="30083" y="14588"/>
                  </a:lnTo>
                  <a:lnTo>
                    <a:pt x="30214" y="14517"/>
                  </a:lnTo>
                  <a:lnTo>
                    <a:pt x="30336" y="14436"/>
                  </a:lnTo>
                  <a:lnTo>
                    <a:pt x="30457" y="14344"/>
                  </a:lnTo>
                  <a:lnTo>
                    <a:pt x="30579" y="14252"/>
                  </a:lnTo>
                  <a:lnTo>
                    <a:pt x="30690" y="14151"/>
                  </a:lnTo>
                  <a:lnTo>
                    <a:pt x="30801" y="14049"/>
                  </a:lnTo>
                  <a:lnTo>
                    <a:pt x="30902" y="13947"/>
                  </a:lnTo>
                  <a:lnTo>
                    <a:pt x="31003" y="13835"/>
                  </a:lnTo>
                  <a:lnTo>
                    <a:pt x="31105" y="13723"/>
                  </a:lnTo>
                  <a:lnTo>
                    <a:pt x="31196" y="13601"/>
                  </a:lnTo>
                  <a:lnTo>
                    <a:pt x="31276" y="13469"/>
                  </a:lnTo>
                  <a:lnTo>
                    <a:pt x="31367" y="13346"/>
                  </a:lnTo>
                  <a:lnTo>
                    <a:pt x="31438" y="13214"/>
                  </a:lnTo>
                  <a:lnTo>
                    <a:pt x="31519" y="13072"/>
                  </a:lnTo>
                  <a:lnTo>
                    <a:pt x="31590" y="12929"/>
                  </a:lnTo>
                  <a:lnTo>
                    <a:pt x="31651" y="12787"/>
                  </a:lnTo>
                  <a:lnTo>
                    <a:pt x="31711" y="12634"/>
                  </a:lnTo>
                  <a:lnTo>
                    <a:pt x="31762" y="12481"/>
                  </a:lnTo>
                  <a:lnTo>
                    <a:pt x="31813" y="12318"/>
                  </a:lnTo>
                  <a:lnTo>
                    <a:pt x="31863" y="12125"/>
                  </a:lnTo>
                  <a:lnTo>
                    <a:pt x="31914" y="11921"/>
                  </a:lnTo>
                  <a:lnTo>
                    <a:pt x="31944" y="11718"/>
                  </a:lnTo>
                  <a:lnTo>
                    <a:pt x="31974" y="11504"/>
                  </a:lnTo>
                  <a:lnTo>
                    <a:pt x="31985" y="11290"/>
                  </a:lnTo>
                  <a:lnTo>
                    <a:pt x="31995" y="11066"/>
                  </a:lnTo>
                  <a:lnTo>
                    <a:pt x="31995" y="10842"/>
                  </a:lnTo>
                  <a:lnTo>
                    <a:pt x="31985" y="10618"/>
                  </a:lnTo>
                  <a:lnTo>
                    <a:pt x="31964" y="10384"/>
                  </a:lnTo>
                  <a:lnTo>
                    <a:pt x="31934" y="10160"/>
                  </a:lnTo>
                  <a:lnTo>
                    <a:pt x="31904" y="9926"/>
                  </a:lnTo>
                  <a:lnTo>
                    <a:pt x="31853" y="9692"/>
                  </a:lnTo>
                  <a:lnTo>
                    <a:pt x="31792" y="9448"/>
                  </a:lnTo>
                  <a:lnTo>
                    <a:pt x="31722" y="9213"/>
                  </a:lnTo>
                  <a:lnTo>
                    <a:pt x="31641" y="8979"/>
                  </a:lnTo>
                  <a:lnTo>
                    <a:pt x="31550" y="8735"/>
                  </a:lnTo>
                  <a:lnTo>
                    <a:pt x="31459" y="8491"/>
                  </a:lnTo>
                  <a:lnTo>
                    <a:pt x="31347" y="8257"/>
                  </a:lnTo>
                  <a:lnTo>
                    <a:pt x="31216" y="8012"/>
                  </a:lnTo>
                  <a:lnTo>
                    <a:pt x="31084" y="7778"/>
                  </a:lnTo>
                  <a:lnTo>
                    <a:pt x="30943" y="7534"/>
                  </a:lnTo>
                  <a:lnTo>
                    <a:pt x="30781" y="7300"/>
                  </a:lnTo>
                  <a:lnTo>
                    <a:pt x="30619" y="7065"/>
                  </a:lnTo>
                  <a:lnTo>
                    <a:pt x="30437" y="6831"/>
                  </a:lnTo>
                  <a:lnTo>
                    <a:pt x="30245" y="6597"/>
                  </a:lnTo>
                  <a:lnTo>
                    <a:pt x="30042" y="6373"/>
                  </a:lnTo>
                  <a:lnTo>
                    <a:pt x="29820" y="6149"/>
                  </a:lnTo>
                  <a:lnTo>
                    <a:pt x="29597" y="5925"/>
                  </a:lnTo>
                  <a:lnTo>
                    <a:pt x="29355" y="5701"/>
                  </a:lnTo>
                  <a:lnTo>
                    <a:pt x="29102" y="5488"/>
                  </a:lnTo>
                  <a:lnTo>
                    <a:pt x="28829" y="5274"/>
                  </a:lnTo>
                  <a:lnTo>
                    <a:pt x="28545" y="5070"/>
                  </a:lnTo>
                  <a:lnTo>
                    <a:pt x="28859" y="4745"/>
                  </a:lnTo>
                  <a:lnTo>
                    <a:pt x="29193" y="4409"/>
                  </a:lnTo>
                  <a:lnTo>
                    <a:pt x="29567" y="4062"/>
                  </a:lnTo>
                  <a:lnTo>
                    <a:pt x="29982" y="3716"/>
                  </a:lnTo>
                  <a:lnTo>
                    <a:pt x="30204" y="3543"/>
                  </a:lnTo>
                  <a:lnTo>
                    <a:pt x="30427" y="3370"/>
                  </a:lnTo>
                  <a:lnTo>
                    <a:pt x="30670" y="3197"/>
                  </a:lnTo>
                  <a:lnTo>
                    <a:pt x="30912" y="3034"/>
                  </a:lnTo>
                  <a:lnTo>
                    <a:pt x="31165" y="2871"/>
                  </a:lnTo>
                  <a:lnTo>
                    <a:pt x="31438" y="2709"/>
                  </a:lnTo>
                  <a:lnTo>
                    <a:pt x="31711" y="2546"/>
                  </a:lnTo>
                  <a:lnTo>
                    <a:pt x="31995" y="2393"/>
                  </a:lnTo>
                  <a:lnTo>
                    <a:pt x="32278" y="2240"/>
                  </a:lnTo>
                  <a:lnTo>
                    <a:pt x="32581" y="2098"/>
                  </a:lnTo>
                  <a:lnTo>
                    <a:pt x="32895" y="1955"/>
                  </a:lnTo>
                  <a:lnTo>
                    <a:pt x="33219" y="1823"/>
                  </a:lnTo>
                  <a:lnTo>
                    <a:pt x="33542" y="1701"/>
                  </a:lnTo>
                  <a:lnTo>
                    <a:pt x="33886" y="1589"/>
                  </a:lnTo>
                  <a:lnTo>
                    <a:pt x="34230" y="1477"/>
                  </a:lnTo>
                  <a:lnTo>
                    <a:pt x="34594" y="1375"/>
                  </a:lnTo>
                  <a:lnTo>
                    <a:pt x="34958" y="1294"/>
                  </a:lnTo>
                  <a:lnTo>
                    <a:pt x="35333" y="1212"/>
                  </a:lnTo>
                  <a:lnTo>
                    <a:pt x="35727" y="1141"/>
                  </a:lnTo>
                  <a:lnTo>
                    <a:pt x="36122" y="1080"/>
                  </a:lnTo>
                  <a:lnTo>
                    <a:pt x="36526" y="1039"/>
                  </a:lnTo>
                  <a:lnTo>
                    <a:pt x="36941" y="1009"/>
                  </a:lnTo>
                  <a:lnTo>
                    <a:pt x="37366" y="988"/>
                  </a:lnTo>
                  <a:lnTo>
                    <a:pt x="37811" y="978"/>
                  </a:lnTo>
                  <a:close/>
                  <a:moveTo>
                    <a:pt x="37437" y="1"/>
                  </a:moveTo>
                  <a:lnTo>
                    <a:pt x="37072" y="21"/>
                  </a:lnTo>
                  <a:lnTo>
                    <a:pt x="36708" y="41"/>
                  </a:lnTo>
                  <a:lnTo>
                    <a:pt x="36354" y="72"/>
                  </a:lnTo>
                  <a:lnTo>
                    <a:pt x="35990" y="113"/>
                  </a:lnTo>
                  <a:lnTo>
                    <a:pt x="35636" y="164"/>
                  </a:lnTo>
                  <a:lnTo>
                    <a:pt x="35282" y="225"/>
                  </a:lnTo>
                  <a:lnTo>
                    <a:pt x="34938" y="296"/>
                  </a:lnTo>
                  <a:lnTo>
                    <a:pt x="34584" y="377"/>
                  </a:lnTo>
                  <a:lnTo>
                    <a:pt x="34240" y="459"/>
                  </a:lnTo>
                  <a:lnTo>
                    <a:pt x="33906" y="561"/>
                  </a:lnTo>
                  <a:lnTo>
                    <a:pt x="33573" y="662"/>
                  </a:lnTo>
                  <a:lnTo>
                    <a:pt x="33239" y="774"/>
                  </a:lnTo>
                  <a:lnTo>
                    <a:pt x="32905" y="897"/>
                  </a:lnTo>
                  <a:lnTo>
                    <a:pt x="32581" y="1029"/>
                  </a:lnTo>
                  <a:lnTo>
                    <a:pt x="32258" y="1171"/>
                  </a:lnTo>
                  <a:lnTo>
                    <a:pt x="31944" y="1314"/>
                  </a:lnTo>
                  <a:lnTo>
                    <a:pt x="31630" y="1477"/>
                  </a:lnTo>
                  <a:lnTo>
                    <a:pt x="31317" y="1640"/>
                  </a:lnTo>
                  <a:lnTo>
                    <a:pt x="31013" y="1813"/>
                  </a:lnTo>
                  <a:lnTo>
                    <a:pt x="30710" y="1996"/>
                  </a:lnTo>
                  <a:lnTo>
                    <a:pt x="30417" y="2189"/>
                  </a:lnTo>
                  <a:lnTo>
                    <a:pt x="30123" y="2383"/>
                  </a:lnTo>
                  <a:lnTo>
                    <a:pt x="29830" y="2586"/>
                  </a:lnTo>
                  <a:lnTo>
                    <a:pt x="29547" y="2800"/>
                  </a:lnTo>
                  <a:lnTo>
                    <a:pt x="29274" y="3024"/>
                  </a:lnTo>
                  <a:lnTo>
                    <a:pt x="29001" y="3258"/>
                  </a:lnTo>
                  <a:lnTo>
                    <a:pt x="28738" y="3503"/>
                  </a:lnTo>
                  <a:lnTo>
                    <a:pt x="28475" y="3747"/>
                  </a:lnTo>
                  <a:lnTo>
                    <a:pt x="28212" y="4001"/>
                  </a:lnTo>
                  <a:lnTo>
                    <a:pt x="27969" y="4266"/>
                  </a:lnTo>
                  <a:lnTo>
                    <a:pt x="27716" y="4531"/>
                  </a:lnTo>
                  <a:lnTo>
                    <a:pt x="27261" y="4276"/>
                  </a:lnTo>
                  <a:lnTo>
                    <a:pt x="26785" y="4032"/>
                  </a:lnTo>
                  <a:lnTo>
                    <a:pt x="26290" y="3808"/>
                  </a:lnTo>
                  <a:lnTo>
                    <a:pt x="25784" y="3604"/>
                  </a:lnTo>
                  <a:lnTo>
                    <a:pt x="25258" y="3411"/>
                  </a:lnTo>
                  <a:lnTo>
                    <a:pt x="24712" y="3238"/>
                  </a:lnTo>
                  <a:lnTo>
                    <a:pt x="24155" y="3085"/>
                  </a:lnTo>
                  <a:lnTo>
                    <a:pt x="23579" y="2943"/>
                  </a:lnTo>
                  <a:lnTo>
                    <a:pt x="22992" y="2810"/>
                  </a:lnTo>
                  <a:lnTo>
                    <a:pt x="22375" y="2709"/>
                  </a:lnTo>
                  <a:lnTo>
                    <a:pt x="21758" y="2617"/>
                  </a:lnTo>
                  <a:lnTo>
                    <a:pt x="21121" y="2536"/>
                  </a:lnTo>
                  <a:lnTo>
                    <a:pt x="20463" y="2485"/>
                  </a:lnTo>
                  <a:lnTo>
                    <a:pt x="19786" y="2434"/>
                  </a:lnTo>
                  <a:lnTo>
                    <a:pt x="19108" y="2413"/>
                  </a:lnTo>
                  <a:lnTo>
                    <a:pt x="18400" y="2403"/>
                  </a:lnTo>
                  <a:lnTo>
                    <a:pt x="17803" y="2413"/>
                  </a:lnTo>
                  <a:lnTo>
                    <a:pt x="17206" y="2444"/>
                  </a:lnTo>
                  <a:lnTo>
                    <a:pt x="16610" y="2485"/>
                  </a:lnTo>
                  <a:lnTo>
                    <a:pt x="16023" y="2546"/>
                  </a:lnTo>
                  <a:lnTo>
                    <a:pt x="15446" y="2627"/>
                  </a:lnTo>
                  <a:lnTo>
                    <a:pt x="14870" y="2729"/>
                  </a:lnTo>
                  <a:lnTo>
                    <a:pt x="14303" y="2841"/>
                  </a:lnTo>
                  <a:lnTo>
                    <a:pt x="13747" y="2973"/>
                  </a:lnTo>
                  <a:lnTo>
                    <a:pt x="13191" y="3126"/>
                  </a:lnTo>
                  <a:lnTo>
                    <a:pt x="12634" y="3289"/>
                  </a:lnTo>
                  <a:lnTo>
                    <a:pt x="12098" y="3472"/>
                  </a:lnTo>
                  <a:lnTo>
                    <a:pt x="11562" y="3676"/>
                  </a:lnTo>
                  <a:lnTo>
                    <a:pt x="11036" y="3889"/>
                  </a:lnTo>
                  <a:lnTo>
                    <a:pt x="10520" y="4124"/>
                  </a:lnTo>
                  <a:lnTo>
                    <a:pt x="10004" y="4368"/>
                  </a:lnTo>
                  <a:lnTo>
                    <a:pt x="9509" y="4633"/>
                  </a:lnTo>
                  <a:lnTo>
                    <a:pt x="9013" y="4918"/>
                  </a:lnTo>
                  <a:lnTo>
                    <a:pt x="8528" y="5213"/>
                  </a:lnTo>
                  <a:lnTo>
                    <a:pt x="8052" y="5528"/>
                  </a:lnTo>
                  <a:lnTo>
                    <a:pt x="7587" y="5854"/>
                  </a:lnTo>
                  <a:lnTo>
                    <a:pt x="7132" y="6200"/>
                  </a:lnTo>
                  <a:lnTo>
                    <a:pt x="6687" y="6557"/>
                  </a:lnTo>
                  <a:lnTo>
                    <a:pt x="6252" y="6923"/>
                  </a:lnTo>
                  <a:lnTo>
                    <a:pt x="5827" y="7310"/>
                  </a:lnTo>
                  <a:lnTo>
                    <a:pt x="5412" y="7717"/>
                  </a:lnTo>
                  <a:lnTo>
                    <a:pt x="5018" y="8134"/>
                  </a:lnTo>
                  <a:lnTo>
                    <a:pt x="4623" y="8562"/>
                  </a:lnTo>
                  <a:lnTo>
                    <a:pt x="4239" y="9010"/>
                  </a:lnTo>
                  <a:lnTo>
                    <a:pt x="3875" y="9468"/>
                  </a:lnTo>
                  <a:lnTo>
                    <a:pt x="3521" y="9946"/>
                  </a:lnTo>
                  <a:lnTo>
                    <a:pt x="3177" y="10435"/>
                  </a:lnTo>
                  <a:lnTo>
                    <a:pt x="2843" y="10934"/>
                  </a:lnTo>
                  <a:lnTo>
                    <a:pt x="2600" y="11341"/>
                  </a:lnTo>
                  <a:lnTo>
                    <a:pt x="2357" y="11738"/>
                  </a:lnTo>
                  <a:lnTo>
                    <a:pt x="2135" y="12155"/>
                  </a:lnTo>
                  <a:lnTo>
                    <a:pt x="1922" y="12563"/>
                  </a:lnTo>
                  <a:lnTo>
                    <a:pt x="1710" y="12980"/>
                  </a:lnTo>
                  <a:lnTo>
                    <a:pt x="1518" y="13397"/>
                  </a:lnTo>
                  <a:lnTo>
                    <a:pt x="1346" y="13804"/>
                  </a:lnTo>
                  <a:lnTo>
                    <a:pt x="1174" y="14232"/>
                  </a:lnTo>
                  <a:lnTo>
                    <a:pt x="1012" y="14649"/>
                  </a:lnTo>
                  <a:lnTo>
                    <a:pt x="870" y="15067"/>
                  </a:lnTo>
                  <a:lnTo>
                    <a:pt x="739" y="15484"/>
                  </a:lnTo>
                  <a:lnTo>
                    <a:pt x="618" y="15902"/>
                  </a:lnTo>
                  <a:lnTo>
                    <a:pt x="506" y="16319"/>
                  </a:lnTo>
                  <a:lnTo>
                    <a:pt x="405" y="16736"/>
                  </a:lnTo>
                  <a:lnTo>
                    <a:pt x="324" y="17154"/>
                  </a:lnTo>
                  <a:lnTo>
                    <a:pt x="253" y="17561"/>
                  </a:lnTo>
                  <a:lnTo>
                    <a:pt x="183" y="17968"/>
                  </a:lnTo>
                  <a:lnTo>
                    <a:pt x="142" y="18375"/>
                  </a:lnTo>
                  <a:lnTo>
                    <a:pt x="102" y="18782"/>
                  </a:lnTo>
                  <a:lnTo>
                    <a:pt x="81" y="19179"/>
                  </a:lnTo>
                  <a:lnTo>
                    <a:pt x="71" y="19576"/>
                  </a:lnTo>
                  <a:lnTo>
                    <a:pt x="71" y="19963"/>
                  </a:lnTo>
                  <a:lnTo>
                    <a:pt x="81" y="20350"/>
                  </a:lnTo>
                  <a:lnTo>
                    <a:pt x="112" y="20737"/>
                  </a:lnTo>
                  <a:lnTo>
                    <a:pt x="142" y="21114"/>
                  </a:lnTo>
                  <a:lnTo>
                    <a:pt x="203" y="21480"/>
                  </a:lnTo>
                  <a:lnTo>
                    <a:pt x="264" y="21846"/>
                  </a:lnTo>
                  <a:lnTo>
                    <a:pt x="344" y="22203"/>
                  </a:lnTo>
                  <a:lnTo>
                    <a:pt x="435" y="22549"/>
                  </a:lnTo>
                  <a:lnTo>
                    <a:pt x="537" y="22885"/>
                  </a:lnTo>
                  <a:lnTo>
                    <a:pt x="648" y="23221"/>
                  </a:lnTo>
                  <a:lnTo>
                    <a:pt x="779" y="23546"/>
                  </a:lnTo>
                  <a:lnTo>
                    <a:pt x="668" y="23882"/>
                  </a:lnTo>
                  <a:lnTo>
                    <a:pt x="567" y="24239"/>
                  </a:lnTo>
                  <a:lnTo>
                    <a:pt x="476" y="24595"/>
                  </a:lnTo>
                  <a:lnTo>
                    <a:pt x="385" y="24972"/>
                  </a:lnTo>
                  <a:lnTo>
                    <a:pt x="314" y="25348"/>
                  </a:lnTo>
                  <a:lnTo>
                    <a:pt x="243" y="25745"/>
                  </a:lnTo>
                  <a:lnTo>
                    <a:pt x="183" y="26142"/>
                  </a:lnTo>
                  <a:lnTo>
                    <a:pt x="132" y="26550"/>
                  </a:lnTo>
                  <a:lnTo>
                    <a:pt x="92" y="26967"/>
                  </a:lnTo>
                  <a:lnTo>
                    <a:pt x="51" y="27394"/>
                  </a:lnTo>
                  <a:lnTo>
                    <a:pt x="31" y="27822"/>
                  </a:lnTo>
                  <a:lnTo>
                    <a:pt x="11" y="28260"/>
                  </a:lnTo>
                  <a:lnTo>
                    <a:pt x="1" y="28708"/>
                  </a:lnTo>
                  <a:lnTo>
                    <a:pt x="1" y="29156"/>
                  </a:lnTo>
                  <a:lnTo>
                    <a:pt x="11" y="29614"/>
                  </a:lnTo>
                  <a:lnTo>
                    <a:pt x="31" y="30082"/>
                  </a:lnTo>
                  <a:lnTo>
                    <a:pt x="51" y="30550"/>
                  </a:lnTo>
                  <a:lnTo>
                    <a:pt x="92" y="31018"/>
                  </a:lnTo>
                  <a:lnTo>
                    <a:pt x="132" y="31487"/>
                  </a:lnTo>
                  <a:lnTo>
                    <a:pt x="183" y="31965"/>
                  </a:lnTo>
                  <a:lnTo>
                    <a:pt x="233" y="32454"/>
                  </a:lnTo>
                  <a:lnTo>
                    <a:pt x="304" y="32932"/>
                  </a:lnTo>
                  <a:lnTo>
                    <a:pt x="375" y="33421"/>
                  </a:lnTo>
                  <a:lnTo>
                    <a:pt x="456" y="33909"/>
                  </a:lnTo>
                  <a:lnTo>
                    <a:pt x="547" y="34398"/>
                  </a:lnTo>
                  <a:lnTo>
                    <a:pt x="648" y="34887"/>
                  </a:lnTo>
                  <a:lnTo>
                    <a:pt x="759" y="35375"/>
                  </a:lnTo>
                  <a:lnTo>
                    <a:pt x="870" y="35864"/>
                  </a:lnTo>
                  <a:lnTo>
                    <a:pt x="992" y="36353"/>
                  </a:lnTo>
                  <a:lnTo>
                    <a:pt x="1123" y="36841"/>
                  </a:lnTo>
                  <a:lnTo>
                    <a:pt x="1265" y="37330"/>
                  </a:lnTo>
                  <a:lnTo>
                    <a:pt x="1407" y="37808"/>
                  </a:lnTo>
                  <a:lnTo>
                    <a:pt x="1558" y="38297"/>
                  </a:lnTo>
                  <a:lnTo>
                    <a:pt x="1720" y="38775"/>
                  </a:lnTo>
                  <a:lnTo>
                    <a:pt x="1892" y="39244"/>
                  </a:lnTo>
                  <a:lnTo>
                    <a:pt x="2074" y="39722"/>
                  </a:lnTo>
                  <a:lnTo>
                    <a:pt x="2256" y="40190"/>
                  </a:lnTo>
                  <a:lnTo>
                    <a:pt x="2448" y="40648"/>
                  </a:lnTo>
                  <a:lnTo>
                    <a:pt x="2651" y="41107"/>
                  </a:lnTo>
                  <a:lnTo>
                    <a:pt x="2863" y="41565"/>
                  </a:lnTo>
                  <a:lnTo>
                    <a:pt x="3076" y="42013"/>
                  </a:lnTo>
                  <a:lnTo>
                    <a:pt x="3298" y="42450"/>
                  </a:lnTo>
                  <a:lnTo>
                    <a:pt x="3531" y="42888"/>
                  </a:lnTo>
                  <a:lnTo>
                    <a:pt x="3763" y="43316"/>
                  </a:lnTo>
                  <a:lnTo>
                    <a:pt x="4016" y="43733"/>
                  </a:lnTo>
                  <a:lnTo>
                    <a:pt x="4269" y="44140"/>
                  </a:lnTo>
                  <a:lnTo>
                    <a:pt x="4532" y="44547"/>
                  </a:lnTo>
                  <a:lnTo>
                    <a:pt x="4795" y="44944"/>
                  </a:lnTo>
                  <a:lnTo>
                    <a:pt x="5078" y="45321"/>
                  </a:lnTo>
                  <a:lnTo>
                    <a:pt x="5362" y="45698"/>
                  </a:lnTo>
                  <a:lnTo>
                    <a:pt x="5645" y="46064"/>
                  </a:lnTo>
                  <a:lnTo>
                    <a:pt x="5948" y="46420"/>
                  </a:lnTo>
                  <a:lnTo>
                    <a:pt x="6252" y="46756"/>
                  </a:lnTo>
                  <a:lnTo>
                    <a:pt x="6565" y="47092"/>
                  </a:lnTo>
                  <a:lnTo>
                    <a:pt x="6879" y="47408"/>
                  </a:lnTo>
                  <a:lnTo>
                    <a:pt x="7213" y="47713"/>
                  </a:lnTo>
                  <a:lnTo>
                    <a:pt x="7546" y="48008"/>
                  </a:lnTo>
                  <a:lnTo>
                    <a:pt x="7880" y="48293"/>
                  </a:lnTo>
                  <a:lnTo>
                    <a:pt x="8234" y="48558"/>
                  </a:lnTo>
                  <a:lnTo>
                    <a:pt x="8588" y="48813"/>
                  </a:lnTo>
                  <a:lnTo>
                    <a:pt x="8952" y="49047"/>
                  </a:lnTo>
                  <a:lnTo>
                    <a:pt x="9317" y="49271"/>
                  </a:lnTo>
                  <a:lnTo>
                    <a:pt x="9701" y="49474"/>
                  </a:lnTo>
                  <a:lnTo>
                    <a:pt x="10085" y="49668"/>
                  </a:lnTo>
                  <a:lnTo>
                    <a:pt x="10500" y="49861"/>
                  </a:lnTo>
                  <a:lnTo>
                    <a:pt x="10925" y="50034"/>
                  </a:lnTo>
                  <a:lnTo>
                    <a:pt x="11350" y="50197"/>
                  </a:lnTo>
                  <a:lnTo>
                    <a:pt x="11764" y="50340"/>
                  </a:lnTo>
                  <a:lnTo>
                    <a:pt x="12179" y="50462"/>
                  </a:lnTo>
                  <a:lnTo>
                    <a:pt x="12594" y="50574"/>
                  </a:lnTo>
                  <a:lnTo>
                    <a:pt x="13009" y="50665"/>
                  </a:lnTo>
                  <a:lnTo>
                    <a:pt x="13413" y="50747"/>
                  </a:lnTo>
                  <a:lnTo>
                    <a:pt x="13818" y="50808"/>
                  </a:lnTo>
                  <a:lnTo>
                    <a:pt x="14222" y="50849"/>
                  </a:lnTo>
                  <a:lnTo>
                    <a:pt x="14617" y="50869"/>
                  </a:lnTo>
                  <a:lnTo>
                    <a:pt x="15011" y="50879"/>
                  </a:lnTo>
                  <a:lnTo>
                    <a:pt x="15406" y="50879"/>
                  </a:lnTo>
                  <a:lnTo>
                    <a:pt x="15790" y="50849"/>
                  </a:lnTo>
                  <a:lnTo>
                    <a:pt x="16175" y="50808"/>
                  </a:lnTo>
                  <a:lnTo>
                    <a:pt x="16559" y="50757"/>
                  </a:lnTo>
                  <a:lnTo>
                    <a:pt x="16620" y="50950"/>
                  </a:lnTo>
                  <a:lnTo>
                    <a:pt x="16701" y="51164"/>
                  </a:lnTo>
                  <a:lnTo>
                    <a:pt x="16782" y="51368"/>
                  </a:lnTo>
                  <a:lnTo>
                    <a:pt x="16883" y="51582"/>
                  </a:lnTo>
                  <a:lnTo>
                    <a:pt x="16994" y="51805"/>
                  </a:lnTo>
                  <a:lnTo>
                    <a:pt x="17115" y="52029"/>
                  </a:lnTo>
                  <a:lnTo>
                    <a:pt x="17247" y="52253"/>
                  </a:lnTo>
                  <a:lnTo>
                    <a:pt x="17388" y="52477"/>
                  </a:lnTo>
                  <a:lnTo>
                    <a:pt x="17550" y="52701"/>
                  </a:lnTo>
                  <a:lnTo>
                    <a:pt x="17732" y="52935"/>
                  </a:lnTo>
                  <a:lnTo>
                    <a:pt x="17914" y="53159"/>
                  </a:lnTo>
                  <a:lnTo>
                    <a:pt x="18127" y="53383"/>
                  </a:lnTo>
                  <a:lnTo>
                    <a:pt x="18349" y="53607"/>
                  </a:lnTo>
                  <a:lnTo>
                    <a:pt x="18592" y="53831"/>
                  </a:lnTo>
                  <a:lnTo>
                    <a:pt x="18845" y="54055"/>
                  </a:lnTo>
                  <a:lnTo>
                    <a:pt x="19118" y="54269"/>
                  </a:lnTo>
                  <a:lnTo>
                    <a:pt x="19422" y="54483"/>
                  </a:lnTo>
                  <a:lnTo>
                    <a:pt x="19735" y="54697"/>
                  </a:lnTo>
                  <a:lnTo>
                    <a:pt x="20069" y="54900"/>
                  </a:lnTo>
                  <a:lnTo>
                    <a:pt x="20423" y="55094"/>
                  </a:lnTo>
                  <a:lnTo>
                    <a:pt x="20797" y="55287"/>
                  </a:lnTo>
                  <a:lnTo>
                    <a:pt x="21202" y="55470"/>
                  </a:lnTo>
                  <a:lnTo>
                    <a:pt x="21627" y="55653"/>
                  </a:lnTo>
                  <a:lnTo>
                    <a:pt x="22072" y="55816"/>
                  </a:lnTo>
                  <a:lnTo>
                    <a:pt x="22537" y="55979"/>
                  </a:lnTo>
                  <a:lnTo>
                    <a:pt x="23033" y="56132"/>
                  </a:lnTo>
                  <a:lnTo>
                    <a:pt x="23549" y="56274"/>
                  </a:lnTo>
                  <a:lnTo>
                    <a:pt x="24095" y="56397"/>
                  </a:lnTo>
                  <a:lnTo>
                    <a:pt x="24671" y="56519"/>
                  </a:lnTo>
                  <a:lnTo>
                    <a:pt x="25268" y="56620"/>
                  </a:lnTo>
                  <a:lnTo>
                    <a:pt x="25895" y="56722"/>
                  </a:lnTo>
                  <a:lnTo>
                    <a:pt x="26553" y="56794"/>
                  </a:lnTo>
                  <a:lnTo>
                    <a:pt x="27210" y="56865"/>
                  </a:lnTo>
                  <a:lnTo>
                    <a:pt x="27858" y="56906"/>
                  </a:lnTo>
                  <a:lnTo>
                    <a:pt x="28495" y="56936"/>
                  </a:lnTo>
                  <a:lnTo>
                    <a:pt x="29132" y="56946"/>
                  </a:lnTo>
                  <a:lnTo>
                    <a:pt x="29557" y="56936"/>
                  </a:lnTo>
                  <a:lnTo>
                    <a:pt x="29992" y="56926"/>
                  </a:lnTo>
                  <a:lnTo>
                    <a:pt x="30407" y="56906"/>
                  </a:lnTo>
                  <a:lnTo>
                    <a:pt x="30811" y="56875"/>
                  </a:lnTo>
                  <a:lnTo>
                    <a:pt x="31216" y="56834"/>
                  </a:lnTo>
                  <a:lnTo>
                    <a:pt x="31610" y="56794"/>
                  </a:lnTo>
                  <a:lnTo>
                    <a:pt x="31995" y="56732"/>
                  </a:lnTo>
                  <a:lnTo>
                    <a:pt x="32369" y="56671"/>
                  </a:lnTo>
                  <a:lnTo>
                    <a:pt x="32733" y="56610"/>
                  </a:lnTo>
                  <a:lnTo>
                    <a:pt x="33097" y="56529"/>
                  </a:lnTo>
                  <a:lnTo>
                    <a:pt x="33451" y="56447"/>
                  </a:lnTo>
                  <a:lnTo>
                    <a:pt x="33795" y="56366"/>
                  </a:lnTo>
                  <a:lnTo>
                    <a:pt x="34139" y="56264"/>
                  </a:lnTo>
                  <a:lnTo>
                    <a:pt x="34463" y="56173"/>
                  </a:lnTo>
                  <a:lnTo>
                    <a:pt x="34786" y="56061"/>
                  </a:lnTo>
                  <a:lnTo>
                    <a:pt x="35110" y="55949"/>
                  </a:lnTo>
                  <a:lnTo>
                    <a:pt x="35414" y="55826"/>
                  </a:lnTo>
                  <a:lnTo>
                    <a:pt x="35717" y="55704"/>
                  </a:lnTo>
                  <a:lnTo>
                    <a:pt x="36010" y="55582"/>
                  </a:lnTo>
                  <a:lnTo>
                    <a:pt x="36294" y="55450"/>
                  </a:lnTo>
                  <a:lnTo>
                    <a:pt x="36577" y="55307"/>
                  </a:lnTo>
                  <a:lnTo>
                    <a:pt x="36850" y="55165"/>
                  </a:lnTo>
                  <a:lnTo>
                    <a:pt x="37123" y="55022"/>
                  </a:lnTo>
                  <a:lnTo>
                    <a:pt x="37376" y="54870"/>
                  </a:lnTo>
                  <a:lnTo>
                    <a:pt x="37629" y="54717"/>
                  </a:lnTo>
                  <a:lnTo>
                    <a:pt x="37882" y="54554"/>
                  </a:lnTo>
                  <a:lnTo>
                    <a:pt x="38124" y="54391"/>
                  </a:lnTo>
                  <a:lnTo>
                    <a:pt x="38357" y="54228"/>
                  </a:lnTo>
                  <a:lnTo>
                    <a:pt x="38802" y="53892"/>
                  </a:lnTo>
                  <a:lnTo>
                    <a:pt x="39227" y="53536"/>
                  </a:lnTo>
                  <a:lnTo>
                    <a:pt x="39632" y="53180"/>
                  </a:lnTo>
                  <a:lnTo>
                    <a:pt x="40006" y="52813"/>
                  </a:lnTo>
                  <a:lnTo>
                    <a:pt x="40360" y="52447"/>
                  </a:lnTo>
                  <a:lnTo>
                    <a:pt x="40694" y="52070"/>
                  </a:lnTo>
                  <a:lnTo>
                    <a:pt x="41007" y="51693"/>
                  </a:lnTo>
                  <a:lnTo>
                    <a:pt x="41290" y="51317"/>
                  </a:lnTo>
                  <a:lnTo>
                    <a:pt x="41564" y="50940"/>
                  </a:lnTo>
                  <a:lnTo>
                    <a:pt x="41816" y="50564"/>
                  </a:lnTo>
                  <a:lnTo>
                    <a:pt x="42049" y="50197"/>
                  </a:lnTo>
                  <a:lnTo>
                    <a:pt x="42261" y="49831"/>
                  </a:lnTo>
                  <a:lnTo>
                    <a:pt x="42454" y="49474"/>
                  </a:lnTo>
                  <a:lnTo>
                    <a:pt x="42636" y="49128"/>
                  </a:lnTo>
                  <a:lnTo>
                    <a:pt x="42798" y="48792"/>
                  </a:lnTo>
                  <a:lnTo>
                    <a:pt x="42949" y="48477"/>
                  </a:lnTo>
                  <a:lnTo>
                    <a:pt x="43081" y="48161"/>
                  </a:lnTo>
                  <a:lnTo>
                    <a:pt x="43192" y="47876"/>
                  </a:lnTo>
                  <a:lnTo>
                    <a:pt x="43627" y="47947"/>
                  </a:lnTo>
                  <a:lnTo>
                    <a:pt x="44072" y="47998"/>
                  </a:lnTo>
                  <a:lnTo>
                    <a:pt x="44537" y="48049"/>
                  </a:lnTo>
                  <a:lnTo>
                    <a:pt x="45003" y="48080"/>
                  </a:lnTo>
                  <a:lnTo>
                    <a:pt x="45488" y="48100"/>
                  </a:lnTo>
                  <a:lnTo>
                    <a:pt x="45984" y="48110"/>
                  </a:lnTo>
                  <a:lnTo>
                    <a:pt x="46490" y="48110"/>
                  </a:lnTo>
                  <a:lnTo>
                    <a:pt x="47005" y="48100"/>
                  </a:lnTo>
                  <a:lnTo>
                    <a:pt x="47309" y="48090"/>
                  </a:lnTo>
                  <a:lnTo>
                    <a:pt x="47612" y="48059"/>
                  </a:lnTo>
                  <a:lnTo>
                    <a:pt x="47906" y="48019"/>
                  </a:lnTo>
                  <a:lnTo>
                    <a:pt x="48199" y="47978"/>
                  </a:lnTo>
                  <a:lnTo>
                    <a:pt x="48492" y="47917"/>
                  </a:lnTo>
                  <a:lnTo>
                    <a:pt x="48776" y="47846"/>
                  </a:lnTo>
                  <a:lnTo>
                    <a:pt x="49059" y="47764"/>
                  </a:lnTo>
                  <a:lnTo>
                    <a:pt x="49342" y="47683"/>
                  </a:lnTo>
                  <a:lnTo>
                    <a:pt x="49615" y="47581"/>
                  </a:lnTo>
                  <a:lnTo>
                    <a:pt x="49888" y="47469"/>
                  </a:lnTo>
                  <a:lnTo>
                    <a:pt x="50161" y="47357"/>
                  </a:lnTo>
                  <a:lnTo>
                    <a:pt x="50424" y="47225"/>
                  </a:lnTo>
                  <a:lnTo>
                    <a:pt x="50697" y="47092"/>
                  </a:lnTo>
                  <a:lnTo>
                    <a:pt x="50950" y="46950"/>
                  </a:lnTo>
                  <a:lnTo>
                    <a:pt x="51213" y="46797"/>
                  </a:lnTo>
                  <a:lnTo>
                    <a:pt x="51466" y="46634"/>
                  </a:lnTo>
                  <a:lnTo>
                    <a:pt x="51719" y="46461"/>
                  </a:lnTo>
                  <a:lnTo>
                    <a:pt x="51972" y="46288"/>
                  </a:lnTo>
                  <a:lnTo>
                    <a:pt x="52215" y="46095"/>
                  </a:lnTo>
                  <a:lnTo>
                    <a:pt x="52458" y="45901"/>
                  </a:lnTo>
                  <a:lnTo>
                    <a:pt x="52690" y="45708"/>
                  </a:lnTo>
                  <a:lnTo>
                    <a:pt x="52933" y="45494"/>
                  </a:lnTo>
                  <a:lnTo>
                    <a:pt x="53166" y="45280"/>
                  </a:lnTo>
                  <a:lnTo>
                    <a:pt x="53388" y="45056"/>
                  </a:lnTo>
                  <a:lnTo>
                    <a:pt x="53611" y="44822"/>
                  </a:lnTo>
                  <a:lnTo>
                    <a:pt x="53833" y="44588"/>
                  </a:lnTo>
                  <a:lnTo>
                    <a:pt x="54056" y="44344"/>
                  </a:lnTo>
                  <a:lnTo>
                    <a:pt x="54268" y="44089"/>
                  </a:lnTo>
                  <a:lnTo>
                    <a:pt x="54481" y="43835"/>
                  </a:lnTo>
                  <a:lnTo>
                    <a:pt x="54683" y="43580"/>
                  </a:lnTo>
                  <a:lnTo>
                    <a:pt x="54895" y="43305"/>
                  </a:lnTo>
                  <a:lnTo>
                    <a:pt x="55087" y="43031"/>
                  </a:lnTo>
                  <a:lnTo>
                    <a:pt x="55482" y="42471"/>
                  </a:lnTo>
                  <a:lnTo>
                    <a:pt x="55856" y="41890"/>
                  </a:lnTo>
                  <a:lnTo>
                    <a:pt x="56220" y="41280"/>
                  </a:lnTo>
                  <a:lnTo>
                    <a:pt x="56564" y="40659"/>
                  </a:lnTo>
                  <a:lnTo>
                    <a:pt x="56898" y="40027"/>
                  </a:lnTo>
                  <a:lnTo>
                    <a:pt x="57212" y="39376"/>
                  </a:lnTo>
                  <a:lnTo>
                    <a:pt x="57515" y="38704"/>
                  </a:lnTo>
                  <a:lnTo>
                    <a:pt x="57798" y="38032"/>
                  </a:lnTo>
                  <a:lnTo>
                    <a:pt x="58061" y="37340"/>
                  </a:lnTo>
                  <a:lnTo>
                    <a:pt x="58314" y="36648"/>
                  </a:lnTo>
                  <a:lnTo>
                    <a:pt x="58557" y="35945"/>
                  </a:lnTo>
                  <a:lnTo>
                    <a:pt x="58779" y="35233"/>
                  </a:lnTo>
                  <a:lnTo>
                    <a:pt x="58982" y="34520"/>
                  </a:lnTo>
                  <a:lnTo>
                    <a:pt x="59174" y="33797"/>
                  </a:lnTo>
                  <a:lnTo>
                    <a:pt x="59346" y="33075"/>
                  </a:lnTo>
                  <a:lnTo>
                    <a:pt x="59498" y="32362"/>
                  </a:lnTo>
                  <a:lnTo>
                    <a:pt x="59629" y="31629"/>
                  </a:lnTo>
                  <a:lnTo>
                    <a:pt x="59761" y="30906"/>
                  </a:lnTo>
                  <a:lnTo>
                    <a:pt x="59862" y="30163"/>
                  </a:lnTo>
                  <a:lnTo>
                    <a:pt x="59953" y="29430"/>
                  </a:lnTo>
                  <a:lnTo>
                    <a:pt x="60024" y="28687"/>
                  </a:lnTo>
                  <a:lnTo>
                    <a:pt x="60084" y="27944"/>
                  </a:lnTo>
                  <a:lnTo>
                    <a:pt x="60125" y="27201"/>
                  </a:lnTo>
                  <a:lnTo>
                    <a:pt x="60145" y="26468"/>
                  </a:lnTo>
                  <a:lnTo>
                    <a:pt x="60145" y="25735"/>
                  </a:lnTo>
                  <a:lnTo>
                    <a:pt x="60125" y="25002"/>
                  </a:lnTo>
                  <a:lnTo>
                    <a:pt x="60094" y="24279"/>
                  </a:lnTo>
                  <a:lnTo>
                    <a:pt x="60034" y="23557"/>
                  </a:lnTo>
                  <a:lnTo>
                    <a:pt x="59953" y="22854"/>
                  </a:lnTo>
                  <a:lnTo>
                    <a:pt x="59862" y="22152"/>
                  </a:lnTo>
                  <a:lnTo>
                    <a:pt x="59740" y="21470"/>
                  </a:lnTo>
                  <a:lnTo>
                    <a:pt x="59609" y="20798"/>
                  </a:lnTo>
                  <a:lnTo>
                    <a:pt x="59528" y="20462"/>
                  </a:lnTo>
                  <a:lnTo>
                    <a:pt x="59447" y="20136"/>
                  </a:lnTo>
                  <a:lnTo>
                    <a:pt x="59356" y="19811"/>
                  </a:lnTo>
                  <a:lnTo>
                    <a:pt x="59265" y="19495"/>
                  </a:lnTo>
                  <a:lnTo>
                    <a:pt x="59164" y="19179"/>
                  </a:lnTo>
                  <a:lnTo>
                    <a:pt x="59053" y="18874"/>
                  </a:lnTo>
                  <a:lnTo>
                    <a:pt x="58941" y="18569"/>
                  </a:lnTo>
                  <a:lnTo>
                    <a:pt x="58830" y="18263"/>
                  </a:lnTo>
                  <a:lnTo>
                    <a:pt x="58709" y="17968"/>
                  </a:lnTo>
                  <a:lnTo>
                    <a:pt x="58577" y="17683"/>
                  </a:lnTo>
                  <a:lnTo>
                    <a:pt x="58446" y="17388"/>
                  </a:lnTo>
                  <a:lnTo>
                    <a:pt x="58304" y="17113"/>
                  </a:lnTo>
                  <a:lnTo>
                    <a:pt x="58152" y="16838"/>
                  </a:lnTo>
                  <a:lnTo>
                    <a:pt x="58001" y="16573"/>
                  </a:lnTo>
                  <a:lnTo>
                    <a:pt x="57839" y="16309"/>
                  </a:lnTo>
                  <a:lnTo>
                    <a:pt x="57677" y="16054"/>
                  </a:lnTo>
                  <a:lnTo>
                    <a:pt x="57505" y="15800"/>
                  </a:lnTo>
                  <a:lnTo>
                    <a:pt x="57333" y="15566"/>
                  </a:lnTo>
                  <a:lnTo>
                    <a:pt x="57141" y="15321"/>
                  </a:lnTo>
                  <a:lnTo>
                    <a:pt x="56959" y="15097"/>
                  </a:lnTo>
                  <a:lnTo>
                    <a:pt x="56756" y="14873"/>
                  </a:lnTo>
                  <a:lnTo>
                    <a:pt x="56554" y="14660"/>
                  </a:lnTo>
                  <a:lnTo>
                    <a:pt x="56342" y="14456"/>
                  </a:lnTo>
                  <a:lnTo>
                    <a:pt x="56129" y="14252"/>
                  </a:lnTo>
                  <a:lnTo>
                    <a:pt x="55907" y="14059"/>
                  </a:lnTo>
                  <a:lnTo>
                    <a:pt x="55674" y="13876"/>
                  </a:lnTo>
                  <a:lnTo>
                    <a:pt x="55441" y="13703"/>
                  </a:lnTo>
                  <a:lnTo>
                    <a:pt x="55199" y="13530"/>
                  </a:lnTo>
                  <a:lnTo>
                    <a:pt x="54946" y="13377"/>
                  </a:lnTo>
                  <a:lnTo>
                    <a:pt x="54693" y="13224"/>
                  </a:lnTo>
                  <a:lnTo>
                    <a:pt x="54430" y="13082"/>
                  </a:lnTo>
                  <a:lnTo>
                    <a:pt x="54157" y="12949"/>
                  </a:lnTo>
                  <a:lnTo>
                    <a:pt x="53894" y="12827"/>
                  </a:lnTo>
                  <a:lnTo>
                    <a:pt x="53621" y="12715"/>
                  </a:lnTo>
                  <a:lnTo>
                    <a:pt x="53358" y="12613"/>
                  </a:lnTo>
                  <a:lnTo>
                    <a:pt x="53095" y="12512"/>
                  </a:lnTo>
                  <a:lnTo>
                    <a:pt x="52832" y="12430"/>
                  </a:lnTo>
                  <a:lnTo>
                    <a:pt x="52569" y="12339"/>
                  </a:lnTo>
                  <a:lnTo>
                    <a:pt x="52296" y="12267"/>
                  </a:lnTo>
                  <a:lnTo>
                    <a:pt x="52033" y="12206"/>
                  </a:lnTo>
                  <a:lnTo>
                    <a:pt x="51891" y="11687"/>
                  </a:lnTo>
                  <a:lnTo>
                    <a:pt x="51729" y="11178"/>
                  </a:lnTo>
                  <a:lnTo>
                    <a:pt x="51557" y="10659"/>
                  </a:lnTo>
                  <a:lnTo>
                    <a:pt x="51365" y="10150"/>
                  </a:lnTo>
                  <a:lnTo>
                    <a:pt x="51153" y="9631"/>
                  </a:lnTo>
                  <a:lnTo>
                    <a:pt x="50920" y="9122"/>
                  </a:lnTo>
                  <a:lnTo>
                    <a:pt x="50667" y="8613"/>
                  </a:lnTo>
                  <a:lnTo>
                    <a:pt x="50404" y="8104"/>
                  </a:lnTo>
                  <a:lnTo>
                    <a:pt x="50121" y="7605"/>
                  </a:lnTo>
                  <a:lnTo>
                    <a:pt x="49828" y="7116"/>
                  </a:lnTo>
                  <a:lnTo>
                    <a:pt x="49514" y="6628"/>
                  </a:lnTo>
                  <a:lnTo>
                    <a:pt x="49180" y="6149"/>
                  </a:lnTo>
                  <a:lnTo>
                    <a:pt x="48826" y="5681"/>
                  </a:lnTo>
                  <a:lnTo>
                    <a:pt x="48462" y="5223"/>
                  </a:lnTo>
                  <a:lnTo>
                    <a:pt x="48088" y="4775"/>
                  </a:lnTo>
                  <a:lnTo>
                    <a:pt x="47693" y="4347"/>
                  </a:lnTo>
                  <a:lnTo>
                    <a:pt x="47279" y="3930"/>
                  </a:lnTo>
                  <a:lnTo>
                    <a:pt x="46854" y="3523"/>
                  </a:lnTo>
                  <a:lnTo>
                    <a:pt x="46409" y="3136"/>
                  </a:lnTo>
                  <a:lnTo>
                    <a:pt x="45943" y="2770"/>
                  </a:lnTo>
                  <a:lnTo>
                    <a:pt x="45478" y="2413"/>
                  </a:lnTo>
                  <a:lnTo>
                    <a:pt x="45235" y="2250"/>
                  </a:lnTo>
                  <a:lnTo>
                    <a:pt x="44982" y="2088"/>
                  </a:lnTo>
                  <a:lnTo>
                    <a:pt x="44740" y="1925"/>
                  </a:lnTo>
                  <a:lnTo>
                    <a:pt x="44487" y="1772"/>
                  </a:lnTo>
                  <a:lnTo>
                    <a:pt x="44224" y="1619"/>
                  </a:lnTo>
                  <a:lnTo>
                    <a:pt x="43961" y="1487"/>
                  </a:lnTo>
                  <a:lnTo>
                    <a:pt x="43698" y="1344"/>
                  </a:lnTo>
                  <a:lnTo>
                    <a:pt x="43435" y="1212"/>
                  </a:lnTo>
                  <a:lnTo>
                    <a:pt x="43162" y="1090"/>
                  </a:lnTo>
                  <a:lnTo>
                    <a:pt x="42889" y="968"/>
                  </a:lnTo>
                  <a:lnTo>
                    <a:pt x="42605" y="856"/>
                  </a:lnTo>
                  <a:lnTo>
                    <a:pt x="42322" y="754"/>
                  </a:lnTo>
                  <a:lnTo>
                    <a:pt x="42039" y="652"/>
                  </a:lnTo>
                  <a:lnTo>
                    <a:pt x="41746" y="561"/>
                  </a:lnTo>
                  <a:lnTo>
                    <a:pt x="41452" y="479"/>
                  </a:lnTo>
                  <a:lnTo>
                    <a:pt x="41159" y="398"/>
                  </a:lnTo>
                  <a:lnTo>
                    <a:pt x="40866" y="326"/>
                  </a:lnTo>
                  <a:lnTo>
                    <a:pt x="40562" y="255"/>
                  </a:lnTo>
                  <a:lnTo>
                    <a:pt x="40249" y="204"/>
                  </a:lnTo>
                  <a:lnTo>
                    <a:pt x="39945" y="153"/>
                  </a:lnTo>
                  <a:lnTo>
                    <a:pt x="39632" y="113"/>
                  </a:lnTo>
                  <a:lnTo>
                    <a:pt x="39318" y="72"/>
                  </a:lnTo>
                  <a:lnTo>
                    <a:pt x="38934" y="41"/>
                  </a:lnTo>
                  <a:lnTo>
                    <a:pt x="38559" y="21"/>
                  </a:lnTo>
                  <a:lnTo>
                    <a:pt x="3818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2"/>
            <p:cNvSpPr/>
            <p:nvPr/>
          </p:nvSpPr>
          <p:spPr>
            <a:xfrm rot="10800000">
              <a:off x="962606" y="1798997"/>
              <a:ext cx="123250" cy="492888"/>
            </a:xfrm>
            <a:custGeom>
              <a:avLst/>
              <a:gdLst/>
              <a:ahLst/>
              <a:cxnLst/>
              <a:rect l="l" t="t" r="r" b="b"/>
              <a:pathLst>
                <a:path w="13242" h="52956" extrusionOk="0">
                  <a:moveTo>
                    <a:pt x="1" y="0"/>
                  </a:moveTo>
                  <a:lnTo>
                    <a:pt x="8315" y="52955"/>
                  </a:lnTo>
                  <a:lnTo>
                    <a:pt x="8315" y="51428"/>
                  </a:lnTo>
                  <a:lnTo>
                    <a:pt x="13241" y="0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2"/>
            <p:cNvSpPr/>
            <p:nvPr/>
          </p:nvSpPr>
          <p:spPr>
            <a:xfrm rot="10800000">
              <a:off x="962606" y="1798997"/>
              <a:ext cx="123250" cy="492888"/>
            </a:xfrm>
            <a:custGeom>
              <a:avLst/>
              <a:gdLst/>
              <a:ahLst/>
              <a:cxnLst/>
              <a:rect l="l" t="t" r="r" b="b"/>
              <a:pathLst>
                <a:path w="13242" h="52956" fill="none" extrusionOk="0">
                  <a:moveTo>
                    <a:pt x="8315" y="51428"/>
                  </a:moveTo>
                  <a:lnTo>
                    <a:pt x="13241" y="0"/>
                  </a:lnTo>
                  <a:lnTo>
                    <a:pt x="1" y="0"/>
                  </a:lnTo>
                  <a:lnTo>
                    <a:pt x="8315" y="529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2"/>
            <p:cNvSpPr/>
            <p:nvPr/>
          </p:nvSpPr>
          <p:spPr>
            <a:xfrm rot="10800000">
              <a:off x="877312" y="1899053"/>
              <a:ext cx="130305" cy="121947"/>
            </a:xfrm>
            <a:custGeom>
              <a:avLst/>
              <a:gdLst/>
              <a:ahLst/>
              <a:cxnLst/>
              <a:rect l="l" t="t" r="r" b="b"/>
              <a:pathLst>
                <a:path w="14000" h="13102" extrusionOk="0">
                  <a:moveTo>
                    <a:pt x="820" y="0"/>
                  </a:moveTo>
                  <a:lnTo>
                    <a:pt x="0" y="6627"/>
                  </a:lnTo>
                  <a:lnTo>
                    <a:pt x="14000" y="13101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2"/>
            <p:cNvSpPr/>
            <p:nvPr/>
          </p:nvSpPr>
          <p:spPr>
            <a:xfrm rot="10800000">
              <a:off x="1024277" y="1997405"/>
              <a:ext cx="130305" cy="121947"/>
            </a:xfrm>
            <a:custGeom>
              <a:avLst/>
              <a:gdLst/>
              <a:ahLst/>
              <a:cxnLst/>
              <a:rect l="l" t="t" r="r" b="b"/>
              <a:pathLst>
                <a:path w="14000" h="13102" extrusionOk="0">
                  <a:moveTo>
                    <a:pt x="13181" y="1"/>
                  </a:moveTo>
                  <a:lnTo>
                    <a:pt x="1" y="13102"/>
                  </a:lnTo>
                  <a:lnTo>
                    <a:pt x="14000" y="6638"/>
                  </a:lnTo>
                  <a:lnTo>
                    <a:pt x="13181" y="1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8" name="Google Shape;1818;p72"/>
          <p:cNvSpPr/>
          <p:nvPr/>
        </p:nvSpPr>
        <p:spPr>
          <a:xfrm rot="10800000">
            <a:off x="6504076" y="1492396"/>
            <a:ext cx="598909" cy="298097"/>
          </a:xfrm>
          <a:custGeom>
            <a:avLst/>
            <a:gdLst/>
            <a:ahLst/>
            <a:cxnLst/>
            <a:rect l="l" t="t" r="r" b="b"/>
            <a:pathLst>
              <a:path w="41685" h="20748" extrusionOk="0">
                <a:moveTo>
                  <a:pt x="32601" y="5620"/>
                </a:moveTo>
                <a:lnTo>
                  <a:pt x="32652" y="5641"/>
                </a:lnTo>
                <a:lnTo>
                  <a:pt x="32713" y="5651"/>
                </a:lnTo>
                <a:lnTo>
                  <a:pt x="32763" y="5681"/>
                </a:lnTo>
                <a:lnTo>
                  <a:pt x="32814" y="5712"/>
                </a:lnTo>
                <a:lnTo>
                  <a:pt x="32925" y="5793"/>
                </a:lnTo>
                <a:lnTo>
                  <a:pt x="33036" y="5915"/>
                </a:lnTo>
                <a:lnTo>
                  <a:pt x="33117" y="6027"/>
                </a:lnTo>
                <a:lnTo>
                  <a:pt x="33198" y="6150"/>
                </a:lnTo>
                <a:lnTo>
                  <a:pt x="33279" y="6292"/>
                </a:lnTo>
                <a:lnTo>
                  <a:pt x="33360" y="6455"/>
                </a:lnTo>
                <a:lnTo>
                  <a:pt x="33431" y="6628"/>
                </a:lnTo>
                <a:lnTo>
                  <a:pt x="33491" y="6821"/>
                </a:lnTo>
                <a:lnTo>
                  <a:pt x="33552" y="7025"/>
                </a:lnTo>
                <a:lnTo>
                  <a:pt x="33593" y="7239"/>
                </a:lnTo>
                <a:lnTo>
                  <a:pt x="33643" y="7473"/>
                </a:lnTo>
                <a:lnTo>
                  <a:pt x="33674" y="7707"/>
                </a:lnTo>
                <a:lnTo>
                  <a:pt x="33704" y="7962"/>
                </a:lnTo>
                <a:lnTo>
                  <a:pt x="33714" y="8226"/>
                </a:lnTo>
                <a:lnTo>
                  <a:pt x="33724" y="8501"/>
                </a:lnTo>
                <a:lnTo>
                  <a:pt x="33714" y="8796"/>
                </a:lnTo>
                <a:lnTo>
                  <a:pt x="33694" y="9091"/>
                </a:lnTo>
                <a:lnTo>
                  <a:pt x="33663" y="9397"/>
                </a:lnTo>
                <a:lnTo>
                  <a:pt x="33411" y="9377"/>
                </a:lnTo>
                <a:lnTo>
                  <a:pt x="33178" y="9336"/>
                </a:lnTo>
                <a:lnTo>
                  <a:pt x="32955" y="9285"/>
                </a:lnTo>
                <a:lnTo>
                  <a:pt x="32743" y="9224"/>
                </a:lnTo>
                <a:lnTo>
                  <a:pt x="32551" y="9153"/>
                </a:lnTo>
                <a:lnTo>
                  <a:pt x="32379" y="9071"/>
                </a:lnTo>
                <a:lnTo>
                  <a:pt x="32207" y="8980"/>
                </a:lnTo>
                <a:lnTo>
                  <a:pt x="32055" y="8878"/>
                </a:lnTo>
                <a:lnTo>
                  <a:pt x="31924" y="8776"/>
                </a:lnTo>
                <a:lnTo>
                  <a:pt x="31802" y="8654"/>
                </a:lnTo>
                <a:lnTo>
                  <a:pt x="31691" y="8542"/>
                </a:lnTo>
                <a:lnTo>
                  <a:pt x="31590" y="8409"/>
                </a:lnTo>
                <a:lnTo>
                  <a:pt x="31509" y="8287"/>
                </a:lnTo>
                <a:lnTo>
                  <a:pt x="31438" y="8155"/>
                </a:lnTo>
                <a:lnTo>
                  <a:pt x="31377" y="8033"/>
                </a:lnTo>
                <a:lnTo>
                  <a:pt x="31327" y="7900"/>
                </a:lnTo>
                <a:lnTo>
                  <a:pt x="31286" y="7758"/>
                </a:lnTo>
                <a:lnTo>
                  <a:pt x="31256" y="7605"/>
                </a:lnTo>
                <a:lnTo>
                  <a:pt x="31246" y="7463"/>
                </a:lnTo>
                <a:lnTo>
                  <a:pt x="31246" y="7320"/>
                </a:lnTo>
                <a:lnTo>
                  <a:pt x="31256" y="7178"/>
                </a:lnTo>
                <a:lnTo>
                  <a:pt x="31276" y="7035"/>
                </a:lnTo>
                <a:lnTo>
                  <a:pt x="31307" y="6893"/>
                </a:lnTo>
                <a:lnTo>
                  <a:pt x="31357" y="6750"/>
                </a:lnTo>
                <a:lnTo>
                  <a:pt x="31408" y="6618"/>
                </a:lnTo>
                <a:lnTo>
                  <a:pt x="31479" y="6485"/>
                </a:lnTo>
                <a:lnTo>
                  <a:pt x="31560" y="6353"/>
                </a:lnTo>
                <a:lnTo>
                  <a:pt x="31651" y="6231"/>
                </a:lnTo>
                <a:lnTo>
                  <a:pt x="31752" y="6109"/>
                </a:lnTo>
                <a:lnTo>
                  <a:pt x="31863" y="5997"/>
                </a:lnTo>
                <a:lnTo>
                  <a:pt x="31984" y="5885"/>
                </a:lnTo>
                <a:lnTo>
                  <a:pt x="32116" y="5783"/>
                </a:lnTo>
                <a:lnTo>
                  <a:pt x="32247" y="5702"/>
                </a:lnTo>
                <a:lnTo>
                  <a:pt x="32369" y="5651"/>
                </a:lnTo>
                <a:lnTo>
                  <a:pt x="32429" y="5630"/>
                </a:lnTo>
                <a:lnTo>
                  <a:pt x="32480" y="5620"/>
                </a:lnTo>
                <a:close/>
                <a:moveTo>
                  <a:pt x="11441" y="10221"/>
                </a:moveTo>
                <a:lnTo>
                  <a:pt x="11481" y="10232"/>
                </a:lnTo>
                <a:lnTo>
                  <a:pt x="11521" y="10252"/>
                </a:lnTo>
                <a:lnTo>
                  <a:pt x="11552" y="10272"/>
                </a:lnTo>
                <a:lnTo>
                  <a:pt x="11592" y="10333"/>
                </a:lnTo>
                <a:lnTo>
                  <a:pt x="11643" y="10415"/>
                </a:lnTo>
                <a:lnTo>
                  <a:pt x="11683" y="10547"/>
                </a:lnTo>
                <a:lnTo>
                  <a:pt x="11704" y="10690"/>
                </a:lnTo>
                <a:lnTo>
                  <a:pt x="11724" y="10863"/>
                </a:lnTo>
                <a:lnTo>
                  <a:pt x="11714" y="11056"/>
                </a:lnTo>
                <a:lnTo>
                  <a:pt x="11693" y="11270"/>
                </a:lnTo>
                <a:lnTo>
                  <a:pt x="11653" y="11494"/>
                </a:lnTo>
                <a:lnTo>
                  <a:pt x="11602" y="11738"/>
                </a:lnTo>
                <a:lnTo>
                  <a:pt x="11532" y="12003"/>
                </a:lnTo>
                <a:lnTo>
                  <a:pt x="11451" y="12268"/>
                </a:lnTo>
                <a:lnTo>
                  <a:pt x="11339" y="12553"/>
                </a:lnTo>
                <a:lnTo>
                  <a:pt x="11218" y="12838"/>
                </a:lnTo>
                <a:lnTo>
                  <a:pt x="11087" y="13133"/>
                </a:lnTo>
                <a:lnTo>
                  <a:pt x="10935" y="13438"/>
                </a:lnTo>
                <a:lnTo>
                  <a:pt x="10763" y="13733"/>
                </a:lnTo>
                <a:lnTo>
                  <a:pt x="10571" y="14039"/>
                </a:lnTo>
                <a:lnTo>
                  <a:pt x="10358" y="14344"/>
                </a:lnTo>
                <a:lnTo>
                  <a:pt x="10267" y="14008"/>
                </a:lnTo>
                <a:lnTo>
                  <a:pt x="10186" y="13683"/>
                </a:lnTo>
                <a:lnTo>
                  <a:pt x="10115" y="13357"/>
                </a:lnTo>
                <a:lnTo>
                  <a:pt x="10065" y="13041"/>
                </a:lnTo>
                <a:lnTo>
                  <a:pt x="10035" y="12736"/>
                </a:lnTo>
                <a:lnTo>
                  <a:pt x="10014" y="12451"/>
                </a:lnTo>
                <a:lnTo>
                  <a:pt x="10004" y="12166"/>
                </a:lnTo>
                <a:lnTo>
                  <a:pt x="10014" y="11901"/>
                </a:lnTo>
                <a:lnTo>
                  <a:pt x="10045" y="11657"/>
                </a:lnTo>
                <a:lnTo>
                  <a:pt x="10085" y="11423"/>
                </a:lnTo>
                <a:lnTo>
                  <a:pt x="10146" y="11209"/>
                </a:lnTo>
                <a:lnTo>
                  <a:pt x="10217" y="11026"/>
                </a:lnTo>
                <a:lnTo>
                  <a:pt x="10257" y="10934"/>
                </a:lnTo>
                <a:lnTo>
                  <a:pt x="10308" y="10853"/>
                </a:lnTo>
                <a:lnTo>
                  <a:pt x="10358" y="10781"/>
                </a:lnTo>
                <a:lnTo>
                  <a:pt x="10409" y="10710"/>
                </a:lnTo>
                <a:lnTo>
                  <a:pt x="10469" y="10649"/>
                </a:lnTo>
                <a:lnTo>
                  <a:pt x="10530" y="10598"/>
                </a:lnTo>
                <a:lnTo>
                  <a:pt x="10591" y="10547"/>
                </a:lnTo>
                <a:lnTo>
                  <a:pt x="10662" y="10506"/>
                </a:lnTo>
                <a:lnTo>
                  <a:pt x="10925" y="10374"/>
                </a:lnTo>
                <a:lnTo>
                  <a:pt x="11127" y="10283"/>
                </a:lnTo>
                <a:lnTo>
                  <a:pt x="11279" y="10232"/>
                </a:lnTo>
                <a:lnTo>
                  <a:pt x="11339" y="10221"/>
                </a:lnTo>
                <a:close/>
                <a:moveTo>
                  <a:pt x="21819" y="12512"/>
                </a:moveTo>
                <a:lnTo>
                  <a:pt x="21849" y="12522"/>
                </a:lnTo>
                <a:lnTo>
                  <a:pt x="21889" y="12532"/>
                </a:lnTo>
                <a:lnTo>
                  <a:pt x="21940" y="12573"/>
                </a:lnTo>
                <a:lnTo>
                  <a:pt x="21991" y="12614"/>
                </a:lnTo>
                <a:lnTo>
                  <a:pt x="22051" y="12685"/>
                </a:lnTo>
                <a:lnTo>
                  <a:pt x="22122" y="12766"/>
                </a:lnTo>
                <a:lnTo>
                  <a:pt x="22183" y="12878"/>
                </a:lnTo>
                <a:lnTo>
                  <a:pt x="22254" y="13001"/>
                </a:lnTo>
                <a:lnTo>
                  <a:pt x="22324" y="13174"/>
                </a:lnTo>
                <a:lnTo>
                  <a:pt x="22385" y="13347"/>
                </a:lnTo>
                <a:lnTo>
                  <a:pt x="22436" y="13540"/>
                </a:lnTo>
                <a:lnTo>
                  <a:pt x="22476" y="13744"/>
                </a:lnTo>
                <a:lnTo>
                  <a:pt x="22506" y="13957"/>
                </a:lnTo>
                <a:lnTo>
                  <a:pt x="22527" y="14181"/>
                </a:lnTo>
                <a:lnTo>
                  <a:pt x="22527" y="14405"/>
                </a:lnTo>
                <a:lnTo>
                  <a:pt x="22517" y="14639"/>
                </a:lnTo>
                <a:lnTo>
                  <a:pt x="22486" y="14884"/>
                </a:lnTo>
                <a:lnTo>
                  <a:pt x="22456" y="15128"/>
                </a:lnTo>
                <a:lnTo>
                  <a:pt x="22395" y="15383"/>
                </a:lnTo>
                <a:lnTo>
                  <a:pt x="22324" y="15637"/>
                </a:lnTo>
                <a:lnTo>
                  <a:pt x="22233" y="15892"/>
                </a:lnTo>
                <a:lnTo>
                  <a:pt x="22132" y="16146"/>
                </a:lnTo>
                <a:lnTo>
                  <a:pt x="22001" y="16401"/>
                </a:lnTo>
                <a:lnTo>
                  <a:pt x="21859" y="16655"/>
                </a:lnTo>
                <a:lnTo>
                  <a:pt x="21778" y="16523"/>
                </a:lnTo>
                <a:lnTo>
                  <a:pt x="21707" y="16390"/>
                </a:lnTo>
                <a:lnTo>
                  <a:pt x="21576" y="16116"/>
                </a:lnTo>
                <a:lnTo>
                  <a:pt x="21475" y="15841"/>
                </a:lnTo>
                <a:lnTo>
                  <a:pt x="21384" y="15545"/>
                </a:lnTo>
                <a:lnTo>
                  <a:pt x="21313" y="15260"/>
                </a:lnTo>
                <a:lnTo>
                  <a:pt x="21262" y="14965"/>
                </a:lnTo>
                <a:lnTo>
                  <a:pt x="21232" y="14680"/>
                </a:lnTo>
                <a:lnTo>
                  <a:pt x="21222" y="14395"/>
                </a:lnTo>
                <a:lnTo>
                  <a:pt x="21222" y="14120"/>
                </a:lnTo>
                <a:lnTo>
                  <a:pt x="21232" y="13856"/>
                </a:lnTo>
                <a:lnTo>
                  <a:pt x="21272" y="13601"/>
                </a:lnTo>
                <a:lnTo>
                  <a:pt x="21323" y="13367"/>
                </a:lnTo>
                <a:lnTo>
                  <a:pt x="21384" y="13143"/>
                </a:lnTo>
                <a:lnTo>
                  <a:pt x="21465" y="12950"/>
                </a:lnTo>
                <a:lnTo>
                  <a:pt x="21546" y="12777"/>
                </a:lnTo>
                <a:lnTo>
                  <a:pt x="21596" y="12705"/>
                </a:lnTo>
                <a:lnTo>
                  <a:pt x="21657" y="12634"/>
                </a:lnTo>
                <a:lnTo>
                  <a:pt x="21697" y="12583"/>
                </a:lnTo>
                <a:lnTo>
                  <a:pt x="21738" y="12542"/>
                </a:lnTo>
                <a:lnTo>
                  <a:pt x="21778" y="12522"/>
                </a:lnTo>
                <a:lnTo>
                  <a:pt x="21819" y="12512"/>
                </a:lnTo>
                <a:close/>
                <a:moveTo>
                  <a:pt x="22577" y="978"/>
                </a:moveTo>
                <a:lnTo>
                  <a:pt x="23923" y="988"/>
                </a:lnTo>
                <a:lnTo>
                  <a:pt x="25248" y="999"/>
                </a:lnTo>
                <a:lnTo>
                  <a:pt x="26532" y="1019"/>
                </a:lnTo>
                <a:lnTo>
                  <a:pt x="27787" y="1049"/>
                </a:lnTo>
                <a:lnTo>
                  <a:pt x="28970" y="1090"/>
                </a:lnTo>
                <a:lnTo>
                  <a:pt x="30103" y="1131"/>
                </a:lnTo>
                <a:lnTo>
                  <a:pt x="32156" y="1212"/>
                </a:lnTo>
                <a:lnTo>
                  <a:pt x="33876" y="1294"/>
                </a:lnTo>
                <a:lnTo>
                  <a:pt x="35191" y="1375"/>
                </a:lnTo>
                <a:lnTo>
                  <a:pt x="36354" y="1447"/>
                </a:lnTo>
                <a:lnTo>
                  <a:pt x="36779" y="1487"/>
                </a:lnTo>
                <a:lnTo>
                  <a:pt x="37194" y="1538"/>
                </a:lnTo>
                <a:lnTo>
                  <a:pt x="37588" y="1609"/>
                </a:lnTo>
                <a:lnTo>
                  <a:pt x="37962" y="1701"/>
                </a:lnTo>
                <a:lnTo>
                  <a:pt x="38327" y="1813"/>
                </a:lnTo>
                <a:lnTo>
                  <a:pt x="38660" y="1935"/>
                </a:lnTo>
                <a:lnTo>
                  <a:pt x="38974" y="2078"/>
                </a:lnTo>
                <a:lnTo>
                  <a:pt x="39126" y="2159"/>
                </a:lnTo>
                <a:lnTo>
                  <a:pt x="39267" y="2241"/>
                </a:lnTo>
                <a:lnTo>
                  <a:pt x="39409" y="2322"/>
                </a:lnTo>
                <a:lnTo>
                  <a:pt x="39540" y="2414"/>
                </a:lnTo>
                <a:lnTo>
                  <a:pt x="39662" y="2505"/>
                </a:lnTo>
                <a:lnTo>
                  <a:pt x="39783" y="2607"/>
                </a:lnTo>
                <a:lnTo>
                  <a:pt x="39894" y="2699"/>
                </a:lnTo>
                <a:lnTo>
                  <a:pt x="40006" y="2800"/>
                </a:lnTo>
                <a:lnTo>
                  <a:pt x="40097" y="2912"/>
                </a:lnTo>
                <a:lnTo>
                  <a:pt x="40198" y="3024"/>
                </a:lnTo>
                <a:lnTo>
                  <a:pt x="40279" y="3136"/>
                </a:lnTo>
                <a:lnTo>
                  <a:pt x="40360" y="3248"/>
                </a:lnTo>
                <a:lnTo>
                  <a:pt x="40430" y="3370"/>
                </a:lnTo>
                <a:lnTo>
                  <a:pt x="40491" y="3493"/>
                </a:lnTo>
                <a:lnTo>
                  <a:pt x="40542" y="3615"/>
                </a:lnTo>
                <a:lnTo>
                  <a:pt x="40592" y="3747"/>
                </a:lnTo>
                <a:lnTo>
                  <a:pt x="40633" y="3869"/>
                </a:lnTo>
                <a:lnTo>
                  <a:pt x="40663" y="4002"/>
                </a:lnTo>
                <a:lnTo>
                  <a:pt x="40693" y="4144"/>
                </a:lnTo>
                <a:lnTo>
                  <a:pt x="40704" y="4297"/>
                </a:lnTo>
                <a:lnTo>
                  <a:pt x="40714" y="4439"/>
                </a:lnTo>
                <a:lnTo>
                  <a:pt x="40704" y="4582"/>
                </a:lnTo>
                <a:lnTo>
                  <a:pt x="40693" y="4735"/>
                </a:lnTo>
                <a:lnTo>
                  <a:pt x="40673" y="4877"/>
                </a:lnTo>
                <a:lnTo>
                  <a:pt x="40643" y="5030"/>
                </a:lnTo>
                <a:lnTo>
                  <a:pt x="40602" y="5172"/>
                </a:lnTo>
                <a:lnTo>
                  <a:pt x="40552" y="5325"/>
                </a:lnTo>
                <a:lnTo>
                  <a:pt x="40491" y="5468"/>
                </a:lnTo>
                <a:lnTo>
                  <a:pt x="40430" y="5620"/>
                </a:lnTo>
                <a:lnTo>
                  <a:pt x="40350" y="5763"/>
                </a:lnTo>
                <a:lnTo>
                  <a:pt x="40269" y="5915"/>
                </a:lnTo>
                <a:lnTo>
                  <a:pt x="40178" y="6058"/>
                </a:lnTo>
                <a:lnTo>
                  <a:pt x="40076" y="6211"/>
                </a:lnTo>
                <a:lnTo>
                  <a:pt x="39965" y="6353"/>
                </a:lnTo>
                <a:lnTo>
                  <a:pt x="39854" y="6496"/>
                </a:lnTo>
                <a:lnTo>
                  <a:pt x="39722" y="6638"/>
                </a:lnTo>
                <a:lnTo>
                  <a:pt x="39591" y="6781"/>
                </a:lnTo>
                <a:lnTo>
                  <a:pt x="39449" y="6923"/>
                </a:lnTo>
                <a:lnTo>
                  <a:pt x="39298" y="7066"/>
                </a:lnTo>
                <a:lnTo>
                  <a:pt x="39146" y="7208"/>
                </a:lnTo>
                <a:lnTo>
                  <a:pt x="38812" y="7483"/>
                </a:lnTo>
                <a:lnTo>
                  <a:pt x="38448" y="7748"/>
                </a:lnTo>
                <a:lnTo>
                  <a:pt x="38053" y="8002"/>
                </a:lnTo>
                <a:lnTo>
                  <a:pt x="37629" y="8247"/>
                </a:lnTo>
                <a:lnTo>
                  <a:pt x="37184" y="8491"/>
                </a:lnTo>
                <a:lnTo>
                  <a:pt x="36850" y="8654"/>
                </a:lnTo>
                <a:lnTo>
                  <a:pt x="36516" y="8796"/>
                </a:lnTo>
                <a:lnTo>
                  <a:pt x="36192" y="8929"/>
                </a:lnTo>
                <a:lnTo>
                  <a:pt x="35869" y="9041"/>
                </a:lnTo>
                <a:lnTo>
                  <a:pt x="35555" y="9142"/>
                </a:lnTo>
                <a:lnTo>
                  <a:pt x="35252" y="9224"/>
                </a:lnTo>
                <a:lnTo>
                  <a:pt x="34948" y="9295"/>
                </a:lnTo>
                <a:lnTo>
                  <a:pt x="34655" y="9346"/>
                </a:lnTo>
                <a:lnTo>
                  <a:pt x="34675" y="9030"/>
                </a:lnTo>
                <a:lnTo>
                  <a:pt x="34685" y="8725"/>
                </a:lnTo>
                <a:lnTo>
                  <a:pt x="34685" y="8420"/>
                </a:lnTo>
                <a:lnTo>
                  <a:pt x="34685" y="8124"/>
                </a:lnTo>
                <a:lnTo>
                  <a:pt x="34665" y="7829"/>
                </a:lnTo>
                <a:lnTo>
                  <a:pt x="34635" y="7544"/>
                </a:lnTo>
                <a:lnTo>
                  <a:pt x="34594" y="7269"/>
                </a:lnTo>
                <a:lnTo>
                  <a:pt x="34533" y="6994"/>
                </a:lnTo>
                <a:lnTo>
                  <a:pt x="34473" y="6740"/>
                </a:lnTo>
                <a:lnTo>
                  <a:pt x="34402" y="6496"/>
                </a:lnTo>
                <a:lnTo>
                  <a:pt x="34321" y="6251"/>
                </a:lnTo>
                <a:lnTo>
                  <a:pt x="34230" y="6027"/>
                </a:lnTo>
                <a:lnTo>
                  <a:pt x="34129" y="5824"/>
                </a:lnTo>
                <a:lnTo>
                  <a:pt x="34028" y="5620"/>
                </a:lnTo>
                <a:lnTo>
                  <a:pt x="33906" y="5447"/>
                </a:lnTo>
                <a:lnTo>
                  <a:pt x="33775" y="5274"/>
                </a:lnTo>
                <a:lnTo>
                  <a:pt x="33663" y="5152"/>
                </a:lnTo>
                <a:lnTo>
                  <a:pt x="33532" y="5040"/>
                </a:lnTo>
                <a:lnTo>
                  <a:pt x="33411" y="4938"/>
                </a:lnTo>
                <a:lnTo>
                  <a:pt x="33279" y="4847"/>
                </a:lnTo>
                <a:lnTo>
                  <a:pt x="33137" y="4775"/>
                </a:lnTo>
                <a:lnTo>
                  <a:pt x="33006" y="4724"/>
                </a:lnTo>
                <a:lnTo>
                  <a:pt x="32864" y="4684"/>
                </a:lnTo>
                <a:lnTo>
                  <a:pt x="32713" y="4653"/>
                </a:lnTo>
                <a:lnTo>
                  <a:pt x="32571" y="4643"/>
                </a:lnTo>
                <a:lnTo>
                  <a:pt x="32429" y="4643"/>
                </a:lnTo>
                <a:lnTo>
                  <a:pt x="32278" y="4663"/>
                </a:lnTo>
                <a:lnTo>
                  <a:pt x="32126" y="4704"/>
                </a:lnTo>
                <a:lnTo>
                  <a:pt x="31984" y="4745"/>
                </a:lnTo>
                <a:lnTo>
                  <a:pt x="31833" y="4816"/>
                </a:lnTo>
                <a:lnTo>
                  <a:pt x="31691" y="4897"/>
                </a:lnTo>
                <a:lnTo>
                  <a:pt x="31549" y="4989"/>
                </a:lnTo>
                <a:lnTo>
                  <a:pt x="31357" y="5142"/>
                </a:lnTo>
                <a:lnTo>
                  <a:pt x="31175" y="5305"/>
                </a:lnTo>
                <a:lnTo>
                  <a:pt x="31013" y="5478"/>
                </a:lnTo>
                <a:lnTo>
                  <a:pt x="30862" y="5651"/>
                </a:lnTo>
                <a:lnTo>
                  <a:pt x="30730" y="5844"/>
                </a:lnTo>
                <a:lnTo>
                  <a:pt x="30609" y="6038"/>
                </a:lnTo>
                <a:lnTo>
                  <a:pt x="30518" y="6241"/>
                </a:lnTo>
                <a:lnTo>
                  <a:pt x="30427" y="6445"/>
                </a:lnTo>
                <a:lnTo>
                  <a:pt x="30366" y="6659"/>
                </a:lnTo>
                <a:lnTo>
                  <a:pt x="30315" y="6872"/>
                </a:lnTo>
                <a:lnTo>
                  <a:pt x="30285" y="7096"/>
                </a:lnTo>
                <a:lnTo>
                  <a:pt x="30265" y="7310"/>
                </a:lnTo>
                <a:lnTo>
                  <a:pt x="30275" y="7534"/>
                </a:lnTo>
                <a:lnTo>
                  <a:pt x="30295" y="7758"/>
                </a:lnTo>
                <a:lnTo>
                  <a:pt x="30336" y="7982"/>
                </a:lnTo>
                <a:lnTo>
                  <a:pt x="30396" y="8206"/>
                </a:lnTo>
                <a:lnTo>
                  <a:pt x="30467" y="8389"/>
                </a:lnTo>
                <a:lnTo>
                  <a:pt x="30548" y="8572"/>
                </a:lnTo>
                <a:lnTo>
                  <a:pt x="30649" y="8756"/>
                </a:lnTo>
                <a:lnTo>
                  <a:pt x="30760" y="8939"/>
                </a:lnTo>
                <a:lnTo>
                  <a:pt x="30892" y="9112"/>
                </a:lnTo>
                <a:lnTo>
                  <a:pt x="31044" y="9285"/>
                </a:lnTo>
                <a:lnTo>
                  <a:pt x="31205" y="9448"/>
                </a:lnTo>
                <a:lnTo>
                  <a:pt x="31388" y="9600"/>
                </a:lnTo>
                <a:lnTo>
                  <a:pt x="31590" y="9743"/>
                </a:lnTo>
                <a:lnTo>
                  <a:pt x="31812" y="9886"/>
                </a:lnTo>
                <a:lnTo>
                  <a:pt x="32045" y="10008"/>
                </a:lnTo>
                <a:lnTo>
                  <a:pt x="32298" y="10109"/>
                </a:lnTo>
                <a:lnTo>
                  <a:pt x="32571" y="10201"/>
                </a:lnTo>
                <a:lnTo>
                  <a:pt x="32864" y="10272"/>
                </a:lnTo>
                <a:lnTo>
                  <a:pt x="33168" y="10333"/>
                </a:lnTo>
                <a:lnTo>
                  <a:pt x="33502" y="10364"/>
                </a:lnTo>
                <a:lnTo>
                  <a:pt x="33411" y="10700"/>
                </a:lnTo>
                <a:lnTo>
                  <a:pt x="33309" y="11066"/>
                </a:lnTo>
                <a:lnTo>
                  <a:pt x="33178" y="11433"/>
                </a:lnTo>
                <a:lnTo>
                  <a:pt x="33026" y="11830"/>
                </a:lnTo>
                <a:lnTo>
                  <a:pt x="32854" y="12227"/>
                </a:lnTo>
                <a:lnTo>
                  <a:pt x="32642" y="12644"/>
                </a:lnTo>
                <a:lnTo>
                  <a:pt x="32531" y="12848"/>
                </a:lnTo>
                <a:lnTo>
                  <a:pt x="32409" y="13062"/>
                </a:lnTo>
                <a:lnTo>
                  <a:pt x="32278" y="13275"/>
                </a:lnTo>
                <a:lnTo>
                  <a:pt x="32136" y="13489"/>
                </a:lnTo>
                <a:lnTo>
                  <a:pt x="31984" y="13703"/>
                </a:lnTo>
                <a:lnTo>
                  <a:pt x="31833" y="13917"/>
                </a:lnTo>
                <a:lnTo>
                  <a:pt x="31661" y="14130"/>
                </a:lnTo>
                <a:lnTo>
                  <a:pt x="31489" y="14344"/>
                </a:lnTo>
                <a:lnTo>
                  <a:pt x="31297" y="14558"/>
                </a:lnTo>
                <a:lnTo>
                  <a:pt x="31104" y="14772"/>
                </a:lnTo>
                <a:lnTo>
                  <a:pt x="30892" y="14975"/>
                </a:lnTo>
                <a:lnTo>
                  <a:pt x="30679" y="15189"/>
                </a:lnTo>
                <a:lnTo>
                  <a:pt x="30447" y="15393"/>
                </a:lnTo>
                <a:lnTo>
                  <a:pt x="30204" y="15596"/>
                </a:lnTo>
                <a:lnTo>
                  <a:pt x="29951" y="15800"/>
                </a:lnTo>
                <a:lnTo>
                  <a:pt x="29688" y="16004"/>
                </a:lnTo>
                <a:lnTo>
                  <a:pt x="29415" y="16197"/>
                </a:lnTo>
                <a:lnTo>
                  <a:pt x="29132" y="16390"/>
                </a:lnTo>
                <a:lnTo>
                  <a:pt x="28828" y="16574"/>
                </a:lnTo>
                <a:lnTo>
                  <a:pt x="28515" y="16757"/>
                </a:lnTo>
                <a:lnTo>
                  <a:pt x="28029" y="17022"/>
                </a:lnTo>
                <a:lnTo>
                  <a:pt x="27564" y="17256"/>
                </a:lnTo>
                <a:lnTo>
                  <a:pt x="27109" y="17459"/>
                </a:lnTo>
                <a:lnTo>
                  <a:pt x="26664" y="17632"/>
                </a:lnTo>
                <a:lnTo>
                  <a:pt x="26229" y="17785"/>
                </a:lnTo>
                <a:lnTo>
                  <a:pt x="26027" y="17846"/>
                </a:lnTo>
                <a:lnTo>
                  <a:pt x="25814" y="17897"/>
                </a:lnTo>
                <a:lnTo>
                  <a:pt x="25612" y="17938"/>
                </a:lnTo>
                <a:lnTo>
                  <a:pt x="25420" y="17978"/>
                </a:lnTo>
                <a:lnTo>
                  <a:pt x="25217" y="18009"/>
                </a:lnTo>
                <a:lnTo>
                  <a:pt x="25025" y="18039"/>
                </a:lnTo>
                <a:lnTo>
                  <a:pt x="24843" y="18060"/>
                </a:lnTo>
                <a:lnTo>
                  <a:pt x="24661" y="18060"/>
                </a:lnTo>
                <a:lnTo>
                  <a:pt x="24479" y="18070"/>
                </a:lnTo>
                <a:lnTo>
                  <a:pt x="24307" y="18060"/>
                </a:lnTo>
                <a:lnTo>
                  <a:pt x="24135" y="18050"/>
                </a:lnTo>
                <a:lnTo>
                  <a:pt x="23963" y="18029"/>
                </a:lnTo>
                <a:lnTo>
                  <a:pt x="23801" y="17999"/>
                </a:lnTo>
                <a:lnTo>
                  <a:pt x="23639" y="17968"/>
                </a:lnTo>
                <a:lnTo>
                  <a:pt x="23488" y="17928"/>
                </a:lnTo>
                <a:lnTo>
                  <a:pt x="23336" y="17877"/>
                </a:lnTo>
                <a:lnTo>
                  <a:pt x="23194" y="17816"/>
                </a:lnTo>
                <a:lnTo>
                  <a:pt x="23053" y="17754"/>
                </a:lnTo>
                <a:lnTo>
                  <a:pt x="22911" y="17683"/>
                </a:lnTo>
                <a:lnTo>
                  <a:pt x="22780" y="17602"/>
                </a:lnTo>
                <a:lnTo>
                  <a:pt x="22648" y="17510"/>
                </a:lnTo>
                <a:lnTo>
                  <a:pt x="22527" y="17419"/>
                </a:lnTo>
                <a:lnTo>
                  <a:pt x="22638" y="17256"/>
                </a:lnTo>
                <a:lnTo>
                  <a:pt x="22739" y="17093"/>
                </a:lnTo>
                <a:lnTo>
                  <a:pt x="22830" y="16920"/>
                </a:lnTo>
                <a:lnTo>
                  <a:pt x="22911" y="16757"/>
                </a:lnTo>
                <a:lnTo>
                  <a:pt x="23073" y="16431"/>
                </a:lnTo>
                <a:lnTo>
                  <a:pt x="23194" y="16095"/>
                </a:lnTo>
                <a:lnTo>
                  <a:pt x="23306" y="15769"/>
                </a:lnTo>
                <a:lnTo>
                  <a:pt x="23386" y="15433"/>
                </a:lnTo>
                <a:lnTo>
                  <a:pt x="23447" y="15108"/>
                </a:lnTo>
                <a:lnTo>
                  <a:pt x="23488" y="14792"/>
                </a:lnTo>
                <a:lnTo>
                  <a:pt x="23498" y="14477"/>
                </a:lnTo>
                <a:lnTo>
                  <a:pt x="23498" y="14171"/>
                </a:lnTo>
                <a:lnTo>
                  <a:pt x="23478" y="13876"/>
                </a:lnTo>
                <a:lnTo>
                  <a:pt x="23437" y="13591"/>
                </a:lnTo>
                <a:lnTo>
                  <a:pt x="23386" y="13316"/>
                </a:lnTo>
                <a:lnTo>
                  <a:pt x="23316" y="13062"/>
                </a:lnTo>
                <a:lnTo>
                  <a:pt x="23235" y="12807"/>
                </a:lnTo>
                <a:lnTo>
                  <a:pt x="23134" y="12583"/>
                </a:lnTo>
                <a:lnTo>
                  <a:pt x="23073" y="12461"/>
                </a:lnTo>
                <a:lnTo>
                  <a:pt x="23002" y="12339"/>
                </a:lnTo>
                <a:lnTo>
                  <a:pt x="22931" y="12237"/>
                </a:lnTo>
                <a:lnTo>
                  <a:pt x="22861" y="12135"/>
                </a:lnTo>
                <a:lnTo>
                  <a:pt x="22790" y="12044"/>
                </a:lnTo>
                <a:lnTo>
                  <a:pt x="22709" y="11952"/>
                </a:lnTo>
                <a:lnTo>
                  <a:pt x="22628" y="11881"/>
                </a:lnTo>
                <a:lnTo>
                  <a:pt x="22547" y="11809"/>
                </a:lnTo>
                <a:lnTo>
                  <a:pt x="22466" y="11748"/>
                </a:lnTo>
                <a:lnTo>
                  <a:pt x="22375" y="11687"/>
                </a:lnTo>
                <a:lnTo>
                  <a:pt x="22284" y="11636"/>
                </a:lnTo>
                <a:lnTo>
                  <a:pt x="22193" y="11606"/>
                </a:lnTo>
                <a:lnTo>
                  <a:pt x="22102" y="11575"/>
                </a:lnTo>
                <a:lnTo>
                  <a:pt x="22011" y="11555"/>
                </a:lnTo>
                <a:lnTo>
                  <a:pt x="21910" y="11535"/>
                </a:lnTo>
                <a:lnTo>
                  <a:pt x="21718" y="11535"/>
                </a:lnTo>
                <a:lnTo>
                  <a:pt x="21616" y="11555"/>
                </a:lnTo>
                <a:lnTo>
                  <a:pt x="21505" y="11575"/>
                </a:lnTo>
                <a:lnTo>
                  <a:pt x="21394" y="11626"/>
                </a:lnTo>
                <a:lnTo>
                  <a:pt x="21272" y="11687"/>
                </a:lnTo>
                <a:lnTo>
                  <a:pt x="21151" y="11769"/>
                </a:lnTo>
                <a:lnTo>
                  <a:pt x="21030" y="11871"/>
                </a:lnTo>
                <a:lnTo>
                  <a:pt x="20908" y="12003"/>
                </a:lnTo>
                <a:lnTo>
                  <a:pt x="20817" y="12115"/>
                </a:lnTo>
                <a:lnTo>
                  <a:pt x="20746" y="12237"/>
                </a:lnTo>
                <a:lnTo>
                  <a:pt x="20666" y="12359"/>
                </a:lnTo>
                <a:lnTo>
                  <a:pt x="20605" y="12492"/>
                </a:lnTo>
                <a:lnTo>
                  <a:pt x="20544" y="12634"/>
                </a:lnTo>
                <a:lnTo>
                  <a:pt x="20483" y="12777"/>
                </a:lnTo>
                <a:lnTo>
                  <a:pt x="20433" y="12939"/>
                </a:lnTo>
                <a:lnTo>
                  <a:pt x="20392" y="13092"/>
                </a:lnTo>
                <a:lnTo>
                  <a:pt x="20352" y="13265"/>
                </a:lnTo>
                <a:lnTo>
                  <a:pt x="20322" y="13428"/>
                </a:lnTo>
                <a:lnTo>
                  <a:pt x="20291" y="13601"/>
                </a:lnTo>
                <a:lnTo>
                  <a:pt x="20271" y="13784"/>
                </a:lnTo>
                <a:lnTo>
                  <a:pt x="20261" y="13968"/>
                </a:lnTo>
                <a:lnTo>
                  <a:pt x="20251" y="14151"/>
                </a:lnTo>
                <a:lnTo>
                  <a:pt x="20251" y="14344"/>
                </a:lnTo>
                <a:lnTo>
                  <a:pt x="20261" y="14527"/>
                </a:lnTo>
                <a:lnTo>
                  <a:pt x="20271" y="14721"/>
                </a:lnTo>
                <a:lnTo>
                  <a:pt x="20291" y="14914"/>
                </a:lnTo>
                <a:lnTo>
                  <a:pt x="20312" y="15108"/>
                </a:lnTo>
                <a:lnTo>
                  <a:pt x="20342" y="15301"/>
                </a:lnTo>
                <a:lnTo>
                  <a:pt x="20382" y="15495"/>
                </a:lnTo>
                <a:lnTo>
                  <a:pt x="20423" y="15688"/>
                </a:lnTo>
                <a:lnTo>
                  <a:pt x="20473" y="15881"/>
                </a:lnTo>
                <a:lnTo>
                  <a:pt x="20534" y="16065"/>
                </a:lnTo>
                <a:lnTo>
                  <a:pt x="20595" y="16258"/>
                </a:lnTo>
                <a:lnTo>
                  <a:pt x="20666" y="16441"/>
                </a:lnTo>
                <a:lnTo>
                  <a:pt x="20746" y="16625"/>
                </a:lnTo>
                <a:lnTo>
                  <a:pt x="20827" y="16798"/>
                </a:lnTo>
                <a:lnTo>
                  <a:pt x="20918" y="16971"/>
                </a:lnTo>
                <a:lnTo>
                  <a:pt x="21020" y="17144"/>
                </a:lnTo>
                <a:lnTo>
                  <a:pt x="21131" y="17307"/>
                </a:lnTo>
                <a:lnTo>
                  <a:pt x="21242" y="17469"/>
                </a:lnTo>
                <a:lnTo>
                  <a:pt x="21100" y="17622"/>
                </a:lnTo>
                <a:lnTo>
                  <a:pt x="20959" y="17765"/>
                </a:lnTo>
                <a:lnTo>
                  <a:pt x="20807" y="17897"/>
                </a:lnTo>
                <a:lnTo>
                  <a:pt x="20645" y="18039"/>
                </a:lnTo>
                <a:lnTo>
                  <a:pt x="20483" y="18172"/>
                </a:lnTo>
                <a:lnTo>
                  <a:pt x="20312" y="18294"/>
                </a:lnTo>
                <a:lnTo>
                  <a:pt x="20129" y="18416"/>
                </a:lnTo>
                <a:lnTo>
                  <a:pt x="19947" y="18538"/>
                </a:lnTo>
                <a:lnTo>
                  <a:pt x="19755" y="18660"/>
                </a:lnTo>
                <a:lnTo>
                  <a:pt x="19563" y="18772"/>
                </a:lnTo>
                <a:lnTo>
                  <a:pt x="19361" y="18884"/>
                </a:lnTo>
                <a:lnTo>
                  <a:pt x="19148" y="18996"/>
                </a:lnTo>
                <a:lnTo>
                  <a:pt x="18713" y="19190"/>
                </a:lnTo>
                <a:lnTo>
                  <a:pt x="18258" y="19383"/>
                </a:lnTo>
                <a:lnTo>
                  <a:pt x="18005" y="19475"/>
                </a:lnTo>
                <a:lnTo>
                  <a:pt x="17762" y="19546"/>
                </a:lnTo>
                <a:lnTo>
                  <a:pt x="17510" y="19617"/>
                </a:lnTo>
                <a:lnTo>
                  <a:pt x="17267" y="19668"/>
                </a:lnTo>
                <a:lnTo>
                  <a:pt x="17024" y="19709"/>
                </a:lnTo>
                <a:lnTo>
                  <a:pt x="16781" y="19740"/>
                </a:lnTo>
                <a:lnTo>
                  <a:pt x="16539" y="19760"/>
                </a:lnTo>
                <a:lnTo>
                  <a:pt x="16296" y="19770"/>
                </a:lnTo>
                <a:lnTo>
                  <a:pt x="16053" y="19760"/>
                </a:lnTo>
                <a:lnTo>
                  <a:pt x="15810" y="19740"/>
                </a:lnTo>
                <a:lnTo>
                  <a:pt x="15568" y="19709"/>
                </a:lnTo>
                <a:lnTo>
                  <a:pt x="15335" y="19668"/>
                </a:lnTo>
                <a:lnTo>
                  <a:pt x="15112" y="19617"/>
                </a:lnTo>
                <a:lnTo>
                  <a:pt x="14890" y="19546"/>
                </a:lnTo>
                <a:lnTo>
                  <a:pt x="14667" y="19475"/>
                </a:lnTo>
                <a:lnTo>
                  <a:pt x="14455" y="19393"/>
                </a:lnTo>
                <a:lnTo>
                  <a:pt x="14242" y="19292"/>
                </a:lnTo>
                <a:lnTo>
                  <a:pt x="14030" y="19190"/>
                </a:lnTo>
                <a:lnTo>
                  <a:pt x="13838" y="19078"/>
                </a:lnTo>
                <a:lnTo>
                  <a:pt x="13636" y="18956"/>
                </a:lnTo>
                <a:lnTo>
                  <a:pt x="13443" y="18823"/>
                </a:lnTo>
                <a:lnTo>
                  <a:pt x="13261" y="18691"/>
                </a:lnTo>
                <a:lnTo>
                  <a:pt x="13079" y="18548"/>
                </a:lnTo>
                <a:lnTo>
                  <a:pt x="12897" y="18396"/>
                </a:lnTo>
                <a:lnTo>
                  <a:pt x="12725" y="18243"/>
                </a:lnTo>
                <a:lnTo>
                  <a:pt x="12563" y="18080"/>
                </a:lnTo>
                <a:lnTo>
                  <a:pt x="12401" y="17907"/>
                </a:lnTo>
                <a:lnTo>
                  <a:pt x="12240" y="17734"/>
                </a:lnTo>
                <a:lnTo>
                  <a:pt x="12088" y="17561"/>
                </a:lnTo>
                <a:lnTo>
                  <a:pt x="11946" y="17378"/>
                </a:lnTo>
                <a:lnTo>
                  <a:pt x="11805" y="17195"/>
                </a:lnTo>
                <a:lnTo>
                  <a:pt x="11663" y="17001"/>
                </a:lnTo>
                <a:lnTo>
                  <a:pt x="11410" y="16614"/>
                </a:lnTo>
                <a:lnTo>
                  <a:pt x="11167" y="16217"/>
                </a:lnTo>
                <a:lnTo>
                  <a:pt x="10955" y="15820"/>
                </a:lnTo>
                <a:lnTo>
                  <a:pt x="10763" y="15413"/>
                </a:lnTo>
                <a:lnTo>
                  <a:pt x="11036" y="15067"/>
                </a:lnTo>
                <a:lnTo>
                  <a:pt x="11289" y="14711"/>
                </a:lnTo>
                <a:lnTo>
                  <a:pt x="11521" y="14344"/>
                </a:lnTo>
                <a:lnTo>
                  <a:pt x="11744" y="13968"/>
                </a:lnTo>
                <a:lnTo>
                  <a:pt x="11936" y="13591"/>
                </a:lnTo>
                <a:lnTo>
                  <a:pt x="12108" y="13214"/>
                </a:lnTo>
                <a:lnTo>
                  <a:pt x="12270" y="12838"/>
                </a:lnTo>
                <a:lnTo>
                  <a:pt x="12401" y="12471"/>
                </a:lnTo>
                <a:lnTo>
                  <a:pt x="12503" y="12115"/>
                </a:lnTo>
                <a:lnTo>
                  <a:pt x="12594" y="11759"/>
                </a:lnTo>
                <a:lnTo>
                  <a:pt x="12644" y="11423"/>
                </a:lnTo>
                <a:lnTo>
                  <a:pt x="12664" y="11260"/>
                </a:lnTo>
                <a:lnTo>
                  <a:pt x="12685" y="11097"/>
                </a:lnTo>
                <a:lnTo>
                  <a:pt x="12685" y="10944"/>
                </a:lnTo>
                <a:lnTo>
                  <a:pt x="12685" y="10792"/>
                </a:lnTo>
                <a:lnTo>
                  <a:pt x="12675" y="10649"/>
                </a:lnTo>
                <a:lnTo>
                  <a:pt x="12664" y="10506"/>
                </a:lnTo>
                <a:lnTo>
                  <a:pt x="12634" y="10374"/>
                </a:lnTo>
                <a:lnTo>
                  <a:pt x="12604" y="10242"/>
                </a:lnTo>
                <a:lnTo>
                  <a:pt x="12573" y="10130"/>
                </a:lnTo>
                <a:lnTo>
                  <a:pt x="12523" y="10018"/>
                </a:lnTo>
                <a:lnTo>
                  <a:pt x="12452" y="9875"/>
                </a:lnTo>
                <a:lnTo>
                  <a:pt x="12371" y="9743"/>
                </a:lnTo>
                <a:lnTo>
                  <a:pt x="12270" y="9631"/>
                </a:lnTo>
                <a:lnTo>
                  <a:pt x="12169" y="9539"/>
                </a:lnTo>
                <a:lnTo>
                  <a:pt x="12047" y="9458"/>
                </a:lnTo>
                <a:lnTo>
                  <a:pt x="11926" y="9387"/>
                </a:lnTo>
                <a:lnTo>
                  <a:pt x="11784" y="9346"/>
                </a:lnTo>
                <a:lnTo>
                  <a:pt x="11643" y="9305"/>
                </a:lnTo>
                <a:lnTo>
                  <a:pt x="11491" y="9285"/>
                </a:lnTo>
                <a:lnTo>
                  <a:pt x="11329" y="9285"/>
                </a:lnTo>
                <a:lnTo>
                  <a:pt x="11157" y="9305"/>
                </a:lnTo>
                <a:lnTo>
                  <a:pt x="10985" y="9336"/>
                </a:lnTo>
                <a:lnTo>
                  <a:pt x="10793" y="9387"/>
                </a:lnTo>
                <a:lnTo>
                  <a:pt x="10601" y="9448"/>
                </a:lnTo>
                <a:lnTo>
                  <a:pt x="10409" y="9539"/>
                </a:lnTo>
                <a:lnTo>
                  <a:pt x="10207" y="9641"/>
                </a:lnTo>
                <a:lnTo>
                  <a:pt x="10065" y="9723"/>
                </a:lnTo>
                <a:lnTo>
                  <a:pt x="9933" y="9814"/>
                </a:lnTo>
                <a:lnTo>
                  <a:pt x="9812" y="9916"/>
                </a:lnTo>
                <a:lnTo>
                  <a:pt x="9701" y="10028"/>
                </a:lnTo>
                <a:lnTo>
                  <a:pt x="9600" y="10150"/>
                </a:lnTo>
                <a:lnTo>
                  <a:pt x="9509" y="10283"/>
                </a:lnTo>
                <a:lnTo>
                  <a:pt x="9418" y="10415"/>
                </a:lnTo>
                <a:lnTo>
                  <a:pt x="9347" y="10557"/>
                </a:lnTo>
                <a:lnTo>
                  <a:pt x="9276" y="10710"/>
                </a:lnTo>
                <a:lnTo>
                  <a:pt x="9225" y="10873"/>
                </a:lnTo>
                <a:lnTo>
                  <a:pt x="9175" y="11036"/>
                </a:lnTo>
                <a:lnTo>
                  <a:pt x="9124" y="11209"/>
                </a:lnTo>
                <a:lnTo>
                  <a:pt x="9094" y="11382"/>
                </a:lnTo>
                <a:lnTo>
                  <a:pt x="9063" y="11565"/>
                </a:lnTo>
                <a:lnTo>
                  <a:pt x="9043" y="11748"/>
                </a:lnTo>
                <a:lnTo>
                  <a:pt x="9033" y="11932"/>
                </a:lnTo>
                <a:lnTo>
                  <a:pt x="9023" y="12125"/>
                </a:lnTo>
                <a:lnTo>
                  <a:pt x="9023" y="12329"/>
                </a:lnTo>
                <a:lnTo>
                  <a:pt x="9033" y="12522"/>
                </a:lnTo>
                <a:lnTo>
                  <a:pt x="9043" y="12726"/>
                </a:lnTo>
                <a:lnTo>
                  <a:pt x="9094" y="13143"/>
                </a:lnTo>
                <a:lnTo>
                  <a:pt x="9165" y="13560"/>
                </a:lnTo>
                <a:lnTo>
                  <a:pt x="9256" y="13978"/>
                </a:lnTo>
                <a:lnTo>
                  <a:pt x="9357" y="14405"/>
                </a:lnTo>
                <a:lnTo>
                  <a:pt x="9488" y="14823"/>
                </a:lnTo>
                <a:lnTo>
                  <a:pt x="9630" y="15230"/>
                </a:lnTo>
                <a:lnTo>
                  <a:pt x="9498" y="15362"/>
                </a:lnTo>
                <a:lnTo>
                  <a:pt x="9418" y="15444"/>
                </a:lnTo>
                <a:lnTo>
                  <a:pt x="9326" y="15505"/>
                </a:lnTo>
                <a:lnTo>
                  <a:pt x="9225" y="15566"/>
                </a:lnTo>
                <a:lnTo>
                  <a:pt x="9114" y="15607"/>
                </a:lnTo>
                <a:lnTo>
                  <a:pt x="9003" y="15647"/>
                </a:lnTo>
                <a:lnTo>
                  <a:pt x="8871" y="15668"/>
                </a:lnTo>
                <a:lnTo>
                  <a:pt x="8740" y="15688"/>
                </a:lnTo>
                <a:lnTo>
                  <a:pt x="8598" y="15688"/>
                </a:lnTo>
                <a:lnTo>
                  <a:pt x="8416" y="15678"/>
                </a:lnTo>
                <a:lnTo>
                  <a:pt x="8214" y="15657"/>
                </a:lnTo>
                <a:lnTo>
                  <a:pt x="8012" y="15617"/>
                </a:lnTo>
                <a:lnTo>
                  <a:pt x="7799" y="15566"/>
                </a:lnTo>
                <a:lnTo>
                  <a:pt x="7587" y="15495"/>
                </a:lnTo>
                <a:lnTo>
                  <a:pt x="7364" y="15413"/>
                </a:lnTo>
                <a:lnTo>
                  <a:pt x="7132" y="15321"/>
                </a:lnTo>
                <a:lnTo>
                  <a:pt x="6899" y="15210"/>
                </a:lnTo>
                <a:lnTo>
                  <a:pt x="6656" y="15087"/>
                </a:lnTo>
                <a:lnTo>
                  <a:pt x="6413" y="14955"/>
                </a:lnTo>
                <a:lnTo>
                  <a:pt x="6171" y="14813"/>
                </a:lnTo>
                <a:lnTo>
                  <a:pt x="5928" y="14660"/>
                </a:lnTo>
                <a:lnTo>
                  <a:pt x="5675" y="14487"/>
                </a:lnTo>
                <a:lnTo>
                  <a:pt x="5432" y="14304"/>
                </a:lnTo>
                <a:lnTo>
                  <a:pt x="5179" y="14120"/>
                </a:lnTo>
                <a:lnTo>
                  <a:pt x="4926" y="13917"/>
                </a:lnTo>
                <a:lnTo>
                  <a:pt x="4684" y="13703"/>
                </a:lnTo>
                <a:lnTo>
                  <a:pt x="4441" y="13489"/>
                </a:lnTo>
                <a:lnTo>
                  <a:pt x="4198" y="13255"/>
                </a:lnTo>
                <a:lnTo>
                  <a:pt x="3955" y="13021"/>
                </a:lnTo>
                <a:lnTo>
                  <a:pt x="3723" y="12777"/>
                </a:lnTo>
                <a:lnTo>
                  <a:pt x="3490" y="12522"/>
                </a:lnTo>
                <a:lnTo>
                  <a:pt x="3268" y="12257"/>
                </a:lnTo>
                <a:lnTo>
                  <a:pt x="3045" y="11983"/>
                </a:lnTo>
                <a:lnTo>
                  <a:pt x="2833" y="11708"/>
                </a:lnTo>
                <a:lnTo>
                  <a:pt x="2630" y="11433"/>
                </a:lnTo>
                <a:lnTo>
                  <a:pt x="2428" y="11138"/>
                </a:lnTo>
                <a:lnTo>
                  <a:pt x="2246" y="10853"/>
                </a:lnTo>
                <a:lnTo>
                  <a:pt x="2064" y="10547"/>
                </a:lnTo>
                <a:lnTo>
                  <a:pt x="1892" y="10242"/>
                </a:lnTo>
                <a:lnTo>
                  <a:pt x="1740" y="9936"/>
                </a:lnTo>
                <a:lnTo>
                  <a:pt x="1588" y="9621"/>
                </a:lnTo>
                <a:lnTo>
                  <a:pt x="1467" y="9336"/>
                </a:lnTo>
                <a:lnTo>
                  <a:pt x="1356" y="9041"/>
                </a:lnTo>
                <a:lnTo>
                  <a:pt x="1255" y="8725"/>
                </a:lnTo>
                <a:lnTo>
                  <a:pt x="1153" y="8399"/>
                </a:lnTo>
                <a:lnTo>
                  <a:pt x="1083" y="8063"/>
                </a:lnTo>
                <a:lnTo>
                  <a:pt x="1022" y="7727"/>
                </a:lnTo>
                <a:lnTo>
                  <a:pt x="982" y="7381"/>
                </a:lnTo>
                <a:lnTo>
                  <a:pt x="971" y="7208"/>
                </a:lnTo>
                <a:lnTo>
                  <a:pt x="971" y="7025"/>
                </a:lnTo>
                <a:lnTo>
                  <a:pt x="971" y="6852"/>
                </a:lnTo>
                <a:lnTo>
                  <a:pt x="982" y="6679"/>
                </a:lnTo>
                <a:lnTo>
                  <a:pt x="992" y="6496"/>
                </a:lnTo>
                <a:lnTo>
                  <a:pt x="1022" y="6323"/>
                </a:lnTo>
                <a:lnTo>
                  <a:pt x="1052" y="6139"/>
                </a:lnTo>
                <a:lnTo>
                  <a:pt x="1093" y="5966"/>
                </a:lnTo>
                <a:lnTo>
                  <a:pt x="1133" y="5783"/>
                </a:lnTo>
                <a:lnTo>
                  <a:pt x="1194" y="5610"/>
                </a:lnTo>
                <a:lnTo>
                  <a:pt x="1255" y="5437"/>
                </a:lnTo>
                <a:lnTo>
                  <a:pt x="1336" y="5254"/>
                </a:lnTo>
                <a:lnTo>
                  <a:pt x="1416" y="5081"/>
                </a:lnTo>
                <a:lnTo>
                  <a:pt x="1518" y="4908"/>
                </a:lnTo>
                <a:lnTo>
                  <a:pt x="1619" y="4735"/>
                </a:lnTo>
                <a:lnTo>
                  <a:pt x="1740" y="4572"/>
                </a:lnTo>
                <a:lnTo>
                  <a:pt x="1862" y="4399"/>
                </a:lnTo>
                <a:lnTo>
                  <a:pt x="2003" y="4236"/>
                </a:lnTo>
                <a:lnTo>
                  <a:pt x="2094" y="4134"/>
                </a:lnTo>
                <a:lnTo>
                  <a:pt x="2195" y="4042"/>
                </a:lnTo>
                <a:lnTo>
                  <a:pt x="2296" y="3951"/>
                </a:lnTo>
                <a:lnTo>
                  <a:pt x="2418" y="3849"/>
                </a:lnTo>
                <a:lnTo>
                  <a:pt x="2671" y="3666"/>
                </a:lnTo>
                <a:lnTo>
                  <a:pt x="2954" y="3493"/>
                </a:lnTo>
                <a:lnTo>
                  <a:pt x="3268" y="3320"/>
                </a:lnTo>
                <a:lnTo>
                  <a:pt x="3611" y="3157"/>
                </a:lnTo>
                <a:lnTo>
                  <a:pt x="3986" y="2994"/>
                </a:lnTo>
                <a:lnTo>
                  <a:pt x="4390" y="2841"/>
                </a:lnTo>
                <a:lnTo>
                  <a:pt x="4825" y="2688"/>
                </a:lnTo>
                <a:lnTo>
                  <a:pt x="5291" y="2546"/>
                </a:lnTo>
                <a:lnTo>
                  <a:pt x="5786" y="2414"/>
                </a:lnTo>
                <a:lnTo>
                  <a:pt x="6312" y="2281"/>
                </a:lnTo>
                <a:lnTo>
                  <a:pt x="6869" y="2159"/>
                </a:lnTo>
                <a:lnTo>
                  <a:pt x="7445" y="2037"/>
                </a:lnTo>
                <a:lnTo>
                  <a:pt x="8062" y="1925"/>
                </a:lnTo>
                <a:lnTo>
                  <a:pt x="8699" y="1823"/>
                </a:lnTo>
                <a:lnTo>
                  <a:pt x="9367" y="1721"/>
                </a:lnTo>
                <a:lnTo>
                  <a:pt x="10065" y="1630"/>
                </a:lnTo>
                <a:lnTo>
                  <a:pt x="10783" y="1538"/>
                </a:lnTo>
                <a:lnTo>
                  <a:pt x="11532" y="1457"/>
                </a:lnTo>
                <a:lnTo>
                  <a:pt x="12310" y="1385"/>
                </a:lnTo>
                <a:lnTo>
                  <a:pt x="13120" y="1314"/>
                </a:lnTo>
                <a:lnTo>
                  <a:pt x="13949" y="1253"/>
                </a:lnTo>
                <a:lnTo>
                  <a:pt x="14799" y="1192"/>
                </a:lnTo>
                <a:lnTo>
                  <a:pt x="15689" y="1141"/>
                </a:lnTo>
                <a:lnTo>
                  <a:pt x="16589" y="1100"/>
                </a:lnTo>
                <a:lnTo>
                  <a:pt x="17530" y="1060"/>
                </a:lnTo>
                <a:lnTo>
                  <a:pt x="18491" y="1029"/>
                </a:lnTo>
                <a:lnTo>
                  <a:pt x="19472" y="1009"/>
                </a:lnTo>
                <a:lnTo>
                  <a:pt x="20483" y="988"/>
                </a:lnTo>
                <a:lnTo>
                  <a:pt x="21515" y="978"/>
                </a:lnTo>
                <a:close/>
                <a:moveTo>
                  <a:pt x="21455" y="1"/>
                </a:moveTo>
                <a:lnTo>
                  <a:pt x="20372" y="11"/>
                </a:lnTo>
                <a:lnTo>
                  <a:pt x="19310" y="32"/>
                </a:lnTo>
                <a:lnTo>
                  <a:pt x="18288" y="52"/>
                </a:lnTo>
                <a:lnTo>
                  <a:pt x="17287" y="93"/>
                </a:lnTo>
                <a:lnTo>
                  <a:pt x="16316" y="123"/>
                </a:lnTo>
                <a:lnTo>
                  <a:pt x="15375" y="174"/>
                </a:lnTo>
                <a:lnTo>
                  <a:pt x="14465" y="225"/>
                </a:lnTo>
                <a:lnTo>
                  <a:pt x="13575" y="286"/>
                </a:lnTo>
                <a:lnTo>
                  <a:pt x="12725" y="357"/>
                </a:lnTo>
                <a:lnTo>
                  <a:pt x="11896" y="429"/>
                </a:lnTo>
                <a:lnTo>
                  <a:pt x="11097" y="510"/>
                </a:lnTo>
                <a:lnTo>
                  <a:pt x="10328" y="591"/>
                </a:lnTo>
                <a:lnTo>
                  <a:pt x="9589" y="693"/>
                </a:lnTo>
                <a:lnTo>
                  <a:pt x="8881" y="795"/>
                </a:lnTo>
                <a:lnTo>
                  <a:pt x="8194" y="897"/>
                </a:lnTo>
                <a:lnTo>
                  <a:pt x="7546" y="1019"/>
                </a:lnTo>
                <a:lnTo>
                  <a:pt x="6919" y="1141"/>
                </a:lnTo>
                <a:lnTo>
                  <a:pt x="6322" y="1273"/>
                </a:lnTo>
                <a:lnTo>
                  <a:pt x="5756" y="1406"/>
                </a:lnTo>
                <a:lnTo>
                  <a:pt x="5230" y="1548"/>
                </a:lnTo>
                <a:lnTo>
                  <a:pt x="4714" y="1701"/>
                </a:lnTo>
                <a:lnTo>
                  <a:pt x="4239" y="1854"/>
                </a:lnTo>
                <a:lnTo>
                  <a:pt x="3794" y="2027"/>
                </a:lnTo>
                <a:lnTo>
                  <a:pt x="3379" y="2190"/>
                </a:lnTo>
                <a:lnTo>
                  <a:pt x="2984" y="2373"/>
                </a:lnTo>
                <a:lnTo>
                  <a:pt x="2630" y="2556"/>
                </a:lnTo>
                <a:lnTo>
                  <a:pt x="2296" y="2750"/>
                </a:lnTo>
                <a:lnTo>
                  <a:pt x="1993" y="2943"/>
                </a:lnTo>
                <a:lnTo>
                  <a:pt x="1730" y="3157"/>
                </a:lnTo>
                <a:lnTo>
                  <a:pt x="1599" y="3259"/>
                </a:lnTo>
                <a:lnTo>
                  <a:pt x="1487" y="3370"/>
                </a:lnTo>
                <a:lnTo>
                  <a:pt x="1376" y="3472"/>
                </a:lnTo>
                <a:lnTo>
                  <a:pt x="1275" y="3584"/>
                </a:lnTo>
                <a:lnTo>
                  <a:pt x="1143" y="3747"/>
                </a:lnTo>
                <a:lnTo>
                  <a:pt x="1012" y="3910"/>
                </a:lnTo>
                <a:lnTo>
                  <a:pt x="890" y="4073"/>
                </a:lnTo>
                <a:lnTo>
                  <a:pt x="779" y="4246"/>
                </a:lnTo>
                <a:lnTo>
                  <a:pt x="678" y="4419"/>
                </a:lnTo>
                <a:lnTo>
                  <a:pt x="577" y="4592"/>
                </a:lnTo>
                <a:lnTo>
                  <a:pt x="486" y="4765"/>
                </a:lnTo>
                <a:lnTo>
                  <a:pt x="405" y="4948"/>
                </a:lnTo>
                <a:lnTo>
                  <a:pt x="334" y="5132"/>
                </a:lnTo>
                <a:lnTo>
                  <a:pt x="263" y="5325"/>
                </a:lnTo>
                <a:lnTo>
                  <a:pt x="203" y="5518"/>
                </a:lnTo>
                <a:lnTo>
                  <a:pt x="152" y="5712"/>
                </a:lnTo>
                <a:lnTo>
                  <a:pt x="112" y="5905"/>
                </a:lnTo>
                <a:lnTo>
                  <a:pt x="71" y="6099"/>
                </a:lnTo>
                <a:lnTo>
                  <a:pt x="41" y="6302"/>
                </a:lnTo>
                <a:lnTo>
                  <a:pt x="21" y="6506"/>
                </a:lnTo>
                <a:lnTo>
                  <a:pt x="10" y="6709"/>
                </a:lnTo>
                <a:lnTo>
                  <a:pt x="0" y="6923"/>
                </a:lnTo>
                <a:lnTo>
                  <a:pt x="0" y="7127"/>
                </a:lnTo>
                <a:lnTo>
                  <a:pt x="10" y="7341"/>
                </a:lnTo>
                <a:lnTo>
                  <a:pt x="21" y="7554"/>
                </a:lnTo>
                <a:lnTo>
                  <a:pt x="51" y="7768"/>
                </a:lnTo>
                <a:lnTo>
                  <a:pt x="81" y="7992"/>
                </a:lnTo>
                <a:lnTo>
                  <a:pt x="122" y="8206"/>
                </a:lnTo>
                <a:lnTo>
                  <a:pt x="162" y="8430"/>
                </a:lnTo>
                <a:lnTo>
                  <a:pt x="223" y="8654"/>
                </a:lnTo>
                <a:lnTo>
                  <a:pt x="284" y="8878"/>
                </a:lnTo>
                <a:lnTo>
                  <a:pt x="354" y="9102"/>
                </a:lnTo>
                <a:lnTo>
                  <a:pt x="425" y="9336"/>
                </a:lnTo>
                <a:lnTo>
                  <a:pt x="516" y="9560"/>
                </a:lnTo>
                <a:lnTo>
                  <a:pt x="607" y="9794"/>
                </a:lnTo>
                <a:lnTo>
                  <a:pt x="708" y="10028"/>
                </a:lnTo>
                <a:lnTo>
                  <a:pt x="850" y="10344"/>
                </a:lnTo>
                <a:lnTo>
                  <a:pt x="1012" y="10659"/>
                </a:lnTo>
                <a:lnTo>
                  <a:pt x="1194" y="10975"/>
                </a:lnTo>
                <a:lnTo>
                  <a:pt x="1376" y="11290"/>
                </a:lnTo>
                <a:lnTo>
                  <a:pt x="1578" y="11596"/>
                </a:lnTo>
                <a:lnTo>
                  <a:pt x="1781" y="11901"/>
                </a:lnTo>
                <a:lnTo>
                  <a:pt x="2003" y="12206"/>
                </a:lnTo>
                <a:lnTo>
                  <a:pt x="2226" y="12502"/>
                </a:lnTo>
                <a:lnTo>
                  <a:pt x="2458" y="12797"/>
                </a:lnTo>
                <a:lnTo>
                  <a:pt x="2701" y="13082"/>
                </a:lnTo>
                <a:lnTo>
                  <a:pt x="2954" y="13357"/>
                </a:lnTo>
                <a:lnTo>
                  <a:pt x="3207" y="13632"/>
                </a:lnTo>
                <a:lnTo>
                  <a:pt x="3470" y="13886"/>
                </a:lnTo>
                <a:lnTo>
                  <a:pt x="3733" y="14141"/>
                </a:lnTo>
                <a:lnTo>
                  <a:pt x="4006" y="14395"/>
                </a:lnTo>
                <a:lnTo>
                  <a:pt x="4279" y="14629"/>
                </a:lnTo>
                <a:lnTo>
                  <a:pt x="4552" y="14853"/>
                </a:lnTo>
                <a:lnTo>
                  <a:pt x="4835" y="15067"/>
                </a:lnTo>
                <a:lnTo>
                  <a:pt x="5108" y="15271"/>
                </a:lnTo>
                <a:lnTo>
                  <a:pt x="5392" y="15464"/>
                </a:lnTo>
                <a:lnTo>
                  <a:pt x="5675" y="15647"/>
                </a:lnTo>
                <a:lnTo>
                  <a:pt x="5958" y="15820"/>
                </a:lnTo>
                <a:lnTo>
                  <a:pt x="6231" y="15973"/>
                </a:lnTo>
                <a:lnTo>
                  <a:pt x="6514" y="16116"/>
                </a:lnTo>
                <a:lnTo>
                  <a:pt x="6788" y="16238"/>
                </a:lnTo>
                <a:lnTo>
                  <a:pt x="7061" y="16350"/>
                </a:lnTo>
                <a:lnTo>
                  <a:pt x="7334" y="16441"/>
                </a:lnTo>
                <a:lnTo>
                  <a:pt x="7597" y="16523"/>
                </a:lnTo>
                <a:lnTo>
                  <a:pt x="7860" y="16584"/>
                </a:lnTo>
                <a:lnTo>
                  <a:pt x="8113" y="16635"/>
                </a:lnTo>
                <a:lnTo>
                  <a:pt x="8355" y="16655"/>
                </a:lnTo>
                <a:lnTo>
                  <a:pt x="8598" y="16665"/>
                </a:lnTo>
                <a:lnTo>
                  <a:pt x="8811" y="16665"/>
                </a:lnTo>
                <a:lnTo>
                  <a:pt x="9023" y="16635"/>
                </a:lnTo>
                <a:lnTo>
                  <a:pt x="9215" y="16604"/>
                </a:lnTo>
                <a:lnTo>
                  <a:pt x="9397" y="16543"/>
                </a:lnTo>
                <a:lnTo>
                  <a:pt x="9579" y="16482"/>
                </a:lnTo>
                <a:lnTo>
                  <a:pt x="9741" y="16401"/>
                </a:lnTo>
                <a:lnTo>
                  <a:pt x="9903" y="16299"/>
                </a:lnTo>
                <a:lnTo>
                  <a:pt x="10055" y="16187"/>
                </a:lnTo>
                <a:lnTo>
                  <a:pt x="10277" y="16614"/>
                </a:lnTo>
                <a:lnTo>
                  <a:pt x="10530" y="17042"/>
                </a:lnTo>
                <a:lnTo>
                  <a:pt x="10662" y="17256"/>
                </a:lnTo>
                <a:lnTo>
                  <a:pt x="10803" y="17469"/>
                </a:lnTo>
                <a:lnTo>
                  <a:pt x="10945" y="17673"/>
                </a:lnTo>
                <a:lnTo>
                  <a:pt x="11097" y="17877"/>
                </a:lnTo>
                <a:lnTo>
                  <a:pt x="11248" y="18070"/>
                </a:lnTo>
                <a:lnTo>
                  <a:pt x="11410" y="18263"/>
                </a:lnTo>
                <a:lnTo>
                  <a:pt x="11582" y="18457"/>
                </a:lnTo>
                <a:lnTo>
                  <a:pt x="11754" y="18640"/>
                </a:lnTo>
                <a:lnTo>
                  <a:pt x="11926" y="18823"/>
                </a:lnTo>
                <a:lnTo>
                  <a:pt x="12108" y="18996"/>
                </a:lnTo>
                <a:lnTo>
                  <a:pt x="12300" y="19169"/>
                </a:lnTo>
                <a:lnTo>
                  <a:pt x="12493" y="19332"/>
                </a:lnTo>
                <a:lnTo>
                  <a:pt x="12695" y="19485"/>
                </a:lnTo>
                <a:lnTo>
                  <a:pt x="12897" y="19638"/>
                </a:lnTo>
                <a:lnTo>
                  <a:pt x="13110" y="19780"/>
                </a:lnTo>
                <a:lnTo>
                  <a:pt x="13322" y="19913"/>
                </a:lnTo>
                <a:lnTo>
                  <a:pt x="13544" y="20035"/>
                </a:lnTo>
                <a:lnTo>
                  <a:pt x="13767" y="20157"/>
                </a:lnTo>
                <a:lnTo>
                  <a:pt x="14000" y="20259"/>
                </a:lnTo>
                <a:lnTo>
                  <a:pt x="14232" y="20360"/>
                </a:lnTo>
                <a:lnTo>
                  <a:pt x="14475" y="20442"/>
                </a:lnTo>
                <a:lnTo>
                  <a:pt x="14718" y="20523"/>
                </a:lnTo>
                <a:lnTo>
                  <a:pt x="14971" y="20584"/>
                </a:lnTo>
                <a:lnTo>
                  <a:pt x="15224" y="20646"/>
                </a:lnTo>
                <a:lnTo>
                  <a:pt x="15487" y="20686"/>
                </a:lnTo>
                <a:lnTo>
                  <a:pt x="15750" y="20717"/>
                </a:lnTo>
                <a:lnTo>
                  <a:pt x="16023" y="20737"/>
                </a:lnTo>
                <a:lnTo>
                  <a:pt x="16296" y="20747"/>
                </a:lnTo>
                <a:lnTo>
                  <a:pt x="16579" y="20737"/>
                </a:lnTo>
                <a:lnTo>
                  <a:pt x="16862" y="20717"/>
                </a:lnTo>
                <a:lnTo>
                  <a:pt x="17156" y="20686"/>
                </a:lnTo>
                <a:lnTo>
                  <a:pt x="17439" y="20635"/>
                </a:lnTo>
                <a:lnTo>
                  <a:pt x="17732" y="20574"/>
                </a:lnTo>
                <a:lnTo>
                  <a:pt x="18015" y="20493"/>
                </a:lnTo>
                <a:lnTo>
                  <a:pt x="18309" y="20401"/>
                </a:lnTo>
                <a:lnTo>
                  <a:pt x="18602" y="20299"/>
                </a:lnTo>
                <a:lnTo>
                  <a:pt x="18855" y="20198"/>
                </a:lnTo>
                <a:lnTo>
                  <a:pt x="19108" y="20096"/>
                </a:lnTo>
                <a:lnTo>
                  <a:pt x="19351" y="19984"/>
                </a:lnTo>
                <a:lnTo>
                  <a:pt x="19583" y="19872"/>
                </a:lnTo>
                <a:lnTo>
                  <a:pt x="19816" y="19750"/>
                </a:lnTo>
                <a:lnTo>
                  <a:pt x="20038" y="19628"/>
                </a:lnTo>
                <a:lnTo>
                  <a:pt x="20251" y="19505"/>
                </a:lnTo>
                <a:lnTo>
                  <a:pt x="20463" y="19373"/>
                </a:lnTo>
                <a:lnTo>
                  <a:pt x="20666" y="19241"/>
                </a:lnTo>
                <a:lnTo>
                  <a:pt x="20868" y="19098"/>
                </a:lnTo>
                <a:lnTo>
                  <a:pt x="21060" y="18956"/>
                </a:lnTo>
                <a:lnTo>
                  <a:pt x="21242" y="18803"/>
                </a:lnTo>
                <a:lnTo>
                  <a:pt x="21424" y="18660"/>
                </a:lnTo>
                <a:lnTo>
                  <a:pt x="21596" y="18498"/>
                </a:lnTo>
                <a:lnTo>
                  <a:pt x="21758" y="18345"/>
                </a:lnTo>
                <a:lnTo>
                  <a:pt x="21920" y="18182"/>
                </a:lnTo>
                <a:lnTo>
                  <a:pt x="22072" y="18294"/>
                </a:lnTo>
                <a:lnTo>
                  <a:pt x="22223" y="18406"/>
                </a:lnTo>
                <a:lnTo>
                  <a:pt x="22395" y="18508"/>
                </a:lnTo>
                <a:lnTo>
                  <a:pt x="22557" y="18599"/>
                </a:lnTo>
                <a:lnTo>
                  <a:pt x="22729" y="18681"/>
                </a:lnTo>
                <a:lnTo>
                  <a:pt x="22911" y="18752"/>
                </a:lnTo>
                <a:lnTo>
                  <a:pt x="23093" y="18823"/>
                </a:lnTo>
                <a:lnTo>
                  <a:pt x="23285" y="18884"/>
                </a:lnTo>
                <a:lnTo>
                  <a:pt x="23478" y="18925"/>
                </a:lnTo>
                <a:lnTo>
                  <a:pt x="23670" y="18966"/>
                </a:lnTo>
                <a:lnTo>
                  <a:pt x="23872" y="18996"/>
                </a:lnTo>
                <a:lnTo>
                  <a:pt x="24074" y="19017"/>
                </a:lnTo>
                <a:lnTo>
                  <a:pt x="24287" y="19037"/>
                </a:lnTo>
                <a:lnTo>
                  <a:pt x="24722" y="19037"/>
                </a:lnTo>
                <a:lnTo>
                  <a:pt x="24944" y="19017"/>
                </a:lnTo>
                <a:lnTo>
                  <a:pt x="25167" y="18996"/>
                </a:lnTo>
                <a:lnTo>
                  <a:pt x="25399" y="18966"/>
                </a:lnTo>
                <a:lnTo>
                  <a:pt x="25632" y="18925"/>
                </a:lnTo>
                <a:lnTo>
                  <a:pt x="25875" y="18884"/>
                </a:lnTo>
                <a:lnTo>
                  <a:pt x="26107" y="18823"/>
                </a:lnTo>
                <a:lnTo>
                  <a:pt x="26360" y="18762"/>
                </a:lnTo>
                <a:lnTo>
                  <a:pt x="26603" y="18681"/>
                </a:lnTo>
                <a:lnTo>
                  <a:pt x="26856" y="18599"/>
                </a:lnTo>
                <a:lnTo>
                  <a:pt x="27109" y="18508"/>
                </a:lnTo>
                <a:lnTo>
                  <a:pt x="27372" y="18406"/>
                </a:lnTo>
                <a:lnTo>
                  <a:pt x="27635" y="18294"/>
                </a:lnTo>
                <a:lnTo>
                  <a:pt x="27898" y="18182"/>
                </a:lnTo>
                <a:lnTo>
                  <a:pt x="28171" y="18050"/>
                </a:lnTo>
                <a:lnTo>
                  <a:pt x="28444" y="17917"/>
                </a:lnTo>
                <a:lnTo>
                  <a:pt x="28717" y="17765"/>
                </a:lnTo>
                <a:lnTo>
                  <a:pt x="28990" y="17612"/>
                </a:lnTo>
                <a:lnTo>
                  <a:pt x="29354" y="17398"/>
                </a:lnTo>
                <a:lnTo>
                  <a:pt x="29688" y="17184"/>
                </a:lnTo>
                <a:lnTo>
                  <a:pt x="30012" y="16971"/>
                </a:lnTo>
                <a:lnTo>
                  <a:pt x="30325" y="16747"/>
                </a:lnTo>
                <a:lnTo>
                  <a:pt x="30629" y="16513"/>
                </a:lnTo>
                <a:lnTo>
                  <a:pt x="30912" y="16289"/>
                </a:lnTo>
                <a:lnTo>
                  <a:pt x="31175" y="16054"/>
                </a:lnTo>
                <a:lnTo>
                  <a:pt x="31438" y="15810"/>
                </a:lnTo>
                <a:lnTo>
                  <a:pt x="31681" y="15576"/>
                </a:lnTo>
                <a:lnTo>
                  <a:pt x="31914" y="15332"/>
                </a:lnTo>
                <a:lnTo>
                  <a:pt x="32126" y="15087"/>
                </a:lnTo>
                <a:lnTo>
                  <a:pt x="32338" y="14843"/>
                </a:lnTo>
                <a:lnTo>
                  <a:pt x="32531" y="14599"/>
                </a:lnTo>
                <a:lnTo>
                  <a:pt x="32723" y="14354"/>
                </a:lnTo>
                <a:lnTo>
                  <a:pt x="32895" y="14110"/>
                </a:lnTo>
                <a:lnTo>
                  <a:pt x="33057" y="13866"/>
                </a:lnTo>
                <a:lnTo>
                  <a:pt x="33208" y="13621"/>
                </a:lnTo>
                <a:lnTo>
                  <a:pt x="33350" y="13377"/>
                </a:lnTo>
                <a:lnTo>
                  <a:pt x="33481" y="13143"/>
                </a:lnTo>
                <a:lnTo>
                  <a:pt x="33613" y="12899"/>
                </a:lnTo>
                <a:lnTo>
                  <a:pt x="33724" y="12665"/>
                </a:lnTo>
                <a:lnTo>
                  <a:pt x="33835" y="12430"/>
                </a:lnTo>
                <a:lnTo>
                  <a:pt x="34017" y="11972"/>
                </a:lnTo>
                <a:lnTo>
                  <a:pt x="34179" y="11535"/>
                </a:lnTo>
                <a:lnTo>
                  <a:pt x="34311" y="11117"/>
                </a:lnTo>
                <a:lnTo>
                  <a:pt x="34422" y="10720"/>
                </a:lnTo>
                <a:lnTo>
                  <a:pt x="34503" y="10354"/>
                </a:lnTo>
                <a:lnTo>
                  <a:pt x="34867" y="10303"/>
                </a:lnTo>
                <a:lnTo>
                  <a:pt x="35241" y="10232"/>
                </a:lnTo>
                <a:lnTo>
                  <a:pt x="35616" y="10140"/>
                </a:lnTo>
                <a:lnTo>
                  <a:pt x="36010" y="10028"/>
                </a:lnTo>
                <a:lnTo>
                  <a:pt x="36405" y="9896"/>
                </a:lnTo>
                <a:lnTo>
                  <a:pt x="36799" y="9743"/>
                </a:lnTo>
                <a:lnTo>
                  <a:pt x="37204" y="9560"/>
                </a:lnTo>
                <a:lnTo>
                  <a:pt x="37618" y="9366"/>
                </a:lnTo>
                <a:lnTo>
                  <a:pt x="37892" y="9224"/>
                </a:lnTo>
                <a:lnTo>
                  <a:pt x="38155" y="9081"/>
                </a:lnTo>
                <a:lnTo>
                  <a:pt x="38407" y="8939"/>
                </a:lnTo>
                <a:lnTo>
                  <a:pt x="38650" y="8786"/>
                </a:lnTo>
                <a:lnTo>
                  <a:pt x="38883" y="8633"/>
                </a:lnTo>
                <a:lnTo>
                  <a:pt x="39105" y="8481"/>
                </a:lnTo>
                <a:lnTo>
                  <a:pt x="39328" y="8318"/>
                </a:lnTo>
                <a:lnTo>
                  <a:pt x="39530" y="8155"/>
                </a:lnTo>
                <a:lnTo>
                  <a:pt x="39733" y="7992"/>
                </a:lnTo>
                <a:lnTo>
                  <a:pt x="39925" y="7829"/>
                </a:lnTo>
                <a:lnTo>
                  <a:pt x="40107" y="7656"/>
                </a:lnTo>
                <a:lnTo>
                  <a:pt x="40279" y="7493"/>
                </a:lnTo>
                <a:lnTo>
                  <a:pt x="40441" y="7320"/>
                </a:lnTo>
                <a:lnTo>
                  <a:pt x="40592" y="7147"/>
                </a:lnTo>
                <a:lnTo>
                  <a:pt x="40734" y="6964"/>
                </a:lnTo>
                <a:lnTo>
                  <a:pt x="40865" y="6791"/>
                </a:lnTo>
                <a:lnTo>
                  <a:pt x="40997" y="6608"/>
                </a:lnTo>
                <a:lnTo>
                  <a:pt x="41108" y="6424"/>
                </a:lnTo>
                <a:lnTo>
                  <a:pt x="41209" y="6241"/>
                </a:lnTo>
                <a:lnTo>
                  <a:pt x="41310" y="6058"/>
                </a:lnTo>
                <a:lnTo>
                  <a:pt x="41391" y="5875"/>
                </a:lnTo>
                <a:lnTo>
                  <a:pt x="41462" y="5691"/>
                </a:lnTo>
                <a:lnTo>
                  <a:pt x="41523" y="5508"/>
                </a:lnTo>
                <a:lnTo>
                  <a:pt x="41584" y="5315"/>
                </a:lnTo>
                <a:lnTo>
                  <a:pt x="41624" y="5132"/>
                </a:lnTo>
                <a:lnTo>
                  <a:pt x="41654" y="4938"/>
                </a:lnTo>
                <a:lnTo>
                  <a:pt x="41675" y="4755"/>
                </a:lnTo>
                <a:lnTo>
                  <a:pt x="41685" y="4562"/>
                </a:lnTo>
                <a:lnTo>
                  <a:pt x="41685" y="4378"/>
                </a:lnTo>
                <a:lnTo>
                  <a:pt x="41675" y="4185"/>
                </a:lnTo>
                <a:lnTo>
                  <a:pt x="41654" y="3991"/>
                </a:lnTo>
                <a:lnTo>
                  <a:pt x="41614" y="3808"/>
                </a:lnTo>
                <a:lnTo>
                  <a:pt x="41573" y="3625"/>
                </a:lnTo>
                <a:lnTo>
                  <a:pt x="41523" y="3452"/>
                </a:lnTo>
                <a:lnTo>
                  <a:pt x="41462" y="3289"/>
                </a:lnTo>
                <a:lnTo>
                  <a:pt x="41402" y="3126"/>
                </a:lnTo>
                <a:lnTo>
                  <a:pt x="41321" y="2963"/>
                </a:lnTo>
                <a:lnTo>
                  <a:pt x="41230" y="2800"/>
                </a:lnTo>
                <a:lnTo>
                  <a:pt x="41139" y="2648"/>
                </a:lnTo>
                <a:lnTo>
                  <a:pt x="41037" y="2505"/>
                </a:lnTo>
                <a:lnTo>
                  <a:pt x="40926" y="2363"/>
                </a:lnTo>
                <a:lnTo>
                  <a:pt x="40805" y="2220"/>
                </a:lnTo>
                <a:lnTo>
                  <a:pt x="40673" y="2088"/>
                </a:lnTo>
                <a:lnTo>
                  <a:pt x="40542" y="1955"/>
                </a:lnTo>
                <a:lnTo>
                  <a:pt x="40400" y="1823"/>
                </a:lnTo>
                <a:lnTo>
                  <a:pt x="40248" y="1711"/>
                </a:lnTo>
                <a:lnTo>
                  <a:pt x="40087" y="1589"/>
                </a:lnTo>
                <a:lnTo>
                  <a:pt x="39925" y="1477"/>
                </a:lnTo>
                <a:lnTo>
                  <a:pt x="39753" y="1375"/>
                </a:lnTo>
                <a:lnTo>
                  <a:pt x="39571" y="1273"/>
                </a:lnTo>
                <a:lnTo>
                  <a:pt x="39389" y="1182"/>
                </a:lnTo>
                <a:lnTo>
                  <a:pt x="39196" y="1090"/>
                </a:lnTo>
                <a:lnTo>
                  <a:pt x="38994" y="1009"/>
                </a:lnTo>
                <a:lnTo>
                  <a:pt x="38782" y="927"/>
                </a:lnTo>
                <a:lnTo>
                  <a:pt x="38579" y="856"/>
                </a:lnTo>
                <a:lnTo>
                  <a:pt x="38357" y="785"/>
                </a:lnTo>
                <a:lnTo>
                  <a:pt x="38134" y="724"/>
                </a:lnTo>
                <a:lnTo>
                  <a:pt x="37902" y="673"/>
                </a:lnTo>
                <a:lnTo>
                  <a:pt x="37669" y="622"/>
                </a:lnTo>
                <a:lnTo>
                  <a:pt x="37426" y="581"/>
                </a:lnTo>
                <a:lnTo>
                  <a:pt x="37184" y="541"/>
                </a:lnTo>
                <a:lnTo>
                  <a:pt x="36931" y="510"/>
                </a:lnTo>
                <a:lnTo>
                  <a:pt x="36668" y="490"/>
                </a:lnTo>
                <a:lnTo>
                  <a:pt x="36415" y="469"/>
                </a:lnTo>
                <a:lnTo>
                  <a:pt x="35252" y="398"/>
                </a:lnTo>
                <a:lnTo>
                  <a:pt x="33926" y="317"/>
                </a:lnTo>
                <a:lnTo>
                  <a:pt x="32207" y="235"/>
                </a:lnTo>
                <a:lnTo>
                  <a:pt x="30143" y="143"/>
                </a:lnTo>
                <a:lnTo>
                  <a:pt x="29011" y="113"/>
                </a:lnTo>
                <a:lnTo>
                  <a:pt x="27807" y="72"/>
                </a:lnTo>
                <a:lnTo>
                  <a:pt x="26553" y="42"/>
                </a:lnTo>
                <a:lnTo>
                  <a:pt x="25258" y="21"/>
                </a:lnTo>
                <a:lnTo>
                  <a:pt x="23933" y="1"/>
                </a:lnTo>
                <a:close/>
              </a:path>
            </a:pathLst>
          </a:custGeom>
          <a:solidFill>
            <a:srgbClr val="251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9" name="Google Shape;1819;p72"/>
          <p:cNvGrpSpPr/>
          <p:nvPr/>
        </p:nvGrpSpPr>
        <p:grpSpPr>
          <a:xfrm>
            <a:off x="1354346" y="2534200"/>
            <a:ext cx="515179" cy="305379"/>
            <a:chOff x="1100533" y="2312250"/>
            <a:chExt cx="515179" cy="305379"/>
          </a:xfrm>
        </p:grpSpPr>
        <p:sp>
          <p:nvSpPr>
            <p:cNvPr id="1820" name="Google Shape;1820;p72"/>
            <p:cNvSpPr/>
            <p:nvPr/>
          </p:nvSpPr>
          <p:spPr>
            <a:xfrm rot="10800000">
              <a:off x="1100533" y="2312250"/>
              <a:ext cx="515179" cy="305379"/>
            </a:xfrm>
            <a:custGeom>
              <a:avLst/>
              <a:gdLst/>
              <a:ahLst/>
              <a:cxnLst/>
              <a:rect l="l" t="t" r="r" b="b"/>
              <a:pathLst>
                <a:path w="55351" h="32810" extrusionOk="0">
                  <a:moveTo>
                    <a:pt x="1" y="0"/>
                  </a:moveTo>
                  <a:lnTo>
                    <a:pt x="1" y="25450"/>
                  </a:lnTo>
                  <a:lnTo>
                    <a:pt x="16488" y="22263"/>
                  </a:lnTo>
                  <a:lnTo>
                    <a:pt x="14101" y="31761"/>
                  </a:lnTo>
                  <a:lnTo>
                    <a:pt x="20079" y="32810"/>
                  </a:lnTo>
                  <a:lnTo>
                    <a:pt x="24601" y="23200"/>
                  </a:lnTo>
                  <a:lnTo>
                    <a:pt x="55351" y="20675"/>
                  </a:lnTo>
                  <a:lnTo>
                    <a:pt x="53854" y="25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2"/>
            <p:cNvSpPr/>
            <p:nvPr/>
          </p:nvSpPr>
          <p:spPr>
            <a:xfrm rot="10800000">
              <a:off x="1499146" y="2380753"/>
              <a:ext cx="116567" cy="236876"/>
            </a:xfrm>
            <a:custGeom>
              <a:avLst/>
              <a:gdLst/>
              <a:ahLst/>
              <a:cxnLst/>
              <a:rect l="l" t="t" r="r" b="b"/>
              <a:pathLst>
                <a:path w="12524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12523" y="23027"/>
                  </a:lnTo>
                  <a:lnTo>
                    <a:pt x="9914" y="4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E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2"/>
            <p:cNvSpPr/>
            <p:nvPr/>
          </p:nvSpPr>
          <p:spPr>
            <a:xfrm rot="10800000">
              <a:off x="1109943" y="2403966"/>
              <a:ext cx="198380" cy="59419"/>
            </a:xfrm>
            <a:custGeom>
              <a:avLst/>
              <a:gdLst/>
              <a:ahLst/>
              <a:cxnLst/>
              <a:rect l="l" t="t" r="r" b="b"/>
              <a:pathLst>
                <a:path w="21314" h="6384" extrusionOk="0">
                  <a:moveTo>
                    <a:pt x="16539" y="1"/>
                  </a:moveTo>
                  <a:lnTo>
                    <a:pt x="15709" y="11"/>
                  </a:lnTo>
                  <a:lnTo>
                    <a:pt x="15274" y="21"/>
                  </a:lnTo>
                  <a:lnTo>
                    <a:pt x="14829" y="52"/>
                  </a:lnTo>
                  <a:lnTo>
                    <a:pt x="14374" y="72"/>
                  </a:lnTo>
                  <a:lnTo>
                    <a:pt x="13909" y="113"/>
                  </a:lnTo>
                  <a:lnTo>
                    <a:pt x="13434" y="154"/>
                  </a:lnTo>
                  <a:lnTo>
                    <a:pt x="12938" y="215"/>
                  </a:lnTo>
                  <a:lnTo>
                    <a:pt x="12442" y="276"/>
                  </a:lnTo>
                  <a:lnTo>
                    <a:pt x="11947" y="347"/>
                  </a:lnTo>
                  <a:lnTo>
                    <a:pt x="11431" y="428"/>
                  </a:lnTo>
                  <a:lnTo>
                    <a:pt x="10915" y="520"/>
                  </a:lnTo>
                  <a:lnTo>
                    <a:pt x="10389" y="632"/>
                  </a:lnTo>
                  <a:lnTo>
                    <a:pt x="9863" y="744"/>
                  </a:lnTo>
                  <a:lnTo>
                    <a:pt x="9327" y="876"/>
                  </a:lnTo>
                  <a:lnTo>
                    <a:pt x="8791" y="1019"/>
                  </a:lnTo>
                  <a:lnTo>
                    <a:pt x="8244" y="1182"/>
                  </a:lnTo>
                  <a:lnTo>
                    <a:pt x="7698" y="1355"/>
                  </a:lnTo>
                  <a:lnTo>
                    <a:pt x="7162" y="1538"/>
                  </a:lnTo>
                  <a:lnTo>
                    <a:pt x="6606" y="1742"/>
                  </a:lnTo>
                  <a:lnTo>
                    <a:pt x="6060" y="1955"/>
                  </a:lnTo>
                  <a:lnTo>
                    <a:pt x="5513" y="2190"/>
                  </a:lnTo>
                  <a:lnTo>
                    <a:pt x="4967" y="2434"/>
                  </a:lnTo>
                  <a:lnTo>
                    <a:pt x="4421" y="2709"/>
                  </a:lnTo>
                  <a:lnTo>
                    <a:pt x="3875" y="2994"/>
                  </a:lnTo>
                  <a:lnTo>
                    <a:pt x="3339" y="3289"/>
                  </a:lnTo>
                  <a:lnTo>
                    <a:pt x="2792" y="3615"/>
                  </a:lnTo>
                  <a:lnTo>
                    <a:pt x="2256" y="3951"/>
                  </a:lnTo>
                  <a:lnTo>
                    <a:pt x="1730" y="4317"/>
                  </a:lnTo>
                  <a:lnTo>
                    <a:pt x="1204" y="4694"/>
                  </a:lnTo>
                  <a:lnTo>
                    <a:pt x="688" y="5101"/>
                  </a:lnTo>
                  <a:lnTo>
                    <a:pt x="173" y="5528"/>
                  </a:lnTo>
                  <a:lnTo>
                    <a:pt x="102" y="5600"/>
                  </a:lnTo>
                  <a:lnTo>
                    <a:pt x="51" y="5681"/>
                  </a:lnTo>
                  <a:lnTo>
                    <a:pt x="21" y="5763"/>
                  </a:lnTo>
                  <a:lnTo>
                    <a:pt x="1" y="5854"/>
                  </a:lnTo>
                  <a:lnTo>
                    <a:pt x="1" y="5956"/>
                  </a:lnTo>
                  <a:lnTo>
                    <a:pt x="21" y="6048"/>
                  </a:lnTo>
                  <a:lnTo>
                    <a:pt x="61" y="6129"/>
                  </a:lnTo>
                  <a:lnTo>
                    <a:pt x="122" y="6211"/>
                  </a:lnTo>
                  <a:lnTo>
                    <a:pt x="193" y="6282"/>
                  </a:lnTo>
                  <a:lnTo>
                    <a:pt x="274" y="6333"/>
                  </a:lnTo>
                  <a:lnTo>
                    <a:pt x="355" y="6373"/>
                  </a:lnTo>
                  <a:lnTo>
                    <a:pt x="446" y="6384"/>
                  </a:lnTo>
                  <a:lnTo>
                    <a:pt x="547" y="6384"/>
                  </a:lnTo>
                  <a:lnTo>
                    <a:pt x="638" y="6363"/>
                  </a:lnTo>
                  <a:lnTo>
                    <a:pt x="719" y="6333"/>
                  </a:lnTo>
                  <a:lnTo>
                    <a:pt x="800" y="6272"/>
                  </a:lnTo>
                  <a:lnTo>
                    <a:pt x="1194" y="5946"/>
                  </a:lnTo>
                  <a:lnTo>
                    <a:pt x="1599" y="5630"/>
                  </a:lnTo>
                  <a:lnTo>
                    <a:pt x="2003" y="5325"/>
                  </a:lnTo>
                  <a:lnTo>
                    <a:pt x="2408" y="5040"/>
                  </a:lnTo>
                  <a:lnTo>
                    <a:pt x="2813" y="4765"/>
                  </a:lnTo>
                  <a:lnTo>
                    <a:pt x="3227" y="4500"/>
                  </a:lnTo>
                  <a:lnTo>
                    <a:pt x="3642" y="4246"/>
                  </a:lnTo>
                  <a:lnTo>
                    <a:pt x="4057" y="4002"/>
                  </a:lnTo>
                  <a:lnTo>
                    <a:pt x="4472" y="3778"/>
                  </a:lnTo>
                  <a:lnTo>
                    <a:pt x="4896" y="3554"/>
                  </a:lnTo>
                  <a:lnTo>
                    <a:pt x="5321" y="3350"/>
                  </a:lnTo>
                  <a:lnTo>
                    <a:pt x="5736" y="3157"/>
                  </a:lnTo>
                  <a:lnTo>
                    <a:pt x="6161" y="2973"/>
                  </a:lnTo>
                  <a:lnTo>
                    <a:pt x="6586" y="2800"/>
                  </a:lnTo>
                  <a:lnTo>
                    <a:pt x="7010" y="2627"/>
                  </a:lnTo>
                  <a:lnTo>
                    <a:pt x="7435" y="2475"/>
                  </a:lnTo>
                  <a:lnTo>
                    <a:pt x="7850" y="2332"/>
                  </a:lnTo>
                  <a:lnTo>
                    <a:pt x="8275" y="2190"/>
                  </a:lnTo>
                  <a:lnTo>
                    <a:pt x="8690" y="2067"/>
                  </a:lnTo>
                  <a:lnTo>
                    <a:pt x="9114" y="1945"/>
                  </a:lnTo>
                  <a:lnTo>
                    <a:pt x="9529" y="1833"/>
                  </a:lnTo>
                  <a:lnTo>
                    <a:pt x="9934" y="1731"/>
                  </a:lnTo>
                  <a:lnTo>
                    <a:pt x="10348" y="1640"/>
                  </a:lnTo>
                  <a:lnTo>
                    <a:pt x="10753" y="1548"/>
                  </a:lnTo>
                  <a:lnTo>
                    <a:pt x="11158" y="1467"/>
                  </a:lnTo>
                  <a:lnTo>
                    <a:pt x="11562" y="1396"/>
                  </a:lnTo>
                  <a:lnTo>
                    <a:pt x="12351" y="1273"/>
                  </a:lnTo>
                  <a:lnTo>
                    <a:pt x="13120" y="1172"/>
                  </a:lnTo>
                  <a:lnTo>
                    <a:pt x="13858" y="1090"/>
                  </a:lnTo>
                  <a:lnTo>
                    <a:pt x="14587" y="1039"/>
                  </a:lnTo>
                  <a:lnTo>
                    <a:pt x="15285" y="998"/>
                  </a:lnTo>
                  <a:lnTo>
                    <a:pt x="15952" y="978"/>
                  </a:lnTo>
                  <a:lnTo>
                    <a:pt x="17186" y="978"/>
                  </a:lnTo>
                  <a:lnTo>
                    <a:pt x="17743" y="998"/>
                  </a:lnTo>
                  <a:lnTo>
                    <a:pt x="18269" y="1029"/>
                  </a:lnTo>
                  <a:lnTo>
                    <a:pt x="18744" y="1060"/>
                  </a:lnTo>
                  <a:lnTo>
                    <a:pt x="19179" y="1100"/>
                  </a:lnTo>
                  <a:lnTo>
                    <a:pt x="19573" y="1131"/>
                  </a:lnTo>
                  <a:lnTo>
                    <a:pt x="20190" y="1212"/>
                  </a:lnTo>
                  <a:lnTo>
                    <a:pt x="20585" y="1273"/>
                  </a:lnTo>
                  <a:lnTo>
                    <a:pt x="20737" y="1294"/>
                  </a:lnTo>
                  <a:lnTo>
                    <a:pt x="20828" y="1304"/>
                  </a:lnTo>
                  <a:lnTo>
                    <a:pt x="20929" y="1294"/>
                  </a:lnTo>
                  <a:lnTo>
                    <a:pt x="21010" y="1263"/>
                  </a:lnTo>
                  <a:lnTo>
                    <a:pt x="21101" y="1222"/>
                  </a:lnTo>
                  <a:lnTo>
                    <a:pt x="21172" y="1161"/>
                  </a:lnTo>
                  <a:lnTo>
                    <a:pt x="21232" y="1090"/>
                  </a:lnTo>
                  <a:lnTo>
                    <a:pt x="21273" y="1009"/>
                  </a:lnTo>
                  <a:lnTo>
                    <a:pt x="21303" y="907"/>
                  </a:lnTo>
                  <a:lnTo>
                    <a:pt x="21313" y="815"/>
                  </a:lnTo>
                  <a:lnTo>
                    <a:pt x="21303" y="713"/>
                  </a:lnTo>
                  <a:lnTo>
                    <a:pt x="21273" y="622"/>
                  </a:lnTo>
                  <a:lnTo>
                    <a:pt x="21232" y="540"/>
                  </a:lnTo>
                  <a:lnTo>
                    <a:pt x="21172" y="469"/>
                  </a:lnTo>
                  <a:lnTo>
                    <a:pt x="21101" y="408"/>
                  </a:lnTo>
                  <a:lnTo>
                    <a:pt x="21020" y="367"/>
                  </a:lnTo>
                  <a:lnTo>
                    <a:pt x="20919" y="337"/>
                  </a:lnTo>
                  <a:lnTo>
                    <a:pt x="20585" y="276"/>
                  </a:lnTo>
                  <a:lnTo>
                    <a:pt x="20201" y="225"/>
                  </a:lnTo>
                  <a:lnTo>
                    <a:pt x="19695" y="164"/>
                  </a:lnTo>
                  <a:lnTo>
                    <a:pt x="19058" y="103"/>
                  </a:lnTo>
                  <a:lnTo>
                    <a:pt x="18319" y="52"/>
                  </a:lnTo>
                  <a:lnTo>
                    <a:pt x="17915" y="31"/>
                  </a:lnTo>
                  <a:lnTo>
                    <a:pt x="17480" y="11"/>
                  </a:lnTo>
                  <a:lnTo>
                    <a:pt x="170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2"/>
            <p:cNvSpPr/>
            <p:nvPr/>
          </p:nvSpPr>
          <p:spPr>
            <a:xfrm rot="10800000">
              <a:off x="1109943" y="2369100"/>
              <a:ext cx="366055" cy="144592"/>
            </a:xfrm>
            <a:custGeom>
              <a:avLst/>
              <a:gdLst/>
              <a:ahLst/>
              <a:cxnLst/>
              <a:rect l="l" t="t" r="r" b="b"/>
              <a:pathLst>
                <a:path w="39329" h="15535" extrusionOk="0">
                  <a:moveTo>
                    <a:pt x="26351" y="0"/>
                  </a:moveTo>
                  <a:lnTo>
                    <a:pt x="25723" y="11"/>
                  </a:lnTo>
                  <a:lnTo>
                    <a:pt x="25086" y="21"/>
                  </a:lnTo>
                  <a:lnTo>
                    <a:pt x="24459" y="51"/>
                  </a:lnTo>
                  <a:lnTo>
                    <a:pt x="23822" y="92"/>
                  </a:lnTo>
                  <a:lnTo>
                    <a:pt x="23195" y="133"/>
                  </a:lnTo>
                  <a:lnTo>
                    <a:pt x="22567" y="204"/>
                  </a:lnTo>
                  <a:lnTo>
                    <a:pt x="21930" y="275"/>
                  </a:lnTo>
                  <a:lnTo>
                    <a:pt x="21313" y="367"/>
                  </a:lnTo>
                  <a:lnTo>
                    <a:pt x="20686" y="469"/>
                  </a:lnTo>
                  <a:lnTo>
                    <a:pt x="20069" y="591"/>
                  </a:lnTo>
                  <a:lnTo>
                    <a:pt x="19462" y="733"/>
                  </a:lnTo>
                  <a:lnTo>
                    <a:pt x="18855" y="886"/>
                  </a:lnTo>
                  <a:lnTo>
                    <a:pt x="18258" y="1049"/>
                  </a:lnTo>
                  <a:lnTo>
                    <a:pt x="17682" y="1242"/>
                  </a:lnTo>
                  <a:lnTo>
                    <a:pt x="17105" y="1446"/>
                  </a:lnTo>
                  <a:lnTo>
                    <a:pt x="16539" y="1670"/>
                  </a:lnTo>
                  <a:lnTo>
                    <a:pt x="16114" y="1853"/>
                  </a:lnTo>
                  <a:lnTo>
                    <a:pt x="15699" y="2047"/>
                  </a:lnTo>
                  <a:lnTo>
                    <a:pt x="15295" y="2250"/>
                  </a:lnTo>
                  <a:lnTo>
                    <a:pt x="14900" y="2454"/>
                  </a:lnTo>
                  <a:lnTo>
                    <a:pt x="14516" y="2668"/>
                  </a:lnTo>
                  <a:lnTo>
                    <a:pt x="14142" y="2891"/>
                  </a:lnTo>
                  <a:lnTo>
                    <a:pt x="13767" y="3115"/>
                  </a:lnTo>
                  <a:lnTo>
                    <a:pt x="13413" y="3350"/>
                  </a:lnTo>
                  <a:lnTo>
                    <a:pt x="13059" y="3594"/>
                  </a:lnTo>
                  <a:lnTo>
                    <a:pt x="12715" y="3838"/>
                  </a:lnTo>
                  <a:lnTo>
                    <a:pt x="12382" y="4083"/>
                  </a:lnTo>
                  <a:lnTo>
                    <a:pt x="12058" y="4337"/>
                  </a:lnTo>
                  <a:lnTo>
                    <a:pt x="11734" y="4602"/>
                  </a:lnTo>
                  <a:lnTo>
                    <a:pt x="11421" y="4856"/>
                  </a:lnTo>
                  <a:lnTo>
                    <a:pt x="11117" y="5121"/>
                  </a:lnTo>
                  <a:lnTo>
                    <a:pt x="10814" y="5396"/>
                  </a:lnTo>
                  <a:lnTo>
                    <a:pt x="10237" y="5935"/>
                  </a:lnTo>
                  <a:lnTo>
                    <a:pt x="9681" y="6485"/>
                  </a:lnTo>
                  <a:lnTo>
                    <a:pt x="9145" y="7035"/>
                  </a:lnTo>
                  <a:lnTo>
                    <a:pt x="8639" y="7584"/>
                  </a:lnTo>
                  <a:lnTo>
                    <a:pt x="8143" y="8134"/>
                  </a:lnTo>
                  <a:lnTo>
                    <a:pt x="7668" y="8674"/>
                  </a:lnTo>
                  <a:lnTo>
                    <a:pt x="6768" y="9732"/>
                  </a:lnTo>
                  <a:lnTo>
                    <a:pt x="5969" y="10679"/>
                  </a:lnTo>
                  <a:lnTo>
                    <a:pt x="5574" y="11127"/>
                  </a:lnTo>
                  <a:lnTo>
                    <a:pt x="5190" y="11565"/>
                  </a:lnTo>
                  <a:lnTo>
                    <a:pt x="4805" y="11972"/>
                  </a:lnTo>
                  <a:lnTo>
                    <a:pt x="4421" y="12359"/>
                  </a:lnTo>
                  <a:lnTo>
                    <a:pt x="4047" y="12725"/>
                  </a:lnTo>
                  <a:lnTo>
                    <a:pt x="3672" y="13061"/>
                  </a:lnTo>
                  <a:lnTo>
                    <a:pt x="3480" y="13224"/>
                  </a:lnTo>
                  <a:lnTo>
                    <a:pt x="3288" y="13366"/>
                  </a:lnTo>
                  <a:lnTo>
                    <a:pt x="3106" y="13509"/>
                  </a:lnTo>
                  <a:lnTo>
                    <a:pt x="2914" y="13651"/>
                  </a:lnTo>
                  <a:lnTo>
                    <a:pt x="2722" y="13774"/>
                  </a:lnTo>
                  <a:lnTo>
                    <a:pt x="2519" y="13896"/>
                  </a:lnTo>
                  <a:lnTo>
                    <a:pt x="2327" y="13998"/>
                  </a:lnTo>
                  <a:lnTo>
                    <a:pt x="2125" y="14099"/>
                  </a:lnTo>
                  <a:lnTo>
                    <a:pt x="1933" y="14191"/>
                  </a:lnTo>
                  <a:lnTo>
                    <a:pt x="1730" y="14272"/>
                  </a:lnTo>
                  <a:lnTo>
                    <a:pt x="1518" y="14344"/>
                  </a:lnTo>
                  <a:lnTo>
                    <a:pt x="1316" y="14415"/>
                  </a:lnTo>
                  <a:lnTo>
                    <a:pt x="1103" y="14466"/>
                  </a:lnTo>
                  <a:lnTo>
                    <a:pt x="891" y="14507"/>
                  </a:lnTo>
                  <a:lnTo>
                    <a:pt x="678" y="14537"/>
                  </a:lnTo>
                  <a:lnTo>
                    <a:pt x="456" y="14557"/>
                  </a:lnTo>
                  <a:lnTo>
                    <a:pt x="355" y="14568"/>
                  </a:lnTo>
                  <a:lnTo>
                    <a:pt x="274" y="14608"/>
                  </a:lnTo>
                  <a:lnTo>
                    <a:pt x="193" y="14659"/>
                  </a:lnTo>
                  <a:lnTo>
                    <a:pt x="122" y="14720"/>
                  </a:lnTo>
                  <a:lnTo>
                    <a:pt x="71" y="14792"/>
                  </a:lnTo>
                  <a:lnTo>
                    <a:pt x="31" y="14883"/>
                  </a:lnTo>
                  <a:lnTo>
                    <a:pt x="11" y="14975"/>
                  </a:lnTo>
                  <a:lnTo>
                    <a:pt x="1" y="15077"/>
                  </a:lnTo>
                  <a:lnTo>
                    <a:pt x="21" y="15168"/>
                  </a:lnTo>
                  <a:lnTo>
                    <a:pt x="51" y="15260"/>
                  </a:lnTo>
                  <a:lnTo>
                    <a:pt x="102" y="15341"/>
                  </a:lnTo>
                  <a:lnTo>
                    <a:pt x="162" y="15413"/>
                  </a:lnTo>
                  <a:lnTo>
                    <a:pt x="243" y="15463"/>
                  </a:lnTo>
                  <a:lnTo>
                    <a:pt x="324" y="15504"/>
                  </a:lnTo>
                  <a:lnTo>
                    <a:pt x="425" y="15525"/>
                  </a:lnTo>
                  <a:lnTo>
                    <a:pt x="517" y="15535"/>
                  </a:lnTo>
                  <a:lnTo>
                    <a:pt x="779" y="15504"/>
                  </a:lnTo>
                  <a:lnTo>
                    <a:pt x="1032" y="15474"/>
                  </a:lnTo>
                  <a:lnTo>
                    <a:pt x="1275" y="15423"/>
                  </a:lnTo>
                  <a:lnTo>
                    <a:pt x="1528" y="15372"/>
                  </a:lnTo>
                  <a:lnTo>
                    <a:pt x="1761" y="15301"/>
                  </a:lnTo>
                  <a:lnTo>
                    <a:pt x="2003" y="15219"/>
                  </a:lnTo>
                  <a:lnTo>
                    <a:pt x="2236" y="15128"/>
                  </a:lnTo>
                  <a:lnTo>
                    <a:pt x="2459" y="15026"/>
                  </a:lnTo>
                  <a:lnTo>
                    <a:pt x="2691" y="14914"/>
                  </a:lnTo>
                  <a:lnTo>
                    <a:pt x="2914" y="14792"/>
                  </a:lnTo>
                  <a:lnTo>
                    <a:pt x="3136" y="14659"/>
                  </a:lnTo>
                  <a:lnTo>
                    <a:pt x="3349" y="14527"/>
                  </a:lnTo>
                  <a:lnTo>
                    <a:pt x="3571" y="14374"/>
                  </a:lnTo>
                  <a:lnTo>
                    <a:pt x="3784" y="14222"/>
                  </a:lnTo>
                  <a:lnTo>
                    <a:pt x="3996" y="14059"/>
                  </a:lnTo>
                  <a:lnTo>
                    <a:pt x="4209" y="13886"/>
                  </a:lnTo>
                  <a:lnTo>
                    <a:pt x="4411" y="13702"/>
                  </a:lnTo>
                  <a:lnTo>
                    <a:pt x="4623" y="13519"/>
                  </a:lnTo>
                  <a:lnTo>
                    <a:pt x="5038" y="13132"/>
                  </a:lnTo>
                  <a:lnTo>
                    <a:pt x="5443" y="12715"/>
                  </a:lnTo>
                  <a:lnTo>
                    <a:pt x="5857" y="12277"/>
                  </a:lnTo>
                  <a:lnTo>
                    <a:pt x="6262" y="11819"/>
                  </a:lnTo>
                  <a:lnTo>
                    <a:pt x="6677" y="11351"/>
                  </a:lnTo>
                  <a:lnTo>
                    <a:pt x="7516" y="10363"/>
                  </a:lnTo>
                  <a:lnTo>
                    <a:pt x="8416" y="9305"/>
                  </a:lnTo>
                  <a:lnTo>
                    <a:pt x="8892" y="8765"/>
                  </a:lnTo>
                  <a:lnTo>
                    <a:pt x="9367" y="8226"/>
                  </a:lnTo>
                  <a:lnTo>
                    <a:pt x="9863" y="7686"/>
                  </a:lnTo>
                  <a:lnTo>
                    <a:pt x="10379" y="7157"/>
                  </a:lnTo>
                  <a:lnTo>
                    <a:pt x="10915" y="6627"/>
                  </a:lnTo>
                  <a:lnTo>
                    <a:pt x="11471" y="6108"/>
                  </a:lnTo>
                  <a:lnTo>
                    <a:pt x="11754" y="5854"/>
                  </a:lnTo>
                  <a:lnTo>
                    <a:pt x="12048" y="5599"/>
                  </a:lnTo>
                  <a:lnTo>
                    <a:pt x="12351" y="5355"/>
                  </a:lnTo>
                  <a:lnTo>
                    <a:pt x="12655" y="5100"/>
                  </a:lnTo>
                  <a:lnTo>
                    <a:pt x="12968" y="4866"/>
                  </a:lnTo>
                  <a:lnTo>
                    <a:pt x="13282" y="4632"/>
                  </a:lnTo>
                  <a:lnTo>
                    <a:pt x="13605" y="4398"/>
                  </a:lnTo>
                  <a:lnTo>
                    <a:pt x="13939" y="4174"/>
                  </a:lnTo>
                  <a:lnTo>
                    <a:pt x="14283" y="3950"/>
                  </a:lnTo>
                  <a:lnTo>
                    <a:pt x="14637" y="3736"/>
                  </a:lnTo>
                  <a:lnTo>
                    <a:pt x="14991" y="3523"/>
                  </a:lnTo>
                  <a:lnTo>
                    <a:pt x="15355" y="3319"/>
                  </a:lnTo>
                  <a:lnTo>
                    <a:pt x="15730" y="3126"/>
                  </a:lnTo>
                  <a:lnTo>
                    <a:pt x="16114" y="2932"/>
                  </a:lnTo>
                  <a:lnTo>
                    <a:pt x="16508" y="2749"/>
                  </a:lnTo>
                  <a:lnTo>
                    <a:pt x="16913" y="2576"/>
                  </a:lnTo>
                  <a:lnTo>
                    <a:pt x="17308" y="2413"/>
                  </a:lnTo>
                  <a:lnTo>
                    <a:pt x="17712" y="2260"/>
                  </a:lnTo>
                  <a:lnTo>
                    <a:pt x="18127" y="2128"/>
                  </a:lnTo>
                  <a:lnTo>
                    <a:pt x="18542" y="1996"/>
                  </a:lnTo>
                  <a:lnTo>
                    <a:pt x="18966" y="1874"/>
                  </a:lnTo>
                  <a:lnTo>
                    <a:pt x="19391" y="1762"/>
                  </a:lnTo>
                  <a:lnTo>
                    <a:pt x="19826" y="1650"/>
                  </a:lnTo>
                  <a:lnTo>
                    <a:pt x="20261" y="1558"/>
                  </a:lnTo>
                  <a:lnTo>
                    <a:pt x="20696" y="1476"/>
                  </a:lnTo>
                  <a:lnTo>
                    <a:pt x="21141" y="1395"/>
                  </a:lnTo>
                  <a:lnTo>
                    <a:pt x="21586" y="1324"/>
                  </a:lnTo>
                  <a:lnTo>
                    <a:pt x="22041" y="1263"/>
                  </a:lnTo>
                  <a:lnTo>
                    <a:pt x="22487" y="1202"/>
                  </a:lnTo>
                  <a:lnTo>
                    <a:pt x="22942" y="1161"/>
                  </a:lnTo>
                  <a:lnTo>
                    <a:pt x="23397" y="1120"/>
                  </a:lnTo>
                  <a:lnTo>
                    <a:pt x="23852" y="1079"/>
                  </a:lnTo>
                  <a:lnTo>
                    <a:pt x="24307" y="1059"/>
                  </a:lnTo>
                  <a:lnTo>
                    <a:pt x="24762" y="1029"/>
                  </a:lnTo>
                  <a:lnTo>
                    <a:pt x="25673" y="1008"/>
                  </a:lnTo>
                  <a:lnTo>
                    <a:pt x="26573" y="998"/>
                  </a:lnTo>
                  <a:lnTo>
                    <a:pt x="27473" y="1018"/>
                  </a:lnTo>
                  <a:lnTo>
                    <a:pt x="28363" y="1049"/>
                  </a:lnTo>
                  <a:lnTo>
                    <a:pt x="29233" y="1100"/>
                  </a:lnTo>
                  <a:lnTo>
                    <a:pt x="30083" y="1171"/>
                  </a:lnTo>
                  <a:lnTo>
                    <a:pt x="30923" y="1242"/>
                  </a:lnTo>
                  <a:lnTo>
                    <a:pt x="31732" y="1334"/>
                  </a:lnTo>
                  <a:lnTo>
                    <a:pt x="32511" y="1436"/>
                  </a:lnTo>
                  <a:lnTo>
                    <a:pt x="33259" y="1538"/>
                  </a:lnTo>
                  <a:lnTo>
                    <a:pt x="33977" y="1639"/>
                  </a:lnTo>
                  <a:lnTo>
                    <a:pt x="34655" y="1751"/>
                  </a:lnTo>
                  <a:lnTo>
                    <a:pt x="35292" y="1863"/>
                  </a:lnTo>
                  <a:lnTo>
                    <a:pt x="35889" y="1975"/>
                  </a:lnTo>
                  <a:lnTo>
                    <a:pt x="36435" y="2077"/>
                  </a:lnTo>
                  <a:lnTo>
                    <a:pt x="37376" y="2281"/>
                  </a:lnTo>
                  <a:lnTo>
                    <a:pt x="38084" y="2444"/>
                  </a:lnTo>
                  <a:lnTo>
                    <a:pt x="38539" y="2556"/>
                  </a:lnTo>
                  <a:lnTo>
                    <a:pt x="38711" y="2596"/>
                  </a:lnTo>
                  <a:lnTo>
                    <a:pt x="38812" y="2606"/>
                  </a:lnTo>
                  <a:lnTo>
                    <a:pt x="38903" y="2606"/>
                  </a:lnTo>
                  <a:lnTo>
                    <a:pt x="38994" y="2586"/>
                  </a:lnTo>
                  <a:lnTo>
                    <a:pt x="39085" y="2545"/>
                  </a:lnTo>
                  <a:lnTo>
                    <a:pt x="39156" y="2494"/>
                  </a:lnTo>
                  <a:lnTo>
                    <a:pt x="39227" y="2423"/>
                  </a:lnTo>
                  <a:lnTo>
                    <a:pt x="39278" y="2342"/>
                  </a:lnTo>
                  <a:lnTo>
                    <a:pt x="39308" y="2250"/>
                  </a:lnTo>
                  <a:lnTo>
                    <a:pt x="39328" y="2148"/>
                  </a:lnTo>
                  <a:lnTo>
                    <a:pt x="39328" y="2057"/>
                  </a:lnTo>
                  <a:lnTo>
                    <a:pt x="39298" y="1965"/>
                  </a:lnTo>
                  <a:lnTo>
                    <a:pt x="39268" y="1874"/>
                  </a:lnTo>
                  <a:lnTo>
                    <a:pt x="39207" y="1802"/>
                  </a:lnTo>
                  <a:lnTo>
                    <a:pt x="39146" y="1731"/>
                  </a:lnTo>
                  <a:lnTo>
                    <a:pt x="39065" y="1680"/>
                  </a:lnTo>
                  <a:lnTo>
                    <a:pt x="38964" y="1650"/>
                  </a:lnTo>
                  <a:lnTo>
                    <a:pt x="38580" y="1548"/>
                  </a:lnTo>
                  <a:lnTo>
                    <a:pt x="37750" y="1354"/>
                  </a:lnTo>
                  <a:lnTo>
                    <a:pt x="37174" y="1222"/>
                  </a:lnTo>
                  <a:lnTo>
                    <a:pt x="36506" y="1090"/>
                  </a:lnTo>
                  <a:lnTo>
                    <a:pt x="35758" y="937"/>
                  </a:lnTo>
                  <a:lnTo>
                    <a:pt x="34928" y="784"/>
                  </a:lnTo>
                  <a:lnTo>
                    <a:pt x="34028" y="642"/>
                  </a:lnTo>
                  <a:lnTo>
                    <a:pt x="33067" y="499"/>
                  </a:lnTo>
                  <a:lnTo>
                    <a:pt x="32045" y="367"/>
                  </a:lnTo>
                  <a:lnTo>
                    <a:pt x="30983" y="245"/>
                  </a:lnTo>
                  <a:lnTo>
                    <a:pt x="30427" y="194"/>
                  </a:lnTo>
                  <a:lnTo>
                    <a:pt x="29871" y="143"/>
                  </a:lnTo>
                  <a:lnTo>
                    <a:pt x="29294" y="102"/>
                  </a:lnTo>
                  <a:lnTo>
                    <a:pt x="28717" y="72"/>
                  </a:lnTo>
                  <a:lnTo>
                    <a:pt x="28131" y="41"/>
                  </a:lnTo>
                  <a:lnTo>
                    <a:pt x="27544" y="21"/>
                  </a:lnTo>
                  <a:lnTo>
                    <a:pt x="26947" y="11"/>
                  </a:lnTo>
                  <a:lnTo>
                    <a:pt x="2635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2"/>
            <p:cNvSpPr/>
            <p:nvPr/>
          </p:nvSpPr>
          <p:spPr>
            <a:xfrm rot="10800000">
              <a:off x="1109943" y="2469909"/>
              <a:ext cx="393735" cy="81776"/>
            </a:xfrm>
            <a:custGeom>
              <a:avLst/>
              <a:gdLst/>
              <a:ahLst/>
              <a:cxnLst/>
              <a:rect l="l" t="t" r="r" b="b"/>
              <a:pathLst>
                <a:path w="42303" h="8786" extrusionOk="0">
                  <a:moveTo>
                    <a:pt x="37771" y="0"/>
                  </a:moveTo>
                  <a:lnTo>
                    <a:pt x="35292" y="11"/>
                  </a:lnTo>
                  <a:lnTo>
                    <a:pt x="33907" y="21"/>
                  </a:lnTo>
                  <a:lnTo>
                    <a:pt x="32460" y="41"/>
                  </a:lnTo>
                  <a:lnTo>
                    <a:pt x="30953" y="72"/>
                  </a:lnTo>
                  <a:lnTo>
                    <a:pt x="29416" y="112"/>
                  </a:lnTo>
                  <a:lnTo>
                    <a:pt x="27858" y="153"/>
                  </a:lnTo>
                  <a:lnTo>
                    <a:pt x="26290" y="214"/>
                  </a:lnTo>
                  <a:lnTo>
                    <a:pt x="24732" y="285"/>
                  </a:lnTo>
                  <a:lnTo>
                    <a:pt x="23205" y="377"/>
                  </a:lnTo>
                  <a:lnTo>
                    <a:pt x="21718" y="479"/>
                  </a:lnTo>
                  <a:lnTo>
                    <a:pt x="20292" y="591"/>
                  </a:lnTo>
                  <a:lnTo>
                    <a:pt x="19614" y="662"/>
                  </a:lnTo>
                  <a:lnTo>
                    <a:pt x="18946" y="723"/>
                  </a:lnTo>
                  <a:lnTo>
                    <a:pt x="18309" y="805"/>
                  </a:lnTo>
                  <a:lnTo>
                    <a:pt x="17692" y="876"/>
                  </a:lnTo>
                  <a:lnTo>
                    <a:pt x="17105" y="967"/>
                  </a:lnTo>
                  <a:lnTo>
                    <a:pt x="16549" y="1049"/>
                  </a:lnTo>
                  <a:lnTo>
                    <a:pt x="16033" y="1151"/>
                  </a:lnTo>
                  <a:lnTo>
                    <a:pt x="15538" y="1242"/>
                  </a:lnTo>
                  <a:lnTo>
                    <a:pt x="15224" y="1314"/>
                  </a:lnTo>
                  <a:lnTo>
                    <a:pt x="14910" y="1395"/>
                  </a:lnTo>
                  <a:lnTo>
                    <a:pt x="14607" y="1476"/>
                  </a:lnTo>
                  <a:lnTo>
                    <a:pt x="14304" y="1568"/>
                  </a:lnTo>
                  <a:lnTo>
                    <a:pt x="13707" y="1751"/>
                  </a:lnTo>
                  <a:lnTo>
                    <a:pt x="13130" y="1965"/>
                  </a:lnTo>
                  <a:lnTo>
                    <a:pt x="12564" y="2189"/>
                  </a:lnTo>
                  <a:lnTo>
                    <a:pt x="12018" y="2423"/>
                  </a:lnTo>
                  <a:lnTo>
                    <a:pt x="11481" y="2678"/>
                  </a:lnTo>
                  <a:lnTo>
                    <a:pt x="10955" y="2942"/>
                  </a:lnTo>
                  <a:lnTo>
                    <a:pt x="10450" y="3217"/>
                  </a:lnTo>
                  <a:lnTo>
                    <a:pt x="9944" y="3502"/>
                  </a:lnTo>
                  <a:lnTo>
                    <a:pt x="9458" y="3787"/>
                  </a:lnTo>
                  <a:lnTo>
                    <a:pt x="8983" y="4082"/>
                  </a:lnTo>
                  <a:lnTo>
                    <a:pt x="8052" y="4663"/>
                  </a:lnTo>
                  <a:lnTo>
                    <a:pt x="7152" y="5253"/>
                  </a:lnTo>
                  <a:lnTo>
                    <a:pt x="6232" y="5854"/>
                  </a:lnTo>
                  <a:lnTo>
                    <a:pt x="5777" y="6139"/>
                  </a:lnTo>
                  <a:lnTo>
                    <a:pt x="5342" y="6414"/>
                  </a:lnTo>
                  <a:lnTo>
                    <a:pt x="4917" y="6658"/>
                  </a:lnTo>
                  <a:lnTo>
                    <a:pt x="4492" y="6892"/>
                  </a:lnTo>
                  <a:lnTo>
                    <a:pt x="4087" y="7106"/>
                  </a:lnTo>
                  <a:lnTo>
                    <a:pt x="3683" y="7299"/>
                  </a:lnTo>
                  <a:lnTo>
                    <a:pt x="3278" y="7462"/>
                  </a:lnTo>
                  <a:lnTo>
                    <a:pt x="3086" y="7523"/>
                  </a:lnTo>
                  <a:lnTo>
                    <a:pt x="2894" y="7594"/>
                  </a:lnTo>
                  <a:lnTo>
                    <a:pt x="2702" y="7645"/>
                  </a:lnTo>
                  <a:lnTo>
                    <a:pt x="2509" y="7696"/>
                  </a:lnTo>
                  <a:lnTo>
                    <a:pt x="2317" y="7737"/>
                  </a:lnTo>
                  <a:lnTo>
                    <a:pt x="2125" y="7768"/>
                  </a:lnTo>
                  <a:lnTo>
                    <a:pt x="1933" y="7788"/>
                  </a:lnTo>
                  <a:lnTo>
                    <a:pt x="1741" y="7798"/>
                  </a:lnTo>
                  <a:lnTo>
                    <a:pt x="1366" y="7798"/>
                  </a:lnTo>
                  <a:lnTo>
                    <a:pt x="1184" y="7778"/>
                  </a:lnTo>
                  <a:lnTo>
                    <a:pt x="992" y="7757"/>
                  </a:lnTo>
                  <a:lnTo>
                    <a:pt x="810" y="7717"/>
                  </a:lnTo>
                  <a:lnTo>
                    <a:pt x="618" y="7666"/>
                  </a:lnTo>
                  <a:lnTo>
                    <a:pt x="527" y="7656"/>
                  </a:lnTo>
                  <a:lnTo>
                    <a:pt x="426" y="7656"/>
                  </a:lnTo>
                  <a:lnTo>
                    <a:pt x="335" y="7676"/>
                  </a:lnTo>
                  <a:lnTo>
                    <a:pt x="254" y="7717"/>
                  </a:lnTo>
                  <a:lnTo>
                    <a:pt x="173" y="7768"/>
                  </a:lnTo>
                  <a:lnTo>
                    <a:pt x="112" y="7839"/>
                  </a:lnTo>
                  <a:lnTo>
                    <a:pt x="51" y="7920"/>
                  </a:lnTo>
                  <a:lnTo>
                    <a:pt x="21" y="8012"/>
                  </a:lnTo>
                  <a:lnTo>
                    <a:pt x="1" y="8103"/>
                  </a:lnTo>
                  <a:lnTo>
                    <a:pt x="1" y="8205"/>
                  </a:lnTo>
                  <a:lnTo>
                    <a:pt x="21" y="8297"/>
                  </a:lnTo>
                  <a:lnTo>
                    <a:pt x="61" y="8378"/>
                  </a:lnTo>
                  <a:lnTo>
                    <a:pt x="112" y="8460"/>
                  </a:lnTo>
                  <a:lnTo>
                    <a:pt x="183" y="8521"/>
                  </a:lnTo>
                  <a:lnTo>
                    <a:pt x="264" y="8572"/>
                  </a:lnTo>
                  <a:lnTo>
                    <a:pt x="355" y="8612"/>
                  </a:lnTo>
                  <a:lnTo>
                    <a:pt x="577" y="8673"/>
                  </a:lnTo>
                  <a:lnTo>
                    <a:pt x="810" y="8714"/>
                  </a:lnTo>
                  <a:lnTo>
                    <a:pt x="1033" y="8745"/>
                  </a:lnTo>
                  <a:lnTo>
                    <a:pt x="1255" y="8775"/>
                  </a:lnTo>
                  <a:lnTo>
                    <a:pt x="1478" y="8785"/>
                  </a:lnTo>
                  <a:lnTo>
                    <a:pt x="1700" y="8775"/>
                  </a:lnTo>
                  <a:lnTo>
                    <a:pt x="1923" y="8765"/>
                  </a:lnTo>
                  <a:lnTo>
                    <a:pt x="2145" y="8745"/>
                  </a:lnTo>
                  <a:lnTo>
                    <a:pt x="2368" y="8714"/>
                  </a:lnTo>
                  <a:lnTo>
                    <a:pt x="2590" y="8673"/>
                  </a:lnTo>
                  <a:lnTo>
                    <a:pt x="2813" y="8623"/>
                  </a:lnTo>
                  <a:lnTo>
                    <a:pt x="3035" y="8562"/>
                  </a:lnTo>
                  <a:lnTo>
                    <a:pt x="3258" y="8500"/>
                  </a:lnTo>
                  <a:lnTo>
                    <a:pt x="3491" y="8419"/>
                  </a:lnTo>
                  <a:lnTo>
                    <a:pt x="3713" y="8338"/>
                  </a:lnTo>
                  <a:lnTo>
                    <a:pt x="3936" y="8246"/>
                  </a:lnTo>
                  <a:lnTo>
                    <a:pt x="4391" y="8042"/>
                  </a:lnTo>
                  <a:lnTo>
                    <a:pt x="4846" y="7818"/>
                  </a:lnTo>
                  <a:lnTo>
                    <a:pt x="5301" y="7564"/>
                  </a:lnTo>
                  <a:lnTo>
                    <a:pt x="5766" y="7289"/>
                  </a:lnTo>
                  <a:lnTo>
                    <a:pt x="6242" y="7004"/>
                  </a:lnTo>
                  <a:lnTo>
                    <a:pt x="6717" y="6709"/>
                  </a:lnTo>
                  <a:lnTo>
                    <a:pt x="7688" y="6067"/>
                  </a:lnTo>
                  <a:lnTo>
                    <a:pt x="8558" y="5508"/>
                  </a:lnTo>
                  <a:lnTo>
                    <a:pt x="9458" y="4938"/>
                  </a:lnTo>
                  <a:lnTo>
                    <a:pt x="9914" y="4653"/>
                  </a:lnTo>
                  <a:lnTo>
                    <a:pt x="10389" y="4378"/>
                  </a:lnTo>
                  <a:lnTo>
                    <a:pt x="10875" y="4103"/>
                  </a:lnTo>
                  <a:lnTo>
                    <a:pt x="11360" y="3838"/>
                  </a:lnTo>
                  <a:lnTo>
                    <a:pt x="11866" y="3584"/>
                  </a:lnTo>
                  <a:lnTo>
                    <a:pt x="12382" y="3339"/>
                  </a:lnTo>
                  <a:lnTo>
                    <a:pt x="12908" y="3105"/>
                  </a:lnTo>
                  <a:lnTo>
                    <a:pt x="13454" y="2891"/>
                  </a:lnTo>
                  <a:lnTo>
                    <a:pt x="14000" y="2688"/>
                  </a:lnTo>
                  <a:lnTo>
                    <a:pt x="14567" y="2505"/>
                  </a:lnTo>
                  <a:lnTo>
                    <a:pt x="15143" y="2342"/>
                  </a:lnTo>
                  <a:lnTo>
                    <a:pt x="15447" y="2270"/>
                  </a:lnTo>
                  <a:lnTo>
                    <a:pt x="15740" y="2199"/>
                  </a:lnTo>
                  <a:lnTo>
                    <a:pt x="16418" y="2067"/>
                  </a:lnTo>
                  <a:lnTo>
                    <a:pt x="17166" y="1945"/>
                  </a:lnTo>
                  <a:lnTo>
                    <a:pt x="17965" y="1833"/>
                  </a:lnTo>
                  <a:lnTo>
                    <a:pt x="18825" y="1731"/>
                  </a:lnTo>
                  <a:lnTo>
                    <a:pt x="19725" y="1629"/>
                  </a:lnTo>
                  <a:lnTo>
                    <a:pt x="20676" y="1548"/>
                  </a:lnTo>
                  <a:lnTo>
                    <a:pt x="21667" y="1466"/>
                  </a:lnTo>
                  <a:lnTo>
                    <a:pt x="22679" y="1395"/>
                  </a:lnTo>
                  <a:lnTo>
                    <a:pt x="23731" y="1334"/>
                  </a:lnTo>
                  <a:lnTo>
                    <a:pt x="24793" y="1273"/>
                  </a:lnTo>
                  <a:lnTo>
                    <a:pt x="25865" y="1222"/>
                  </a:lnTo>
                  <a:lnTo>
                    <a:pt x="26958" y="1171"/>
                  </a:lnTo>
                  <a:lnTo>
                    <a:pt x="29132" y="1100"/>
                  </a:lnTo>
                  <a:lnTo>
                    <a:pt x="31277" y="1049"/>
                  </a:lnTo>
                  <a:lnTo>
                    <a:pt x="33340" y="1018"/>
                  </a:lnTo>
                  <a:lnTo>
                    <a:pt x="35282" y="998"/>
                  </a:lnTo>
                  <a:lnTo>
                    <a:pt x="37063" y="988"/>
                  </a:lnTo>
                  <a:lnTo>
                    <a:pt x="38620" y="988"/>
                  </a:lnTo>
                  <a:lnTo>
                    <a:pt x="40916" y="998"/>
                  </a:lnTo>
                  <a:lnTo>
                    <a:pt x="41807" y="1008"/>
                  </a:lnTo>
                  <a:lnTo>
                    <a:pt x="41817" y="1008"/>
                  </a:lnTo>
                  <a:lnTo>
                    <a:pt x="41918" y="998"/>
                  </a:lnTo>
                  <a:lnTo>
                    <a:pt x="41999" y="967"/>
                  </a:lnTo>
                  <a:lnTo>
                    <a:pt x="42090" y="927"/>
                  </a:lnTo>
                  <a:lnTo>
                    <a:pt x="42161" y="866"/>
                  </a:lnTo>
                  <a:lnTo>
                    <a:pt x="42221" y="794"/>
                  </a:lnTo>
                  <a:lnTo>
                    <a:pt x="42262" y="713"/>
                  </a:lnTo>
                  <a:lnTo>
                    <a:pt x="42292" y="621"/>
                  </a:lnTo>
                  <a:lnTo>
                    <a:pt x="42302" y="520"/>
                  </a:lnTo>
                  <a:lnTo>
                    <a:pt x="42292" y="428"/>
                  </a:lnTo>
                  <a:lnTo>
                    <a:pt x="42272" y="336"/>
                  </a:lnTo>
                  <a:lnTo>
                    <a:pt x="42221" y="245"/>
                  </a:lnTo>
                  <a:lnTo>
                    <a:pt x="42161" y="173"/>
                  </a:lnTo>
                  <a:lnTo>
                    <a:pt x="42090" y="112"/>
                  </a:lnTo>
                  <a:lnTo>
                    <a:pt x="42009" y="72"/>
                  </a:lnTo>
                  <a:lnTo>
                    <a:pt x="41918" y="41"/>
                  </a:lnTo>
                  <a:lnTo>
                    <a:pt x="41827" y="31"/>
                  </a:lnTo>
                  <a:lnTo>
                    <a:pt x="40573" y="11"/>
                  </a:lnTo>
                  <a:lnTo>
                    <a:pt x="39338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2"/>
            <p:cNvSpPr/>
            <p:nvPr/>
          </p:nvSpPr>
          <p:spPr>
            <a:xfrm rot="10800000">
              <a:off x="1335334" y="2565609"/>
              <a:ext cx="176340" cy="43680"/>
            </a:xfrm>
            <a:custGeom>
              <a:avLst/>
              <a:gdLst/>
              <a:ahLst/>
              <a:cxnLst/>
              <a:rect l="l" t="t" r="r" b="b"/>
              <a:pathLst>
                <a:path w="18946" h="4693" extrusionOk="0">
                  <a:moveTo>
                    <a:pt x="18460" y="0"/>
                  </a:moveTo>
                  <a:lnTo>
                    <a:pt x="18399" y="10"/>
                  </a:lnTo>
                  <a:lnTo>
                    <a:pt x="18339" y="20"/>
                  </a:lnTo>
                  <a:lnTo>
                    <a:pt x="18278" y="41"/>
                  </a:lnTo>
                  <a:lnTo>
                    <a:pt x="18217" y="71"/>
                  </a:lnTo>
                  <a:lnTo>
                    <a:pt x="17863" y="275"/>
                  </a:lnTo>
                  <a:lnTo>
                    <a:pt x="17499" y="479"/>
                  </a:lnTo>
                  <a:lnTo>
                    <a:pt x="17135" y="662"/>
                  </a:lnTo>
                  <a:lnTo>
                    <a:pt x="16771" y="845"/>
                  </a:lnTo>
                  <a:lnTo>
                    <a:pt x="16407" y="1028"/>
                  </a:lnTo>
                  <a:lnTo>
                    <a:pt x="16032" y="1191"/>
                  </a:lnTo>
                  <a:lnTo>
                    <a:pt x="15668" y="1354"/>
                  </a:lnTo>
                  <a:lnTo>
                    <a:pt x="15294" y="1507"/>
                  </a:lnTo>
                  <a:lnTo>
                    <a:pt x="14920" y="1659"/>
                  </a:lnTo>
                  <a:lnTo>
                    <a:pt x="14546" y="1802"/>
                  </a:lnTo>
                  <a:lnTo>
                    <a:pt x="14171" y="1934"/>
                  </a:lnTo>
                  <a:lnTo>
                    <a:pt x="13787" y="2056"/>
                  </a:lnTo>
                  <a:lnTo>
                    <a:pt x="13038" y="2301"/>
                  </a:lnTo>
                  <a:lnTo>
                    <a:pt x="12280" y="2514"/>
                  </a:lnTo>
                  <a:lnTo>
                    <a:pt x="11531" y="2708"/>
                  </a:lnTo>
                  <a:lnTo>
                    <a:pt x="10793" y="2881"/>
                  </a:lnTo>
                  <a:lnTo>
                    <a:pt x="10054" y="3034"/>
                  </a:lnTo>
                  <a:lnTo>
                    <a:pt x="9326" y="3166"/>
                  </a:lnTo>
                  <a:lnTo>
                    <a:pt x="8618" y="3278"/>
                  </a:lnTo>
                  <a:lnTo>
                    <a:pt x="7920" y="3370"/>
                  </a:lnTo>
                  <a:lnTo>
                    <a:pt x="7242" y="3461"/>
                  </a:lnTo>
                  <a:lnTo>
                    <a:pt x="6585" y="3522"/>
                  </a:lnTo>
                  <a:lnTo>
                    <a:pt x="5938" y="3583"/>
                  </a:lnTo>
                  <a:lnTo>
                    <a:pt x="5331" y="3624"/>
                  </a:lnTo>
                  <a:lnTo>
                    <a:pt x="4744" y="3655"/>
                  </a:lnTo>
                  <a:lnTo>
                    <a:pt x="4178" y="3675"/>
                  </a:lnTo>
                  <a:lnTo>
                    <a:pt x="3652" y="3695"/>
                  </a:lnTo>
                  <a:lnTo>
                    <a:pt x="2276" y="3695"/>
                  </a:lnTo>
                  <a:lnTo>
                    <a:pt x="1558" y="3675"/>
                  </a:lnTo>
                  <a:lnTo>
                    <a:pt x="1012" y="3644"/>
                  </a:lnTo>
                  <a:lnTo>
                    <a:pt x="526" y="3614"/>
                  </a:lnTo>
                  <a:lnTo>
                    <a:pt x="435" y="3614"/>
                  </a:lnTo>
                  <a:lnTo>
                    <a:pt x="344" y="3634"/>
                  </a:lnTo>
                  <a:lnTo>
                    <a:pt x="253" y="3675"/>
                  </a:lnTo>
                  <a:lnTo>
                    <a:pt x="182" y="3726"/>
                  </a:lnTo>
                  <a:lnTo>
                    <a:pt x="111" y="3787"/>
                  </a:lnTo>
                  <a:lnTo>
                    <a:pt x="61" y="3868"/>
                  </a:lnTo>
                  <a:lnTo>
                    <a:pt x="20" y="3960"/>
                  </a:lnTo>
                  <a:lnTo>
                    <a:pt x="0" y="4052"/>
                  </a:lnTo>
                  <a:lnTo>
                    <a:pt x="0" y="4153"/>
                  </a:lnTo>
                  <a:lnTo>
                    <a:pt x="20" y="4245"/>
                  </a:lnTo>
                  <a:lnTo>
                    <a:pt x="61" y="4337"/>
                  </a:lnTo>
                  <a:lnTo>
                    <a:pt x="111" y="4418"/>
                  </a:lnTo>
                  <a:lnTo>
                    <a:pt x="172" y="4479"/>
                  </a:lnTo>
                  <a:lnTo>
                    <a:pt x="253" y="4530"/>
                  </a:lnTo>
                  <a:lnTo>
                    <a:pt x="344" y="4571"/>
                  </a:lnTo>
                  <a:lnTo>
                    <a:pt x="435" y="4591"/>
                  </a:lnTo>
                  <a:lnTo>
                    <a:pt x="627" y="4611"/>
                  </a:lnTo>
                  <a:lnTo>
                    <a:pt x="1022" y="4632"/>
                  </a:lnTo>
                  <a:lnTo>
                    <a:pt x="1608" y="4662"/>
                  </a:lnTo>
                  <a:lnTo>
                    <a:pt x="2367" y="4683"/>
                  </a:lnTo>
                  <a:lnTo>
                    <a:pt x="3287" y="4693"/>
                  </a:lnTo>
                  <a:lnTo>
                    <a:pt x="3793" y="4683"/>
                  </a:lnTo>
                  <a:lnTo>
                    <a:pt x="4339" y="4673"/>
                  </a:lnTo>
                  <a:lnTo>
                    <a:pt x="4916" y="4642"/>
                  </a:lnTo>
                  <a:lnTo>
                    <a:pt x="5513" y="4611"/>
                  </a:lnTo>
                  <a:lnTo>
                    <a:pt x="6150" y="4571"/>
                  </a:lnTo>
                  <a:lnTo>
                    <a:pt x="6797" y="4510"/>
                  </a:lnTo>
                  <a:lnTo>
                    <a:pt x="7475" y="4438"/>
                  </a:lnTo>
                  <a:lnTo>
                    <a:pt x="8163" y="4347"/>
                  </a:lnTo>
                  <a:lnTo>
                    <a:pt x="8871" y="4245"/>
                  </a:lnTo>
                  <a:lnTo>
                    <a:pt x="9599" y="4133"/>
                  </a:lnTo>
                  <a:lnTo>
                    <a:pt x="10338" y="3991"/>
                  </a:lnTo>
                  <a:lnTo>
                    <a:pt x="11086" y="3828"/>
                  </a:lnTo>
                  <a:lnTo>
                    <a:pt x="11845" y="3655"/>
                  </a:lnTo>
                  <a:lnTo>
                    <a:pt x="12614" y="3451"/>
                  </a:lnTo>
                  <a:lnTo>
                    <a:pt x="13382" y="3227"/>
                  </a:lnTo>
                  <a:lnTo>
                    <a:pt x="14151" y="2983"/>
                  </a:lnTo>
                  <a:lnTo>
                    <a:pt x="14535" y="2850"/>
                  </a:lnTo>
                  <a:lnTo>
                    <a:pt x="14930" y="2708"/>
                  </a:lnTo>
                  <a:lnTo>
                    <a:pt x="15314" y="2565"/>
                  </a:lnTo>
                  <a:lnTo>
                    <a:pt x="15699" y="2402"/>
                  </a:lnTo>
                  <a:lnTo>
                    <a:pt x="16073" y="2250"/>
                  </a:lnTo>
                  <a:lnTo>
                    <a:pt x="16457" y="2077"/>
                  </a:lnTo>
                  <a:lnTo>
                    <a:pt x="16842" y="1904"/>
                  </a:lnTo>
                  <a:lnTo>
                    <a:pt x="17216" y="1720"/>
                  </a:lnTo>
                  <a:lnTo>
                    <a:pt x="17590" y="1527"/>
                  </a:lnTo>
                  <a:lnTo>
                    <a:pt x="17964" y="1334"/>
                  </a:lnTo>
                  <a:lnTo>
                    <a:pt x="18339" y="1130"/>
                  </a:lnTo>
                  <a:lnTo>
                    <a:pt x="18713" y="916"/>
                  </a:lnTo>
                  <a:lnTo>
                    <a:pt x="18784" y="855"/>
                  </a:lnTo>
                  <a:lnTo>
                    <a:pt x="18855" y="784"/>
                  </a:lnTo>
                  <a:lnTo>
                    <a:pt x="18905" y="702"/>
                  </a:lnTo>
                  <a:lnTo>
                    <a:pt x="18935" y="611"/>
                  </a:lnTo>
                  <a:lnTo>
                    <a:pt x="18946" y="519"/>
                  </a:lnTo>
                  <a:lnTo>
                    <a:pt x="18946" y="428"/>
                  </a:lnTo>
                  <a:lnTo>
                    <a:pt x="18925" y="336"/>
                  </a:lnTo>
                  <a:lnTo>
                    <a:pt x="18885" y="244"/>
                  </a:lnTo>
                  <a:lnTo>
                    <a:pt x="18844" y="193"/>
                  </a:lnTo>
                  <a:lnTo>
                    <a:pt x="18804" y="143"/>
                  </a:lnTo>
                  <a:lnTo>
                    <a:pt x="18753" y="102"/>
                  </a:lnTo>
                  <a:lnTo>
                    <a:pt x="18703" y="61"/>
                  </a:lnTo>
                  <a:lnTo>
                    <a:pt x="18642" y="41"/>
                  </a:lnTo>
                  <a:lnTo>
                    <a:pt x="18581" y="20"/>
                  </a:lnTo>
                  <a:lnTo>
                    <a:pt x="18521" y="10"/>
                  </a:lnTo>
                  <a:lnTo>
                    <a:pt x="1846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2"/>
            <p:cNvSpPr/>
            <p:nvPr/>
          </p:nvSpPr>
          <p:spPr>
            <a:xfrm rot="10800000">
              <a:off x="1530400" y="2421017"/>
              <a:ext cx="74674" cy="154644"/>
            </a:xfrm>
            <a:custGeom>
              <a:avLst/>
              <a:gdLst/>
              <a:ahLst/>
              <a:cxnLst/>
              <a:rect l="l" t="t" r="r" b="b"/>
              <a:pathLst>
                <a:path w="8023" h="16615" extrusionOk="0">
                  <a:moveTo>
                    <a:pt x="4553" y="1"/>
                  </a:moveTo>
                  <a:lnTo>
                    <a:pt x="4462" y="11"/>
                  </a:lnTo>
                  <a:lnTo>
                    <a:pt x="4371" y="42"/>
                  </a:lnTo>
                  <a:lnTo>
                    <a:pt x="4280" y="82"/>
                  </a:lnTo>
                  <a:lnTo>
                    <a:pt x="4209" y="143"/>
                  </a:lnTo>
                  <a:lnTo>
                    <a:pt x="4148" y="215"/>
                  </a:lnTo>
                  <a:lnTo>
                    <a:pt x="4108" y="306"/>
                  </a:lnTo>
                  <a:lnTo>
                    <a:pt x="4077" y="388"/>
                  </a:lnTo>
                  <a:lnTo>
                    <a:pt x="4067" y="490"/>
                  </a:lnTo>
                  <a:lnTo>
                    <a:pt x="4077" y="581"/>
                  </a:lnTo>
                  <a:lnTo>
                    <a:pt x="4108" y="673"/>
                  </a:lnTo>
                  <a:lnTo>
                    <a:pt x="4360" y="1324"/>
                  </a:lnTo>
                  <a:lnTo>
                    <a:pt x="4654" y="2088"/>
                  </a:lnTo>
                  <a:lnTo>
                    <a:pt x="4957" y="2953"/>
                  </a:lnTo>
                  <a:lnTo>
                    <a:pt x="5281" y="3890"/>
                  </a:lnTo>
                  <a:lnTo>
                    <a:pt x="5594" y="4887"/>
                  </a:lnTo>
                  <a:lnTo>
                    <a:pt x="5908" y="5925"/>
                  </a:lnTo>
                  <a:lnTo>
                    <a:pt x="6050" y="6455"/>
                  </a:lnTo>
                  <a:lnTo>
                    <a:pt x="6191" y="6994"/>
                  </a:lnTo>
                  <a:lnTo>
                    <a:pt x="6333" y="7534"/>
                  </a:lnTo>
                  <a:lnTo>
                    <a:pt x="6454" y="8073"/>
                  </a:lnTo>
                  <a:lnTo>
                    <a:pt x="6576" y="8603"/>
                  </a:lnTo>
                  <a:lnTo>
                    <a:pt x="6687" y="9142"/>
                  </a:lnTo>
                  <a:lnTo>
                    <a:pt x="6778" y="9661"/>
                  </a:lnTo>
                  <a:lnTo>
                    <a:pt x="6869" y="10181"/>
                  </a:lnTo>
                  <a:lnTo>
                    <a:pt x="6930" y="10690"/>
                  </a:lnTo>
                  <a:lnTo>
                    <a:pt x="6990" y="11188"/>
                  </a:lnTo>
                  <a:lnTo>
                    <a:pt x="7031" y="11667"/>
                  </a:lnTo>
                  <a:lnTo>
                    <a:pt x="7051" y="12125"/>
                  </a:lnTo>
                  <a:lnTo>
                    <a:pt x="7051" y="12573"/>
                  </a:lnTo>
                  <a:lnTo>
                    <a:pt x="7031" y="12990"/>
                  </a:lnTo>
                  <a:lnTo>
                    <a:pt x="6990" y="13387"/>
                  </a:lnTo>
                  <a:lnTo>
                    <a:pt x="6970" y="13581"/>
                  </a:lnTo>
                  <a:lnTo>
                    <a:pt x="6930" y="13764"/>
                  </a:lnTo>
                  <a:lnTo>
                    <a:pt x="6889" y="13937"/>
                  </a:lnTo>
                  <a:lnTo>
                    <a:pt x="6849" y="14110"/>
                  </a:lnTo>
                  <a:lnTo>
                    <a:pt x="6798" y="14263"/>
                  </a:lnTo>
                  <a:lnTo>
                    <a:pt x="6737" y="14415"/>
                  </a:lnTo>
                  <a:lnTo>
                    <a:pt x="6677" y="14568"/>
                  </a:lnTo>
                  <a:lnTo>
                    <a:pt x="6606" y="14700"/>
                  </a:lnTo>
                  <a:lnTo>
                    <a:pt x="6525" y="14833"/>
                  </a:lnTo>
                  <a:lnTo>
                    <a:pt x="6444" y="14955"/>
                  </a:lnTo>
                  <a:lnTo>
                    <a:pt x="6373" y="15036"/>
                  </a:lnTo>
                  <a:lnTo>
                    <a:pt x="6292" y="15108"/>
                  </a:lnTo>
                  <a:lnTo>
                    <a:pt x="6211" y="15189"/>
                  </a:lnTo>
                  <a:lnTo>
                    <a:pt x="6120" y="15250"/>
                  </a:lnTo>
                  <a:lnTo>
                    <a:pt x="6019" y="15311"/>
                  </a:lnTo>
                  <a:lnTo>
                    <a:pt x="5908" y="15372"/>
                  </a:lnTo>
                  <a:lnTo>
                    <a:pt x="5787" y="15423"/>
                  </a:lnTo>
                  <a:lnTo>
                    <a:pt x="5665" y="15474"/>
                  </a:lnTo>
                  <a:lnTo>
                    <a:pt x="5544" y="15515"/>
                  </a:lnTo>
                  <a:lnTo>
                    <a:pt x="5402" y="15545"/>
                  </a:lnTo>
                  <a:lnTo>
                    <a:pt x="5271" y="15576"/>
                  </a:lnTo>
                  <a:lnTo>
                    <a:pt x="5119" y="15596"/>
                  </a:lnTo>
                  <a:lnTo>
                    <a:pt x="4967" y="15617"/>
                  </a:lnTo>
                  <a:lnTo>
                    <a:pt x="4805" y="15627"/>
                  </a:lnTo>
                  <a:lnTo>
                    <a:pt x="4644" y="15637"/>
                  </a:lnTo>
                  <a:lnTo>
                    <a:pt x="4482" y="15627"/>
                  </a:lnTo>
                  <a:lnTo>
                    <a:pt x="4280" y="15627"/>
                  </a:lnTo>
                  <a:lnTo>
                    <a:pt x="4087" y="15606"/>
                  </a:lnTo>
                  <a:lnTo>
                    <a:pt x="3905" y="15586"/>
                  </a:lnTo>
                  <a:lnTo>
                    <a:pt x="3733" y="15556"/>
                  </a:lnTo>
                  <a:lnTo>
                    <a:pt x="3561" y="15515"/>
                  </a:lnTo>
                  <a:lnTo>
                    <a:pt x="3399" y="15474"/>
                  </a:lnTo>
                  <a:lnTo>
                    <a:pt x="3248" y="15433"/>
                  </a:lnTo>
                  <a:lnTo>
                    <a:pt x="3106" y="15382"/>
                  </a:lnTo>
                  <a:lnTo>
                    <a:pt x="2975" y="15332"/>
                  </a:lnTo>
                  <a:lnTo>
                    <a:pt x="2853" y="15281"/>
                  </a:lnTo>
                  <a:lnTo>
                    <a:pt x="2742" y="15230"/>
                  </a:lnTo>
                  <a:lnTo>
                    <a:pt x="2651" y="15179"/>
                  </a:lnTo>
                  <a:lnTo>
                    <a:pt x="2570" y="15128"/>
                  </a:lnTo>
                  <a:lnTo>
                    <a:pt x="2499" y="15067"/>
                  </a:lnTo>
                  <a:lnTo>
                    <a:pt x="2439" y="15016"/>
                  </a:lnTo>
                  <a:lnTo>
                    <a:pt x="2398" y="14975"/>
                  </a:lnTo>
                  <a:lnTo>
                    <a:pt x="2287" y="14792"/>
                  </a:lnTo>
                  <a:lnTo>
                    <a:pt x="2186" y="14568"/>
                  </a:lnTo>
                  <a:lnTo>
                    <a:pt x="2085" y="14314"/>
                  </a:lnTo>
                  <a:lnTo>
                    <a:pt x="1983" y="14029"/>
                  </a:lnTo>
                  <a:lnTo>
                    <a:pt x="1892" y="13723"/>
                  </a:lnTo>
                  <a:lnTo>
                    <a:pt x="1801" y="13377"/>
                  </a:lnTo>
                  <a:lnTo>
                    <a:pt x="1710" y="13011"/>
                  </a:lnTo>
                  <a:lnTo>
                    <a:pt x="1629" y="12624"/>
                  </a:lnTo>
                  <a:lnTo>
                    <a:pt x="1548" y="12217"/>
                  </a:lnTo>
                  <a:lnTo>
                    <a:pt x="1478" y="11799"/>
                  </a:lnTo>
                  <a:lnTo>
                    <a:pt x="1407" y="11361"/>
                  </a:lnTo>
                  <a:lnTo>
                    <a:pt x="1336" y="10914"/>
                  </a:lnTo>
                  <a:lnTo>
                    <a:pt x="1225" y="9997"/>
                  </a:lnTo>
                  <a:lnTo>
                    <a:pt x="1134" y="9061"/>
                  </a:lnTo>
                  <a:lnTo>
                    <a:pt x="1053" y="8145"/>
                  </a:lnTo>
                  <a:lnTo>
                    <a:pt x="1002" y="7239"/>
                  </a:lnTo>
                  <a:lnTo>
                    <a:pt x="982" y="6384"/>
                  </a:lnTo>
                  <a:lnTo>
                    <a:pt x="972" y="5987"/>
                  </a:lnTo>
                  <a:lnTo>
                    <a:pt x="972" y="5600"/>
                  </a:lnTo>
                  <a:lnTo>
                    <a:pt x="982" y="5243"/>
                  </a:lnTo>
                  <a:lnTo>
                    <a:pt x="1002" y="4908"/>
                  </a:lnTo>
                  <a:lnTo>
                    <a:pt x="1022" y="4602"/>
                  </a:lnTo>
                  <a:lnTo>
                    <a:pt x="1053" y="4317"/>
                  </a:lnTo>
                  <a:lnTo>
                    <a:pt x="1083" y="4073"/>
                  </a:lnTo>
                  <a:lnTo>
                    <a:pt x="1134" y="3869"/>
                  </a:lnTo>
                  <a:lnTo>
                    <a:pt x="1184" y="3696"/>
                  </a:lnTo>
                  <a:lnTo>
                    <a:pt x="1235" y="3554"/>
                  </a:lnTo>
                  <a:lnTo>
                    <a:pt x="1306" y="3594"/>
                  </a:lnTo>
                  <a:lnTo>
                    <a:pt x="1387" y="3655"/>
                  </a:lnTo>
                  <a:lnTo>
                    <a:pt x="1467" y="3737"/>
                  </a:lnTo>
                  <a:lnTo>
                    <a:pt x="1548" y="3839"/>
                  </a:lnTo>
                  <a:lnTo>
                    <a:pt x="1629" y="3951"/>
                  </a:lnTo>
                  <a:lnTo>
                    <a:pt x="1720" y="4083"/>
                  </a:lnTo>
                  <a:lnTo>
                    <a:pt x="1902" y="4399"/>
                  </a:lnTo>
                  <a:lnTo>
                    <a:pt x="2095" y="4765"/>
                  </a:lnTo>
                  <a:lnTo>
                    <a:pt x="2277" y="5182"/>
                  </a:lnTo>
                  <a:lnTo>
                    <a:pt x="2469" y="5640"/>
                  </a:lnTo>
                  <a:lnTo>
                    <a:pt x="2651" y="6139"/>
                  </a:lnTo>
                  <a:lnTo>
                    <a:pt x="2823" y="6669"/>
                  </a:lnTo>
                  <a:lnTo>
                    <a:pt x="2985" y="7229"/>
                  </a:lnTo>
                  <a:lnTo>
                    <a:pt x="3126" y="7799"/>
                  </a:lnTo>
                  <a:lnTo>
                    <a:pt x="3248" y="8389"/>
                  </a:lnTo>
                  <a:lnTo>
                    <a:pt x="3308" y="8684"/>
                  </a:lnTo>
                  <a:lnTo>
                    <a:pt x="3349" y="8979"/>
                  </a:lnTo>
                  <a:lnTo>
                    <a:pt x="3389" y="9275"/>
                  </a:lnTo>
                  <a:lnTo>
                    <a:pt x="3420" y="9570"/>
                  </a:lnTo>
                  <a:lnTo>
                    <a:pt x="3450" y="9865"/>
                  </a:lnTo>
                  <a:lnTo>
                    <a:pt x="3470" y="10150"/>
                  </a:lnTo>
                  <a:lnTo>
                    <a:pt x="3470" y="10435"/>
                  </a:lnTo>
                  <a:lnTo>
                    <a:pt x="3470" y="10720"/>
                  </a:lnTo>
                  <a:lnTo>
                    <a:pt x="3480" y="10822"/>
                  </a:lnTo>
                  <a:lnTo>
                    <a:pt x="3511" y="10914"/>
                  </a:lnTo>
                  <a:lnTo>
                    <a:pt x="3551" y="10995"/>
                  </a:lnTo>
                  <a:lnTo>
                    <a:pt x="3612" y="11066"/>
                  </a:lnTo>
                  <a:lnTo>
                    <a:pt x="3683" y="11127"/>
                  </a:lnTo>
                  <a:lnTo>
                    <a:pt x="3764" y="11178"/>
                  </a:lnTo>
                  <a:lnTo>
                    <a:pt x="3855" y="11209"/>
                  </a:lnTo>
                  <a:lnTo>
                    <a:pt x="3946" y="11219"/>
                  </a:lnTo>
                  <a:lnTo>
                    <a:pt x="4047" y="11209"/>
                  </a:lnTo>
                  <a:lnTo>
                    <a:pt x="4138" y="11178"/>
                  </a:lnTo>
                  <a:lnTo>
                    <a:pt x="4219" y="11138"/>
                  </a:lnTo>
                  <a:lnTo>
                    <a:pt x="4300" y="11076"/>
                  </a:lnTo>
                  <a:lnTo>
                    <a:pt x="4360" y="11005"/>
                  </a:lnTo>
                  <a:lnTo>
                    <a:pt x="4401" y="10924"/>
                  </a:lnTo>
                  <a:lnTo>
                    <a:pt x="4431" y="10842"/>
                  </a:lnTo>
                  <a:lnTo>
                    <a:pt x="4441" y="10741"/>
                  </a:lnTo>
                  <a:lnTo>
                    <a:pt x="4451" y="10476"/>
                  </a:lnTo>
                  <a:lnTo>
                    <a:pt x="4441" y="10201"/>
                  </a:lnTo>
                  <a:lnTo>
                    <a:pt x="4431" y="9916"/>
                  </a:lnTo>
                  <a:lnTo>
                    <a:pt x="4401" y="9631"/>
                  </a:lnTo>
                  <a:lnTo>
                    <a:pt x="4371" y="9346"/>
                  </a:lnTo>
                  <a:lnTo>
                    <a:pt x="4340" y="9051"/>
                  </a:lnTo>
                  <a:lnTo>
                    <a:pt x="4249" y="8450"/>
                  </a:lnTo>
                  <a:lnTo>
                    <a:pt x="4128" y="7849"/>
                  </a:lnTo>
                  <a:lnTo>
                    <a:pt x="3996" y="7249"/>
                  </a:lnTo>
                  <a:lnTo>
                    <a:pt x="3834" y="6658"/>
                  </a:lnTo>
                  <a:lnTo>
                    <a:pt x="3662" y="6078"/>
                  </a:lnTo>
                  <a:lnTo>
                    <a:pt x="3470" y="5528"/>
                  </a:lnTo>
                  <a:lnTo>
                    <a:pt x="3258" y="4999"/>
                  </a:lnTo>
                  <a:lnTo>
                    <a:pt x="3157" y="4745"/>
                  </a:lnTo>
                  <a:lnTo>
                    <a:pt x="3045" y="4511"/>
                  </a:lnTo>
                  <a:lnTo>
                    <a:pt x="2934" y="4276"/>
                  </a:lnTo>
                  <a:lnTo>
                    <a:pt x="2813" y="4063"/>
                  </a:lnTo>
                  <a:lnTo>
                    <a:pt x="2702" y="3849"/>
                  </a:lnTo>
                  <a:lnTo>
                    <a:pt x="2580" y="3655"/>
                  </a:lnTo>
                  <a:lnTo>
                    <a:pt x="2459" y="3472"/>
                  </a:lnTo>
                  <a:lnTo>
                    <a:pt x="2348" y="3309"/>
                  </a:lnTo>
                  <a:lnTo>
                    <a:pt x="2226" y="3157"/>
                  </a:lnTo>
                  <a:lnTo>
                    <a:pt x="2105" y="3024"/>
                  </a:lnTo>
                  <a:lnTo>
                    <a:pt x="1983" y="2912"/>
                  </a:lnTo>
                  <a:lnTo>
                    <a:pt x="1862" y="2810"/>
                  </a:lnTo>
                  <a:lnTo>
                    <a:pt x="1710" y="2709"/>
                  </a:lnTo>
                  <a:lnTo>
                    <a:pt x="1569" y="2637"/>
                  </a:lnTo>
                  <a:lnTo>
                    <a:pt x="1437" y="2597"/>
                  </a:lnTo>
                  <a:lnTo>
                    <a:pt x="1316" y="2566"/>
                  </a:lnTo>
                  <a:lnTo>
                    <a:pt x="1194" y="2556"/>
                  </a:lnTo>
                  <a:lnTo>
                    <a:pt x="1083" y="2566"/>
                  </a:lnTo>
                  <a:lnTo>
                    <a:pt x="992" y="2576"/>
                  </a:lnTo>
                  <a:lnTo>
                    <a:pt x="901" y="2607"/>
                  </a:lnTo>
                  <a:lnTo>
                    <a:pt x="830" y="2627"/>
                  </a:lnTo>
                  <a:lnTo>
                    <a:pt x="759" y="2668"/>
                  </a:lnTo>
                  <a:lnTo>
                    <a:pt x="699" y="2709"/>
                  </a:lnTo>
                  <a:lnTo>
                    <a:pt x="638" y="2760"/>
                  </a:lnTo>
                  <a:lnTo>
                    <a:pt x="537" y="2861"/>
                  </a:lnTo>
                  <a:lnTo>
                    <a:pt x="456" y="2973"/>
                  </a:lnTo>
                  <a:lnTo>
                    <a:pt x="395" y="3075"/>
                  </a:lnTo>
                  <a:lnTo>
                    <a:pt x="345" y="3187"/>
                  </a:lnTo>
                  <a:lnTo>
                    <a:pt x="284" y="3350"/>
                  </a:lnTo>
                  <a:lnTo>
                    <a:pt x="223" y="3564"/>
                  </a:lnTo>
                  <a:lnTo>
                    <a:pt x="173" y="3808"/>
                  </a:lnTo>
                  <a:lnTo>
                    <a:pt x="122" y="4093"/>
                  </a:lnTo>
                  <a:lnTo>
                    <a:pt x="82" y="4399"/>
                  </a:lnTo>
                  <a:lnTo>
                    <a:pt x="51" y="4734"/>
                  </a:lnTo>
                  <a:lnTo>
                    <a:pt x="31" y="5101"/>
                  </a:lnTo>
                  <a:lnTo>
                    <a:pt x="11" y="5478"/>
                  </a:lnTo>
                  <a:lnTo>
                    <a:pt x="1" y="5885"/>
                  </a:lnTo>
                  <a:lnTo>
                    <a:pt x="1" y="6302"/>
                  </a:lnTo>
                  <a:lnTo>
                    <a:pt x="11" y="6730"/>
                  </a:lnTo>
                  <a:lnTo>
                    <a:pt x="21" y="7178"/>
                  </a:lnTo>
                  <a:lnTo>
                    <a:pt x="41" y="7636"/>
                  </a:lnTo>
                  <a:lnTo>
                    <a:pt x="102" y="8572"/>
                  </a:lnTo>
                  <a:lnTo>
                    <a:pt x="183" y="9519"/>
                  </a:lnTo>
                  <a:lnTo>
                    <a:pt x="233" y="9997"/>
                  </a:lnTo>
                  <a:lnTo>
                    <a:pt x="284" y="10466"/>
                  </a:lnTo>
                  <a:lnTo>
                    <a:pt x="355" y="10934"/>
                  </a:lnTo>
                  <a:lnTo>
                    <a:pt x="416" y="11392"/>
                  </a:lnTo>
                  <a:lnTo>
                    <a:pt x="486" y="11840"/>
                  </a:lnTo>
                  <a:lnTo>
                    <a:pt x="567" y="12288"/>
                  </a:lnTo>
                  <a:lnTo>
                    <a:pt x="648" y="12705"/>
                  </a:lnTo>
                  <a:lnTo>
                    <a:pt x="739" y="13112"/>
                  </a:lnTo>
                  <a:lnTo>
                    <a:pt x="830" y="13509"/>
                  </a:lnTo>
                  <a:lnTo>
                    <a:pt x="931" y="13876"/>
                  </a:lnTo>
                  <a:lnTo>
                    <a:pt x="1033" y="14222"/>
                  </a:lnTo>
                  <a:lnTo>
                    <a:pt x="1134" y="14538"/>
                  </a:lnTo>
                  <a:lnTo>
                    <a:pt x="1245" y="14833"/>
                  </a:lnTo>
                  <a:lnTo>
                    <a:pt x="1356" y="15097"/>
                  </a:lnTo>
                  <a:lnTo>
                    <a:pt x="1478" y="15332"/>
                  </a:lnTo>
                  <a:lnTo>
                    <a:pt x="1599" y="15525"/>
                  </a:lnTo>
                  <a:lnTo>
                    <a:pt x="1700" y="15657"/>
                  </a:lnTo>
                  <a:lnTo>
                    <a:pt x="1822" y="15779"/>
                  </a:lnTo>
                  <a:lnTo>
                    <a:pt x="1953" y="15891"/>
                  </a:lnTo>
                  <a:lnTo>
                    <a:pt x="2105" y="15993"/>
                  </a:lnTo>
                  <a:lnTo>
                    <a:pt x="2267" y="16085"/>
                  </a:lnTo>
                  <a:lnTo>
                    <a:pt x="2449" y="16176"/>
                  </a:lnTo>
                  <a:lnTo>
                    <a:pt x="2631" y="16258"/>
                  </a:lnTo>
                  <a:lnTo>
                    <a:pt x="2823" y="16329"/>
                  </a:lnTo>
                  <a:lnTo>
                    <a:pt x="3025" y="16390"/>
                  </a:lnTo>
                  <a:lnTo>
                    <a:pt x="3228" y="16441"/>
                  </a:lnTo>
                  <a:lnTo>
                    <a:pt x="3430" y="16492"/>
                  </a:lnTo>
                  <a:lnTo>
                    <a:pt x="3642" y="16533"/>
                  </a:lnTo>
                  <a:lnTo>
                    <a:pt x="3845" y="16563"/>
                  </a:lnTo>
                  <a:lnTo>
                    <a:pt x="4057" y="16584"/>
                  </a:lnTo>
                  <a:lnTo>
                    <a:pt x="4259" y="16604"/>
                  </a:lnTo>
                  <a:lnTo>
                    <a:pt x="4451" y="16614"/>
                  </a:lnTo>
                  <a:lnTo>
                    <a:pt x="4684" y="16614"/>
                  </a:lnTo>
                  <a:lnTo>
                    <a:pt x="4907" y="16604"/>
                  </a:lnTo>
                  <a:lnTo>
                    <a:pt x="5119" y="16584"/>
                  </a:lnTo>
                  <a:lnTo>
                    <a:pt x="5321" y="16553"/>
                  </a:lnTo>
                  <a:lnTo>
                    <a:pt x="5524" y="16523"/>
                  </a:lnTo>
                  <a:lnTo>
                    <a:pt x="5726" y="16472"/>
                  </a:lnTo>
                  <a:lnTo>
                    <a:pt x="5908" y="16421"/>
                  </a:lnTo>
                  <a:lnTo>
                    <a:pt x="6090" y="16360"/>
                  </a:lnTo>
                  <a:lnTo>
                    <a:pt x="6262" y="16288"/>
                  </a:lnTo>
                  <a:lnTo>
                    <a:pt x="6424" y="16207"/>
                  </a:lnTo>
                  <a:lnTo>
                    <a:pt x="6576" y="16115"/>
                  </a:lnTo>
                  <a:lnTo>
                    <a:pt x="6727" y="16024"/>
                  </a:lnTo>
                  <a:lnTo>
                    <a:pt x="6859" y="15912"/>
                  </a:lnTo>
                  <a:lnTo>
                    <a:pt x="6990" y="15800"/>
                  </a:lnTo>
                  <a:lnTo>
                    <a:pt x="7102" y="15678"/>
                  </a:lnTo>
                  <a:lnTo>
                    <a:pt x="7213" y="15545"/>
                  </a:lnTo>
                  <a:lnTo>
                    <a:pt x="7324" y="15382"/>
                  </a:lnTo>
                  <a:lnTo>
                    <a:pt x="7435" y="15209"/>
                  </a:lnTo>
                  <a:lnTo>
                    <a:pt x="7526" y="15026"/>
                  </a:lnTo>
                  <a:lnTo>
                    <a:pt x="7617" y="14843"/>
                  </a:lnTo>
                  <a:lnTo>
                    <a:pt x="7688" y="14639"/>
                  </a:lnTo>
                  <a:lnTo>
                    <a:pt x="7759" y="14426"/>
                  </a:lnTo>
                  <a:lnTo>
                    <a:pt x="7820" y="14212"/>
                  </a:lnTo>
                  <a:lnTo>
                    <a:pt x="7870" y="13978"/>
                  </a:lnTo>
                  <a:lnTo>
                    <a:pt x="7911" y="13744"/>
                  </a:lnTo>
                  <a:lnTo>
                    <a:pt x="7951" y="13509"/>
                  </a:lnTo>
                  <a:lnTo>
                    <a:pt x="7982" y="13255"/>
                  </a:lnTo>
                  <a:lnTo>
                    <a:pt x="8002" y="13000"/>
                  </a:lnTo>
                  <a:lnTo>
                    <a:pt x="8012" y="12736"/>
                  </a:lnTo>
                  <a:lnTo>
                    <a:pt x="8022" y="12471"/>
                  </a:lnTo>
                  <a:lnTo>
                    <a:pt x="8022" y="12206"/>
                  </a:lnTo>
                  <a:lnTo>
                    <a:pt x="8012" y="11921"/>
                  </a:lnTo>
                  <a:lnTo>
                    <a:pt x="7982" y="11351"/>
                  </a:lnTo>
                  <a:lnTo>
                    <a:pt x="7931" y="10771"/>
                  </a:lnTo>
                  <a:lnTo>
                    <a:pt x="7860" y="10181"/>
                  </a:lnTo>
                  <a:lnTo>
                    <a:pt x="7769" y="9570"/>
                  </a:lnTo>
                  <a:lnTo>
                    <a:pt x="7658" y="8959"/>
                  </a:lnTo>
                  <a:lnTo>
                    <a:pt x="7537" y="8348"/>
                  </a:lnTo>
                  <a:lnTo>
                    <a:pt x="7405" y="7737"/>
                  </a:lnTo>
                  <a:lnTo>
                    <a:pt x="7253" y="7127"/>
                  </a:lnTo>
                  <a:lnTo>
                    <a:pt x="7102" y="6516"/>
                  </a:lnTo>
                  <a:lnTo>
                    <a:pt x="6930" y="5925"/>
                  </a:lnTo>
                  <a:lnTo>
                    <a:pt x="6768" y="5345"/>
                  </a:lnTo>
                  <a:lnTo>
                    <a:pt x="6596" y="4775"/>
                  </a:lnTo>
                  <a:lnTo>
                    <a:pt x="6424" y="4225"/>
                  </a:lnTo>
                  <a:lnTo>
                    <a:pt x="6252" y="3696"/>
                  </a:lnTo>
                  <a:lnTo>
                    <a:pt x="5918" y="2729"/>
                  </a:lnTo>
                  <a:lnTo>
                    <a:pt x="5615" y="1874"/>
                  </a:lnTo>
                  <a:lnTo>
                    <a:pt x="5352" y="1172"/>
                  </a:lnTo>
                  <a:lnTo>
                    <a:pt x="5139" y="632"/>
                  </a:lnTo>
                  <a:lnTo>
                    <a:pt x="5008" y="306"/>
                  </a:lnTo>
                  <a:lnTo>
                    <a:pt x="4967" y="235"/>
                  </a:lnTo>
                  <a:lnTo>
                    <a:pt x="4927" y="174"/>
                  </a:lnTo>
                  <a:lnTo>
                    <a:pt x="4876" y="123"/>
                  </a:lnTo>
                  <a:lnTo>
                    <a:pt x="4826" y="82"/>
                  </a:lnTo>
                  <a:lnTo>
                    <a:pt x="4765" y="42"/>
                  </a:lnTo>
                  <a:lnTo>
                    <a:pt x="4694" y="21"/>
                  </a:lnTo>
                  <a:lnTo>
                    <a:pt x="462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72"/>
          <p:cNvGrpSpPr/>
          <p:nvPr/>
        </p:nvGrpSpPr>
        <p:grpSpPr>
          <a:xfrm>
            <a:off x="7559336" y="3078701"/>
            <a:ext cx="362946" cy="376917"/>
            <a:chOff x="7376786" y="3067526"/>
            <a:chExt cx="362946" cy="376917"/>
          </a:xfrm>
        </p:grpSpPr>
        <p:sp>
          <p:nvSpPr>
            <p:cNvPr id="1828" name="Google Shape;1828;p72"/>
            <p:cNvSpPr/>
            <p:nvPr/>
          </p:nvSpPr>
          <p:spPr>
            <a:xfrm rot="10800000">
              <a:off x="7535795" y="3067526"/>
              <a:ext cx="102345" cy="144499"/>
            </a:xfrm>
            <a:custGeom>
              <a:avLst/>
              <a:gdLst/>
              <a:ahLst/>
              <a:cxnLst/>
              <a:rect l="l" t="t" r="r" b="b"/>
              <a:pathLst>
                <a:path w="10996" h="15525" extrusionOk="0">
                  <a:moveTo>
                    <a:pt x="1902" y="0"/>
                  </a:moveTo>
                  <a:lnTo>
                    <a:pt x="1811" y="10"/>
                  </a:lnTo>
                  <a:lnTo>
                    <a:pt x="1710" y="31"/>
                  </a:lnTo>
                  <a:lnTo>
                    <a:pt x="1618" y="61"/>
                  </a:lnTo>
                  <a:lnTo>
                    <a:pt x="1527" y="102"/>
                  </a:lnTo>
                  <a:lnTo>
                    <a:pt x="1447" y="143"/>
                  </a:lnTo>
                  <a:lnTo>
                    <a:pt x="1355" y="204"/>
                  </a:lnTo>
                  <a:lnTo>
                    <a:pt x="1275" y="255"/>
                  </a:lnTo>
                  <a:lnTo>
                    <a:pt x="1194" y="326"/>
                  </a:lnTo>
                  <a:lnTo>
                    <a:pt x="1113" y="397"/>
                  </a:lnTo>
                  <a:lnTo>
                    <a:pt x="1042" y="489"/>
                  </a:lnTo>
                  <a:lnTo>
                    <a:pt x="971" y="570"/>
                  </a:lnTo>
                  <a:lnTo>
                    <a:pt x="829" y="774"/>
                  </a:lnTo>
                  <a:lnTo>
                    <a:pt x="698" y="987"/>
                  </a:lnTo>
                  <a:lnTo>
                    <a:pt x="587" y="1242"/>
                  </a:lnTo>
                  <a:lnTo>
                    <a:pt x="475" y="1507"/>
                  </a:lnTo>
                  <a:lnTo>
                    <a:pt x="384" y="1802"/>
                  </a:lnTo>
                  <a:lnTo>
                    <a:pt x="293" y="2107"/>
                  </a:lnTo>
                  <a:lnTo>
                    <a:pt x="223" y="2433"/>
                  </a:lnTo>
                  <a:lnTo>
                    <a:pt x="162" y="2779"/>
                  </a:lnTo>
                  <a:lnTo>
                    <a:pt x="101" y="3146"/>
                  </a:lnTo>
                  <a:lnTo>
                    <a:pt x="61" y="3522"/>
                  </a:lnTo>
                  <a:lnTo>
                    <a:pt x="30" y="3909"/>
                  </a:lnTo>
                  <a:lnTo>
                    <a:pt x="10" y="4316"/>
                  </a:lnTo>
                  <a:lnTo>
                    <a:pt x="0" y="4723"/>
                  </a:lnTo>
                  <a:lnTo>
                    <a:pt x="0" y="5151"/>
                  </a:lnTo>
                  <a:lnTo>
                    <a:pt x="20" y="5579"/>
                  </a:lnTo>
                  <a:lnTo>
                    <a:pt x="41" y="6016"/>
                  </a:lnTo>
                  <a:lnTo>
                    <a:pt x="81" y="6454"/>
                  </a:lnTo>
                  <a:lnTo>
                    <a:pt x="132" y="6902"/>
                  </a:lnTo>
                  <a:lnTo>
                    <a:pt x="192" y="7350"/>
                  </a:lnTo>
                  <a:lnTo>
                    <a:pt x="263" y="7798"/>
                  </a:lnTo>
                  <a:lnTo>
                    <a:pt x="344" y="8246"/>
                  </a:lnTo>
                  <a:lnTo>
                    <a:pt x="435" y="8694"/>
                  </a:lnTo>
                  <a:lnTo>
                    <a:pt x="546" y="9141"/>
                  </a:lnTo>
                  <a:lnTo>
                    <a:pt x="668" y="9579"/>
                  </a:lnTo>
                  <a:lnTo>
                    <a:pt x="799" y="10017"/>
                  </a:lnTo>
                  <a:lnTo>
                    <a:pt x="941" y="10444"/>
                  </a:lnTo>
                  <a:lnTo>
                    <a:pt x="1103" y="10872"/>
                  </a:lnTo>
                  <a:lnTo>
                    <a:pt x="1275" y="11279"/>
                  </a:lnTo>
                  <a:lnTo>
                    <a:pt x="1457" y="11676"/>
                  </a:lnTo>
                  <a:lnTo>
                    <a:pt x="1649" y="12063"/>
                  </a:lnTo>
                  <a:lnTo>
                    <a:pt x="1851" y="12440"/>
                  </a:lnTo>
                  <a:lnTo>
                    <a:pt x="2074" y="12796"/>
                  </a:lnTo>
                  <a:lnTo>
                    <a:pt x="2306" y="13142"/>
                  </a:lnTo>
                  <a:lnTo>
                    <a:pt x="2559" y="13468"/>
                  </a:lnTo>
                  <a:lnTo>
                    <a:pt x="2812" y="13773"/>
                  </a:lnTo>
                  <a:lnTo>
                    <a:pt x="3085" y="14058"/>
                  </a:lnTo>
                  <a:lnTo>
                    <a:pt x="3227" y="14201"/>
                  </a:lnTo>
                  <a:lnTo>
                    <a:pt x="3368" y="14323"/>
                  </a:lnTo>
                  <a:lnTo>
                    <a:pt x="3520" y="14455"/>
                  </a:lnTo>
                  <a:lnTo>
                    <a:pt x="3672" y="14567"/>
                  </a:lnTo>
                  <a:lnTo>
                    <a:pt x="3824" y="14679"/>
                  </a:lnTo>
                  <a:lnTo>
                    <a:pt x="3985" y="14791"/>
                  </a:lnTo>
                  <a:lnTo>
                    <a:pt x="4147" y="14883"/>
                  </a:lnTo>
                  <a:lnTo>
                    <a:pt x="4309" y="14974"/>
                  </a:lnTo>
                  <a:lnTo>
                    <a:pt x="4481" y="15066"/>
                  </a:lnTo>
                  <a:lnTo>
                    <a:pt x="4653" y="15147"/>
                  </a:lnTo>
                  <a:lnTo>
                    <a:pt x="4825" y="15219"/>
                  </a:lnTo>
                  <a:lnTo>
                    <a:pt x="5007" y="15280"/>
                  </a:lnTo>
                  <a:lnTo>
                    <a:pt x="5189" y="15341"/>
                  </a:lnTo>
                  <a:lnTo>
                    <a:pt x="5371" y="15392"/>
                  </a:lnTo>
                  <a:lnTo>
                    <a:pt x="5563" y="15433"/>
                  </a:lnTo>
                  <a:lnTo>
                    <a:pt x="5756" y="15463"/>
                  </a:lnTo>
                  <a:lnTo>
                    <a:pt x="5948" y="15494"/>
                  </a:lnTo>
                  <a:lnTo>
                    <a:pt x="6150" y="15514"/>
                  </a:lnTo>
                  <a:lnTo>
                    <a:pt x="6352" y="15524"/>
                  </a:lnTo>
                  <a:lnTo>
                    <a:pt x="6555" y="15524"/>
                  </a:lnTo>
                  <a:lnTo>
                    <a:pt x="6767" y="15514"/>
                  </a:lnTo>
                  <a:lnTo>
                    <a:pt x="6979" y="15494"/>
                  </a:lnTo>
                  <a:lnTo>
                    <a:pt x="7202" y="15473"/>
                  </a:lnTo>
                  <a:lnTo>
                    <a:pt x="7414" y="15433"/>
                  </a:lnTo>
                  <a:lnTo>
                    <a:pt x="7849" y="15351"/>
                  </a:lnTo>
                  <a:lnTo>
                    <a:pt x="8244" y="15249"/>
                  </a:lnTo>
                  <a:lnTo>
                    <a:pt x="8608" y="15137"/>
                  </a:lnTo>
                  <a:lnTo>
                    <a:pt x="8952" y="15005"/>
                  </a:lnTo>
                  <a:lnTo>
                    <a:pt x="9255" y="14862"/>
                  </a:lnTo>
                  <a:lnTo>
                    <a:pt x="9539" y="14710"/>
                  </a:lnTo>
                  <a:lnTo>
                    <a:pt x="9670" y="14628"/>
                  </a:lnTo>
                  <a:lnTo>
                    <a:pt x="9791" y="14547"/>
                  </a:lnTo>
                  <a:lnTo>
                    <a:pt x="9903" y="14465"/>
                  </a:lnTo>
                  <a:lnTo>
                    <a:pt x="10014" y="14374"/>
                  </a:lnTo>
                  <a:lnTo>
                    <a:pt x="10125" y="14282"/>
                  </a:lnTo>
                  <a:lnTo>
                    <a:pt x="10216" y="14191"/>
                  </a:lnTo>
                  <a:lnTo>
                    <a:pt x="10307" y="14089"/>
                  </a:lnTo>
                  <a:lnTo>
                    <a:pt x="10398" y="13987"/>
                  </a:lnTo>
                  <a:lnTo>
                    <a:pt x="10469" y="13885"/>
                  </a:lnTo>
                  <a:lnTo>
                    <a:pt x="10540" y="13783"/>
                  </a:lnTo>
                  <a:lnTo>
                    <a:pt x="10611" y="13671"/>
                  </a:lnTo>
                  <a:lnTo>
                    <a:pt x="10672" y="13570"/>
                  </a:lnTo>
                  <a:lnTo>
                    <a:pt x="10783" y="13346"/>
                  </a:lnTo>
                  <a:lnTo>
                    <a:pt x="10864" y="13112"/>
                  </a:lnTo>
                  <a:lnTo>
                    <a:pt x="10924" y="12867"/>
                  </a:lnTo>
                  <a:lnTo>
                    <a:pt x="10965" y="12623"/>
                  </a:lnTo>
                  <a:lnTo>
                    <a:pt x="10985" y="12368"/>
                  </a:lnTo>
                  <a:lnTo>
                    <a:pt x="10995" y="12104"/>
                  </a:lnTo>
                  <a:lnTo>
                    <a:pt x="10975" y="11839"/>
                  </a:lnTo>
                  <a:lnTo>
                    <a:pt x="10945" y="11564"/>
                  </a:lnTo>
                  <a:lnTo>
                    <a:pt x="10894" y="11289"/>
                  </a:lnTo>
                  <a:lnTo>
                    <a:pt x="10833" y="11004"/>
                  </a:lnTo>
                  <a:lnTo>
                    <a:pt x="10752" y="10719"/>
                  </a:lnTo>
                  <a:lnTo>
                    <a:pt x="10661" y="10434"/>
                  </a:lnTo>
                  <a:lnTo>
                    <a:pt x="10560" y="10139"/>
                  </a:lnTo>
                  <a:lnTo>
                    <a:pt x="10439" y="9844"/>
                  </a:lnTo>
                  <a:lnTo>
                    <a:pt x="10307" y="9549"/>
                  </a:lnTo>
                  <a:lnTo>
                    <a:pt x="10166" y="9253"/>
                  </a:lnTo>
                  <a:lnTo>
                    <a:pt x="10024" y="8958"/>
                  </a:lnTo>
                  <a:lnTo>
                    <a:pt x="9862" y="8653"/>
                  </a:lnTo>
                  <a:lnTo>
                    <a:pt x="9690" y="8358"/>
                  </a:lnTo>
                  <a:lnTo>
                    <a:pt x="9518" y="8062"/>
                  </a:lnTo>
                  <a:lnTo>
                    <a:pt x="9336" y="7767"/>
                  </a:lnTo>
                  <a:lnTo>
                    <a:pt x="9144" y="7472"/>
                  </a:lnTo>
                  <a:lnTo>
                    <a:pt x="8750" y="6892"/>
                  </a:lnTo>
                  <a:lnTo>
                    <a:pt x="8345" y="6322"/>
                  </a:lnTo>
                  <a:lnTo>
                    <a:pt x="7920" y="5772"/>
                  </a:lnTo>
                  <a:lnTo>
                    <a:pt x="7505" y="5243"/>
                  </a:lnTo>
                  <a:lnTo>
                    <a:pt x="7081" y="4744"/>
                  </a:lnTo>
                  <a:lnTo>
                    <a:pt x="6676" y="4265"/>
                  </a:lnTo>
                  <a:lnTo>
                    <a:pt x="6282" y="3828"/>
                  </a:lnTo>
                  <a:lnTo>
                    <a:pt x="5917" y="3420"/>
                  </a:lnTo>
                  <a:lnTo>
                    <a:pt x="5573" y="3054"/>
                  </a:lnTo>
                  <a:lnTo>
                    <a:pt x="5007" y="2464"/>
                  </a:lnTo>
                  <a:lnTo>
                    <a:pt x="4633" y="2087"/>
                  </a:lnTo>
                  <a:lnTo>
                    <a:pt x="4491" y="1955"/>
                  </a:lnTo>
                  <a:lnTo>
                    <a:pt x="4208" y="1568"/>
                  </a:lnTo>
                  <a:lnTo>
                    <a:pt x="3925" y="1222"/>
                  </a:lnTo>
                  <a:lnTo>
                    <a:pt x="3652" y="926"/>
                  </a:lnTo>
                  <a:lnTo>
                    <a:pt x="3520" y="794"/>
                  </a:lnTo>
                  <a:lnTo>
                    <a:pt x="3389" y="672"/>
                  </a:lnTo>
                  <a:lnTo>
                    <a:pt x="3257" y="560"/>
                  </a:lnTo>
                  <a:lnTo>
                    <a:pt x="3136" y="458"/>
                  </a:lnTo>
                  <a:lnTo>
                    <a:pt x="3014" y="367"/>
                  </a:lnTo>
                  <a:lnTo>
                    <a:pt x="2893" y="285"/>
                  </a:lnTo>
                  <a:lnTo>
                    <a:pt x="2772" y="214"/>
                  </a:lnTo>
                  <a:lnTo>
                    <a:pt x="2650" y="153"/>
                  </a:lnTo>
                  <a:lnTo>
                    <a:pt x="2539" y="112"/>
                  </a:lnTo>
                  <a:lnTo>
                    <a:pt x="2428" y="71"/>
                  </a:lnTo>
                  <a:lnTo>
                    <a:pt x="2316" y="31"/>
                  </a:lnTo>
                  <a:lnTo>
                    <a:pt x="2215" y="10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rgbClr val="6A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2"/>
            <p:cNvSpPr/>
            <p:nvPr/>
          </p:nvSpPr>
          <p:spPr>
            <a:xfrm rot="10800000">
              <a:off x="7619777" y="3227178"/>
              <a:ext cx="119955" cy="94574"/>
            </a:xfrm>
            <a:custGeom>
              <a:avLst/>
              <a:gdLst/>
              <a:ahLst/>
              <a:cxnLst/>
              <a:rect l="l" t="t" r="r" b="b"/>
              <a:pathLst>
                <a:path w="12888" h="10161" extrusionOk="0">
                  <a:moveTo>
                    <a:pt x="10328" y="1"/>
                  </a:moveTo>
                  <a:lnTo>
                    <a:pt x="9995" y="11"/>
                  </a:lnTo>
                  <a:lnTo>
                    <a:pt x="9651" y="42"/>
                  </a:lnTo>
                  <a:lnTo>
                    <a:pt x="9287" y="82"/>
                  </a:lnTo>
                  <a:lnTo>
                    <a:pt x="8922" y="154"/>
                  </a:lnTo>
                  <a:lnTo>
                    <a:pt x="8548" y="225"/>
                  </a:lnTo>
                  <a:lnTo>
                    <a:pt x="8164" y="316"/>
                  </a:lnTo>
                  <a:lnTo>
                    <a:pt x="7769" y="428"/>
                  </a:lnTo>
                  <a:lnTo>
                    <a:pt x="7375" y="540"/>
                  </a:lnTo>
                  <a:lnTo>
                    <a:pt x="6980" y="673"/>
                  </a:lnTo>
                  <a:lnTo>
                    <a:pt x="6576" y="825"/>
                  </a:lnTo>
                  <a:lnTo>
                    <a:pt x="6181" y="978"/>
                  </a:lnTo>
                  <a:lnTo>
                    <a:pt x="5777" y="1151"/>
                  </a:lnTo>
                  <a:lnTo>
                    <a:pt x="5382" y="1324"/>
                  </a:lnTo>
                  <a:lnTo>
                    <a:pt x="4988" y="1518"/>
                  </a:lnTo>
                  <a:lnTo>
                    <a:pt x="4603" y="1721"/>
                  </a:lnTo>
                  <a:lnTo>
                    <a:pt x="4219" y="1925"/>
                  </a:lnTo>
                  <a:lnTo>
                    <a:pt x="3845" y="2149"/>
                  </a:lnTo>
                  <a:lnTo>
                    <a:pt x="3480" y="2373"/>
                  </a:lnTo>
                  <a:lnTo>
                    <a:pt x="3126" y="2607"/>
                  </a:lnTo>
                  <a:lnTo>
                    <a:pt x="2783" y="2841"/>
                  </a:lnTo>
                  <a:lnTo>
                    <a:pt x="2449" y="3096"/>
                  </a:lnTo>
                  <a:lnTo>
                    <a:pt x="2135" y="3350"/>
                  </a:lnTo>
                  <a:lnTo>
                    <a:pt x="1842" y="3605"/>
                  </a:lnTo>
                  <a:lnTo>
                    <a:pt x="1559" y="3869"/>
                  </a:lnTo>
                  <a:lnTo>
                    <a:pt x="1296" y="4144"/>
                  </a:lnTo>
                  <a:lnTo>
                    <a:pt x="1053" y="4409"/>
                  </a:lnTo>
                  <a:lnTo>
                    <a:pt x="830" y="4694"/>
                  </a:lnTo>
                  <a:lnTo>
                    <a:pt x="638" y="4969"/>
                  </a:lnTo>
                  <a:lnTo>
                    <a:pt x="466" y="5254"/>
                  </a:lnTo>
                  <a:lnTo>
                    <a:pt x="314" y="5539"/>
                  </a:lnTo>
                  <a:lnTo>
                    <a:pt x="254" y="5681"/>
                  </a:lnTo>
                  <a:lnTo>
                    <a:pt x="193" y="5814"/>
                  </a:lnTo>
                  <a:lnTo>
                    <a:pt x="142" y="5956"/>
                  </a:lnTo>
                  <a:lnTo>
                    <a:pt x="102" y="6109"/>
                  </a:lnTo>
                  <a:lnTo>
                    <a:pt x="62" y="6251"/>
                  </a:lnTo>
                  <a:lnTo>
                    <a:pt x="41" y="6394"/>
                  </a:lnTo>
                  <a:lnTo>
                    <a:pt x="21" y="6536"/>
                  </a:lnTo>
                  <a:lnTo>
                    <a:pt x="11" y="6679"/>
                  </a:lnTo>
                  <a:lnTo>
                    <a:pt x="1" y="6821"/>
                  </a:lnTo>
                  <a:lnTo>
                    <a:pt x="11" y="6954"/>
                  </a:lnTo>
                  <a:lnTo>
                    <a:pt x="21" y="7096"/>
                  </a:lnTo>
                  <a:lnTo>
                    <a:pt x="41" y="7239"/>
                  </a:lnTo>
                  <a:lnTo>
                    <a:pt x="72" y="7381"/>
                  </a:lnTo>
                  <a:lnTo>
                    <a:pt x="112" y="7524"/>
                  </a:lnTo>
                  <a:lnTo>
                    <a:pt x="163" y="7656"/>
                  </a:lnTo>
                  <a:lnTo>
                    <a:pt x="223" y="7799"/>
                  </a:lnTo>
                  <a:lnTo>
                    <a:pt x="284" y="7941"/>
                  </a:lnTo>
                  <a:lnTo>
                    <a:pt x="365" y="8073"/>
                  </a:lnTo>
                  <a:lnTo>
                    <a:pt x="446" y="8206"/>
                  </a:lnTo>
                  <a:lnTo>
                    <a:pt x="547" y="8348"/>
                  </a:lnTo>
                  <a:lnTo>
                    <a:pt x="658" y="8481"/>
                  </a:lnTo>
                  <a:lnTo>
                    <a:pt x="770" y="8613"/>
                  </a:lnTo>
                  <a:lnTo>
                    <a:pt x="901" y="8745"/>
                  </a:lnTo>
                  <a:lnTo>
                    <a:pt x="1043" y="8878"/>
                  </a:lnTo>
                  <a:lnTo>
                    <a:pt x="1184" y="9010"/>
                  </a:lnTo>
                  <a:lnTo>
                    <a:pt x="1346" y="9132"/>
                  </a:lnTo>
                  <a:lnTo>
                    <a:pt x="1518" y="9254"/>
                  </a:lnTo>
                  <a:lnTo>
                    <a:pt x="1710" y="9387"/>
                  </a:lnTo>
                  <a:lnTo>
                    <a:pt x="1943" y="9529"/>
                  </a:lnTo>
                  <a:lnTo>
                    <a:pt x="2186" y="9661"/>
                  </a:lnTo>
                  <a:lnTo>
                    <a:pt x="2428" y="9784"/>
                  </a:lnTo>
                  <a:lnTo>
                    <a:pt x="2661" y="9875"/>
                  </a:lnTo>
                  <a:lnTo>
                    <a:pt x="2904" y="9967"/>
                  </a:lnTo>
                  <a:lnTo>
                    <a:pt x="3147" y="10028"/>
                  </a:lnTo>
                  <a:lnTo>
                    <a:pt x="3389" y="10079"/>
                  </a:lnTo>
                  <a:lnTo>
                    <a:pt x="3622" y="10120"/>
                  </a:lnTo>
                  <a:lnTo>
                    <a:pt x="3865" y="10150"/>
                  </a:lnTo>
                  <a:lnTo>
                    <a:pt x="4097" y="10160"/>
                  </a:lnTo>
                  <a:lnTo>
                    <a:pt x="4340" y="10160"/>
                  </a:lnTo>
                  <a:lnTo>
                    <a:pt x="4573" y="10150"/>
                  </a:lnTo>
                  <a:lnTo>
                    <a:pt x="4806" y="10120"/>
                  </a:lnTo>
                  <a:lnTo>
                    <a:pt x="5038" y="10079"/>
                  </a:lnTo>
                  <a:lnTo>
                    <a:pt x="5271" y="10038"/>
                  </a:lnTo>
                  <a:lnTo>
                    <a:pt x="5503" y="9977"/>
                  </a:lnTo>
                  <a:lnTo>
                    <a:pt x="5726" y="9906"/>
                  </a:lnTo>
                  <a:lnTo>
                    <a:pt x="5959" y="9835"/>
                  </a:lnTo>
                  <a:lnTo>
                    <a:pt x="6181" y="9743"/>
                  </a:lnTo>
                  <a:lnTo>
                    <a:pt x="6404" y="9651"/>
                  </a:lnTo>
                  <a:lnTo>
                    <a:pt x="6626" y="9549"/>
                  </a:lnTo>
                  <a:lnTo>
                    <a:pt x="6839" y="9438"/>
                  </a:lnTo>
                  <a:lnTo>
                    <a:pt x="7061" y="9315"/>
                  </a:lnTo>
                  <a:lnTo>
                    <a:pt x="7274" y="9193"/>
                  </a:lnTo>
                  <a:lnTo>
                    <a:pt x="7476" y="9061"/>
                  </a:lnTo>
                  <a:lnTo>
                    <a:pt x="7688" y="8929"/>
                  </a:lnTo>
                  <a:lnTo>
                    <a:pt x="8093" y="8633"/>
                  </a:lnTo>
                  <a:lnTo>
                    <a:pt x="8487" y="8328"/>
                  </a:lnTo>
                  <a:lnTo>
                    <a:pt x="8862" y="8012"/>
                  </a:lnTo>
                  <a:lnTo>
                    <a:pt x="9226" y="7676"/>
                  </a:lnTo>
                  <a:lnTo>
                    <a:pt x="9580" y="7340"/>
                  </a:lnTo>
                  <a:lnTo>
                    <a:pt x="9914" y="7005"/>
                  </a:lnTo>
                  <a:lnTo>
                    <a:pt x="10217" y="6669"/>
                  </a:lnTo>
                  <a:lnTo>
                    <a:pt x="10521" y="6343"/>
                  </a:lnTo>
                  <a:lnTo>
                    <a:pt x="10794" y="6017"/>
                  </a:lnTo>
                  <a:lnTo>
                    <a:pt x="11047" y="5712"/>
                  </a:lnTo>
                  <a:lnTo>
                    <a:pt x="11269" y="5417"/>
                  </a:lnTo>
                  <a:lnTo>
                    <a:pt x="11664" y="4897"/>
                  </a:lnTo>
                  <a:lnTo>
                    <a:pt x="11947" y="4480"/>
                  </a:lnTo>
                  <a:lnTo>
                    <a:pt x="12129" y="4215"/>
                  </a:lnTo>
                  <a:lnTo>
                    <a:pt x="12190" y="4124"/>
                  </a:lnTo>
                  <a:lnTo>
                    <a:pt x="12301" y="3900"/>
                  </a:lnTo>
                  <a:lnTo>
                    <a:pt x="12402" y="3686"/>
                  </a:lnTo>
                  <a:lnTo>
                    <a:pt x="12493" y="3472"/>
                  </a:lnTo>
                  <a:lnTo>
                    <a:pt x="12574" y="3269"/>
                  </a:lnTo>
                  <a:lnTo>
                    <a:pt x="12645" y="3075"/>
                  </a:lnTo>
                  <a:lnTo>
                    <a:pt x="12705" y="2892"/>
                  </a:lnTo>
                  <a:lnTo>
                    <a:pt x="12756" y="2709"/>
                  </a:lnTo>
                  <a:lnTo>
                    <a:pt x="12796" y="2536"/>
                  </a:lnTo>
                  <a:lnTo>
                    <a:pt x="12837" y="2363"/>
                  </a:lnTo>
                  <a:lnTo>
                    <a:pt x="12857" y="2200"/>
                  </a:lnTo>
                  <a:lnTo>
                    <a:pt x="12877" y="2047"/>
                  </a:lnTo>
                  <a:lnTo>
                    <a:pt x="12888" y="1894"/>
                  </a:lnTo>
                  <a:lnTo>
                    <a:pt x="12888" y="1752"/>
                  </a:lnTo>
                  <a:lnTo>
                    <a:pt x="12877" y="1619"/>
                  </a:lnTo>
                  <a:lnTo>
                    <a:pt x="12857" y="1487"/>
                  </a:lnTo>
                  <a:lnTo>
                    <a:pt x="12827" y="1355"/>
                  </a:lnTo>
                  <a:lnTo>
                    <a:pt x="12796" y="1243"/>
                  </a:lnTo>
                  <a:lnTo>
                    <a:pt x="12756" y="1131"/>
                  </a:lnTo>
                  <a:lnTo>
                    <a:pt x="12716" y="1019"/>
                  </a:lnTo>
                  <a:lnTo>
                    <a:pt x="12655" y="917"/>
                  </a:lnTo>
                  <a:lnTo>
                    <a:pt x="12594" y="825"/>
                  </a:lnTo>
                  <a:lnTo>
                    <a:pt x="12523" y="734"/>
                  </a:lnTo>
                  <a:lnTo>
                    <a:pt x="12453" y="652"/>
                  </a:lnTo>
                  <a:lnTo>
                    <a:pt x="12372" y="571"/>
                  </a:lnTo>
                  <a:lnTo>
                    <a:pt x="12281" y="500"/>
                  </a:lnTo>
                  <a:lnTo>
                    <a:pt x="12190" y="428"/>
                  </a:lnTo>
                  <a:lnTo>
                    <a:pt x="12088" y="367"/>
                  </a:lnTo>
                  <a:lnTo>
                    <a:pt x="11987" y="306"/>
                  </a:lnTo>
                  <a:lnTo>
                    <a:pt x="11876" y="255"/>
                  </a:lnTo>
                  <a:lnTo>
                    <a:pt x="11755" y="204"/>
                  </a:lnTo>
                  <a:lnTo>
                    <a:pt x="11633" y="164"/>
                  </a:lnTo>
                  <a:lnTo>
                    <a:pt x="11512" y="123"/>
                  </a:lnTo>
                  <a:lnTo>
                    <a:pt x="11239" y="72"/>
                  </a:lnTo>
                  <a:lnTo>
                    <a:pt x="10956" y="21"/>
                  </a:lnTo>
                  <a:lnTo>
                    <a:pt x="10652" y="1"/>
                  </a:lnTo>
                  <a:close/>
                </a:path>
              </a:pathLst>
            </a:custGeom>
            <a:solidFill>
              <a:srgbClr val="A69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2"/>
            <p:cNvSpPr/>
            <p:nvPr/>
          </p:nvSpPr>
          <p:spPr>
            <a:xfrm rot="10800000">
              <a:off x="7507463" y="3345997"/>
              <a:ext cx="130026" cy="74572"/>
            </a:xfrm>
            <a:custGeom>
              <a:avLst/>
              <a:gdLst/>
              <a:ahLst/>
              <a:cxnLst/>
              <a:rect l="l" t="t" r="r" b="b"/>
              <a:pathLst>
                <a:path w="13970" h="8012" extrusionOk="0">
                  <a:moveTo>
                    <a:pt x="4128" y="0"/>
                  </a:moveTo>
                  <a:lnTo>
                    <a:pt x="3743" y="11"/>
                  </a:lnTo>
                  <a:lnTo>
                    <a:pt x="3369" y="31"/>
                  </a:lnTo>
                  <a:lnTo>
                    <a:pt x="3005" y="72"/>
                  </a:lnTo>
                  <a:lnTo>
                    <a:pt x="2661" y="123"/>
                  </a:lnTo>
                  <a:lnTo>
                    <a:pt x="2327" y="194"/>
                  </a:lnTo>
                  <a:lnTo>
                    <a:pt x="2014" y="285"/>
                  </a:lnTo>
                  <a:lnTo>
                    <a:pt x="1710" y="397"/>
                  </a:lnTo>
                  <a:lnTo>
                    <a:pt x="1569" y="459"/>
                  </a:lnTo>
                  <a:lnTo>
                    <a:pt x="1437" y="530"/>
                  </a:lnTo>
                  <a:lnTo>
                    <a:pt x="1306" y="601"/>
                  </a:lnTo>
                  <a:lnTo>
                    <a:pt x="1174" y="672"/>
                  </a:lnTo>
                  <a:lnTo>
                    <a:pt x="1053" y="754"/>
                  </a:lnTo>
                  <a:lnTo>
                    <a:pt x="942" y="845"/>
                  </a:lnTo>
                  <a:lnTo>
                    <a:pt x="830" y="937"/>
                  </a:lnTo>
                  <a:lnTo>
                    <a:pt x="729" y="1039"/>
                  </a:lnTo>
                  <a:lnTo>
                    <a:pt x="628" y="1141"/>
                  </a:lnTo>
                  <a:lnTo>
                    <a:pt x="537" y="1242"/>
                  </a:lnTo>
                  <a:lnTo>
                    <a:pt x="446" y="1365"/>
                  </a:lnTo>
                  <a:lnTo>
                    <a:pt x="375" y="1476"/>
                  </a:lnTo>
                  <a:lnTo>
                    <a:pt x="304" y="1609"/>
                  </a:lnTo>
                  <a:lnTo>
                    <a:pt x="234" y="1731"/>
                  </a:lnTo>
                  <a:lnTo>
                    <a:pt x="183" y="1873"/>
                  </a:lnTo>
                  <a:lnTo>
                    <a:pt x="132" y="2016"/>
                  </a:lnTo>
                  <a:lnTo>
                    <a:pt x="92" y="2159"/>
                  </a:lnTo>
                  <a:lnTo>
                    <a:pt x="51" y="2311"/>
                  </a:lnTo>
                  <a:lnTo>
                    <a:pt x="31" y="2474"/>
                  </a:lnTo>
                  <a:lnTo>
                    <a:pt x="11" y="2637"/>
                  </a:lnTo>
                  <a:lnTo>
                    <a:pt x="1" y="2810"/>
                  </a:lnTo>
                  <a:lnTo>
                    <a:pt x="1" y="2993"/>
                  </a:lnTo>
                  <a:lnTo>
                    <a:pt x="1" y="3177"/>
                  </a:lnTo>
                  <a:lnTo>
                    <a:pt x="21" y="3360"/>
                  </a:lnTo>
                  <a:lnTo>
                    <a:pt x="41" y="3563"/>
                  </a:lnTo>
                  <a:lnTo>
                    <a:pt x="82" y="3767"/>
                  </a:lnTo>
                  <a:lnTo>
                    <a:pt x="122" y="3971"/>
                  </a:lnTo>
                  <a:lnTo>
                    <a:pt x="173" y="4194"/>
                  </a:lnTo>
                  <a:lnTo>
                    <a:pt x="254" y="4459"/>
                  </a:lnTo>
                  <a:lnTo>
                    <a:pt x="345" y="4724"/>
                  </a:lnTo>
                  <a:lnTo>
                    <a:pt x="446" y="4968"/>
                  </a:lnTo>
                  <a:lnTo>
                    <a:pt x="557" y="5202"/>
                  </a:lnTo>
                  <a:lnTo>
                    <a:pt x="679" y="5426"/>
                  </a:lnTo>
                  <a:lnTo>
                    <a:pt x="810" y="5640"/>
                  </a:lnTo>
                  <a:lnTo>
                    <a:pt x="952" y="5844"/>
                  </a:lnTo>
                  <a:lnTo>
                    <a:pt x="1103" y="6037"/>
                  </a:lnTo>
                  <a:lnTo>
                    <a:pt x="1265" y="6210"/>
                  </a:lnTo>
                  <a:lnTo>
                    <a:pt x="1427" y="6383"/>
                  </a:lnTo>
                  <a:lnTo>
                    <a:pt x="1609" y="6546"/>
                  </a:lnTo>
                  <a:lnTo>
                    <a:pt x="1791" y="6689"/>
                  </a:lnTo>
                  <a:lnTo>
                    <a:pt x="1983" y="6831"/>
                  </a:lnTo>
                  <a:lnTo>
                    <a:pt x="2176" y="6963"/>
                  </a:lnTo>
                  <a:lnTo>
                    <a:pt x="2378" y="7086"/>
                  </a:lnTo>
                  <a:lnTo>
                    <a:pt x="2590" y="7198"/>
                  </a:lnTo>
                  <a:lnTo>
                    <a:pt x="2803" y="7299"/>
                  </a:lnTo>
                  <a:lnTo>
                    <a:pt x="3025" y="7401"/>
                  </a:lnTo>
                  <a:lnTo>
                    <a:pt x="3248" y="7483"/>
                  </a:lnTo>
                  <a:lnTo>
                    <a:pt x="3480" y="7564"/>
                  </a:lnTo>
                  <a:lnTo>
                    <a:pt x="3713" y="7635"/>
                  </a:lnTo>
                  <a:lnTo>
                    <a:pt x="3946" y="7706"/>
                  </a:lnTo>
                  <a:lnTo>
                    <a:pt x="4178" y="7757"/>
                  </a:lnTo>
                  <a:lnTo>
                    <a:pt x="4421" y="7808"/>
                  </a:lnTo>
                  <a:lnTo>
                    <a:pt x="4664" y="7859"/>
                  </a:lnTo>
                  <a:lnTo>
                    <a:pt x="4917" y="7900"/>
                  </a:lnTo>
                  <a:lnTo>
                    <a:pt x="5402" y="7961"/>
                  </a:lnTo>
                  <a:lnTo>
                    <a:pt x="5898" y="7992"/>
                  </a:lnTo>
                  <a:lnTo>
                    <a:pt x="6394" y="8012"/>
                  </a:lnTo>
                  <a:lnTo>
                    <a:pt x="6889" y="8012"/>
                  </a:lnTo>
                  <a:lnTo>
                    <a:pt x="7365" y="8002"/>
                  </a:lnTo>
                  <a:lnTo>
                    <a:pt x="7840" y="7971"/>
                  </a:lnTo>
                  <a:lnTo>
                    <a:pt x="8295" y="7941"/>
                  </a:lnTo>
                  <a:lnTo>
                    <a:pt x="8730" y="7890"/>
                  </a:lnTo>
                  <a:lnTo>
                    <a:pt x="9155" y="7839"/>
                  </a:lnTo>
                  <a:lnTo>
                    <a:pt x="9550" y="7778"/>
                  </a:lnTo>
                  <a:lnTo>
                    <a:pt x="9914" y="7717"/>
                  </a:lnTo>
                  <a:lnTo>
                    <a:pt x="10551" y="7595"/>
                  </a:lnTo>
                  <a:lnTo>
                    <a:pt x="11036" y="7483"/>
                  </a:lnTo>
                  <a:lnTo>
                    <a:pt x="11350" y="7411"/>
                  </a:lnTo>
                  <a:lnTo>
                    <a:pt x="11461" y="7381"/>
                  </a:lnTo>
                  <a:lnTo>
                    <a:pt x="11684" y="7289"/>
                  </a:lnTo>
                  <a:lnTo>
                    <a:pt x="11906" y="7198"/>
                  </a:lnTo>
                  <a:lnTo>
                    <a:pt x="12109" y="7106"/>
                  </a:lnTo>
                  <a:lnTo>
                    <a:pt x="12311" y="7014"/>
                  </a:lnTo>
                  <a:lnTo>
                    <a:pt x="12493" y="6912"/>
                  </a:lnTo>
                  <a:lnTo>
                    <a:pt x="12665" y="6811"/>
                  </a:lnTo>
                  <a:lnTo>
                    <a:pt x="12817" y="6719"/>
                  </a:lnTo>
                  <a:lnTo>
                    <a:pt x="12968" y="6617"/>
                  </a:lnTo>
                  <a:lnTo>
                    <a:pt x="13110" y="6515"/>
                  </a:lnTo>
                  <a:lnTo>
                    <a:pt x="13231" y="6414"/>
                  </a:lnTo>
                  <a:lnTo>
                    <a:pt x="13353" y="6302"/>
                  </a:lnTo>
                  <a:lnTo>
                    <a:pt x="13454" y="6200"/>
                  </a:lnTo>
                  <a:lnTo>
                    <a:pt x="13545" y="6088"/>
                  </a:lnTo>
                  <a:lnTo>
                    <a:pt x="13636" y="5986"/>
                  </a:lnTo>
                  <a:lnTo>
                    <a:pt x="13707" y="5874"/>
                  </a:lnTo>
                  <a:lnTo>
                    <a:pt x="13778" y="5762"/>
                  </a:lnTo>
                  <a:lnTo>
                    <a:pt x="13828" y="5660"/>
                  </a:lnTo>
                  <a:lnTo>
                    <a:pt x="13879" y="5548"/>
                  </a:lnTo>
                  <a:lnTo>
                    <a:pt x="13909" y="5436"/>
                  </a:lnTo>
                  <a:lnTo>
                    <a:pt x="13939" y="5324"/>
                  </a:lnTo>
                  <a:lnTo>
                    <a:pt x="13960" y="5212"/>
                  </a:lnTo>
                  <a:lnTo>
                    <a:pt x="13970" y="5100"/>
                  </a:lnTo>
                  <a:lnTo>
                    <a:pt x="13970" y="4988"/>
                  </a:lnTo>
                  <a:lnTo>
                    <a:pt x="13960" y="4866"/>
                  </a:lnTo>
                  <a:lnTo>
                    <a:pt x="13939" y="4754"/>
                  </a:lnTo>
                  <a:lnTo>
                    <a:pt x="13919" y="4642"/>
                  </a:lnTo>
                  <a:lnTo>
                    <a:pt x="13889" y="4530"/>
                  </a:lnTo>
                  <a:lnTo>
                    <a:pt x="13848" y="4418"/>
                  </a:lnTo>
                  <a:lnTo>
                    <a:pt x="13798" y="4296"/>
                  </a:lnTo>
                  <a:lnTo>
                    <a:pt x="13747" y="4184"/>
                  </a:lnTo>
                  <a:lnTo>
                    <a:pt x="13687" y="4072"/>
                  </a:lnTo>
                  <a:lnTo>
                    <a:pt x="13616" y="3960"/>
                  </a:lnTo>
                  <a:lnTo>
                    <a:pt x="13454" y="3736"/>
                  </a:lnTo>
                  <a:lnTo>
                    <a:pt x="13272" y="3512"/>
                  </a:lnTo>
                  <a:lnTo>
                    <a:pt x="13059" y="3288"/>
                  </a:lnTo>
                  <a:lnTo>
                    <a:pt x="12827" y="3065"/>
                  </a:lnTo>
                  <a:lnTo>
                    <a:pt x="12574" y="2851"/>
                  </a:lnTo>
                  <a:lnTo>
                    <a:pt x="12291" y="2637"/>
                  </a:lnTo>
                  <a:lnTo>
                    <a:pt x="11997" y="2433"/>
                  </a:lnTo>
                  <a:lnTo>
                    <a:pt x="11684" y="2230"/>
                  </a:lnTo>
                  <a:lnTo>
                    <a:pt x="11350" y="2026"/>
                  </a:lnTo>
                  <a:lnTo>
                    <a:pt x="11006" y="1843"/>
                  </a:lnTo>
                  <a:lnTo>
                    <a:pt x="10652" y="1650"/>
                  </a:lnTo>
                  <a:lnTo>
                    <a:pt x="10278" y="1476"/>
                  </a:lnTo>
                  <a:lnTo>
                    <a:pt x="9893" y="1303"/>
                  </a:lnTo>
                  <a:lnTo>
                    <a:pt x="9499" y="1141"/>
                  </a:lnTo>
                  <a:lnTo>
                    <a:pt x="9094" y="988"/>
                  </a:lnTo>
                  <a:lnTo>
                    <a:pt x="8690" y="845"/>
                  </a:lnTo>
                  <a:lnTo>
                    <a:pt x="8275" y="703"/>
                  </a:lnTo>
                  <a:lnTo>
                    <a:pt x="7860" y="581"/>
                  </a:lnTo>
                  <a:lnTo>
                    <a:pt x="7435" y="469"/>
                  </a:lnTo>
                  <a:lnTo>
                    <a:pt x="7011" y="367"/>
                  </a:lnTo>
                  <a:lnTo>
                    <a:pt x="6596" y="275"/>
                  </a:lnTo>
                  <a:lnTo>
                    <a:pt x="6171" y="194"/>
                  </a:lnTo>
                  <a:lnTo>
                    <a:pt x="5746" y="133"/>
                  </a:lnTo>
                  <a:lnTo>
                    <a:pt x="5332" y="72"/>
                  </a:lnTo>
                  <a:lnTo>
                    <a:pt x="4927" y="41"/>
                  </a:lnTo>
                  <a:lnTo>
                    <a:pt x="4522" y="11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6A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2"/>
            <p:cNvSpPr/>
            <p:nvPr/>
          </p:nvSpPr>
          <p:spPr>
            <a:xfrm rot="10800000">
              <a:off x="7485898" y="3156785"/>
              <a:ext cx="72412" cy="133032"/>
            </a:xfrm>
            <a:custGeom>
              <a:avLst/>
              <a:gdLst/>
              <a:ahLst/>
              <a:cxnLst/>
              <a:rect l="l" t="t" r="r" b="b"/>
              <a:pathLst>
                <a:path w="7780" h="14293" extrusionOk="0">
                  <a:moveTo>
                    <a:pt x="3268" y="0"/>
                  </a:moveTo>
                  <a:lnTo>
                    <a:pt x="3157" y="21"/>
                  </a:lnTo>
                  <a:lnTo>
                    <a:pt x="3045" y="41"/>
                  </a:lnTo>
                  <a:lnTo>
                    <a:pt x="2934" y="72"/>
                  </a:lnTo>
                  <a:lnTo>
                    <a:pt x="2823" y="112"/>
                  </a:lnTo>
                  <a:lnTo>
                    <a:pt x="2722" y="163"/>
                  </a:lnTo>
                  <a:lnTo>
                    <a:pt x="2620" y="214"/>
                  </a:lnTo>
                  <a:lnTo>
                    <a:pt x="2509" y="275"/>
                  </a:lnTo>
                  <a:lnTo>
                    <a:pt x="2408" y="347"/>
                  </a:lnTo>
                  <a:lnTo>
                    <a:pt x="2317" y="428"/>
                  </a:lnTo>
                  <a:lnTo>
                    <a:pt x="2216" y="509"/>
                  </a:lnTo>
                  <a:lnTo>
                    <a:pt x="2125" y="601"/>
                  </a:lnTo>
                  <a:lnTo>
                    <a:pt x="1933" y="805"/>
                  </a:lnTo>
                  <a:lnTo>
                    <a:pt x="1751" y="1039"/>
                  </a:lnTo>
                  <a:lnTo>
                    <a:pt x="1579" y="1283"/>
                  </a:lnTo>
                  <a:lnTo>
                    <a:pt x="1417" y="1558"/>
                  </a:lnTo>
                  <a:lnTo>
                    <a:pt x="1255" y="1863"/>
                  </a:lnTo>
                  <a:lnTo>
                    <a:pt x="1113" y="2179"/>
                  </a:lnTo>
                  <a:lnTo>
                    <a:pt x="972" y="2515"/>
                  </a:lnTo>
                  <a:lnTo>
                    <a:pt x="840" y="2861"/>
                  </a:lnTo>
                  <a:lnTo>
                    <a:pt x="719" y="3227"/>
                  </a:lnTo>
                  <a:lnTo>
                    <a:pt x="597" y="3604"/>
                  </a:lnTo>
                  <a:lnTo>
                    <a:pt x="496" y="4001"/>
                  </a:lnTo>
                  <a:lnTo>
                    <a:pt x="395" y="4408"/>
                  </a:lnTo>
                  <a:lnTo>
                    <a:pt x="314" y="4815"/>
                  </a:lnTo>
                  <a:lnTo>
                    <a:pt x="233" y="5233"/>
                  </a:lnTo>
                  <a:lnTo>
                    <a:pt x="173" y="5660"/>
                  </a:lnTo>
                  <a:lnTo>
                    <a:pt x="112" y="6098"/>
                  </a:lnTo>
                  <a:lnTo>
                    <a:pt x="71" y="6536"/>
                  </a:lnTo>
                  <a:lnTo>
                    <a:pt x="31" y="6974"/>
                  </a:lnTo>
                  <a:lnTo>
                    <a:pt x="11" y="7411"/>
                  </a:lnTo>
                  <a:lnTo>
                    <a:pt x="1" y="7849"/>
                  </a:lnTo>
                  <a:lnTo>
                    <a:pt x="1" y="8287"/>
                  </a:lnTo>
                  <a:lnTo>
                    <a:pt x="11" y="8714"/>
                  </a:lnTo>
                  <a:lnTo>
                    <a:pt x="31" y="9142"/>
                  </a:lnTo>
                  <a:lnTo>
                    <a:pt x="71" y="9559"/>
                  </a:lnTo>
                  <a:lnTo>
                    <a:pt x="112" y="9966"/>
                  </a:lnTo>
                  <a:lnTo>
                    <a:pt x="173" y="10374"/>
                  </a:lnTo>
                  <a:lnTo>
                    <a:pt x="243" y="10760"/>
                  </a:lnTo>
                  <a:lnTo>
                    <a:pt x="334" y="11137"/>
                  </a:lnTo>
                  <a:lnTo>
                    <a:pt x="436" y="11504"/>
                  </a:lnTo>
                  <a:lnTo>
                    <a:pt x="547" y="11850"/>
                  </a:lnTo>
                  <a:lnTo>
                    <a:pt x="668" y="12186"/>
                  </a:lnTo>
                  <a:lnTo>
                    <a:pt x="810" y="12491"/>
                  </a:lnTo>
                  <a:lnTo>
                    <a:pt x="962" y="12786"/>
                  </a:lnTo>
                  <a:lnTo>
                    <a:pt x="1134" y="13061"/>
                  </a:lnTo>
                  <a:lnTo>
                    <a:pt x="1225" y="13183"/>
                  </a:lnTo>
                  <a:lnTo>
                    <a:pt x="1316" y="13305"/>
                  </a:lnTo>
                  <a:lnTo>
                    <a:pt x="1417" y="13417"/>
                  </a:lnTo>
                  <a:lnTo>
                    <a:pt x="1518" y="13529"/>
                  </a:lnTo>
                  <a:lnTo>
                    <a:pt x="1619" y="13631"/>
                  </a:lnTo>
                  <a:lnTo>
                    <a:pt x="1730" y="13723"/>
                  </a:lnTo>
                  <a:lnTo>
                    <a:pt x="1842" y="13814"/>
                  </a:lnTo>
                  <a:lnTo>
                    <a:pt x="1963" y="13896"/>
                  </a:lnTo>
                  <a:lnTo>
                    <a:pt x="2074" y="13977"/>
                  </a:lnTo>
                  <a:lnTo>
                    <a:pt x="2206" y="14038"/>
                  </a:lnTo>
                  <a:lnTo>
                    <a:pt x="2327" y="14099"/>
                  </a:lnTo>
                  <a:lnTo>
                    <a:pt x="2459" y="14150"/>
                  </a:lnTo>
                  <a:lnTo>
                    <a:pt x="2600" y="14201"/>
                  </a:lnTo>
                  <a:lnTo>
                    <a:pt x="2742" y="14232"/>
                  </a:lnTo>
                  <a:lnTo>
                    <a:pt x="2883" y="14262"/>
                  </a:lnTo>
                  <a:lnTo>
                    <a:pt x="3035" y="14283"/>
                  </a:lnTo>
                  <a:lnTo>
                    <a:pt x="3187" y="14293"/>
                  </a:lnTo>
                  <a:lnTo>
                    <a:pt x="3339" y="14293"/>
                  </a:lnTo>
                  <a:lnTo>
                    <a:pt x="3501" y="14283"/>
                  </a:lnTo>
                  <a:lnTo>
                    <a:pt x="3662" y="14272"/>
                  </a:lnTo>
                  <a:lnTo>
                    <a:pt x="3834" y="14242"/>
                  </a:lnTo>
                  <a:lnTo>
                    <a:pt x="4006" y="14211"/>
                  </a:lnTo>
                  <a:lnTo>
                    <a:pt x="4188" y="14160"/>
                  </a:lnTo>
                  <a:lnTo>
                    <a:pt x="4370" y="14110"/>
                  </a:lnTo>
                  <a:lnTo>
                    <a:pt x="4552" y="14038"/>
                  </a:lnTo>
                  <a:lnTo>
                    <a:pt x="4745" y="13967"/>
                  </a:lnTo>
                  <a:lnTo>
                    <a:pt x="4937" y="13875"/>
                  </a:lnTo>
                  <a:lnTo>
                    <a:pt x="5139" y="13784"/>
                  </a:lnTo>
                  <a:lnTo>
                    <a:pt x="5392" y="13652"/>
                  </a:lnTo>
                  <a:lnTo>
                    <a:pt x="5625" y="13509"/>
                  </a:lnTo>
                  <a:lnTo>
                    <a:pt x="5847" y="13356"/>
                  </a:lnTo>
                  <a:lnTo>
                    <a:pt x="6050" y="13193"/>
                  </a:lnTo>
                  <a:lnTo>
                    <a:pt x="6242" y="13031"/>
                  </a:lnTo>
                  <a:lnTo>
                    <a:pt x="6424" y="12857"/>
                  </a:lnTo>
                  <a:lnTo>
                    <a:pt x="6586" y="12674"/>
                  </a:lnTo>
                  <a:lnTo>
                    <a:pt x="6737" y="12481"/>
                  </a:lnTo>
                  <a:lnTo>
                    <a:pt x="6879" y="12287"/>
                  </a:lnTo>
                  <a:lnTo>
                    <a:pt x="7010" y="12094"/>
                  </a:lnTo>
                  <a:lnTo>
                    <a:pt x="7132" y="11880"/>
                  </a:lnTo>
                  <a:lnTo>
                    <a:pt x="7233" y="11677"/>
                  </a:lnTo>
                  <a:lnTo>
                    <a:pt x="7334" y="11453"/>
                  </a:lnTo>
                  <a:lnTo>
                    <a:pt x="7415" y="11239"/>
                  </a:lnTo>
                  <a:lnTo>
                    <a:pt x="7496" y="11005"/>
                  </a:lnTo>
                  <a:lnTo>
                    <a:pt x="7557" y="10781"/>
                  </a:lnTo>
                  <a:lnTo>
                    <a:pt x="7617" y="10547"/>
                  </a:lnTo>
                  <a:lnTo>
                    <a:pt x="7668" y="10313"/>
                  </a:lnTo>
                  <a:lnTo>
                    <a:pt x="7698" y="10068"/>
                  </a:lnTo>
                  <a:lnTo>
                    <a:pt x="7729" y="9834"/>
                  </a:lnTo>
                  <a:lnTo>
                    <a:pt x="7759" y="9590"/>
                  </a:lnTo>
                  <a:lnTo>
                    <a:pt x="7769" y="9345"/>
                  </a:lnTo>
                  <a:lnTo>
                    <a:pt x="7779" y="9091"/>
                  </a:lnTo>
                  <a:lnTo>
                    <a:pt x="7779" y="8847"/>
                  </a:lnTo>
                  <a:lnTo>
                    <a:pt x="7769" y="8602"/>
                  </a:lnTo>
                  <a:lnTo>
                    <a:pt x="7759" y="8348"/>
                  </a:lnTo>
                  <a:lnTo>
                    <a:pt x="7708" y="7849"/>
                  </a:lnTo>
                  <a:lnTo>
                    <a:pt x="7648" y="7350"/>
                  </a:lnTo>
                  <a:lnTo>
                    <a:pt x="7567" y="6862"/>
                  </a:lnTo>
                  <a:lnTo>
                    <a:pt x="7466" y="6383"/>
                  </a:lnTo>
                  <a:lnTo>
                    <a:pt x="7344" y="5905"/>
                  </a:lnTo>
                  <a:lnTo>
                    <a:pt x="7223" y="5457"/>
                  </a:lnTo>
                  <a:lnTo>
                    <a:pt x="7091" y="5009"/>
                  </a:lnTo>
                  <a:lnTo>
                    <a:pt x="6960" y="4592"/>
                  </a:lnTo>
                  <a:lnTo>
                    <a:pt x="6818" y="4184"/>
                  </a:lnTo>
                  <a:lnTo>
                    <a:pt x="6677" y="3808"/>
                  </a:lnTo>
                  <a:lnTo>
                    <a:pt x="6545" y="3462"/>
                  </a:lnTo>
                  <a:lnTo>
                    <a:pt x="6292" y="2861"/>
                  </a:lnTo>
                  <a:lnTo>
                    <a:pt x="6080" y="2403"/>
                  </a:lnTo>
                  <a:lnTo>
                    <a:pt x="5948" y="2118"/>
                  </a:lnTo>
                  <a:lnTo>
                    <a:pt x="5898" y="2016"/>
                  </a:lnTo>
                  <a:lnTo>
                    <a:pt x="5756" y="1802"/>
                  </a:lnTo>
                  <a:lnTo>
                    <a:pt x="5625" y="1609"/>
                  </a:lnTo>
                  <a:lnTo>
                    <a:pt x="5493" y="1426"/>
                  </a:lnTo>
                  <a:lnTo>
                    <a:pt x="5352" y="1253"/>
                  </a:lnTo>
                  <a:lnTo>
                    <a:pt x="5220" y="1090"/>
                  </a:lnTo>
                  <a:lnTo>
                    <a:pt x="5099" y="947"/>
                  </a:lnTo>
                  <a:lnTo>
                    <a:pt x="4967" y="815"/>
                  </a:lnTo>
                  <a:lnTo>
                    <a:pt x="4836" y="683"/>
                  </a:lnTo>
                  <a:lnTo>
                    <a:pt x="4704" y="571"/>
                  </a:lnTo>
                  <a:lnTo>
                    <a:pt x="4583" y="469"/>
                  </a:lnTo>
                  <a:lnTo>
                    <a:pt x="4451" y="377"/>
                  </a:lnTo>
                  <a:lnTo>
                    <a:pt x="4330" y="296"/>
                  </a:lnTo>
                  <a:lnTo>
                    <a:pt x="4209" y="224"/>
                  </a:lnTo>
                  <a:lnTo>
                    <a:pt x="4087" y="163"/>
                  </a:lnTo>
                  <a:lnTo>
                    <a:pt x="3966" y="112"/>
                  </a:lnTo>
                  <a:lnTo>
                    <a:pt x="3844" y="72"/>
                  </a:lnTo>
                  <a:lnTo>
                    <a:pt x="3723" y="41"/>
                  </a:lnTo>
                  <a:lnTo>
                    <a:pt x="3612" y="11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6A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2"/>
            <p:cNvSpPr/>
            <p:nvPr/>
          </p:nvSpPr>
          <p:spPr>
            <a:xfrm rot="10800000">
              <a:off x="7396555" y="3135275"/>
              <a:ext cx="235657" cy="309167"/>
            </a:xfrm>
            <a:custGeom>
              <a:avLst/>
              <a:gdLst/>
              <a:ahLst/>
              <a:cxnLst/>
              <a:rect l="l" t="t" r="r" b="b"/>
              <a:pathLst>
                <a:path w="25319" h="33217" extrusionOk="0">
                  <a:moveTo>
                    <a:pt x="24833" y="0"/>
                  </a:moveTo>
                  <a:lnTo>
                    <a:pt x="24742" y="10"/>
                  </a:lnTo>
                  <a:lnTo>
                    <a:pt x="24661" y="31"/>
                  </a:lnTo>
                  <a:lnTo>
                    <a:pt x="24580" y="71"/>
                  </a:lnTo>
                  <a:lnTo>
                    <a:pt x="24519" y="122"/>
                  </a:lnTo>
                  <a:lnTo>
                    <a:pt x="24459" y="183"/>
                  </a:lnTo>
                  <a:lnTo>
                    <a:pt x="24408" y="255"/>
                  </a:lnTo>
                  <a:lnTo>
                    <a:pt x="24368" y="336"/>
                  </a:lnTo>
                  <a:lnTo>
                    <a:pt x="24347" y="417"/>
                  </a:lnTo>
                  <a:lnTo>
                    <a:pt x="24327" y="560"/>
                  </a:lnTo>
                  <a:lnTo>
                    <a:pt x="24246" y="926"/>
                  </a:lnTo>
                  <a:lnTo>
                    <a:pt x="24175" y="1181"/>
                  </a:lnTo>
                  <a:lnTo>
                    <a:pt x="24095" y="1486"/>
                  </a:lnTo>
                  <a:lnTo>
                    <a:pt x="23993" y="1832"/>
                  </a:lnTo>
                  <a:lnTo>
                    <a:pt x="23862" y="2209"/>
                  </a:lnTo>
                  <a:lnTo>
                    <a:pt x="23720" y="2627"/>
                  </a:lnTo>
                  <a:lnTo>
                    <a:pt x="23538" y="3074"/>
                  </a:lnTo>
                  <a:lnTo>
                    <a:pt x="23346" y="3543"/>
                  </a:lnTo>
                  <a:lnTo>
                    <a:pt x="23113" y="4041"/>
                  </a:lnTo>
                  <a:lnTo>
                    <a:pt x="22860" y="4550"/>
                  </a:lnTo>
                  <a:lnTo>
                    <a:pt x="22567" y="5080"/>
                  </a:lnTo>
                  <a:lnTo>
                    <a:pt x="22243" y="5619"/>
                  </a:lnTo>
                  <a:lnTo>
                    <a:pt x="22071" y="5894"/>
                  </a:lnTo>
                  <a:lnTo>
                    <a:pt x="21889" y="6169"/>
                  </a:lnTo>
                  <a:lnTo>
                    <a:pt x="21697" y="6454"/>
                  </a:lnTo>
                  <a:lnTo>
                    <a:pt x="21495" y="6729"/>
                  </a:lnTo>
                  <a:lnTo>
                    <a:pt x="21283" y="7004"/>
                  </a:lnTo>
                  <a:lnTo>
                    <a:pt x="21070" y="7279"/>
                  </a:lnTo>
                  <a:lnTo>
                    <a:pt x="20837" y="7564"/>
                  </a:lnTo>
                  <a:lnTo>
                    <a:pt x="20595" y="7839"/>
                  </a:lnTo>
                  <a:lnTo>
                    <a:pt x="20352" y="8113"/>
                  </a:lnTo>
                  <a:lnTo>
                    <a:pt x="20089" y="8388"/>
                  </a:lnTo>
                  <a:lnTo>
                    <a:pt x="19816" y="8653"/>
                  </a:lnTo>
                  <a:lnTo>
                    <a:pt x="19533" y="8918"/>
                  </a:lnTo>
                  <a:lnTo>
                    <a:pt x="19249" y="9182"/>
                  </a:lnTo>
                  <a:lnTo>
                    <a:pt x="18936" y="9447"/>
                  </a:lnTo>
                  <a:lnTo>
                    <a:pt x="18622" y="9701"/>
                  </a:lnTo>
                  <a:lnTo>
                    <a:pt x="18299" y="9946"/>
                  </a:lnTo>
                  <a:lnTo>
                    <a:pt x="17965" y="10200"/>
                  </a:lnTo>
                  <a:lnTo>
                    <a:pt x="17611" y="10434"/>
                  </a:lnTo>
                  <a:lnTo>
                    <a:pt x="17247" y="10668"/>
                  </a:lnTo>
                  <a:lnTo>
                    <a:pt x="16872" y="10892"/>
                  </a:lnTo>
                  <a:lnTo>
                    <a:pt x="16488" y="11116"/>
                  </a:lnTo>
                  <a:lnTo>
                    <a:pt x="16083" y="11330"/>
                  </a:lnTo>
                  <a:lnTo>
                    <a:pt x="15669" y="11534"/>
                  </a:lnTo>
                  <a:lnTo>
                    <a:pt x="15244" y="11727"/>
                  </a:lnTo>
                  <a:lnTo>
                    <a:pt x="14809" y="11921"/>
                  </a:lnTo>
                  <a:lnTo>
                    <a:pt x="14354" y="12094"/>
                  </a:lnTo>
                  <a:lnTo>
                    <a:pt x="13888" y="12267"/>
                  </a:lnTo>
                  <a:lnTo>
                    <a:pt x="13403" y="12419"/>
                  </a:lnTo>
                  <a:lnTo>
                    <a:pt x="12907" y="12562"/>
                  </a:lnTo>
                  <a:lnTo>
                    <a:pt x="12401" y="12704"/>
                  </a:lnTo>
                  <a:lnTo>
                    <a:pt x="11875" y="12827"/>
                  </a:lnTo>
                  <a:lnTo>
                    <a:pt x="11329" y="12939"/>
                  </a:lnTo>
                  <a:lnTo>
                    <a:pt x="10783" y="13040"/>
                  </a:lnTo>
                  <a:lnTo>
                    <a:pt x="10206" y="13122"/>
                  </a:lnTo>
                  <a:lnTo>
                    <a:pt x="9873" y="13173"/>
                  </a:lnTo>
                  <a:lnTo>
                    <a:pt x="9539" y="13234"/>
                  </a:lnTo>
                  <a:lnTo>
                    <a:pt x="9215" y="13295"/>
                  </a:lnTo>
                  <a:lnTo>
                    <a:pt x="8891" y="13356"/>
                  </a:lnTo>
                  <a:lnTo>
                    <a:pt x="8588" y="13427"/>
                  </a:lnTo>
                  <a:lnTo>
                    <a:pt x="8285" y="13509"/>
                  </a:lnTo>
                  <a:lnTo>
                    <a:pt x="7991" y="13590"/>
                  </a:lnTo>
                  <a:lnTo>
                    <a:pt x="7698" y="13672"/>
                  </a:lnTo>
                  <a:lnTo>
                    <a:pt x="7415" y="13763"/>
                  </a:lnTo>
                  <a:lnTo>
                    <a:pt x="7142" y="13855"/>
                  </a:lnTo>
                  <a:lnTo>
                    <a:pt x="6879" y="13957"/>
                  </a:lnTo>
                  <a:lnTo>
                    <a:pt x="6616" y="14058"/>
                  </a:lnTo>
                  <a:lnTo>
                    <a:pt x="6363" y="14160"/>
                  </a:lnTo>
                  <a:lnTo>
                    <a:pt x="6110" y="14272"/>
                  </a:lnTo>
                  <a:lnTo>
                    <a:pt x="5645" y="14506"/>
                  </a:lnTo>
                  <a:lnTo>
                    <a:pt x="5189" y="14751"/>
                  </a:lnTo>
                  <a:lnTo>
                    <a:pt x="4765" y="15005"/>
                  </a:lnTo>
                  <a:lnTo>
                    <a:pt x="4360" y="15270"/>
                  </a:lnTo>
                  <a:lnTo>
                    <a:pt x="3986" y="15555"/>
                  </a:lnTo>
                  <a:lnTo>
                    <a:pt x="3632" y="15840"/>
                  </a:lnTo>
                  <a:lnTo>
                    <a:pt x="3298" y="16135"/>
                  </a:lnTo>
                  <a:lnTo>
                    <a:pt x="2984" y="16440"/>
                  </a:lnTo>
                  <a:lnTo>
                    <a:pt x="2691" y="16746"/>
                  </a:lnTo>
                  <a:lnTo>
                    <a:pt x="2428" y="17061"/>
                  </a:lnTo>
                  <a:lnTo>
                    <a:pt x="2175" y="17387"/>
                  </a:lnTo>
                  <a:lnTo>
                    <a:pt x="1932" y="17703"/>
                  </a:lnTo>
                  <a:lnTo>
                    <a:pt x="1720" y="18028"/>
                  </a:lnTo>
                  <a:lnTo>
                    <a:pt x="1518" y="18354"/>
                  </a:lnTo>
                  <a:lnTo>
                    <a:pt x="1336" y="18680"/>
                  </a:lnTo>
                  <a:lnTo>
                    <a:pt x="1174" y="19006"/>
                  </a:lnTo>
                  <a:lnTo>
                    <a:pt x="1022" y="19321"/>
                  </a:lnTo>
                  <a:lnTo>
                    <a:pt x="880" y="19637"/>
                  </a:lnTo>
                  <a:lnTo>
                    <a:pt x="759" y="19952"/>
                  </a:lnTo>
                  <a:lnTo>
                    <a:pt x="648" y="20258"/>
                  </a:lnTo>
                  <a:lnTo>
                    <a:pt x="547" y="20563"/>
                  </a:lnTo>
                  <a:lnTo>
                    <a:pt x="455" y="20858"/>
                  </a:lnTo>
                  <a:lnTo>
                    <a:pt x="375" y="21143"/>
                  </a:lnTo>
                  <a:lnTo>
                    <a:pt x="314" y="21418"/>
                  </a:lnTo>
                  <a:lnTo>
                    <a:pt x="253" y="21683"/>
                  </a:lnTo>
                  <a:lnTo>
                    <a:pt x="172" y="22100"/>
                  </a:lnTo>
                  <a:lnTo>
                    <a:pt x="112" y="22528"/>
                  </a:lnTo>
                  <a:lnTo>
                    <a:pt x="61" y="22955"/>
                  </a:lnTo>
                  <a:lnTo>
                    <a:pt x="31" y="23383"/>
                  </a:lnTo>
                  <a:lnTo>
                    <a:pt x="10" y="23811"/>
                  </a:lnTo>
                  <a:lnTo>
                    <a:pt x="0" y="24238"/>
                  </a:lnTo>
                  <a:lnTo>
                    <a:pt x="10" y="24666"/>
                  </a:lnTo>
                  <a:lnTo>
                    <a:pt x="31" y="25093"/>
                  </a:lnTo>
                  <a:lnTo>
                    <a:pt x="71" y="25521"/>
                  </a:lnTo>
                  <a:lnTo>
                    <a:pt x="122" y="25948"/>
                  </a:lnTo>
                  <a:lnTo>
                    <a:pt x="182" y="26366"/>
                  </a:lnTo>
                  <a:lnTo>
                    <a:pt x="253" y="26783"/>
                  </a:lnTo>
                  <a:lnTo>
                    <a:pt x="344" y="27200"/>
                  </a:lnTo>
                  <a:lnTo>
                    <a:pt x="445" y="27608"/>
                  </a:lnTo>
                  <a:lnTo>
                    <a:pt x="557" y="28005"/>
                  </a:lnTo>
                  <a:lnTo>
                    <a:pt x="678" y="28402"/>
                  </a:lnTo>
                  <a:lnTo>
                    <a:pt x="810" y="28778"/>
                  </a:lnTo>
                  <a:lnTo>
                    <a:pt x="961" y="29155"/>
                  </a:lnTo>
                  <a:lnTo>
                    <a:pt x="1113" y="29532"/>
                  </a:lnTo>
                  <a:lnTo>
                    <a:pt x="1285" y="29888"/>
                  </a:lnTo>
                  <a:lnTo>
                    <a:pt x="1467" y="30234"/>
                  </a:lnTo>
                  <a:lnTo>
                    <a:pt x="1649" y="30570"/>
                  </a:lnTo>
                  <a:lnTo>
                    <a:pt x="1851" y="30896"/>
                  </a:lnTo>
                  <a:lnTo>
                    <a:pt x="2064" y="31201"/>
                  </a:lnTo>
                  <a:lnTo>
                    <a:pt x="2276" y="31506"/>
                  </a:lnTo>
                  <a:lnTo>
                    <a:pt x="2509" y="31781"/>
                  </a:lnTo>
                  <a:lnTo>
                    <a:pt x="2742" y="32056"/>
                  </a:lnTo>
                  <a:lnTo>
                    <a:pt x="2994" y="32311"/>
                  </a:lnTo>
                  <a:lnTo>
                    <a:pt x="3247" y="32545"/>
                  </a:lnTo>
                  <a:lnTo>
                    <a:pt x="3510" y="32759"/>
                  </a:lnTo>
                  <a:lnTo>
                    <a:pt x="3783" y="32962"/>
                  </a:lnTo>
                  <a:lnTo>
                    <a:pt x="4056" y="33145"/>
                  </a:lnTo>
                  <a:lnTo>
                    <a:pt x="4148" y="33186"/>
                  </a:lnTo>
                  <a:lnTo>
                    <a:pt x="4239" y="33217"/>
                  </a:lnTo>
                  <a:lnTo>
                    <a:pt x="4330" y="33217"/>
                  </a:lnTo>
                  <a:lnTo>
                    <a:pt x="4431" y="33206"/>
                  </a:lnTo>
                  <a:lnTo>
                    <a:pt x="4512" y="33176"/>
                  </a:lnTo>
                  <a:lnTo>
                    <a:pt x="4593" y="33125"/>
                  </a:lnTo>
                  <a:lnTo>
                    <a:pt x="4663" y="33064"/>
                  </a:lnTo>
                  <a:lnTo>
                    <a:pt x="4724" y="32982"/>
                  </a:lnTo>
                  <a:lnTo>
                    <a:pt x="4775" y="32891"/>
                  </a:lnTo>
                  <a:lnTo>
                    <a:pt x="4795" y="32799"/>
                  </a:lnTo>
                  <a:lnTo>
                    <a:pt x="4795" y="32708"/>
                  </a:lnTo>
                  <a:lnTo>
                    <a:pt x="4785" y="32616"/>
                  </a:lnTo>
                  <a:lnTo>
                    <a:pt x="4754" y="32524"/>
                  </a:lnTo>
                  <a:lnTo>
                    <a:pt x="4704" y="32443"/>
                  </a:lnTo>
                  <a:lnTo>
                    <a:pt x="4643" y="32372"/>
                  </a:lnTo>
                  <a:lnTo>
                    <a:pt x="4562" y="32311"/>
                  </a:lnTo>
                  <a:lnTo>
                    <a:pt x="4319" y="32148"/>
                  </a:lnTo>
                  <a:lnTo>
                    <a:pt x="4077" y="31975"/>
                  </a:lnTo>
                  <a:lnTo>
                    <a:pt x="3854" y="31771"/>
                  </a:lnTo>
                  <a:lnTo>
                    <a:pt x="3622" y="31557"/>
                  </a:lnTo>
                  <a:lnTo>
                    <a:pt x="3409" y="31333"/>
                  </a:lnTo>
                  <a:lnTo>
                    <a:pt x="3197" y="31089"/>
                  </a:lnTo>
                  <a:lnTo>
                    <a:pt x="2994" y="30835"/>
                  </a:lnTo>
                  <a:lnTo>
                    <a:pt x="2802" y="30560"/>
                  </a:lnTo>
                  <a:lnTo>
                    <a:pt x="2620" y="30275"/>
                  </a:lnTo>
                  <a:lnTo>
                    <a:pt x="2448" y="29979"/>
                  </a:lnTo>
                  <a:lnTo>
                    <a:pt x="2276" y="29674"/>
                  </a:lnTo>
                  <a:lnTo>
                    <a:pt x="2114" y="29359"/>
                  </a:lnTo>
                  <a:lnTo>
                    <a:pt x="1973" y="29033"/>
                  </a:lnTo>
                  <a:lnTo>
                    <a:pt x="1831" y="28697"/>
                  </a:lnTo>
                  <a:lnTo>
                    <a:pt x="1700" y="28351"/>
                  </a:lnTo>
                  <a:lnTo>
                    <a:pt x="1578" y="27994"/>
                  </a:lnTo>
                  <a:lnTo>
                    <a:pt x="1467" y="27638"/>
                  </a:lnTo>
                  <a:lnTo>
                    <a:pt x="1376" y="27272"/>
                  </a:lnTo>
                  <a:lnTo>
                    <a:pt x="1285" y="26895"/>
                  </a:lnTo>
                  <a:lnTo>
                    <a:pt x="1204" y="26518"/>
                  </a:lnTo>
                  <a:lnTo>
                    <a:pt x="1143" y="26142"/>
                  </a:lnTo>
                  <a:lnTo>
                    <a:pt x="1083" y="25755"/>
                  </a:lnTo>
                  <a:lnTo>
                    <a:pt x="1042" y="25368"/>
                  </a:lnTo>
                  <a:lnTo>
                    <a:pt x="1012" y="24981"/>
                  </a:lnTo>
                  <a:lnTo>
                    <a:pt x="992" y="24594"/>
                  </a:lnTo>
                  <a:lnTo>
                    <a:pt x="981" y="24197"/>
                  </a:lnTo>
                  <a:lnTo>
                    <a:pt x="992" y="23811"/>
                  </a:lnTo>
                  <a:lnTo>
                    <a:pt x="1002" y="23414"/>
                  </a:lnTo>
                  <a:lnTo>
                    <a:pt x="1032" y="23027"/>
                  </a:lnTo>
                  <a:lnTo>
                    <a:pt x="1083" y="22640"/>
                  </a:lnTo>
                  <a:lnTo>
                    <a:pt x="1133" y="22253"/>
                  </a:lnTo>
                  <a:lnTo>
                    <a:pt x="1204" y="21876"/>
                  </a:lnTo>
                  <a:lnTo>
                    <a:pt x="1265" y="21642"/>
                  </a:lnTo>
                  <a:lnTo>
                    <a:pt x="1325" y="21388"/>
                  </a:lnTo>
                  <a:lnTo>
                    <a:pt x="1396" y="21133"/>
                  </a:lnTo>
                  <a:lnTo>
                    <a:pt x="1477" y="20858"/>
                  </a:lnTo>
                  <a:lnTo>
                    <a:pt x="1568" y="20594"/>
                  </a:lnTo>
                  <a:lnTo>
                    <a:pt x="1669" y="20309"/>
                  </a:lnTo>
                  <a:lnTo>
                    <a:pt x="1781" y="20024"/>
                  </a:lnTo>
                  <a:lnTo>
                    <a:pt x="1902" y="19739"/>
                  </a:lnTo>
                  <a:lnTo>
                    <a:pt x="2044" y="19443"/>
                  </a:lnTo>
                  <a:lnTo>
                    <a:pt x="2195" y="19148"/>
                  </a:lnTo>
                  <a:lnTo>
                    <a:pt x="2367" y="18853"/>
                  </a:lnTo>
                  <a:lnTo>
                    <a:pt x="2549" y="18558"/>
                  </a:lnTo>
                  <a:lnTo>
                    <a:pt x="2742" y="18263"/>
                  </a:lnTo>
                  <a:lnTo>
                    <a:pt x="2964" y="17978"/>
                  </a:lnTo>
                  <a:lnTo>
                    <a:pt x="3187" y="17682"/>
                  </a:lnTo>
                  <a:lnTo>
                    <a:pt x="3439" y="17397"/>
                  </a:lnTo>
                  <a:lnTo>
                    <a:pt x="3713" y="17112"/>
                  </a:lnTo>
                  <a:lnTo>
                    <a:pt x="3996" y="16837"/>
                  </a:lnTo>
                  <a:lnTo>
                    <a:pt x="4299" y="16573"/>
                  </a:lnTo>
                  <a:lnTo>
                    <a:pt x="4623" y="16308"/>
                  </a:lnTo>
                  <a:lnTo>
                    <a:pt x="4967" y="16054"/>
                  </a:lnTo>
                  <a:lnTo>
                    <a:pt x="5341" y="15809"/>
                  </a:lnTo>
                  <a:lnTo>
                    <a:pt x="5725" y="15575"/>
                  </a:lnTo>
                  <a:lnTo>
                    <a:pt x="6140" y="15351"/>
                  </a:lnTo>
                  <a:lnTo>
                    <a:pt x="6575" y="15148"/>
                  </a:lnTo>
                  <a:lnTo>
                    <a:pt x="7040" y="14944"/>
                  </a:lnTo>
                  <a:lnTo>
                    <a:pt x="7526" y="14761"/>
                  </a:lnTo>
                  <a:lnTo>
                    <a:pt x="8032" y="14598"/>
                  </a:lnTo>
                  <a:lnTo>
                    <a:pt x="8568" y="14445"/>
                  </a:lnTo>
                  <a:lnTo>
                    <a:pt x="9134" y="14313"/>
                  </a:lnTo>
                  <a:lnTo>
                    <a:pt x="9721" y="14191"/>
                  </a:lnTo>
                  <a:lnTo>
                    <a:pt x="10338" y="14099"/>
                  </a:lnTo>
                  <a:lnTo>
                    <a:pt x="10945" y="14007"/>
                  </a:lnTo>
                  <a:lnTo>
                    <a:pt x="11532" y="13895"/>
                  </a:lnTo>
                  <a:lnTo>
                    <a:pt x="12098" y="13783"/>
                  </a:lnTo>
                  <a:lnTo>
                    <a:pt x="12654" y="13651"/>
                  </a:lnTo>
                  <a:lnTo>
                    <a:pt x="13201" y="13498"/>
                  </a:lnTo>
                  <a:lnTo>
                    <a:pt x="13716" y="13346"/>
                  </a:lnTo>
                  <a:lnTo>
                    <a:pt x="14232" y="13183"/>
                  </a:lnTo>
                  <a:lnTo>
                    <a:pt x="14728" y="13000"/>
                  </a:lnTo>
                  <a:lnTo>
                    <a:pt x="15203" y="12816"/>
                  </a:lnTo>
                  <a:lnTo>
                    <a:pt x="15669" y="12613"/>
                  </a:lnTo>
                  <a:lnTo>
                    <a:pt x="16124" y="12409"/>
                  </a:lnTo>
                  <a:lnTo>
                    <a:pt x="16559" y="12185"/>
                  </a:lnTo>
                  <a:lnTo>
                    <a:pt x="16984" y="11961"/>
                  </a:lnTo>
                  <a:lnTo>
                    <a:pt x="17388" y="11727"/>
                  </a:lnTo>
                  <a:lnTo>
                    <a:pt x="17793" y="11483"/>
                  </a:lnTo>
                  <a:lnTo>
                    <a:pt x="18177" y="11239"/>
                  </a:lnTo>
                  <a:lnTo>
                    <a:pt x="18541" y="10984"/>
                  </a:lnTo>
                  <a:lnTo>
                    <a:pt x="18905" y="10719"/>
                  </a:lnTo>
                  <a:lnTo>
                    <a:pt x="19249" y="10455"/>
                  </a:lnTo>
                  <a:lnTo>
                    <a:pt x="19583" y="10180"/>
                  </a:lnTo>
                  <a:lnTo>
                    <a:pt x="19907" y="9905"/>
                  </a:lnTo>
                  <a:lnTo>
                    <a:pt x="20210" y="9620"/>
                  </a:lnTo>
                  <a:lnTo>
                    <a:pt x="20514" y="9345"/>
                  </a:lnTo>
                  <a:lnTo>
                    <a:pt x="20797" y="9050"/>
                  </a:lnTo>
                  <a:lnTo>
                    <a:pt x="21070" y="8765"/>
                  </a:lnTo>
                  <a:lnTo>
                    <a:pt x="21333" y="8470"/>
                  </a:lnTo>
                  <a:lnTo>
                    <a:pt x="21586" y="8174"/>
                  </a:lnTo>
                  <a:lnTo>
                    <a:pt x="21829" y="7879"/>
                  </a:lnTo>
                  <a:lnTo>
                    <a:pt x="22061" y="7584"/>
                  </a:lnTo>
                  <a:lnTo>
                    <a:pt x="22284" y="7289"/>
                  </a:lnTo>
                  <a:lnTo>
                    <a:pt x="22496" y="6994"/>
                  </a:lnTo>
                  <a:lnTo>
                    <a:pt x="22699" y="6698"/>
                  </a:lnTo>
                  <a:lnTo>
                    <a:pt x="22901" y="6403"/>
                  </a:lnTo>
                  <a:lnTo>
                    <a:pt x="23083" y="6108"/>
                  </a:lnTo>
                  <a:lnTo>
                    <a:pt x="23255" y="5823"/>
                  </a:lnTo>
                  <a:lnTo>
                    <a:pt x="23417" y="5538"/>
                  </a:lnTo>
                  <a:lnTo>
                    <a:pt x="23730" y="4968"/>
                  </a:lnTo>
                  <a:lnTo>
                    <a:pt x="24003" y="4428"/>
                  </a:lnTo>
                  <a:lnTo>
                    <a:pt x="24246" y="3899"/>
                  </a:lnTo>
                  <a:lnTo>
                    <a:pt x="24459" y="3390"/>
                  </a:lnTo>
                  <a:lnTo>
                    <a:pt x="24641" y="2922"/>
                  </a:lnTo>
                  <a:lnTo>
                    <a:pt x="24792" y="2474"/>
                  </a:lnTo>
                  <a:lnTo>
                    <a:pt x="24934" y="2067"/>
                  </a:lnTo>
                  <a:lnTo>
                    <a:pt x="25035" y="1710"/>
                  </a:lnTo>
                  <a:lnTo>
                    <a:pt x="25126" y="1385"/>
                  </a:lnTo>
                  <a:lnTo>
                    <a:pt x="25197" y="1110"/>
                  </a:lnTo>
                  <a:lnTo>
                    <a:pt x="25288" y="723"/>
                  </a:lnTo>
                  <a:lnTo>
                    <a:pt x="25308" y="570"/>
                  </a:lnTo>
                  <a:lnTo>
                    <a:pt x="25318" y="468"/>
                  </a:lnTo>
                  <a:lnTo>
                    <a:pt x="25298" y="377"/>
                  </a:lnTo>
                  <a:lnTo>
                    <a:pt x="25268" y="285"/>
                  </a:lnTo>
                  <a:lnTo>
                    <a:pt x="25227" y="204"/>
                  </a:lnTo>
                  <a:lnTo>
                    <a:pt x="25167" y="132"/>
                  </a:lnTo>
                  <a:lnTo>
                    <a:pt x="25086" y="82"/>
                  </a:lnTo>
                  <a:lnTo>
                    <a:pt x="25005" y="31"/>
                  </a:lnTo>
                  <a:lnTo>
                    <a:pt x="24904" y="10"/>
                  </a:lnTo>
                  <a:lnTo>
                    <a:pt x="24833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2"/>
            <p:cNvSpPr/>
            <p:nvPr/>
          </p:nvSpPr>
          <p:spPr>
            <a:xfrm rot="10800000">
              <a:off x="7582491" y="3276824"/>
              <a:ext cx="114780" cy="34028"/>
            </a:xfrm>
            <a:custGeom>
              <a:avLst/>
              <a:gdLst/>
              <a:ahLst/>
              <a:cxnLst/>
              <a:rect l="l" t="t" r="r" b="b"/>
              <a:pathLst>
                <a:path w="12332" h="3656" extrusionOk="0">
                  <a:moveTo>
                    <a:pt x="9398" y="1"/>
                  </a:moveTo>
                  <a:lnTo>
                    <a:pt x="9064" y="11"/>
                  </a:lnTo>
                  <a:lnTo>
                    <a:pt x="8720" y="31"/>
                  </a:lnTo>
                  <a:lnTo>
                    <a:pt x="8376" y="62"/>
                  </a:lnTo>
                  <a:lnTo>
                    <a:pt x="8022" y="102"/>
                  </a:lnTo>
                  <a:lnTo>
                    <a:pt x="7658" y="163"/>
                  </a:lnTo>
                  <a:lnTo>
                    <a:pt x="7304" y="225"/>
                  </a:lnTo>
                  <a:lnTo>
                    <a:pt x="6940" y="296"/>
                  </a:lnTo>
                  <a:lnTo>
                    <a:pt x="6576" y="377"/>
                  </a:lnTo>
                  <a:lnTo>
                    <a:pt x="6211" y="469"/>
                  </a:lnTo>
                  <a:lnTo>
                    <a:pt x="5847" y="560"/>
                  </a:lnTo>
                  <a:lnTo>
                    <a:pt x="5139" y="774"/>
                  </a:lnTo>
                  <a:lnTo>
                    <a:pt x="4441" y="998"/>
                  </a:lnTo>
                  <a:lnTo>
                    <a:pt x="3764" y="1232"/>
                  </a:lnTo>
                  <a:lnTo>
                    <a:pt x="3126" y="1477"/>
                  </a:lnTo>
                  <a:lnTo>
                    <a:pt x="2530" y="1711"/>
                  </a:lnTo>
                  <a:lnTo>
                    <a:pt x="1983" y="1935"/>
                  </a:lnTo>
                  <a:lnTo>
                    <a:pt x="1498" y="2148"/>
                  </a:lnTo>
                  <a:lnTo>
                    <a:pt x="719" y="2505"/>
                  </a:lnTo>
                  <a:lnTo>
                    <a:pt x="274" y="2729"/>
                  </a:lnTo>
                  <a:lnTo>
                    <a:pt x="193" y="2780"/>
                  </a:lnTo>
                  <a:lnTo>
                    <a:pt x="122" y="2841"/>
                  </a:lnTo>
                  <a:lnTo>
                    <a:pt x="72" y="2922"/>
                  </a:lnTo>
                  <a:lnTo>
                    <a:pt x="31" y="3004"/>
                  </a:lnTo>
                  <a:lnTo>
                    <a:pt x="11" y="3095"/>
                  </a:lnTo>
                  <a:lnTo>
                    <a:pt x="1" y="3197"/>
                  </a:lnTo>
                  <a:lnTo>
                    <a:pt x="21" y="3289"/>
                  </a:lnTo>
                  <a:lnTo>
                    <a:pt x="51" y="3380"/>
                  </a:lnTo>
                  <a:lnTo>
                    <a:pt x="112" y="3462"/>
                  </a:lnTo>
                  <a:lnTo>
                    <a:pt x="173" y="3533"/>
                  </a:lnTo>
                  <a:lnTo>
                    <a:pt x="254" y="3594"/>
                  </a:lnTo>
                  <a:lnTo>
                    <a:pt x="335" y="3625"/>
                  </a:lnTo>
                  <a:lnTo>
                    <a:pt x="426" y="3645"/>
                  </a:lnTo>
                  <a:lnTo>
                    <a:pt x="527" y="3655"/>
                  </a:lnTo>
                  <a:lnTo>
                    <a:pt x="618" y="3635"/>
                  </a:lnTo>
                  <a:lnTo>
                    <a:pt x="709" y="3604"/>
                  </a:lnTo>
                  <a:lnTo>
                    <a:pt x="1194" y="3370"/>
                  </a:lnTo>
                  <a:lnTo>
                    <a:pt x="1761" y="3105"/>
                  </a:lnTo>
                  <a:lnTo>
                    <a:pt x="2398" y="2831"/>
                  </a:lnTo>
                  <a:lnTo>
                    <a:pt x="3096" y="2545"/>
                  </a:lnTo>
                  <a:lnTo>
                    <a:pt x="3834" y="2260"/>
                  </a:lnTo>
                  <a:lnTo>
                    <a:pt x="4623" y="1986"/>
                  </a:lnTo>
                  <a:lnTo>
                    <a:pt x="5018" y="1853"/>
                  </a:lnTo>
                  <a:lnTo>
                    <a:pt x="5422" y="1731"/>
                  </a:lnTo>
                  <a:lnTo>
                    <a:pt x="5827" y="1609"/>
                  </a:lnTo>
                  <a:lnTo>
                    <a:pt x="6232" y="1497"/>
                  </a:lnTo>
                  <a:lnTo>
                    <a:pt x="6636" y="1385"/>
                  </a:lnTo>
                  <a:lnTo>
                    <a:pt x="7041" y="1293"/>
                  </a:lnTo>
                  <a:lnTo>
                    <a:pt x="7435" y="1212"/>
                  </a:lnTo>
                  <a:lnTo>
                    <a:pt x="7830" y="1131"/>
                  </a:lnTo>
                  <a:lnTo>
                    <a:pt x="8214" y="1069"/>
                  </a:lnTo>
                  <a:lnTo>
                    <a:pt x="8588" y="1029"/>
                  </a:lnTo>
                  <a:lnTo>
                    <a:pt x="8953" y="998"/>
                  </a:lnTo>
                  <a:lnTo>
                    <a:pt x="9317" y="978"/>
                  </a:lnTo>
                  <a:lnTo>
                    <a:pt x="9651" y="988"/>
                  </a:lnTo>
                  <a:lnTo>
                    <a:pt x="9984" y="1008"/>
                  </a:lnTo>
                  <a:lnTo>
                    <a:pt x="10288" y="1039"/>
                  </a:lnTo>
                  <a:lnTo>
                    <a:pt x="10440" y="1069"/>
                  </a:lnTo>
                  <a:lnTo>
                    <a:pt x="10581" y="1100"/>
                  </a:lnTo>
                  <a:lnTo>
                    <a:pt x="10723" y="1141"/>
                  </a:lnTo>
                  <a:lnTo>
                    <a:pt x="10854" y="1181"/>
                  </a:lnTo>
                  <a:lnTo>
                    <a:pt x="10976" y="1232"/>
                  </a:lnTo>
                  <a:lnTo>
                    <a:pt x="11097" y="1293"/>
                  </a:lnTo>
                  <a:lnTo>
                    <a:pt x="11218" y="1344"/>
                  </a:lnTo>
                  <a:lnTo>
                    <a:pt x="11330" y="1416"/>
                  </a:lnTo>
                  <a:lnTo>
                    <a:pt x="11431" y="1487"/>
                  </a:lnTo>
                  <a:lnTo>
                    <a:pt x="11532" y="1568"/>
                  </a:lnTo>
                  <a:lnTo>
                    <a:pt x="11613" y="1619"/>
                  </a:lnTo>
                  <a:lnTo>
                    <a:pt x="11704" y="1660"/>
                  </a:lnTo>
                  <a:lnTo>
                    <a:pt x="11795" y="1680"/>
                  </a:lnTo>
                  <a:lnTo>
                    <a:pt x="11886" y="1680"/>
                  </a:lnTo>
                  <a:lnTo>
                    <a:pt x="11977" y="1670"/>
                  </a:lnTo>
                  <a:lnTo>
                    <a:pt x="12068" y="1629"/>
                  </a:lnTo>
                  <a:lnTo>
                    <a:pt x="12149" y="1578"/>
                  </a:lnTo>
                  <a:lnTo>
                    <a:pt x="12220" y="1517"/>
                  </a:lnTo>
                  <a:lnTo>
                    <a:pt x="12270" y="1436"/>
                  </a:lnTo>
                  <a:lnTo>
                    <a:pt x="12311" y="1344"/>
                  </a:lnTo>
                  <a:lnTo>
                    <a:pt x="12331" y="1253"/>
                  </a:lnTo>
                  <a:lnTo>
                    <a:pt x="12331" y="1161"/>
                  </a:lnTo>
                  <a:lnTo>
                    <a:pt x="12321" y="1069"/>
                  </a:lnTo>
                  <a:lnTo>
                    <a:pt x="12281" y="978"/>
                  </a:lnTo>
                  <a:lnTo>
                    <a:pt x="12230" y="896"/>
                  </a:lnTo>
                  <a:lnTo>
                    <a:pt x="12169" y="825"/>
                  </a:lnTo>
                  <a:lnTo>
                    <a:pt x="12038" y="723"/>
                  </a:lnTo>
                  <a:lnTo>
                    <a:pt x="11896" y="622"/>
                  </a:lnTo>
                  <a:lnTo>
                    <a:pt x="11755" y="530"/>
                  </a:lnTo>
                  <a:lnTo>
                    <a:pt x="11603" y="448"/>
                  </a:lnTo>
                  <a:lnTo>
                    <a:pt x="11441" y="377"/>
                  </a:lnTo>
                  <a:lnTo>
                    <a:pt x="11279" y="306"/>
                  </a:lnTo>
                  <a:lnTo>
                    <a:pt x="11117" y="245"/>
                  </a:lnTo>
                  <a:lnTo>
                    <a:pt x="10945" y="194"/>
                  </a:lnTo>
                  <a:lnTo>
                    <a:pt x="10763" y="143"/>
                  </a:lnTo>
                  <a:lnTo>
                    <a:pt x="10581" y="113"/>
                  </a:lnTo>
                  <a:lnTo>
                    <a:pt x="10399" y="72"/>
                  </a:lnTo>
                  <a:lnTo>
                    <a:pt x="10207" y="51"/>
                  </a:lnTo>
                  <a:lnTo>
                    <a:pt x="10005" y="31"/>
                  </a:lnTo>
                  <a:lnTo>
                    <a:pt x="9812" y="11"/>
                  </a:lnTo>
                  <a:lnTo>
                    <a:pt x="939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2"/>
            <p:cNvSpPr/>
            <p:nvPr/>
          </p:nvSpPr>
          <p:spPr>
            <a:xfrm rot="10800000">
              <a:off x="7522709" y="3209940"/>
              <a:ext cx="18373" cy="112379"/>
            </a:xfrm>
            <a:custGeom>
              <a:avLst/>
              <a:gdLst/>
              <a:ahLst/>
              <a:cxnLst/>
              <a:rect l="l" t="t" r="r" b="b"/>
              <a:pathLst>
                <a:path w="1974" h="12074" extrusionOk="0">
                  <a:moveTo>
                    <a:pt x="486" y="1"/>
                  </a:moveTo>
                  <a:lnTo>
                    <a:pt x="375" y="11"/>
                  </a:lnTo>
                  <a:lnTo>
                    <a:pt x="274" y="52"/>
                  </a:lnTo>
                  <a:lnTo>
                    <a:pt x="233" y="72"/>
                  </a:lnTo>
                  <a:lnTo>
                    <a:pt x="183" y="103"/>
                  </a:lnTo>
                  <a:lnTo>
                    <a:pt x="142" y="143"/>
                  </a:lnTo>
                  <a:lnTo>
                    <a:pt x="102" y="184"/>
                  </a:lnTo>
                  <a:lnTo>
                    <a:pt x="51" y="265"/>
                  </a:lnTo>
                  <a:lnTo>
                    <a:pt x="21" y="357"/>
                  </a:lnTo>
                  <a:lnTo>
                    <a:pt x="1" y="449"/>
                  </a:lnTo>
                  <a:lnTo>
                    <a:pt x="1" y="540"/>
                  </a:lnTo>
                  <a:lnTo>
                    <a:pt x="21" y="632"/>
                  </a:lnTo>
                  <a:lnTo>
                    <a:pt x="61" y="724"/>
                  </a:lnTo>
                  <a:lnTo>
                    <a:pt x="112" y="805"/>
                  </a:lnTo>
                  <a:lnTo>
                    <a:pt x="183" y="876"/>
                  </a:lnTo>
                  <a:lnTo>
                    <a:pt x="244" y="927"/>
                  </a:lnTo>
                  <a:lnTo>
                    <a:pt x="314" y="998"/>
                  </a:lnTo>
                  <a:lnTo>
                    <a:pt x="375" y="1070"/>
                  </a:lnTo>
                  <a:lnTo>
                    <a:pt x="426" y="1141"/>
                  </a:lnTo>
                  <a:lnTo>
                    <a:pt x="537" y="1324"/>
                  </a:lnTo>
                  <a:lnTo>
                    <a:pt x="628" y="1518"/>
                  </a:lnTo>
                  <a:lnTo>
                    <a:pt x="709" y="1742"/>
                  </a:lnTo>
                  <a:lnTo>
                    <a:pt x="780" y="1986"/>
                  </a:lnTo>
                  <a:lnTo>
                    <a:pt x="840" y="2251"/>
                  </a:lnTo>
                  <a:lnTo>
                    <a:pt x="891" y="2525"/>
                  </a:lnTo>
                  <a:lnTo>
                    <a:pt x="931" y="2831"/>
                  </a:lnTo>
                  <a:lnTo>
                    <a:pt x="962" y="3146"/>
                  </a:lnTo>
                  <a:lnTo>
                    <a:pt x="982" y="3472"/>
                  </a:lnTo>
                  <a:lnTo>
                    <a:pt x="992" y="3818"/>
                  </a:lnTo>
                  <a:lnTo>
                    <a:pt x="1002" y="4175"/>
                  </a:lnTo>
                  <a:lnTo>
                    <a:pt x="1002" y="4541"/>
                  </a:lnTo>
                  <a:lnTo>
                    <a:pt x="992" y="4918"/>
                  </a:lnTo>
                  <a:lnTo>
                    <a:pt x="972" y="5304"/>
                  </a:lnTo>
                  <a:lnTo>
                    <a:pt x="921" y="6088"/>
                  </a:lnTo>
                  <a:lnTo>
                    <a:pt x="840" y="6893"/>
                  </a:lnTo>
                  <a:lnTo>
                    <a:pt x="749" y="7707"/>
                  </a:lnTo>
                  <a:lnTo>
                    <a:pt x="638" y="8511"/>
                  </a:lnTo>
                  <a:lnTo>
                    <a:pt x="506" y="9295"/>
                  </a:lnTo>
                  <a:lnTo>
                    <a:pt x="365" y="10058"/>
                  </a:lnTo>
                  <a:lnTo>
                    <a:pt x="223" y="10791"/>
                  </a:lnTo>
                  <a:lnTo>
                    <a:pt x="72" y="11473"/>
                  </a:lnTo>
                  <a:lnTo>
                    <a:pt x="61" y="11565"/>
                  </a:lnTo>
                  <a:lnTo>
                    <a:pt x="72" y="11667"/>
                  </a:lnTo>
                  <a:lnTo>
                    <a:pt x="92" y="11758"/>
                  </a:lnTo>
                  <a:lnTo>
                    <a:pt x="132" y="11840"/>
                  </a:lnTo>
                  <a:lnTo>
                    <a:pt x="193" y="11911"/>
                  </a:lnTo>
                  <a:lnTo>
                    <a:pt x="264" y="11972"/>
                  </a:lnTo>
                  <a:lnTo>
                    <a:pt x="345" y="12023"/>
                  </a:lnTo>
                  <a:lnTo>
                    <a:pt x="436" y="12054"/>
                  </a:lnTo>
                  <a:lnTo>
                    <a:pt x="537" y="12074"/>
                  </a:lnTo>
                  <a:lnTo>
                    <a:pt x="638" y="12064"/>
                  </a:lnTo>
                  <a:lnTo>
                    <a:pt x="719" y="12043"/>
                  </a:lnTo>
                  <a:lnTo>
                    <a:pt x="810" y="12003"/>
                  </a:lnTo>
                  <a:lnTo>
                    <a:pt x="881" y="11942"/>
                  </a:lnTo>
                  <a:lnTo>
                    <a:pt x="941" y="11870"/>
                  </a:lnTo>
                  <a:lnTo>
                    <a:pt x="992" y="11789"/>
                  </a:lnTo>
                  <a:lnTo>
                    <a:pt x="1022" y="11697"/>
                  </a:lnTo>
                  <a:lnTo>
                    <a:pt x="1174" y="10995"/>
                  </a:lnTo>
                  <a:lnTo>
                    <a:pt x="1285" y="10425"/>
                  </a:lnTo>
                  <a:lnTo>
                    <a:pt x="1417" y="9743"/>
                  </a:lnTo>
                  <a:lnTo>
                    <a:pt x="1548" y="8959"/>
                  </a:lnTo>
                  <a:lnTo>
                    <a:pt x="1680" y="8104"/>
                  </a:lnTo>
                  <a:lnTo>
                    <a:pt x="1801" y="7198"/>
                  </a:lnTo>
                  <a:lnTo>
                    <a:pt x="1842" y="6730"/>
                  </a:lnTo>
                  <a:lnTo>
                    <a:pt x="1892" y="6251"/>
                  </a:lnTo>
                  <a:lnTo>
                    <a:pt x="1923" y="5773"/>
                  </a:lnTo>
                  <a:lnTo>
                    <a:pt x="1953" y="5304"/>
                  </a:lnTo>
                  <a:lnTo>
                    <a:pt x="1973" y="4826"/>
                  </a:lnTo>
                  <a:lnTo>
                    <a:pt x="1973" y="4358"/>
                  </a:lnTo>
                  <a:lnTo>
                    <a:pt x="1973" y="3900"/>
                  </a:lnTo>
                  <a:lnTo>
                    <a:pt x="1953" y="3452"/>
                  </a:lnTo>
                  <a:lnTo>
                    <a:pt x="1923" y="3014"/>
                  </a:lnTo>
                  <a:lnTo>
                    <a:pt x="1872" y="2586"/>
                  </a:lnTo>
                  <a:lnTo>
                    <a:pt x="1801" y="2189"/>
                  </a:lnTo>
                  <a:lnTo>
                    <a:pt x="1720" y="1803"/>
                  </a:lnTo>
                  <a:lnTo>
                    <a:pt x="1670" y="1630"/>
                  </a:lnTo>
                  <a:lnTo>
                    <a:pt x="1619" y="1446"/>
                  </a:lnTo>
                  <a:lnTo>
                    <a:pt x="1558" y="1283"/>
                  </a:lnTo>
                  <a:lnTo>
                    <a:pt x="1498" y="1121"/>
                  </a:lnTo>
                  <a:lnTo>
                    <a:pt x="1427" y="958"/>
                  </a:lnTo>
                  <a:lnTo>
                    <a:pt x="1356" y="815"/>
                  </a:lnTo>
                  <a:lnTo>
                    <a:pt x="1275" y="673"/>
                  </a:lnTo>
                  <a:lnTo>
                    <a:pt x="1184" y="540"/>
                  </a:lnTo>
                  <a:lnTo>
                    <a:pt x="1093" y="418"/>
                  </a:lnTo>
                  <a:lnTo>
                    <a:pt x="1002" y="306"/>
                  </a:lnTo>
                  <a:lnTo>
                    <a:pt x="901" y="204"/>
                  </a:lnTo>
                  <a:lnTo>
                    <a:pt x="790" y="103"/>
                  </a:lnTo>
                  <a:lnTo>
                    <a:pt x="719" y="62"/>
                  </a:lnTo>
                  <a:lnTo>
                    <a:pt x="648" y="31"/>
                  </a:lnTo>
                  <a:lnTo>
                    <a:pt x="56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2"/>
            <p:cNvSpPr/>
            <p:nvPr/>
          </p:nvSpPr>
          <p:spPr>
            <a:xfrm rot="10800000">
              <a:off x="7376786" y="3213347"/>
              <a:ext cx="72310" cy="133032"/>
            </a:xfrm>
            <a:custGeom>
              <a:avLst/>
              <a:gdLst/>
              <a:ahLst/>
              <a:cxnLst/>
              <a:rect l="l" t="t" r="r" b="b"/>
              <a:pathLst>
                <a:path w="7769" h="14293" extrusionOk="0">
                  <a:moveTo>
                    <a:pt x="3379" y="0"/>
                  </a:moveTo>
                  <a:lnTo>
                    <a:pt x="3257" y="10"/>
                  </a:lnTo>
                  <a:lnTo>
                    <a:pt x="3146" y="21"/>
                  </a:lnTo>
                  <a:lnTo>
                    <a:pt x="3035" y="41"/>
                  </a:lnTo>
                  <a:lnTo>
                    <a:pt x="2934" y="71"/>
                  </a:lnTo>
                  <a:lnTo>
                    <a:pt x="2822" y="112"/>
                  </a:lnTo>
                  <a:lnTo>
                    <a:pt x="2721" y="163"/>
                  </a:lnTo>
                  <a:lnTo>
                    <a:pt x="2610" y="214"/>
                  </a:lnTo>
                  <a:lnTo>
                    <a:pt x="2509" y="275"/>
                  </a:lnTo>
                  <a:lnTo>
                    <a:pt x="2408" y="346"/>
                  </a:lnTo>
                  <a:lnTo>
                    <a:pt x="2306" y="428"/>
                  </a:lnTo>
                  <a:lnTo>
                    <a:pt x="2215" y="509"/>
                  </a:lnTo>
                  <a:lnTo>
                    <a:pt x="2114" y="601"/>
                  </a:lnTo>
                  <a:lnTo>
                    <a:pt x="1932" y="804"/>
                  </a:lnTo>
                  <a:lnTo>
                    <a:pt x="1750" y="1038"/>
                  </a:lnTo>
                  <a:lnTo>
                    <a:pt x="1578" y="1293"/>
                  </a:lnTo>
                  <a:lnTo>
                    <a:pt x="1416" y="1568"/>
                  </a:lnTo>
                  <a:lnTo>
                    <a:pt x="1254" y="1863"/>
                  </a:lnTo>
                  <a:lnTo>
                    <a:pt x="1103" y="2179"/>
                  </a:lnTo>
                  <a:lnTo>
                    <a:pt x="971" y="2515"/>
                  </a:lnTo>
                  <a:lnTo>
                    <a:pt x="840" y="2861"/>
                  </a:lnTo>
                  <a:lnTo>
                    <a:pt x="708" y="3227"/>
                  </a:lnTo>
                  <a:lnTo>
                    <a:pt x="597" y="3614"/>
                  </a:lnTo>
                  <a:lnTo>
                    <a:pt x="496" y="4001"/>
                  </a:lnTo>
                  <a:lnTo>
                    <a:pt x="395" y="4408"/>
                  </a:lnTo>
                  <a:lnTo>
                    <a:pt x="314" y="4815"/>
                  </a:lnTo>
                  <a:lnTo>
                    <a:pt x="233" y="5243"/>
                  </a:lnTo>
                  <a:lnTo>
                    <a:pt x="172" y="5670"/>
                  </a:lnTo>
                  <a:lnTo>
                    <a:pt x="111" y="6098"/>
                  </a:lnTo>
                  <a:lnTo>
                    <a:pt x="71" y="6536"/>
                  </a:lnTo>
                  <a:lnTo>
                    <a:pt x="31" y="6973"/>
                  </a:lnTo>
                  <a:lnTo>
                    <a:pt x="10" y="7411"/>
                  </a:lnTo>
                  <a:lnTo>
                    <a:pt x="0" y="7849"/>
                  </a:lnTo>
                  <a:lnTo>
                    <a:pt x="0" y="8286"/>
                  </a:lnTo>
                  <a:lnTo>
                    <a:pt x="10" y="8714"/>
                  </a:lnTo>
                  <a:lnTo>
                    <a:pt x="31" y="9142"/>
                  </a:lnTo>
                  <a:lnTo>
                    <a:pt x="61" y="9559"/>
                  </a:lnTo>
                  <a:lnTo>
                    <a:pt x="111" y="9966"/>
                  </a:lnTo>
                  <a:lnTo>
                    <a:pt x="172" y="10373"/>
                  </a:lnTo>
                  <a:lnTo>
                    <a:pt x="243" y="10760"/>
                  </a:lnTo>
                  <a:lnTo>
                    <a:pt x="334" y="11137"/>
                  </a:lnTo>
                  <a:lnTo>
                    <a:pt x="425" y="11503"/>
                  </a:lnTo>
                  <a:lnTo>
                    <a:pt x="536" y="11849"/>
                  </a:lnTo>
                  <a:lnTo>
                    <a:pt x="668" y="12185"/>
                  </a:lnTo>
                  <a:lnTo>
                    <a:pt x="809" y="12491"/>
                  </a:lnTo>
                  <a:lnTo>
                    <a:pt x="961" y="12786"/>
                  </a:lnTo>
                  <a:lnTo>
                    <a:pt x="1133" y="13061"/>
                  </a:lnTo>
                  <a:lnTo>
                    <a:pt x="1224" y="13183"/>
                  </a:lnTo>
                  <a:lnTo>
                    <a:pt x="1315" y="13305"/>
                  </a:lnTo>
                  <a:lnTo>
                    <a:pt x="1416" y="13427"/>
                  </a:lnTo>
                  <a:lnTo>
                    <a:pt x="1517" y="13529"/>
                  </a:lnTo>
                  <a:lnTo>
                    <a:pt x="1619" y="13631"/>
                  </a:lnTo>
                  <a:lnTo>
                    <a:pt x="1730" y="13733"/>
                  </a:lnTo>
                  <a:lnTo>
                    <a:pt x="1841" y="13814"/>
                  </a:lnTo>
                  <a:lnTo>
                    <a:pt x="1952" y="13896"/>
                  </a:lnTo>
                  <a:lnTo>
                    <a:pt x="2074" y="13977"/>
                  </a:lnTo>
                  <a:lnTo>
                    <a:pt x="2195" y="14038"/>
                  </a:lnTo>
                  <a:lnTo>
                    <a:pt x="2327" y="14099"/>
                  </a:lnTo>
                  <a:lnTo>
                    <a:pt x="2458" y="14150"/>
                  </a:lnTo>
                  <a:lnTo>
                    <a:pt x="2600" y="14201"/>
                  </a:lnTo>
                  <a:lnTo>
                    <a:pt x="2741" y="14231"/>
                  </a:lnTo>
                  <a:lnTo>
                    <a:pt x="2883" y="14262"/>
                  </a:lnTo>
                  <a:lnTo>
                    <a:pt x="3025" y="14282"/>
                  </a:lnTo>
                  <a:lnTo>
                    <a:pt x="3186" y="14293"/>
                  </a:lnTo>
                  <a:lnTo>
                    <a:pt x="3338" y="14293"/>
                  </a:lnTo>
                  <a:lnTo>
                    <a:pt x="3500" y="14282"/>
                  </a:lnTo>
                  <a:lnTo>
                    <a:pt x="3662" y="14272"/>
                  </a:lnTo>
                  <a:lnTo>
                    <a:pt x="3834" y="14242"/>
                  </a:lnTo>
                  <a:lnTo>
                    <a:pt x="4006" y="14211"/>
                  </a:lnTo>
                  <a:lnTo>
                    <a:pt x="4188" y="14160"/>
                  </a:lnTo>
                  <a:lnTo>
                    <a:pt x="4370" y="14109"/>
                  </a:lnTo>
                  <a:lnTo>
                    <a:pt x="4552" y="14038"/>
                  </a:lnTo>
                  <a:lnTo>
                    <a:pt x="4744" y="13967"/>
                  </a:lnTo>
                  <a:lnTo>
                    <a:pt x="4936" y="13885"/>
                  </a:lnTo>
                  <a:lnTo>
                    <a:pt x="5139" y="13784"/>
                  </a:lnTo>
                  <a:lnTo>
                    <a:pt x="5381" y="13651"/>
                  </a:lnTo>
                  <a:lnTo>
                    <a:pt x="5624" y="13509"/>
                  </a:lnTo>
                  <a:lnTo>
                    <a:pt x="5837" y="13356"/>
                  </a:lnTo>
                  <a:lnTo>
                    <a:pt x="6049" y="13193"/>
                  </a:lnTo>
                  <a:lnTo>
                    <a:pt x="6241" y="13030"/>
                  </a:lnTo>
                  <a:lnTo>
                    <a:pt x="6413" y="12857"/>
                  </a:lnTo>
                  <a:lnTo>
                    <a:pt x="6585" y="12674"/>
                  </a:lnTo>
                  <a:lnTo>
                    <a:pt x="6737" y="12491"/>
                  </a:lnTo>
                  <a:lnTo>
                    <a:pt x="6878" y="12297"/>
                  </a:lnTo>
                  <a:lnTo>
                    <a:pt x="7010" y="12094"/>
                  </a:lnTo>
                  <a:lnTo>
                    <a:pt x="7121" y="11890"/>
                  </a:lnTo>
                  <a:lnTo>
                    <a:pt x="7233" y="11676"/>
                  </a:lnTo>
                  <a:lnTo>
                    <a:pt x="7334" y="11463"/>
                  </a:lnTo>
                  <a:lnTo>
                    <a:pt x="7415" y="11239"/>
                  </a:lnTo>
                  <a:lnTo>
                    <a:pt x="7496" y="11015"/>
                  </a:lnTo>
                  <a:lnTo>
                    <a:pt x="7556" y="10781"/>
                  </a:lnTo>
                  <a:lnTo>
                    <a:pt x="7617" y="10546"/>
                  </a:lnTo>
                  <a:lnTo>
                    <a:pt x="7657" y="10312"/>
                  </a:lnTo>
                  <a:lnTo>
                    <a:pt x="7698" y="10078"/>
                  </a:lnTo>
                  <a:lnTo>
                    <a:pt x="7728" y="9834"/>
                  </a:lnTo>
                  <a:lnTo>
                    <a:pt x="7748" y="9589"/>
                  </a:lnTo>
                  <a:lnTo>
                    <a:pt x="7769" y="9345"/>
                  </a:lnTo>
                  <a:lnTo>
                    <a:pt x="7769" y="9101"/>
                  </a:lnTo>
                  <a:lnTo>
                    <a:pt x="7769" y="8846"/>
                  </a:lnTo>
                  <a:lnTo>
                    <a:pt x="7769" y="8602"/>
                  </a:lnTo>
                  <a:lnTo>
                    <a:pt x="7748" y="8348"/>
                  </a:lnTo>
                  <a:lnTo>
                    <a:pt x="7708" y="7849"/>
                  </a:lnTo>
                  <a:lnTo>
                    <a:pt x="7647" y="7360"/>
                  </a:lnTo>
                  <a:lnTo>
                    <a:pt x="7556" y="6861"/>
                  </a:lnTo>
                  <a:lnTo>
                    <a:pt x="7455" y="6383"/>
                  </a:lnTo>
                  <a:lnTo>
                    <a:pt x="7344" y="5915"/>
                  </a:lnTo>
                  <a:lnTo>
                    <a:pt x="7222" y="5457"/>
                  </a:lnTo>
                  <a:lnTo>
                    <a:pt x="7091" y="5009"/>
                  </a:lnTo>
                  <a:lnTo>
                    <a:pt x="6949" y="4591"/>
                  </a:lnTo>
                  <a:lnTo>
                    <a:pt x="6818" y="4194"/>
                  </a:lnTo>
                  <a:lnTo>
                    <a:pt x="6676" y="3818"/>
                  </a:lnTo>
                  <a:lnTo>
                    <a:pt x="6535" y="3471"/>
                  </a:lnTo>
                  <a:lnTo>
                    <a:pt x="6292" y="2861"/>
                  </a:lnTo>
                  <a:lnTo>
                    <a:pt x="6079" y="2413"/>
                  </a:lnTo>
                  <a:lnTo>
                    <a:pt x="5938" y="2118"/>
                  </a:lnTo>
                  <a:lnTo>
                    <a:pt x="5887" y="2016"/>
                  </a:lnTo>
                  <a:lnTo>
                    <a:pt x="5756" y="1812"/>
                  </a:lnTo>
                  <a:lnTo>
                    <a:pt x="5624" y="1609"/>
                  </a:lnTo>
                  <a:lnTo>
                    <a:pt x="5483" y="1425"/>
                  </a:lnTo>
                  <a:lnTo>
                    <a:pt x="5351" y="1252"/>
                  </a:lnTo>
                  <a:lnTo>
                    <a:pt x="5220" y="1100"/>
                  </a:lnTo>
                  <a:lnTo>
                    <a:pt x="5088" y="947"/>
                  </a:lnTo>
                  <a:lnTo>
                    <a:pt x="4957" y="815"/>
                  </a:lnTo>
                  <a:lnTo>
                    <a:pt x="4835" y="682"/>
                  </a:lnTo>
                  <a:lnTo>
                    <a:pt x="4704" y="570"/>
                  </a:lnTo>
                  <a:lnTo>
                    <a:pt x="4572" y="468"/>
                  </a:lnTo>
                  <a:lnTo>
                    <a:pt x="4451" y="377"/>
                  </a:lnTo>
                  <a:lnTo>
                    <a:pt x="4329" y="295"/>
                  </a:lnTo>
                  <a:lnTo>
                    <a:pt x="4208" y="224"/>
                  </a:lnTo>
                  <a:lnTo>
                    <a:pt x="4077" y="163"/>
                  </a:lnTo>
                  <a:lnTo>
                    <a:pt x="3955" y="112"/>
                  </a:lnTo>
                  <a:lnTo>
                    <a:pt x="3844" y="71"/>
                  </a:lnTo>
                  <a:lnTo>
                    <a:pt x="3723" y="41"/>
                  </a:lnTo>
                  <a:lnTo>
                    <a:pt x="3601" y="21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A69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2"/>
            <p:cNvSpPr/>
            <p:nvPr/>
          </p:nvSpPr>
          <p:spPr>
            <a:xfrm rot="10800000">
              <a:off x="7413504" y="3266502"/>
              <a:ext cx="18364" cy="112379"/>
            </a:xfrm>
            <a:custGeom>
              <a:avLst/>
              <a:gdLst/>
              <a:ahLst/>
              <a:cxnLst/>
              <a:rect l="l" t="t" r="r" b="b"/>
              <a:pathLst>
                <a:path w="1973" h="12074" extrusionOk="0">
                  <a:moveTo>
                    <a:pt x="486" y="1"/>
                  </a:moveTo>
                  <a:lnTo>
                    <a:pt x="375" y="11"/>
                  </a:lnTo>
                  <a:lnTo>
                    <a:pt x="273" y="51"/>
                  </a:lnTo>
                  <a:lnTo>
                    <a:pt x="223" y="72"/>
                  </a:lnTo>
                  <a:lnTo>
                    <a:pt x="182" y="102"/>
                  </a:lnTo>
                  <a:lnTo>
                    <a:pt x="142" y="143"/>
                  </a:lnTo>
                  <a:lnTo>
                    <a:pt x="101" y="184"/>
                  </a:lnTo>
                  <a:lnTo>
                    <a:pt x="51" y="265"/>
                  </a:lnTo>
                  <a:lnTo>
                    <a:pt x="10" y="357"/>
                  </a:lnTo>
                  <a:lnTo>
                    <a:pt x="0" y="448"/>
                  </a:lnTo>
                  <a:lnTo>
                    <a:pt x="0" y="550"/>
                  </a:lnTo>
                  <a:lnTo>
                    <a:pt x="21" y="642"/>
                  </a:lnTo>
                  <a:lnTo>
                    <a:pt x="51" y="723"/>
                  </a:lnTo>
                  <a:lnTo>
                    <a:pt x="112" y="805"/>
                  </a:lnTo>
                  <a:lnTo>
                    <a:pt x="182" y="876"/>
                  </a:lnTo>
                  <a:lnTo>
                    <a:pt x="243" y="927"/>
                  </a:lnTo>
                  <a:lnTo>
                    <a:pt x="304" y="998"/>
                  </a:lnTo>
                  <a:lnTo>
                    <a:pt x="364" y="1069"/>
                  </a:lnTo>
                  <a:lnTo>
                    <a:pt x="425" y="1141"/>
                  </a:lnTo>
                  <a:lnTo>
                    <a:pt x="526" y="1324"/>
                  </a:lnTo>
                  <a:lnTo>
                    <a:pt x="617" y="1517"/>
                  </a:lnTo>
                  <a:lnTo>
                    <a:pt x="708" y="1741"/>
                  </a:lnTo>
                  <a:lnTo>
                    <a:pt x="779" y="1986"/>
                  </a:lnTo>
                  <a:lnTo>
                    <a:pt x="840" y="2250"/>
                  </a:lnTo>
                  <a:lnTo>
                    <a:pt x="880" y="2525"/>
                  </a:lnTo>
                  <a:lnTo>
                    <a:pt x="921" y="2830"/>
                  </a:lnTo>
                  <a:lnTo>
                    <a:pt x="961" y="3146"/>
                  </a:lnTo>
                  <a:lnTo>
                    <a:pt x="981" y="3472"/>
                  </a:lnTo>
                  <a:lnTo>
                    <a:pt x="992" y="3818"/>
                  </a:lnTo>
                  <a:lnTo>
                    <a:pt x="1002" y="4174"/>
                  </a:lnTo>
                  <a:lnTo>
                    <a:pt x="992" y="4541"/>
                  </a:lnTo>
                  <a:lnTo>
                    <a:pt x="981" y="4917"/>
                  </a:lnTo>
                  <a:lnTo>
                    <a:pt x="971" y="5304"/>
                  </a:lnTo>
                  <a:lnTo>
                    <a:pt x="921" y="6088"/>
                  </a:lnTo>
                  <a:lnTo>
                    <a:pt x="840" y="6892"/>
                  </a:lnTo>
                  <a:lnTo>
                    <a:pt x="749" y="7707"/>
                  </a:lnTo>
                  <a:lnTo>
                    <a:pt x="627" y="8511"/>
                  </a:lnTo>
                  <a:lnTo>
                    <a:pt x="506" y="9295"/>
                  </a:lnTo>
                  <a:lnTo>
                    <a:pt x="364" y="10058"/>
                  </a:lnTo>
                  <a:lnTo>
                    <a:pt x="223" y="10791"/>
                  </a:lnTo>
                  <a:lnTo>
                    <a:pt x="71" y="11473"/>
                  </a:lnTo>
                  <a:lnTo>
                    <a:pt x="61" y="11565"/>
                  </a:lnTo>
                  <a:lnTo>
                    <a:pt x="61" y="11666"/>
                  </a:lnTo>
                  <a:lnTo>
                    <a:pt x="91" y="11758"/>
                  </a:lnTo>
                  <a:lnTo>
                    <a:pt x="132" y="11840"/>
                  </a:lnTo>
                  <a:lnTo>
                    <a:pt x="182" y="11911"/>
                  </a:lnTo>
                  <a:lnTo>
                    <a:pt x="253" y="11982"/>
                  </a:lnTo>
                  <a:lnTo>
                    <a:pt x="344" y="12023"/>
                  </a:lnTo>
                  <a:lnTo>
                    <a:pt x="435" y="12064"/>
                  </a:lnTo>
                  <a:lnTo>
                    <a:pt x="536" y="12074"/>
                  </a:lnTo>
                  <a:lnTo>
                    <a:pt x="627" y="12064"/>
                  </a:lnTo>
                  <a:lnTo>
                    <a:pt x="718" y="12043"/>
                  </a:lnTo>
                  <a:lnTo>
                    <a:pt x="799" y="12002"/>
                  </a:lnTo>
                  <a:lnTo>
                    <a:pt x="880" y="11941"/>
                  </a:lnTo>
                  <a:lnTo>
                    <a:pt x="941" y="11870"/>
                  </a:lnTo>
                  <a:lnTo>
                    <a:pt x="981" y="11789"/>
                  </a:lnTo>
                  <a:lnTo>
                    <a:pt x="1022" y="11697"/>
                  </a:lnTo>
                  <a:lnTo>
                    <a:pt x="1174" y="10995"/>
                  </a:lnTo>
                  <a:lnTo>
                    <a:pt x="1285" y="10425"/>
                  </a:lnTo>
                  <a:lnTo>
                    <a:pt x="1416" y="9743"/>
                  </a:lnTo>
                  <a:lnTo>
                    <a:pt x="1548" y="8959"/>
                  </a:lnTo>
                  <a:lnTo>
                    <a:pt x="1679" y="8104"/>
                  </a:lnTo>
                  <a:lnTo>
                    <a:pt x="1791" y="7198"/>
                  </a:lnTo>
                  <a:lnTo>
                    <a:pt x="1841" y="6729"/>
                  </a:lnTo>
                  <a:lnTo>
                    <a:pt x="1892" y="6251"/>
                  </a:lnTo>
                  <a:lnTo>
                    <a:pt x="1922" y="5783"/>
                  </a:lnTo>
                  <a:lnTo>
                    <a:pt x="1952" y="5304"/>
                  </a:lnTo>
                  <a:lnTo>
                    <a:pt x="1963" y="4826"/>
                  </a:lnTo>
                  <a:lnTo>
                    <a:pt x="1973" y="4357"/>
                  </a:lnTo>
                  <a:lnTo>
                    <a:pt x="1963" y="3899"/>
                  </a:lnTo>
                  <a:lnTo>
                    <a:pt x="1952" y="3451"/>
                  </a:lnTo>
                  <a:lnTo>
                    <a:pt x="1912" y="3014"/>
                  </a:lnTo>
                  <a:lnTo>
                    <a:pt x="1861" y="2596"/>
                  </a:lnTo>
                  <a:lnTo>
                    <a:pt x="1801" y="2189"/>
                  </a:lnTo>
                  <a:lnTo>
                    <a:pt x="1720" y="1813"/>
                  </a:lnTo>
                  <a:lnTo>
                    <a:pt x="1669" y="1629"/>
                  </a:lnTo>
                  <a:lnTo>
                    <a:pt x="1619" y="1446"/>
                  </a:lnTo>
                  <a:lnTo>
                    <a:pt x="1558" y="1283"/>
                  </a:lnTo>
                  <a:lnTo>
                    <a:pt x="1497" y="1120"/>
                  </a:lnTo>
                  <a:lnTo>
                    <a:pt x="1427" y="968"/>
                  </a:lnTo>
                  <a:lnTo>
                    <a:pt x="1346" y="815"/>
                  </a:lnTo>
                  <a:lnTo>
                    <a:pt x="1275" y="672"/>
                  </a:lnTo>
                  <a:lnTo>
                    <a:pt x="1184" y="540"/>
                  </a:lnTo>
                  <a:lnTo>
                    <a:pt x="1093" y="418"/>
                  </a:lnTo>
                  <a:lnTo>
                    <a:pt x="1002" y="306"/>
                  </a:lnTo>
                  <a:lnTo>
                    <a:pt x="890" y="204"/>
                  </a:lnTo>
                  <a:lnTo>
                    <a:pt x="789" y="112"/>
                  </a:lnTo>
                  <a:lnTo>
                    <a:pt x="718" y="62"/>
                  </a:lnTo>
                  <a:lnTo>
                    <a:pt x="638" y="31"/>
                  </a:lnTo>
                  <a:lnTo>
                    <a:pt x="55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2"/>
            <p:cNvSpPr/>
            <p:nvPr/>
          </p:nvSpPr>
          <p:spPr>
            <a:xfrm rot="10800000">
              <a:off x="7481384" y="3332352"/>
              <a:ext cx="98957" cy="60834"/>
            </a:xfrm>
            <a:custGeom>
              <a:avLst/>
              <a:gdLst/>
              <a:ahLst/>
              <a:cxnLst/>
              <a:rect l="l" t="t" r="r" b="b"/>
              <a:pathLst>
                <a:path w="10632" h="6536" extrusionOk="0">
                  <a:moveTo>
                    <a:pt x="486" y="0"/>
                  </a:moveTo>
                  <a:lnTo>
                    <a:pt x="395" y="11"/>
                  </a:lnTo>
                  <a:lnTo>
                    <a:pt x="304" y="31"/>
                  </a:lnTo>
                  <a:lnTo>
                    <a:pt x="223" y="72"/>
                  </a:lnTo>
                  <a:lnTo>
                    <a:pt x="152" y="133"/>
                  </a:lnTo>
                  <a:lnTo>
                    <a:pt x="92" y="194"/>
                  </a:lnTo>
                  <a:lnTo>
                    <a:pt x="51" y="275"/>
                  </a:lnTo>
                  <a:lnTo>
                    <a:pt x="21" y="367"/>
                  </a:lnTo>
                  <a:lnTo>
                    <a:pt x="1" y="458"/>
                  </a:lnTo>
                  <a:lnTo>
                    <a:pt x="11" y="560"/>
                  </a:lnTo>
                  <a:lnTo>
                    <a:pt x="31" y="652"/>
                  </a:lnTo>
                  <a:lnTo>
                    <a:pt x="72" y="733"/>
                  </a:lnTo>
                  <a:lnTo>
                    <a:pt x="122" y="815"/>
                  </a:lnTo>
                  <a:lnTo>
                    <a:pt x="193" y="876"/>
                  </a:lnTo>
                  <a:lnTo>
                    <a:pt x="274" y="927"/>
                  </a:lnTo>
                  <a:lnTo>
                    <a:pt x="365" y="957"/>
                  </a:lnTo>
                  <a:lnTo>
                    <a:pt x="466" y="978"/>
                  </a:lnTo>
                  <a:lnTo>
                    <a:pt x="769" y="998"/>
                  </a:lnTo>
                  <a:lnTo>
                    <a:pt x="1063" y="1029"/>
                  </a:lnTo>
                  <a:lnTo>
                    <a:pt x="1356" y="1059"/>
                  </a:lnTo>
                  <a:lnTo>
                    <a:pt x="1639" y="1100"/>
                  </a:lnTo>
                  <a:lnTo>
                    <a:pt x="1923" y="1140"/>
                  </a:lnTo>
                  <a:lnTo>
                    <a:pt x="2196" y="1191"/>
                  </a:lnTo>
                  <a:lnTo>
                    <a:pt x="2469" y="1252"/>
                  </a:lnTo>
                  <a:lnTo>
                    <a:pt x="2732" y="1314"/>
                  </a:lnTo>
                  <a:lnTo>
                    <a:pt x="3248" y="1446"/>
                  </a:lnTo>
                  <a:lnTo>
                    <a:pt x="3743" y="1609"/>
                  </a:lnTo>
                  <a:lnTo>
                    <a:pt x="4209" y="1772"/>
                  </a:lnTo>
                  <a:lnTo>
                    <a:pt x="4664" y="1965"/>
                  </a:lnTo>
                  <a:lnTo>
                    <a:pt x="5089" y="2158"/>
                  </a:lnTo>
                  <a:lnTo>
                    <a:pt x="5493" y="2362"/>
                  </a:lnTo>
                  <a:lnTo>
                    <a:pt x="5888" y="2586"/>
                  </a:lnTo>
                  <a:lnTo>
                    <a:pt x="6252" y="2810"/>
                  </a:lnTo>
                  <a:lnTo>
                    <a:pt x="6606" y="3044"/>
                  </a:lnTo>
                  <a:lnTo>
                    <a:pt x="6930" y="3278"/>
                  </a:lnTo>
                  <a:lnTo>
                    <a:pt x="7243" y="3512"/>
                  </a:lnTo>
                  <a:lnTo>
                    <a:pt x="7526" y="3757"/>
                  </a:lnTo>
                  <a:lnTo>
                    <a:pt x="7799" y="3991"/>
                  </a:lnTo>
                  <a:lnTo>
                    <a:pt x="8052" y="4225"/>
                  </a:lnTo>
                  <a:lnTo>
                    <a:pt x="8285" y="4459"/>
                  </a:lnTo>
                  <a:lnTo>
                    <a:pt x="8497" y="4683"/>
                  </a:lnTo>
                  <a:lnTo>
                    <a:pt x="8700" y="4897"/>
                  </a:lnTo>
                  <a:lnTo>
                    <a:pt x="8872" y="5100"/>
                  </a:lnTo>
                  <a:lnTo>
                    <a:pt x="9175" y="5487"/>
                  </a:lnTo>
                  <a:lnTo>
                    <a:pt x="9408" y="5803"/>
                  </a:lnTo>
                  <a:lnTo>
                    <a:pt x="9580" y="6047"/>
                  </a:lnTo>
                  <a:lnTo>
                    <a:pt x="9681" y="6210"/>
                  </a:lnTo>
                  <a:lnTo>
                    <a:pt x="9711" y="6281"/>
                  </a:lnTo>
                  <a:lnTo>
                    <a:pt x="9772" y="6363"/>
                  </a:lnTo>
                  <a:lnTo>
                    <a:pt x="9843" y="6424"/>
                  </a:lnTo>
                  <a:lnTo>
                    <a:pt x="9924" y="6475"/>
                  </a:lnTo>
                  <a:lnTo>
                    <a:pt x="10005" y="6515"/>
                  </a:lnTo>
                  <a:lnTo>
                    <a:pt x="10096" y="6536"/>
                  </a:lnTo>
                  <a:lnTo>
                    <a:pt x="10187" y="6536"/>
                  </a:lnTo>
                  <a:lnTo>
                    <a:pt x="10288" y="6515"/>
                  </a:lnTo>
                  <a:lnTo>
                    <a:pt x="10379" y="6475"/>
                  </a:lnTo>
                  <a:lnTo>
                    <a:pt x="10460" y="6424"/>
                  </a:lnTo>
                  <a:lnTo>
                    <a:pt x="10520" y="6353"/>
                  </a:lnTo>
                  <a:lnTo>
                    <a:pt x="10571" y="6271"/>
                  </a:lnTo>
                  <a:lnTo>
                    <a:pt x="10611" y="6190"/>
                  </a:lnTo>
                  <a:lnTo>
                    <a:pt x="10632" y="6098"/>
                  </a:lnTo>
                  <a:lnTo>
                    <a:pt x="10632" y="5996"/>
                  </a:lnTo>
                  <a:lnTo>
                    <a:pt x="10611" y="5905"/>
                  </a:lnTo>
                  <a:lnTo>
                    <a:pt x="10571" y="5813"/>
                  </a:lnTo>
                  <a:lnTo>
                    <a:pt x="10520" y="5721"/>
                  </a:lnTo>
                  <a:lnTo>
                    <a:pt x="10399" y="5518"/>
                  </a:lnTo>
                  <a:lnTo>
                    <a:pt x="10207" y="5233"/>
                  </a:lnTo>
                  <a:lnTo>
                    <a:pt x="9954" y="4866"/>
                  </a:lnTo>
                  <a:lnTo>
                    <a:pt x="9792" y="4673"/>
                  </a:lnTo>
                  <a:lnTo>
                    <a:pt x="9620" y="4449"/>
                  </a:lnTo>
                  <a:lnTo>
                    <a:pt x="9428" y="4225"/>
                  </a:lnTo>
                  <a:lnTo>
                    <a:pt x="9216" y="3991"/>
                  </a:lnTo>
                  <a:lnTo>
                    <a:pt x="8983" y="3747"/>
                  </a:lnTo>
                  <a:lnTo>
                    <a:pt x="8730" y="3492"/>
                  </a:lnTo>
                  <a:lnTo>
                    <a:pt x="8457" y="3238"/>
                  </a:lnTo>
                  <a:lnTo>
                    <a:pt x="8164" y="2983"/>
                  </a:lnTo>
                  <a:lnTo>
                    <a:pt x="7850" y="2718"/>
                  </a:lnTo>
                  <a:lnTo>
                    <a:pt x="7516" y="2464"/>
                  </a:lnTo>
                  <a:lnTo>
                    <a:pt x="7162" y="2209"/>
                  </a:lnTo>
                  <a:lnTo>
                    <a:pt x="6788" y="1965"/>
                  </a:lnTo>
                  <a:lnTo>
                    <a:pt x="6393" y="1721"/>
                  </a:lnTo>
                  <a:lnTo>
                    <a:pt x="5969" y="1487"/>
                  </a:lnTo>
                  <a:lnTo>
                    <a:pt x="5534" y="1263"/>
                  </a:lnTo>
                  <a:lnTo>
                    <a:pt x="5068" y="1049"/>
                  </a:lnTo>
                  <a:lnTo>
                    <a:pt x="4583" y="855"/>
                  </a:lnTo>
                  <a:lnTo>
                    <a:pt x="4067" y="672"/>
                  </a:lnTo>
                  <a:lnTo>
                    <a:pt x="3804" y="591"/>
                  </a:lnTo>
                  <a:lnTo>
                    <a:pt x="3541" y="509"/>
                  </a:lnTo>
                  <a:lnTo>
                    <a:pt x="3268" y="428"/>
                  </a:lnTo>
                  <a:lnTo>
                    <a:pt x="2985" y="357"/>
                  </a:lnTo>
                  <a:lnTo>
                    <a:pt x="2691" y="296"/>
                  </a:lnTo>
                  <a:lnTo>
                    <a:pt x="2398" y="235"/>
                  </a:lnTo>
                  <a:lnTo>
                    <a:pt x="2105" y="184"/>
                  </a:lnTo>
                  <a:lnTo>
                    <a:pt x="1801" y="133"/>
                  </a:lnTo>
                  <a:lnTo>
                    <a:pt x="1488" y="92"/>
                  </a:lnTo>
                  <a:lnTo>
                    <a:pt x="1174" y="51"/>
                  </a:lnTo>
                  <a:lnTo>
                    <a:pt x="850" y="21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8" name="Google Shape;1838;p72"/>
          <p:cNvGrpSpPr/>
          <p:nvPr/>
        </p:nvGrpSpPr>
        <p:grpSpPr>
          <a:xfrm>
            <a:off x="4668675" y="1839495"/>
            <a:ext cx="421970" cy="408951"/>
            <a:chOff x="4668675" y="1839495"/>
            <a:chExt cx="421970" cy="408951"/>
          </a:xfrm>
        </p:grpSpPr>
        <p:sp>
          <p:nvSpPr>
            <p:cNvPr id="1839" name="Google Shape;1839;p72"/>
            <p:cNvSpPr/>
            <p:nvPr/>
          </p:nvSpPr>
          <p:spPr>
            <a:xfrm rot="10800000">
              <a:off x="4668675" y="1976080"/>
              <a:ext cx="108694" cy="82857"/>
            </a:xfrm>
            <a:custGeom>
              <a:avLst/>
              <a:gdLst/>
              <a:ahLst/>
              <a:cxnLst/>
              <a:rect l="l" t="t" r="r" b="b"/>
              <a:pathLst>
                <a:path w="8174" h="6231" extrusionOk="0">
                  <a:moveTo>
                    <a:pt x="1710" y="0"/>
                  </a:moveTo>
                  <a:lnTo>
                    <a:pt x="1649" y="21"/>
                  </a:lnTo>
                  <a:lnTo>
                    <a:pt x="1578" y="41"/>
                  </a:lnTo>
                  <a:lnTo>
                    <a:pt x="1528" y="72"/>
                  </a:lnTo>
                  <a:lnTo>
                    <a:pt x="1467" y="102"/>
                  </a:lnTo>
                  <a:lnTo>
                    <a:pt x="1417" y="153"/>
                  </a:lnTo>
                  <a:lnTo>
                    <a:pt x="1376" y="204"/>
                  </a:lnTo>
                  <a:lnTo>
                    <a:pt x="1346" y="265"/>
                  </a:lnTo>
                  <a:lnTo>
                    <a:pt x="1305" y="357"/>
                  </a:lnTo>
                  <a:lnTo>
                    <a:pt x="1285" y="458"/>
                  </a:lnTo>
                  <a:lnTo>
                    <a:pt x="1295" y="550"/>
                  </a:lnTo>
                  <a:lnTo>
                    <a:pt x="1315" y="642"/>
                  </a:lnTo>
                  <a:lnTo>
                    <a:pt x="1346" y="723"/>
                  </a:lnTo>
                  <a:lnTo>
                    <a:pt x="1406" y="805"/>
                  </a:lnTo>
                  <a:lnTo>
                    <a:pt x="1467" y="876"/>
                  </a:lnTo>
                  <a:lnTo>
                    <a:pt x="1558" y="927"/>
                  </a:lnTo>
                  <a:lnTo>
                    <a:pt x="2347" y="1334"/>
                  </a:lnTo>
                  <a:lnTo>
                    <a:pt x="3136" y="1751"/>
                  </a:lnTo>
                  <a:lnTo>
                    <a:pt x="3905" y="2169"/>
                  </a:lnTo>
                  <a:lnTo>
                    <a:pt x="4643" y="2576"/>
                  </a:lnTo>
                  <a:lnTo>
                    <a:pt x="5321" y="2973"/>
                  </a:lnTo>
                  <a:lnTo>
                    <a:pt x="5928" y="3329"/>
                  </a:lnTo>
                  <a:lnTo>
                    <a:pt x="6444" y="3645"/>
                  </a:lnTo>
                  <a:lnTo>
                    <a:pt x="6848" y="3920"/>
                  </a:lnTo>
                  <a:lnTo>
                    <a:pt x="6343" y="4052"/>
                  </a:lnTo>
                  <a:lnTo>
                    <a:pt x="5715" y="4205"/>
                  </a:lnTo>
                  <a:lnTo>
                    <a:pt x="4967" y="4367"/>
                  </a:lnTo>
                  <a:lnTo>
                    <a:pt x="4138" y="4541"/>
                  </a:lnTo>
                  <a:lnTo>
                    <a:pt x="3247" y="4724"/>
                  </a:lnTo>
                  <a:lnTo>
                    <a:pt x="2317" y="4907"/>
                  </a:lnTo>
                  <a:lnTo>
                    <a:pt x="1356" y="5080"/>
                  </a:lnTo>
                  <a:lnTo>
                    <a:pt x="405" y="5253"/>
                  </a:lnTo>
                  <a:lnTo>
                    <a:pt x="304" y="5284"/>
                  </a:lnTo>
                  <a:lnTo>
                    <a:pt x="223" y="5324"/>
                  </a:lnTo>
                  <a:lnTo>
                    <a:pt x="152" y="5385"/>
                  </a:lnTo>
                  <a:lnTo>
                    <a:pt x="91" y="5457"/>
                  </a:lnTo>
                  <a:lnTo>
                    <a:pt x="41" y="5538"/>
                  </a:lnTo>
                  <a:lnTo>
                    <a:pt x="11" y="5630"/>
                  </a:lnTo>
                  <a:lnTo>
                    <a:pt x="0" y="5721"/>
                  </a:lnTo>
                  <a:lnTo>
                    <a:pt x="11" y="5823"/>
                  </a:lnTo>
                  <a:lnTo>
                    <a:pt x="31" y="5915"/>
                  </a:lnTo>
                  <a:lnTo>
                    <a:pt x="71" y="6006"/>
                  </a:lnTo>
                  <a:lnTo>
                    <a:pt x="132" y="6078"/>
                  </a:lnTo>
                  <a:lnTo>
                    <a:pt x="203" y="6139"/>
                  </a:lnTo>
                  <a:lnTo>
                    <a:pt x="284" y="6190"/>
                  </a:lnTo>
                  <a:lnTo>
                    <a:pt x="375" y="6220"/>
                  </a:lnTo>
                  <a:lnTo>
                    <a:pt x="466" y="6230"/>
                  </a:lnTo>
                  <a:lnTo>
                    <a:pt x="567" y="6220"/>
                  </a:lnTo>
                  <a:lnTo>
                    <a:pt x="1821" y="5996"/>
                  </a:lnTo>
                  <a:lnTo>
                    <a:pt x="2924" y="5793"/>
                  </a:lnTo>
                  <a:lnTo>
                    <a:pt x="3895" y="5599"/>
                  </a:lnTo>
                  <a:lnTo>
                    <a:pt x="4724" y="5426"/>
                  </a:lnTo>
                  <a:lnTo>
                    <a:pt x="5432" y="5273"/>
                  </a:lnTo>
                  <a:lnTo>
                    <a:pt x="6039" y="5131"/>
                  </a:lnTo>
                  <a:lnTo>
                    <a:pt x="6535" y="5009"/>
                  </a:lnTo>
                  <a:lnTo>
                    <a:pt x="6950" y="4897"/>
                  </a:lnTo>
                  <a:lnTo>
                    <a:pt x="7273" y="4795"/>
                  </a:lnTo>
                  <a:lnTo>
                    <a:pt x="7526" y="4703"/>
                  </a:lnTo>
                  <a:lnTo>
                    <a:pt x="7718" y="4632"/>
                  </a:lnTo>
                  <a:lnTo>
                    <a:pt x="7860" y="4561"/>
                  </a:lnTo>
                  <a:lnTo>
                    <a:pt x="7951" y="4500"/>
                  </a:lnTo>
                  <a:lnTo>
                    <a:pt x="8012" y="4449"/>
                  </a:lnTo>
                  <a:lnTo>
                    <a:pt x="8052" y="4408"/>
                  </a:lnTo>
                  <a:lnTo>
                    <a:pt x="8082" y="4367"/>
                  </a:lnTo>
                  <a:lnTo>
                    <a:pt x="8113" y="4327"/>
                  </a:lnTo>
                  <a:lnTo>
                    <a:pt x="8133" y="4266"/>
                  </a:lnTo>
                  <a:lnTo>
                    <a:pt x="8163" y="4154"/>
                  </a:lnTo>
                  <a:lnTo>
                    <a:pt x="8173" y="4032"/>
                  </a:lnTo>
                  <a:lnTo>
                    <a:pt x="8163" y="3970"/>
                  </a:lnTo>
                  <a:lnTo>
                    <a:pt x="8153" y="3920"/>
                  </a:lnTo>
                  <a:lnTo>
                    <a:pt x="8143" y="3869"/>
                  </a:lnTo>
                  <a:lnTo>
                    <a:pt x="8113" y="3808"/>
                  </a:lnTo>
                  <a:lnTo>
                    <a:pt x="8072" y="3736"/>
                  </a:lnTo>
                  <a:lnTo>
                    <a:pt x="8001" y="3645"/>
                  </a:lnTo>
                  <a:lnTo>
                    <a:pt x="7900" y="3533"/>
                  </a:lnTo>
                  <a:lnTo>
                    <a:pt x="7749" y="3400"/>
                  </a:lnTo>
                  <a:lnTo>
                    <a:pt x="7546" y="3238"/>
                  </a:lnTo>
                  <a:lnTo>
                    <a:pt x="7283" y="3044"/>
                  </a:lnTo>
                  <a:lnTo>
                    <a:pt x="6950" y="2820"/>
                  </a:lnTo>
                  <a:lnTo>
                    <a:pt x="6545" y="2555"/>
                  </a:lnTo>
                  <a:lnTo>
                    <a:pt x="6049" y="2260"/>
                  </a:lnTo>
                  <a:lnTo>
                    <a:pt x="5463" y="1914"/>
                  </a:lnTo>
                  <a:lnTo>
                    <a:pt x="4765" y="1527"/>
                  </a:lnTo>
                  <a:lnTo>
                    <a:pt x="3966" y="1090"/>
                  </a:lnTo>
                  <a:lnTo>
                    <a:pt x="3045" y="601"/>
                  </a:lnTo>
                  <a:lnTo>
                    <a:pt x="1993" y="51"/>
                  </a:lnTo>
                  <a:lnTo>
                    <a:pt x="1943" y="31"/>
                  </a:lnTo>
                  <a:lnTo>
                    <a:pt x="1882" y="11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2"/>
            <p:cNvSpPr/>
            <p:nvPr/>
          </p:nvSpPr>
          <p:spPr>
            <a:xfrm rot="10800000">
              <a:off x="4727597" y="1839495"/>
              <a:ext cx="363048" cy="408951"/>
            </a:xfrm>
            <a:custGeom>
              <a:avLst/>
              <a:gdLst/>
              <a:ahLst/>
              <a:cxnLst/>
              <a:rect l="l" t="t" r="r" b="b"/>
              <a:pathLst>
                <a:path w="27302" h="30754" extrusionOk="0">
                  <a:moveTo>
                    <a:pt x="15952" y="1"/>
                  </a:moveTo>
                  <a:lnTo>
                    <a:pt x="15719" y="21"/>
                  </a:lnTo>
                  <a:lnTo>
                    <a:pt x="15476" y="41"/>
                  </a:lnTo>
                  <a:lnTo>
                    <a:pt x="14991" y="103"/>
                  </a:lnTo>
                  <a:lnTo>
                    <a:pt x="14526" y="174"/>
                  </a:lnTo>
                  <a:lnTo>
                    <a:pt x="14060" y="255"/>
                  </a:lnTo>
                  <a:lnTo>
                    <a:pt x="13595" y="337"/>
                  </a:lnTo>
                  <a:lnTo>
                    <a:pt x="13150" y="428"/>
                  </a:lnTo>
                  <a:lnTo>
                    <a:pt x="12705" y="530"/>
                  </a:lnTo>
                  <a:lnTo>
                    <a:pt x="12270" y="632"/>
                  </a:lnTo>
                  <a:lnTo>
                    <a:pt x="11845" y="744"/>
                  </a:lnTo>
                  <a:lnTo>
                    <a:pt x="11430" y="866"/>
                  </a:lnTo>
                  <a:lnTo>
                    <a:pt x="11016" y="988"/>
                  </a:lnTo>
                  <a:lnTo>
                    <a:pt x="10611" y="1110"/>
                  </a:lnTo>
                  <a:lnTo>
                    <a:pt x="10217" y="1253"/>
                  </a:lnTo>
                  <a:lnTo>
                    <a:pt x="9822" y="1385"/>
                  </a:lnTo>
                  <a:lnTo>
                    <a:pt x="9448" y="1528"/>
                  </a:lnTo>
                  <a:lnTo>
                    <a:pt x="9074" y="1680"/>
                  </a:lnTo>
                  <a:lnTo>
                    <a:pt x="8699" y="1823"/>
                  </a:lnTo>
                  <a:lnTo>
                    <a:pt x="8345" y="1986"/>
                  </a:lnTo>
                  <a:lnTo>
                    <a:pt x="7991" y="2138"/>
                  </a:lnTo>
                  <a:lnTo>
                    <a:pt x="7314" y="2464"/>
                  </a:lnTo>
                  <a:lnTo>
                    <a:pt x="6666" y="2800"/>
                  </a:lnTo>
                  <a:lnTo>
                    <a:pt x="6049" y="3146"/>
                  </a:lnTo>
                  <a:lnTo>
                    <a:pt x="5462" y="3492"/>
                  </a:lnTo>
                  <a:lnTo>
                    <a:pt x="4906" y="3849"/>
                  </a:lnTo>
                  <a:lnTo>
                    <a:pt x="4380" y="4195"/>
                  </a:lnTo>
                  <a:lnTo>
                    <a:pt x="3874" y="4551"/>
                  </a:lnTo>
                  <a:lnTo>
                    <a:pt x="3409" y="4897"/>
                  </a:lnTo>
                  <a:lnTo>
                    <a:pt x="2974" y="5243"/>
                  </a:lnTo>
                  <a:lnTo>
                    <a:pt x="2570" y="5579"/>
                  </a:lnTo>
                  <a:lnTo>
                    <a:pt x="2195" y="5895"/>
                  </a:lnTo>
                  <a:lnTo>
                    <a:pt x="1851" y="6210"/>
                  </a:lnTo>
                  <a:lnTo>
                    <a:pt x="1528" y="6506"/>
                  </a:lnTo>
                  <a:lnTo>
                    <a:pt x="1244" y="6780"/>
                  </a:lnTo>
                  <a:lnTo>
                    <a:pt x="992" y="7045"/>
                  </a:lnTo>
                  <a:lnTo>
                    <a:pt x="567" y="7493"/>
                  </a:lnTo>
                  <a:lnTo>
                    <a:pt x="273" y="7839"/>
                  </a:lnTo>
                  <a:lnTo>
                    <a:pt x="91" y="8053"/>
                  </a:lnTo>
                  <a:lnTo>
                    <a:pt x="31" y="8134"/>
                  </a:lnTo>
                  <a:lnTo>
                    <a:pt x="7678" y="11198"/>
                  </a:lnTo>
                  <a:lnTo>
                    <a:pt x="7384" y="11209"/>
                  </a:lnTo>
                  <a:lnTo>
                    <a:pt x="7040" y="11219"/>
                  </a:lnTo>
                  <a:lnTo>
                    <a:pt x="6595" y="11249"/>
                  </a:lnTo>
                  <a:lnTo>
                    <a:pt x="6069" y="11290"/>
                  </a:lnTo>
                  <a:lnTo>
                    <a:pt x="5473" y="11361"/>
                  </a:lnTo>
                  <a:lnTo>
                    <a:pt x="5159" y="11412"/>
                  </a:lnTo>
                  <a:lnTo>
                    <a:pt x="4835" y="11473"/>
                  </a:lnTo>
                  <a:lnTo>
                    <a:pt x="4502" y="11534"/>
                  </a:lnTo>
                  <a:lnTo>
                    <a:pt x="4168" y="11606"/>
                  </a:lnTo>
                  <a:lnTo>
                    <a:pt x="3834" y="11687"/>
                  </a:lnTo>
                  <a:lnTo>
                    <a:pt x="3500" y="11789"/>
                  </a:lnTo>
                  <a:lnTo>
                    <a:pt x="3166" y="11891"/>
                  </a:lnTo>
                  <a:lnTo>
                    <a:pt x="2833" y="12013"/>
                  </a:lnTo>
                  <a:lnTo>
                    <a:pt x="2519" y="12145"/>
                  </a:lnTo>
                  <a:lnTo>
                    <a:pt x="2205" y="12288"/>
                  </a:lnTo>
                  <a:lnTo>
                    <a:pt x="1912" y="12451"/>
                  </a:lnTo>
                  <a:lnTo>
                    <a:pt x="1629" y="12624"/>
                  </a:lnTo>
                  <a:lnTo>
                    <a:pt x="1356" y="12817"/>
                  </a:lnTo>
                  <a:lnTo>
                    <a:pt x="1234" y="12919"/>
                  </a:lnTo>
                  <a:lnTo>
                    <a:pt x="1113" y="13021"/>
                  </a:lnTo>
                  <a:lnTo>
                    <a:pt x="1002" y="13133"/>
                  </a:lnTo>
                  <a:lnTo>
                    <a:pt x="890" y="13245"/>
                  </a:lnTo>
                  <a:lnTo>
                    <a:pt x="789" y="13357"/>
                  </a:lnTo>
                  <a:lnTo>
                    <a:pt x="688" y="13479"/>
                  </a:lnTo>
                  <a:lnTo>
                    <a:pt x="597" y="13611"/>
                  </a:lnTo>
                  <a:lnTo>
                    <a:pt x="516" y="13743"/>
                  </a:lnTo>
                  <a:lnTo>
                    <a:pt x="435" y="13876"/>
                  </a:lnTo>
                  <a:lnTo>
                    <a:pt x="375" y="14018"/>
                  </a:lnTo>
                  <a:lnTo>
                    <a:pt x="314" y="14161"/>
                  </a:lnTo>
                  <a:lnTo>
                    <a:pt x="263" y="14313"/>
                  </a:lnTo>
                  <a:lnTo>
                    <a:pt x="213" y="14476"/>
                  </a:lnTo>
                  <a:lnTo>
                    <a:pt x="182" y="14639"/>
                  </a:lnTo>
                  <a:lnTo>
                    <a:pt x="132" y="14955"/>
                  </a:lnTo>
                  <a:lnTo>
                    <a:pt x="81" y="15270"/>
                  </a:lnTo>
                  <a:lnTo>
                    <a:pt x="51" y="15566"/>
                  </a:lnTo>
                  <a:lnTo>
                    <a:pt x="31" y="15861"/>
                  </a:lnTo>
                  <a:lnTo>
                    <a:pt x="10" y="16146"/>
                  </a:lnTo>
                  <a:lnTo>
                    <a:pt x="0" y="16410"/>
                  </a:lnTo>
                  <a:lnTo>
                    <a:pt x="0" y="16675"/>
                  </a:lnTo>
                  <a:lnTo>
                    <a:pt x="10" y="16919"/>
                  </a:lnTo>
                  <a:lnTo>
                    <a:pt x="31" y="17164"/>
                  </a:lnTo>
                  <a:lnTo>
                    <a:pt x="51" y="17388"/>
                  </a:lnTo>
                  <a:lnTo>
                    <a:pt x="71" y="17602"/>
                  </a:lnTo>
                  <a:lnTo>
                    <a:pt x="101" y="17815"/>
                  </a:lnTo>
                  <a:lnTo>
                    <a:pt x="182" y="18202"/>
                  </a:lnTo>
                  <a:lnTo>
                    <a:pt x="263" y="18538"/>
                  </a:lnTo>
                  <a:lnTo>
                    <a:pt x="364" y="18843"/>
                  </a:lnTo>
                  <a:lnTo>
                    <a:pt x="456" y="19108"/>
                  </a:lnTo>
                  <a:lnTo>
                    <a:pt x="557" y="19332"/>
                  </a:lnTo>
                  <a:lnTo>
                    <a:pt x="638" y="19505"/>
                  </a:lnTo>
                  <a:lnTo>
                    <a:pt x="718" y="19648"/>
                  </a:lnTo>
                  <a:lnTo>
                    <a:pt x="779" y="19749"/>
                  </a:lnTo>
                  <a:lnTo>
                    <a:pt x="830" y="19831"/>
                  </a:lnTo>
                  <a:lnTo>
                    <a:pt x="7483" y="15007"/>
                  </a:lnTo>
                  <a:lnTo>
                    <a:pt x="7483" y="15007"/>
                  </a:lnTo>
                  <a:lnTo>
                    <a:pt x="7394" y="15077"/>
                  </a:lnTo>
                  <a:lnTo>
                    <a:pt x="7051" y="15362"/>
                  </a:lnTo>
                  <a:lnTo>
                    <a:pt x="6858" y="15535"/>
                  </a:lnTo>
                  <a:lnTo>
                    <a:pt x="6666" y="15718"/>
                  </a:lnTo>
                  <a:lnTo>
                    <a:pt x="6454" y="15922"/>
                  </a:lnTo>
                  <a:lnTo>
                    <a:pt x="6251" y="16136"/>
                  </a:lnTo>
                  <a:lnTo>
                    <a:pt x="6039" y="16370"/>
                  </a:lnTo>
                  <a:lnTo>
                    <a:pt x="5817" y="16614"/>
                  </a:lnTo>
                  <a:lnTo>
                    <a:pt x="5604" y="16879"/>
                  </a:lnTo>
                  <a:lnTo>
                    <a:pt x="5392" y="17164"/>
                  </a:lnTo>
                  <a:lnTo>
                    <a:pt x="5169" y="17459"/>
                  </a:lnTo>
                  <a:lnTo>
                    <a:pt x="4967" y="17775"/>
                  </a:lnTo>
                  <a:lnTo>
                    <a:pt x="4765" y="18100"/>
                  </a:lnTo>
                  <a:lnTo>
                    <a:pt x="4562" y="18446"/>
                  </a:lnTo>
                  <a:lnTo>
                    <a:pt x="4380" y="18803"/>
                  </a:lnTo>
                  <a:lnTo>
                    <a:pt x="4198" y="19179"/>
                  </a:lnTo>
                  <a:lnTo>
                    <a:pt x="4036" y="19576"/>
                  </a:lnTo>
                  <a:lnTo>
                    <a:pt x="3885" y="19984"/>
                  </a:lnTo>
                  <a:lnTo>
                    <a:pt x="3753" y="20411"/>
                  </a:lnTo>
                  <a:lnTo>
                    <a:pt x="3632" y="20849"/>
                  </a:lnTo>
                  <a:lnTo>
                    <a:pt x="3530" y="21307"/>
                  </a:lnTo>
                  <a:lnTo>
                    <a:pt x="3450" y="21775"/>
                  </a:lnTo>
                  <a:lnTo>
                    <a:pt x="3419" y="22020"/>
                  </a:lnTo>
                  <a:lnTo>
                    <a:pt x="3389" y="22264"/>
                  </a:lnTo>
                  <a:lnTo>
                    <a:pt x="3369" y="22518"/>
                  </a:lnTo>
                  <a:lnTo>
                    <a:pt x="3359" y="22773"/>
                  </a:lnTo>
                  <a:lnTo>
                    <a:pt x="3348" y="23027"/>
                  </a:lnTo>
                  <a:lnTo>
                    <a:pt x="3359" y="23272"/>
                  </a:lnTo>
                  <a:lnTo>
                    <a:pt x="3369" y="23516"/>
                  </a:lnTo>
                  <a:lnTo>
                    <a:pt x="3399" y="23760"/>
                  </a:lnTo>
                  <a:lnTo>
                    <a:pt x="3429" y="23994"/>
                  </a:lnTo>
                  <a:lnTo>
                    <a:pt x="3470" y="24229"/>
                  </a:lnTo>
                  <a:lnTo>
                    <a:pt x="3520" y="24452"/>
                  </a:lnTo>
                  <a:lnTo>
                    <a:pt x="3581" y="24676"/>
                  </a:lnTo>
                  <a:lnTo>
                    <a:pt x="3652" y="24900"/>
                  </a:lnTo>
                  <a:lnTo>
                    <a:pt x="3723" y="25114"/>
                  </a:lnTo>
                  <a:lnTo>
                    <a:pt x="3804" y="25328"/>
                  </a:lnTo>
                  <a:lnTo>
                    <a:pt x="3895" y="25532"/>
                  </a:lnTo>
                  <a:lnTo>
                    <a:pt x="3986" y="25735"/>
                  </a:lnTo>
                  <a:lnTo>
                    <a:pt x="4087" y="25939"/>
                  </a:lnTo>
                  <a:lnTo>
                    <a:pt x="4198" y="26132"/>
                  </a:lnTo>
                  <a:lnTo>
                    <a:pt x="4309" y="26326"/>
                  </a:lnTo>
                  <a:lnTo>
                    <a:pt x="4431" y="26509"/>
                  </a:lnTo>
                  <a:lnTo>
                    <a:pt x="4562" y="26692"/>
                  </a:lnTo>
                  <a:lnTo>
                    <a:pt x="4684" y="26865"/>
                  </a:lnTo>
                  <a:lnTo>
                    <a:pt x="4825" y="27038"/>
                  </a:lnTo>
                  <a:lnTo>
                    <a:pt x="5098" y="27374"/>
                  </a:lnTo>
                  <a:lnTo>
                    <a:pt x="5392" y="27700"/>
                  </a:lnTo>
                  <a:lnTo>
                    <a:pt x="5695" y="27995"/>
                  </a:lnTo>
                  <a:lnTo>
                    <a:pt x="6009" y="28290"/>
                  </a:lnTo>
                  <a:lnTo>
                    <a:pt x="6332" y="28555"/>
                  </a:lnTo>
                  <a:lnTo>
                    <a:pt x="6656" y="28809"/>
                  </a:lnTo>
                  <a:lnTo>
                    <a:pt x="6970" y="29054"/>
                  </a:lnTo>
                  <a:lnTo>
                    <a:pt x="7293" y="29278"/>
                  </a:lnTo>
                  <a:lnTo>
                    <a:pt x="7607" y="29481"/>
                  </a:lnTo>
                  <a:lnTo>
                    <a:pt x="7920" y="29675"/>
                  </a:lnTo>
                  <a:lnTo>
                    <a:pt x="8224" y="29848"/>
                  </a:lnTo>
                  <a:lnTo>
                    <a:pt x="8507" y="30000"/>
                  </a:lnTo>
                  <a:lnTo>
                    <a:pt x="9033" y="30275"/>
                  </a:lnTo>
                  <a:lnTo>
                    <a:pt x="9478" y="30489"/>
                  </a:lnTo>
                  <a:lnTo>
                    <a:pt x="9822" y="30642"/>
                  </a:lnTo>
                  <a:lnTo>
                    <a:pt x="10126" y="30754"/>
                  </a:lnTo>
                  <a:lnTo>
                    <a:pt x="14799" y="15576"/>
                  </a:lnTo>
                  <a:lnTo>
                    <a:pt x="14829" y="15678"/>
                  </a:lnTo>
                  <a:lnTo>
                    <a:pt x="14940" y="15963"/>
                  </a:lnTo>
                  <a:lnTo>
                    <a:pt x="15112" y="16410"/>
                  </a:lnTo>
                  <a:lnTo>
                    <a:pt x="15365" y="16981"/>
                  </a:lnTo>
                  <a:lnTo>
                    <a:pt x="15517" y="17306"/>
                  </a:lnTo>
                  <a:lnTo>
                    <a:pt x="15689" y="17663"/>
                  </a:lnTo>
                  <a:lnTo>
                    <a:pt x="15881" y="18029"/>
                  </a:lnTo>
                  <a:lnTo>
                    <a:pt x="16093" y="18406"/>
                  </a:lnTo>
                  <a:lnTo>
                    <a:pt x="16316" y="18803"/>
                  </a:lnTo>
                  <a:lnTo>
                    <a:pt x="16559" y="19200"/>
                  </a:lnTo>
                  <a:lnTo>
                    <a:pt x="16832" y="19607"/>
                  </a:lnTo>
                  <a:lnTo>
                    <a:pt x="17115" y="20014"/>
                  </a:lnTo>
                  <a:lnTo>
                    <a:pt x="17419" y="20421"/>
                  </a:lnTo>
                  <a:lnTo>
                    <a:pt x="17742" y="20818"/>
                  </a:lnTo>
                  <a:lnTo>
                    <a:pt x="18086" y="21205"/>
                  </a:lnTo>
                  <a:lnTo>
                    <a:pt x="18258" y="21399"/>
                  </a:lnTo>
                  <a:lnTo>
                    <a:pt x="18450" y="21582"/>
                  </a:lnTo>
                  <a:lnTo>
                    <a:pt x="18632" y="21765"/>
                  </a:lnTo>
                  <a:lnTo>
                    <a:pt x="18825" y="21948"/>
                  </a:lnTo>
                  <a:lnTo>
                    <a:pt x="19027" y="22121"/>
                  </a:lnTo>
                  <a:lnTo>
                    <a:pt x="19229" y="22284"/>
                  </a:lnTo>
                  <a:lnTo>
                    <a:pt x="19442" y="22447"/>
                  </a:lnTo>
                  <a:lnTo>
                    <a:pt x="19654" y="22600"/>
                  </a:lnTo>
                  <a:lnTo>
                    <a:pt x="19866" y="22752"/>
                  </a:lnTo>
                  <a:lnTo>
                    <a:pt x="20089" y="22895"/>
                  </a:lnTo>
                  <a:lnTo>
                    <a:pt x="20322" y="23027"/>
                  </a:lnTo>
                  <a:lnTo>
                    <a:pt x="20554" y="23149"/>
                  </a:lnTo>
                  <a:lnTo>
                    <a:pt x="20797" y="23272"/>
                  </a:lnTo>
                  <a:lnTo>
                    <a:pt x="21040" y="23384"/>
                  </a:lnTo>
                  <a:lnTo>
                    <a:pt x="21283" y="23475"/>
                  </a:lnTo>
                  <a:lnTo>
                    <a:pt x="21546" y="23567"/>
                  </a:lnTo>
                  <a:lnTo>
                    <a:pt x="21798" y="23648"/>
                  </a:lnTo>
                  <a:lnTo>
                    <a:pt x="22061" y="23720"/>
                  </a:lnTo>
                  <a:lnTo>
                    <a:pt x="22334" y="23770"/>
                  </a:lnTo>
                  <a:lnTo>
                    <a:pt x="22608" y="23821"/>
                  </a:lnTo>
                  <a:lnTo>
                    <a:pt x="22891" y="23852"/>
                  </a:lnTo>
                  <a:lnTo>
                    <a:pt x="23174" y="23872"/>
                  </a:lnTo>
                  <a:lnTo>
                    <a:pt x="23467" y="23882"/>
                  </a:lnTo>
                  <a:lnTo>
                    <a:pt x="23761" y="23882"/>
                  </a:lnTo>
                  <a:lnTo>
                    <a:pt x="24054" y="23862"/>
                  </a:lnTo>
                  <a:lnTo>
                    <a:pt x="24368" y="23832"/>
                  </a:lnTo>
                  <a:lnTo>
                    <a:pt x="24519" y="23811"/>
                  </a:lnTo>
                  <a:lnTo>
                    <a:pt x="24661" y="23781"/>
                  </a:lnTo>
                  <a:lnTo>
                    <a:pt x="24813" y="23740"/>
                  </a:lnTo>
                  <a:lnTo>
                    <a:pt x="24944" y="23689"/>
                  </a:lnTo>
                  <a:lnTo>
                    <a:pt x="25086" y="23628"/>
                  </a:lnTo>
                  <a:lnTo>
                    <a:pt x="25217" y="23567"/>
                  </a:lnTo>
                  <a:lnTo>
                    <a:pt x="25339" y="23496"/>
                  </a:lnTo>
                  <a:lnTo>
                    <a:pt x="25460" y="23414"/>
                  </a:lnTo>
                  <a:lnTo>
                    <a:pt x="25581" y="23323"/>
                  </a:lnTo>
                  <a:lnTo>
                    <a:pt x="25693" y="23231"/>
                  </a:lnTo>
                  <a:lnTo>
                    <a:pt x="25804" y="23129"/>
                  </a:lnTo>
                  <a:lnTo>
                    <a:pt x="25915" y="23017"/>
                  </a:lnTo>
                  <a:lnTo>
                    <a:pt x="26016" y="22905"/>
                  </a:lnTo>
                  <a:lnTo>
                    <a:pt x="26107" y="22783"/>
                  </a:lnTo>
                  <a:lnTo>
                    <a:pt x="26209" y="22651"/>
                  </a:lnTo>
                  <a:lnTo>
                    <a:pt x="26300" y="22518"/>
                  </a:lnTo>
                  <a:lnTo>
                    <a:pt x="26381" y="22376"/>
                  </a:lnTo>
                  <a:lnTo>
                    <a:pt x="26461" y="22233"/>
                  </a:lnTo>
                  <a:lnTo>
                    <a:pt x="26542" y="22081"/>
                  </a:lnTo>
                  <a:lnTo>
                    <a:pt x="26613" y="21918"/>
                  </a:lnTo>
                  <a:lnTo>
                    <a:pt x="26755" y="21582"/>
                  </a:lnTo>
                  <a:lnTo>
                    <a:pt x="26876" y="21225"/>
                  </a:lnTo>
                  <a:lnTo>
                    <a:pt x="26977" y="20839"/>
                  </a:lnTo>
                  <a:lnTo>
                    <a:pt x="27068" y="20442"/>
                  </a:lnTo>
                  <a:lnTo>
                    <a:pt x="27139" y="20024"/>
                  </a:lnTo>
                  <a:lnTo>
                    <a:pt x="27200" y="19587"/>
                  </a:lnTo>
                  <a:lnTo>
                    <a:pt x="27250" y="19139"/>
                  </a:lnTo>
                  <a:lnTo>
                    <a:pt x="27281" y="18670"/>
                  </a:lnTo>
                  <a:lnTo>
                    <a:pt x="27301" y="18192"/>
                  </a:lnTo>
                  <a:lnTo>
                    <a:pt x="27301" y="17693"/>
                  </a:lnTo>
                  <a:lnTo>
                    <a:pt x="27291" y="17194"/>
                  </a:lnTo>
                  <a:lnTo>
                    <a:pt x="27261" y="16675"/>
                  </a:lnTo>
                  <a:lnTo>
                    <a:pt x="27220" y="16146"/>
                  </a:lnTo>
                  <a:lnTo>
                    <a:pt x="27170" y="15616"/>
                  </a:lnTo>
                  <a:lnTo>
                    <a:pt x="27099" y="15077"/>
                  </a:lnTo>
                  <a:lnTo>
                    <a:pt x="27018" y="14527"/>
                  </a:lnTo>
                  <a:lnTo>
                    <a:pt x="26927" y="13967"/>
                  </a:lnTo>
                  <a:lnTo>
                    <a:pt x="26815" y="13418"/>
                  </a:lnTo>
                  <a:lnTo>
                    <a:pt x="26694" y="12848"/>
                  </a:lnTo>
                  <a:lnTo>
                    <a:pt x="26563" y="12288"/>
                  </a:lnTo>
                  <a:lnTo>
                    <a:pt x="26421" y="11728"/>
                  </a:lnTo>
                  <a:lnTo>
                    <a:pt x="26259" y="11168"/>
                  </a:lnTo>
                  <a:lnTo>
                    <a:pt x="26087" y="10608"/>
                  </a:lnTo>
                  <a:lnTo>
                    <a:pt x="25905" y="10048"/>
                  </a:lnTo>
                  <a:lnTo>
                    <a:pt x="25713" y="9488"/>
                  </a:lnTo>
                  <a:lnTo>
                    <a:pt x="25511" y="8939"/>
                  </a:lnTo>
                  <a:lnTo>
                    <a:pt x="25288" y="8399"/>
                  </a:lnTo>
                  <a:lnTo>
                    <a:pt x="25055" y="7859"/>
                  </a:lnTo>
                  <a:lnTo>
                    <a:pt x="24813" y="7330"/>
                  </a:lnTo>
                  <a:lnTo>
                    <a:pt x="24560" y="6811"/>
                  </a:lnTo>
                  <a:lnTo>
                    <a:pt x="24297" y="6302"/>
                  </a:lnTo>
                  <a:lnTo>
                    <a:pt x="24024" y="5803"/>
                  </a:lnTo>
                  <a:lnTo>
                    <a:pt x="23740" y="5325"/>
                  </a:lnTo>
                  <a:lnTo>
                    <a:pt x="23437" y="4846"/>
                  </a:lnTo>
                  <a:lnTo>
                    <a:pt x="23134" y="4388"/>
                  </a:lnTo>
                  <a:lnTo>
                    <a:pt x="22820" y="3950"/>
                  </a:lnTo>
                  <a:lnTo>
                    <a:pt x="22486" y="3533"/>
                  </a:lnTo>
                  <a:lnTo>
                    <a:pt x="22152" y="3126"/>
                  </a:lnTo>
                  <a:lnTo>
                    <a:pt x="21798" y="2739"/>
                  </a:lnTo>
                  <a:lnTo>
                    <a:pt x="21444" y="2373"/>
                  </a:lnTo>
                  <a:lnTo>
                    <a:pt x="21070" y="2037"/>
                  </a:lnTo>
                  <a:lnTo>
                    <a:pt x="20696" y="1711"/>
                  </a:lnTo>
                  <a:lnTo>
                    <a:pt x="20504" y="1558"/>
                  </a:lnTo>
                  <a:lnTo>
                    <a:pt x="20311" y="1416"/>
                  </a:lnTo>
                  <a:lnTo>
                    <a:pt x="20109" y="1273"/>
                  </a:lnTo>
                  <a:lnTo>
                    <a:pt x="19917" y="1141"/>
                  </a:lnTo>
                  <a:lnTo>
                    <a:pt x="19715" y="1019"/>
                  </a:lnTo>
                  <a:lnTo>
                    <a:pt x="19512" y="897"/>
                  </a:lnTo>
                  <a:lnTo>
                    <a:pt x="19300" y="785"/>
                  </a:lnTo>
                  <a:lnTo>
                    <a:pt x="19098" y="683"/>
                  </a:lnTo>
                  <a:lnTo>
                    <a:pt x="18885" y="581"/>
                  </a:lnTo>
                  <a:lnTo>
                    <a:pt x="18673" y="489"/>
                  </a:lnTo>
                  <a:lnTo>
                    <a:pt x="18460" y="408"/>
                  </a:lnTo>
                  <a:lnTo>
                    <a:pt x="18238" y="326"/>
                  </a:lnTo>
                  <a:lnTo>
                    <a:pt x="18025" y="255"/>
                  </a:lnTo>
                  <a:lnTo>
                    <a:pt x="17803" y="194"/>
                  </a:lnTo>
                  <a:lnTo>
                    <a:pt x="17580" y="143"/>
                  </a:lnTo>
                  <a:lnTo>
                    <a:pt x="17348" y="103"/>
                  </a:lnTo>
                  <a:lnTo>
                    <a:pt x="17125" y="62"/>
                  </a:lnTo>
                  <a:lnTo>
                    <a:pt x="16893" y="31"/>
                  </a:lnTo>
                  <a:lnTo>
                    <a:pt x="16660" y="11"/>
                  </a:lnTo>
                  <a:lnTo>
                    <a:pt x="16427" y="1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2"/>
            <p:cNvSpPr/>
            <p:nvPr/>
          </p:nvSpPr>
          <p:spPr>
            <a:xfrm rot="10800000">
              <a:off x="4764578" y="1973235"/>
              <a:ext cx="48164" cy="52671"/>
            </a:xfrm>
            <a:custGeom>
              <a:avLst/>
              <a:gdLst/>
              <a:ahLst/>
              <a:cxnLst/>
              <a:rect l="l" t="t" r="r" b="b"/>
              <a:pathLst>
                <a:path w="3622" h="3961" extrusionOk="0">
                  <a:moveTo>
                    <a:pt x="2114" y="0"/>
                  </a:moveTo>
                  <a:lnTo>
                    <a:pt x="1962" y="10"/>
                  </a:lnTo>
                  <a:lnTo>
                    <a:pt x="1871" y="31"/>
                  </a:lnTo>
                  <a:lnTo>
                    <a:pt x="1801" y="51"/>
                  </a:lnTo>
                  <a:lnTo>
                    <a:pt x="1730" y="92"/>
                  </a:lnTo>
                  <a:lnTo>
                    <a:pt x="1649" y="143"/>
                  </a:lnTo>
                  <a:lnTo>
                    <a:pt x="1558" y="214"/>
                  </a:lnTo>
                  <a:lnTo>
                    <a:pt x="1447" y="326"/>
                  </a:lnTo>
                  <a:lnTo>
                    <a:pt x="1335" y="458"/>
                  </a:lnTo>
                  <a:lnTo>
                    <a:pt x="1204" y="621"/>
                  </a:lnTo>
                  <a:lnTo>
                    <a:pt x="1072" y="825"/>
                  </a:lnTo>
                  <a:lnTo>
                    <a:pt x="931" y="1079"/>
                  </a:lnTo>
                  <a:lnTo>
                    <a:pt x="769" y="1374"/>
                  </a:lnTo>
                  <a:lnTo>
                    <a:pt x="597" y="1721"/>
                  </a:lnTo>
                  <a:lnTo>
                    <a:pt x="425" y="2128"/>
                  </a:lnTo>
                  <a:lnTo>
                    <a:pt x="233" y="2586"/>
                  </a:lnTo>
                  <a:lnTo>
                    <a:pt x="30" y="3115"/>
                  </a:lnTo>
                  <a:lnTo>
                    <a:pt x="10" y="3207"/>
                  </a:lnTo>
                  <a:lnTo>
                    <a:pt x="0" y="3309"/>
                  </a:lnTo>
                  <a:lnTo>
                    <a:pt x="20" y="3400"/>
                  </a:lnTo>
                  <a:lnTo>
                    <a:pt x="51" y="3482"/>
                  </a:lnTo>
                  <a:lnTo>
                    <a:pt x="91" y="3563"/>
                  </a:lnTo>
                  <a:lnTo>
                    <a:pt x="152" y="3634"/>
                  </a:lnTo>
                  <a:lnTo>
                    <a:pt x="233" y="3695"/>
                  </a:lnTo>
                  <a:lnTo>
                    <a:pt x="324" y="3736"/>
                  </a:lnTo>
                  <a:lnTo>
                    <a:pt x="415" y="3767"/>
                  </a:lnTo>
                  <a:lnTo>
                    <a:pt x="516" y="3767"/>
                  </a:lnTo>
                  <a:lnTo>
                    <a:pt x="607" y="3757"/>
                  </a:lnTo>
                  <a:lnTo>
                    <a:pt x="688" y="3726"/>
                  </a:lnTo>
                  <a:lnTo>
                    <a:pt x="769" y="3675"/>
                  </a:lnTo>
                  <a:lnTo>
                    <a:pt x="840" y="3614"/>
                  </a:lnTo>
                  <a:lnTo>
                    <a:pt x="900" y="3543"/>
                  </a:lnTo>
                  <a:lnTo>
                    <a:pt x="941" y="3451"/>
                  </a:lnTo>
                  <a:lnTo>
                    <a:pt x="1113" y="3013"/>
                  </a:lnTo>
                  <a:lnTo>
                    <a:pt x="1285" y="2586"/>
                  </a:lnTo>
                  <a:lnTo>
                    <a:pt x="1467" y="2189"/>
                  </a:lnTo>
                  <a:lnTo>
                    <a:pt x="1629" y="1822"/>
                  </a:lnTo>
                  <a:lnTo>
                    <a:pt x="1791" y="1507"/>
                  </a:lnTo>
                  <a:lnTo>
                    <a:pt x="1922" y="1252"/>
                  </a:lnTo>
                  <a:lnTo>
                    <a:pt x="2023" y="1069"/>
                  </a:lnTo>
                  <a:lnTo>
                    <a:pt x="2104" y="977"/>
                  </a:lnTo>
                  <a:lnTo>
                    <a:pt x="2145" y="1008"/>
                  </a:lnTo>
                  <a:lnTo>
                    <a:pt x="2185" y="1059"/>
                  </a:lnTo>
                  <a:lnTo>
                    <a:pt x="2236" y="1140"/>
                  </a:lnTo>
                  <a:lnTo>
                    <a:pt x="2276" y="1232"/>
                  </a:lnTo>
                  <a:lnTo>
                    <a:pt x="2327" y="1354"/>
                  </a:lnTo>
                  <a:lnTo>
                    <a:pt x="2367" y="1486"/>
                  </a:lnTo>
                  <a:lnTo>
                    <a:pt x="2448" y="1792"/>
                  </a:lnTo>
                  <a:lnTo>
                    <a:pt x="2519" y="2158"/>
                  </a:lnTo>
                  <a:lnTo>
                    <a:pt x="2580" y="2576"/>
                  </a:lnTo>
                  <a:lnTo>
                    <a:pt x="2620" y="3013"/>
                  </a:lnTo>
                  <a:lnTo>
                    <a:pt x="2640" y="3248"/>
                  </a:lnTo>
                  <a:lnTo>
                    <a:pt x="2640" y="3482"/>
                  </a:lnTo>
                  <a:lnTo>
                    <a:pt x="2660" y="3573"/>
                  </a:lnTo>
                  <a:lnTo>
                    <a:pt x="2691" y="3665"/>
                  </a:lnTo>
                  <a:lnTo>
                    <a:pt x="2741" y="3746"/>
                  </a:lnTo>
                  <a:lnTo>
                    <a:pt x="2802" y="3818"/>
                  </a:lnTo>
                  <a:lnTo>
                    <a:pt x="2873" y="3879"/>
                  </a:lnTo>
                  <a:lnTo>
                    <a:pt x="2954" y="3919"/>
                  </a:lnTo>
                  <a:lnTo>
                    <a:pt x="3045" y="3950"/>
                  </a:lnTo>
                  <a:lnTo>
                    <a:pt x="3136" y="3960"/>
                  </a:lnTo>
                  <a:lnTo>
                    <a:pt x="3237" y="3950"/>
                  </a:lnTo>
                  <a:lnTo>
                    <a:pt x="3328" y="3919"/>
                  </a:lnTo>
                  <a:lnTo>
                    <a:pt x="3409" y="3869"/>
                  </a:lnTo>
                  <a:lnTo>
                    <a:pt x="3480" y="3807"/>
                  </a:lnTo>
                  <a:lnTo>
                    <a:pt x="3540" y="3736"/>
                  </a:lnTo>
                  <a:lnTo>
                    <a:pt x="3581" y="3655"/>
                  </a:lnTo>
                  <a:lnTo>
                    <a:pt x="3611" y="3563"/>
                  </a:lnTo>
                  <a:lnTo>
                    <a:pt x="3621" y="3461"/>
                  </a:lnTo>
                  <a:lnTo>
                    <a:pt x="3611" y="3237"/>
                  </a:lnTo>
                  <a:lnTo>
                    <a:pt x="3591" y="2881"/>
                  </a:lnTo>
                  <a:lnTo>
                    <a:pt x="3551" y="2443"/>
                  </a:lnTo>
                  <a:lnTo>
                    <a:pt x="3520" y="2199"/>
                  </a:lnTo>
                  <a:lnTo>
                    <a:pt x="3480" y="1955"/>
                  </a:lnTo>
                  <a:lnTo>
                    <a:pt x="3429" y="1700"/>
                  </a:lnTo>
                  <a:lnTo>
                    <a:pt x="3368" y="1446"/>
                  </a:lnTo>
                  <a:lnTo>
                    <a:pt x="3298" y="1201"/>
                  </a:lnTo>
                  <a:lnTo>
                    <a:pt x="3217" y="977"/>
                  </a:lnTo>
                  <a:lnTo>
                    <a:pt x="3126" y="754"/>
                  </a:lnTo>
                  <a:lnTo>
                    <a:pt x="3014" y="560"/>
                  </a:lnTo>
                  <a:lnTo>
                    <a:pt x="2954" y="468"/>
                  </a:lnTo>
                  <a:lnTo>
                    <a:pt x="2883" y="387"/>
                  </a:lnTo>
                  <a:lnTo>
                    <a:pt x="2822" y="316"/>
                  </a:lnTo>
                  <a:lnTo>
                    <a:pt x="2751" y="245"/>
                  </a:lnTo>
                  <a:lnTo>
                    <a:pt x="2681" y="183"/>
                  </a:lnTo>
                  <a:lnTo>
                    <a:pt x="2600" y="133"/>
                  </a:lnTo>
                  <a:lnTo>
                    <a:pt x="2529" y="92"/>
                  </a:lnTo>
                  <a:lnTo>
                    <a:pt x="2448" y="61"/>
                  </a:lnTo>
                  <a:lnTo>
                    <a:pt x="2367" y="31"/>
                  </a:lnTo>
                  <a:lnTo>
                    <a:pt x="2286" y="10"/>
                  </a:lnTo>
                  <a:lnTo>
                    <a:pt x="2195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2"/>
            <p:cNvSpPr/>
            <p:nvPr/>
          </p:nvSpPr>
          <p:spPr>
            <a:xfrm rot="10800000">
              <a:off x="4790136" y="2146909"/>
              <a:ext cx="28669" cy="33443"/>
            </a:xfrm>
            <a:custGeom>
              <a:avLst/>
              <a:gdLst/>
              <a:ahLst/>
              <a:cxnLst/>
              <a:rect l="l" t="t" r="r" b="b"/>
              <a:pathLst>
                <a:path w="2156" h="2515" extrusionOk="0">
                  <a:moveTo>
                    <a:pt x="486" y="0"/>
                  </a:moveTo>
                  <a:lnTo>
                    <a:pt x="416" y="10"/>
                  </a:lnTo>
                  <a:lnTo>
                    <a:pt x="345" y="31"/>
                  </a:lnTo>
                  <a:lnTo>
                    <a:pt x="274" y="51"/>
                  </a:lnTo>
                  <a:lnTo>
                    <a:pt x="203" y="92"/>
                  </a:lnTo>
                  <a:lnTo>
                    <a:pt x="153" y="143"/>
                  </a:lnTo>
                  <a:lnTo>
                    <a:pt x="102" y="194"/>
                  </a:lnTo>
                  <a:lnTo>
                    <a:pt x="62" y="255"/>
                  </a:lnTo>
                  <a:lnTo>
                    <a:pt x="31" y="336"/>
                  </a:lnTo>
                  <a:lnTo>
                    <a:pt x="1" y="428"/>
                  </a:lnTo>
                  <a:lnTo>
                    <a:pt x="1" y="519"/>
                  </a:lnTo>
                  <a:lnTo>
                    <a:pt x="11" y="621"/>
                  </a:lnTo>
                  <a:lnTo>
                    <a:pt x="52" y="703"/>
                  </a:lnTo>
                  <a:lnTo>
                    <a:pt x="92" y="784"/>
                  </a:lnTo>
                  <a:lnTo>
                    <a:pt x="163" y="855"/>
                  </a:lnTo>
                  <a:lnTo>
                    <a:pt x="234" y="916"/>
                  </a:lnTo>
                  <a:lnTo>
                    <a:pt x="325" y="957"/>
                  </a:lnTo>
                  <a:lnTo>
                    <a:pt x="395" y="988"/>
                  </a:lnTo>
                  <a:lnTo>
                    <a:pt x="476" y="1038"/>
                  </a:lnTo>
                  <a:lnTo>
                    <a:pt x="547" y="1089"/>
                  </a:lnTo>
                  <a:lnTo>
                    <a:pt x="618" y="1161"/>
                  </a:lnTo>
                  <a:lnTo>
                    <a:pt x="689" y="1232"/>
                  </a:lnTo>
                  <a:lnTo>
                    <a:pt x="749" y="1313"/>
                  </a:lnTo>
                  <a:lnTo>
                    <a:pt x="881" y="1497"/>
                  </a:lnTo>
                  <a:lnTo>
                    <a:pt x="982" y="1690"/>
                  </a:lnTo>
                  <a:lnTo>
                    <a:pt x="1083" y="1873"/>
                  </a:lnTo>
                  <a:lnTo>
                    <a:pt x="1154" y="2046"/>
                  </a:lnTo>
                  <a:lnTo>
                    <a:pt x="1215" y="2189"/>
                  </a:lnTo>
                  <a:lnTo>
                    <a:pt x="1255" y="2280"/>
                  </a:lnTo>
                  <a:lnTo>
                    <a:pt x="1316" y="2352"/>
                  </a:lnTo>
                  <a:lnTo>
                    <a:pt x="1377" y="2423"/>
                  </a:lnTo>
                  <a:lnTo>
                    <a:pt x="1458" y="2464"/>
                  </a:lnTo>
                  <a:lnTo>
                    <a:pt x="1549" y="2504"/>
                  </a:lnTo>
                  <a:lnTo>
                    <a:pt x="1640" y="2515"/>
                  </a:lnTo>
                  <a:lnTo>
                    <a:pt x="1741" y="2515"/>
                  </a:lnTo>
                  <a:lnTo>
                    <a:pt x="1832" y="2494"/>
                  </a:lnTo>
                  <a:lnTo>
                    <a:pt x="1923" y="2453"/>
                  </a:lnTo>
                  <a:lnTo>
                    <a:pt x="1994" y="2392"/>
                  </a:lnTo>
                  <a:lnTo>
                    <a:pt x="2064" y="2321"/>
                  </a:lnTo>
                  <a:lnTo>
                    <a:pt x="2115" y="2240"/>
                  </a:lnTo>
                  <a:lnTo>
                    <a:pt x="2145" y="2158"/>
                  </a:lnTo>
                  <a:lnTo>
                    <a:pt x="2155" y="2067"/>
                  </a:lnTo>
                  <a:lnTo>
                    <a:pt x="2155" y="1965"/>
                  </a:lnTo>
                  <a:lnTo>
                    <a:pt x="2135" y="1873"/>
                  </a:lnTo>
                  <a:lnTo>
                    <a:pt x="2095" y="1761"/>
                  </a:lnTo>
                  <a:lnTo>
                    <a:pt x="2014" y="1568"/>
                  </a:lnTo>
                  <a:lnTo>
                    <a:pt x="1892" y="1313"/>
                  </a:lnTo>
                  <a:lnTo>
                    <a:pt x="1812" y="1171"/>
                  </a:lnTo>
                  <a:lnTo>
                    <a:pt x="1731" y="1018"/>
                  </a:lnTo>
                  <a:lnTo>
                    <a:pt x="1630" y="865"/>
                  </a:lnTo>
                  <a:lnTo>
                    <a:pt x="1528" y="723"/>
                  </a:lnTo>
                  <a:lnTo>
                    <a:pt x="1407" y="580"/>
                  </a:lnTo>
                  <a:lnTo>
                    <a:pt x="1275" y="438"/>
                  </a:lnTo>
                  <a:lnTo>
                    <a:pt x="1134" y="316"/>
                  </a:lnTo>
                  <a:lnTo>
                    <a:pt x="982" y="204"/>
                  </a:lnTo>
                  <a:lnTo>
                    <a:pt x="820" y="102"/>
                  </a:lnTo>
                  <a:lnTo>
                    <a:pt x="739" y="61"/>
                  </a:lnTo>
                  <a:lnTo>
                    <a:pt x="648" y="31"/>
                  </a:lnTo>
                  <a:lnTo>
                    <a:pt x="56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2"/>
            <p:cNvSpPr/>
            <p:nvPr/>
          </p:nvSpPr>
          <p:spPr>
            <a:xfrm rot="10800000">
              <a:off x="4842863" y="2151377"/>
              <a:ext cx="28802" cy="33443"/>
            </a:xfrm>
            <a:custGeom>
              <a:avLst/>
              <a:gdLst/>
              <a:ahLst/>
              <a:cxnLst/>
              <a:rect l="l" t="t" r="r" b="b"/>
              <a:pathLst>
                <a:path w="2166" h="2515" extrusionOk="0">
                  <a:moveTo>
                    <a:pt x="486" y="0"/>
                  </a:moveTo>
                  <a:lnTo>
                    <a:pt x="415" y="10"/>
                  </a:lnTo>
                  <a:lnTo>
                    <a:pt x="345" y="21"/>
                  </a:lnTo>
                  <a:lnTo>
                    <a:pt x="274" y="51"/>
                  </a:lnTo>
                  <a:lnTo>
                    <a:pt x="213" y="92"/>
                  </a:lnTo>
                  <a:lnTo>
                    <a:pt x="152" y="133"/>
                  </a:lnTo>
                  <a:lnTo>
                    <a:pt x="102" y="194"/>
                  </a:lnTo>
                  <a:lnTo>
                    <a:pt x="61" y="255"/>
                  </a:lnTo>
                  <a:lnTo>
                    <a:pt x="31" y="326"/>
                  </a:lnTo>
                  <a:lnTo>
                    <a:pt x="11" y="428"/>
                  </a:lnTo>
                  <a:lnTo>
                    <a:pt x="1" y="519"/>
                  </a:lnTo>
                  <a:lnTo>
                    <a:pt x="21" y="611"/>
                  </a:lnTo>
                  <a:lnTo>
                    <a:pt x="51" y="703"/>
                  </a:lnTo>
                  <a:lnTo>
                    <a:pt x="102" y="784"/>
                  </a:lnTo>
                  <a:lnTo>
                    <a:pt x="163" y="855"/>
                  </a:lnTo>
                  <a:lnTo>
                    <a:pt x="233" y="906"/>
                  </a:lnTo>
                  <a:lnTo>
                    <a:pt x="324" y="957"/>
                  </a:lnTo>
                  <a:lnTo>
                    <a:pt x="405" y="988"/>
                  </a:lnTo>
                  <a:lnTo>
                    <a:pt x="476" y="1028"/>
                  </a:lnTo>
                  <a:lnTo>
                    <a:pt x="547" y="1089"/>
                  </a:lnTo>
                  <a:lnTo>
                    <a:pt x="618" y="1161"/>
                  </a:lnTo>
                  <a:lnTo>
                    <a:pt x="689" y="1232"/>
                  </a:lnTo>
                  <a:lnTo>
                    <a:pt x="749" y="1313"/>
                  </a:lnTo>
                  <a:lnTo>
                    <a:pt x="881" y="1497"/>
                  </a:lnTo>
                  <a:lnTo>
                    <a:pt x="992" y="1680"/>
                  </a:lnTo>
                  <a:lnTo>
                    <a:pt x="1083" y="1863"/>
                  </a:lnTo>
                  <a:lnTo>
                    <a:pt x="1164" y="2036"/>
                  </a:lnTo>
                  <a:lnTo>
                    <a:pt x="1215" y="2179"/>
                  </a:lnTo>
                  <a:lnTo>
                    <a:pt x="1255" y="2270"/>
                  </a:lnTo>
                  <a:lnTo>
                    <a:pt x="1316" y="2352"/>
                  </a:lnTo>
                  <a:lnTo>
                    <a:pt x="1387" y="2413"/>
                  </a:lnTo>
                  <a:lnTo>
                    <a:pt x="1457" y="2464"/>
                  </a:lnTo>
                  <a:lnTo>
                    <a:pt x="1548" y="2494"/>
                  </a:lnTo>
                  <a:lnTo>
                    <a:pt x="1639" y="2515"/>
                  </a:lnTo>
                  <a:lnTo>
                    <a:pt x="1741" y="2515"/>
                  </a:lnTo>
                  <a:lnTo>
                    <a:pt x="1832" y="2484"/>
                  </a:lnTo>
                  <a:lnTo>
                    <a:pt x="1923" y="2443"/>
                  </a:lnTo>
                  <a:lnTo>
                    <a:pt x="2004" y="2392"/>
                  </a:lnTo>
                  <a:lnTo>
                    <a:pt x="2064" y="2321"/>
                  </a:lnTo>
                  <a:lnTo>
                    <a:pt x="2115" y="2240"/>
                  </a:lnTo>
                  <a:lnTo>
                    <a:pt x="2145" y="2148"/>
                  </a:lnTo>
                  <a:lnTo>
                    <a:pt x="2165" y="2057"/>
                  </a:lnTo>
                  <a:lnTo>
                    <a:pt x="2155" y="1965"/>
                  </a:lnTo>
                  <a:lnTo>
                    <a:pt x="2135" y="1863"/>
                  </a:lnTo>
                  <a:lnTo>
                    <a:pt x="2095" y="1761"/>
                  </a:lnTo>
                  <a:lnTo>
                    <a:pt x="2014" y="1558"/>
                  </a:lnTo>
                  <a:lnTo>
                    <a:pt x="1892" y="1303"/>
                  </a:lnTo>
                  <a:lnTo>
                    <a:pt x="1821" y="1161"/>
                  </a:lnTo>
                  <a:lnTo>
                    <a:pt x="1730" y="1018"/>
                  </a:lnTo>
                  <a:lnTo>
                    <a:pt x="1629" y="865"/>
                  </a:lnTo>
                  <a:lnTo>
                    <a:pt x="1528" y="723"/>
                  </a:lnTo>
                  <a:lnTo>
                    <a:pt x="1407" y="570"/>
                  </a:lnTo>
                  <a:lnTo>
                    <a:pt x="1275" y="438"/>
                  </a:lnTo>
                  <a:lnTo>
                    <a:pt x="1134" y="306"/>
                  </a:lnTo>
                  <a:lnTo>
                    <a:pt x="982" y="194"/>
                  </a:lnTo>
                  <a:lnTo>
                    <a:pt x="820" y="102"/>
                  </a:lnTo>
                  <a:lnTo>
                    <a:pt x="739" y="61"/>
                  </a:lnTo>
                  <a:lnTo>
                    <a:pt x="648" y="31"/>
                  </a:lnTo>
                  <a:lnTo>
                    <a:pt x="56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2"/>
            <p:cNvSpPr/>
            <p:nvPr/>
          </p:nvSpPr>
          <p:spPr>
            <a:xfrm rot="10800000">
              <a:off x="4823089" y="2190085"/>
              <a:ext cx="28802" cy="33457"/>
            </a:xfrm>
            <a:custGeom>
              <a:avLst/>
              <a:gdLst/>
              <a:ahLst/>
              <a:cxnLst/>
              <a:rect l="l" t="t" r="r" b="b"/>
              <a:pathLst>
                <a:path w="2166" h="2516" extrusionOk="0">
                  <a:moveTo>
                    <a:pt x="486" y="1"/>
                  </a:moveTo>
                  <a:lnTo>
                    <a:pt x="415" y="11"/>
                  </a:lnTo>
                  <a:lnTo>
                    <a:pt x="345" y="31"/>
                  </a:lnTo>
                  <a:lnTo>
                    <a:pt x="274" y="52"/>
                  </a:lnTo>
                  <a:lnTo>
                    <a:pt x="213" y="92"/>
                  </a:lnTo>
                  <a:lnTo>
                    <a:pt x="152" y="143"/>
                  </a:lnTo>
                  <a:lnTo>
                    <a:pt x="102" y="194"/>
                  </a:lnTo>
                  <a:lnTo>
                    <a:pt x="61" y="255"/>
                  </a:lnTo>
                  <a:lnTo>
                    <a:pt x="31" y="327"/>
                  </a:lnTo>
                  <a:lnTo>
                    <a:pt x="1" y="428"/>
                  </a:lnTo>
                  <a:lnTo>
                    <a:pt x="1" y="520"/>
                  </a:lnTo>
                  <a:lnTo>
                    <a:pt x="21" y="622"/>
                  </a:lnTo>
                  <a:lnTo>
                    <a:pt x="51" y="703"/>
                  </a:lnTo>
                  <a:lnTo>
                    <a:pt x="102" y="785"/>
                  </a:lnTo>
                  <a:lnTo>
                    <a:pt x="162" y="856"/>
                  </a:lnTo>
                  <a:lnTo>
                    <a:pt x="233" y="917"/>
                  </a:lnTo>
                  <a:lnTo>
                    <a:pt x="324" y="958"/>
                  </a:lnTo>
                  <a:lnTo>
                    <a:pt x="405" y="988"/>
                  </a:lnTo>
                  <a:lnTo>
                    <a:pt x="476" y="1039"/>
                  </a:lnTo>
                  <a:lnTo>
                    <a:pt x="547" y="1090"/>
                  </a:lnTo>
                  <a:lnTo>
                    <a:pt x="618" y="1161"/>
                  </a:lnTo>
                  <a:lnTo>
                    <a:pt x="688" y="1233"/>
                  </a:lnTo>
                  <a:lnTo>
                    <a:pt x="749" y="1314"/>
                  </a:lnTo>
                  <a:lnTo>
                    <a:pt x="881" y="1497"/>
                  </a:lnTo>
                  <a:lnTo>
                    <a:pt x="992" y="1680"/>
                  </a:lnTo>
                  <a:lnTo>
                    <a:pt x="1083" y="1874"/>
                  </a:lnTo>
                  <a:lnTo>
                    <a:pt x="1164" y="2037"/>
                  </a:lnTo>
                  <a:lnTo>
                    <a:pt x="1214" y="2189"/>
                  </a:lnTo>
                  <a:lnTo>
                    <a:pt x="1255" y="2281"/>
                  </a:lnTo>
                  <a:lnTo>
                    <a:pt x="1316" y="2352"/>
                  </a:lnTo>
                  <a:lnTo>
                    <a:pt x="1376" y="2413"/>
                  </a:lnTo>
                  <a:lnTo>
                    <a:pt x="1457" y="2464"/>
                  </a:lnTo>
                  <a:lnTo>
                    <a:pt x="1548" y="2505"/>
                  </a:lnTo>
                  <a:lnTo>
                    <a:pt x="1639" y="2515"/>
                  </a:lnTo>
                  <a:lnTo>
                    <a:pt x="1740" y="2515"/>
                  </a:lnTo>
                  <a:lnTo>
                    <a:pt x="1831" y="2495"/>
                  </a:lnTo>
                  <a:lnTo>
                    <a:pt x="1923" y="2444"/>
                  </a:lnTo>
                  <a:lnTo>
                    <a:pt x="2003" y="2393"/>
                  </a:lnTo>
                  <a:lnTo>
                    <a:pt x="2064" y="2322"/>
                  </a:lnTo>
                  <a:lnTo>
                    <a:pt x="2115" y="2240"/>
                  </a:lnTo>
                  <a:lnTo>
                    <a:pt x="2145" y="2159"/>
                  </a:lnTo>
                  <a:lnTo>
                    <a:pt x="2165" y="2057"/>
                  </a:lnTo>
                  <a:lnTo>
                    <a:pt x="2155" y="1965"/>
                  </a:lnTo>
                  <a:lnTo>
                    <a:pt x="2135" y="1864"/>
                  </a:lnTo>
                  <a:lnTo>
                    <a:pt x="2094" y="1762"/>
                  </a:lnTo>
                  <a:lnTo>
                    <a:pt x="2014" y="1568"/>
                  </a:lnTo>
                  <a:lnTo>
                    <a:pt x="1892" y="1314"/>
                  </a:lnTo>
                  <a:lnTo>
                    <a:pt x="1821" y="1171"/>
                  </a:lnTo>
                  <a:lnTo>
                    <a:pt x="1730" y="1019"/>
                  </a:lnTo>
                  <a:lnTo>
                    <a:pt x="1629" y="866"/>
                  </a:lnTo>
                  <a:lnTo>
                    <a:pt x="1528" y="724"/>
                  </a:lnTo>
                  <a:lnTo>
                    <a:pt x="1407" y="581"/>
                  </a:lnTo>
                  <a:lnTo>
                    <a:pt x="1275" y="439"/>
                  </a:lnTo>
                  <a:lnTo>
                    <a:pt x="1134" y="316"/>
                  </a:lnTo>
                  <a:lnTo>
                    <a:pt x="982" y="204"/>
                  </a:lnTo>
                  <a:lnTo>
                    <a:pt x="820" y="103"/>
                  </a:lnTo>
                  <a:lnTo>
                    <a:pt x="739" y="62"/>
                  </a:lnTo>
                  <a:lnTo>
                    <a:pt x="648" y="31"/>
                  </a:lnTo>
                  <a:lnTo>
                    <a:pt x="56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2"/>
            <p:cNvSpPr/>
            <p:nvPr/>
          </p:nvSpPr>
          <p:spPr>
            <a:xfrm rot="10800000">
              <a:off x="4874473" y="2194832"/>
              <a:ext cx="28802" cy="33310"/>
            </a:xfrm>
            <a:custGeom>
              <a:avLst/>
              <a:gdLst/>
              <a:ahLst/>
              <a:cxnLst/>
              <a:rect l="l" t="t" r="r" b="b"/>
              <a:pathLst>
                <a:path w="2166" h="2505" extrusionOk="0">
                  <a:moveTo>
                    <a:pt x="415" y="1"/>
                  </a:moveTo>
                  <a:lnTo>
                    <a:pt x="345" y="21"/>
                  </a:lnTo>
                  <a:lnTo>
                    <a:pt x="274" y="52"/>
                  </a:lnTo>
                  <a:lnTo>
                    <a:pt x="213" y="82"/>
                  </a:lnTo>
                  <a:lnTo>
                    <a:pt x="152" y="133"/>
                  </a:lnTo>
                  <a:lnTo>
                    <a:pt x="102" y="184"/>
                  </a:lnTo>
                  <a:lnTo>
                    <a:pt x="61" y="255"/>
                  </a:lnTo>
                  <a:lnTo>
                    <a:pt x="31" y="326"/>
                  </a:lnTo>
                  <a:lnTo>
                    <a:pt x="11" y="418"/>
                  </a:lnTo>
                  <a:lnTo>
                    <a:pt x="1" y="520"/>
                  </a:lnTo>
                  <a:lnTo>
                    <a:pt x="21" y="611"/>
                  </a:lnTo>
                  <a:lnTo>
                    <a:pt x="51" y="703"/>
                  </a:lnTo>
                  <a:lnTo>
                    <a:pt x="102" y="774"/>
                  </a:lnTo>
                  <a:lnTo>
                    <a:pt x="163" y="846"/>
                  </a:lnTo>
                  <a:lnTo>
                    <a:pt x="233" y="907"/>
                  </a:lnTo>
                  <a:lnTo>
                    <a:pt x="324" y="947"/>
                  </a:lnTo>
                  <a:lnTo>
                    <a:pt x="405" y="978"/>
                  </a:lnTo>
                  <a:lnTo>
                    <a:pt x="476" y="1029"/>
                  </a:lnTo>
                  <a:lnTo>
                    <a:pt x="547" y="1090"/>
                  </a:lnTo>
                  <a:lnTo>
                    <a:pt x="618" y="1151"/>
                  </a:lnTo>
                  <a:lnTo>
                    <a:pt x="689" y="1232"/>
                  </a:lnTo>
                  <a:lnTo>
                    <a:pt x="749" y="1314"/>
                  </a:lnTo>
                  <a:lnTo>
                    <a:pt x="881" y="1487"/>
                  </a:lnTo>
                  <a:lnTo>
                    <a:pt x="992" y="1680"/>
                  </a:lnTo>
                  <a:lnTo>
                    <a:pt x="1083" y="1864"/>
                  </a:lnTo>
                  <a:lnTo>
                    <a:pt x="1164" y="2037"/>
                  </a:lnTo>
                  <a:lnTo>
                    <a:pt x="1214" y="2179"/>
                  </a:lnTo>
                  <a:lnTo>
                    <a:pt x="1255" y="2271"/>
                  </a:lnTo>
                  <a:lnTo>
                    <a:pt x="1316" y="2352"/>
                  </a:lnTo>
                  <a:lnTo>
                    <a:pt x="1386" y="2413"/>
                  </a:lnTo>
                  <a:lnTo>
                    <a:pt x="1467" y="2464"/>
                  </a:lnTo>
                  <a:lnTo>
                    <a:pt x="1548" y="2495"/>
                  </a:lnTo>
                  <a:lnTo>
                    <a:pt x="1639" y="2505"/>
                  </a:lnTo>
                  <a:lnTo>
                    <a:pt x="1740" y="2505"/>
                  </a:lnTo>
                  <a:lnTo>
                    <a:pt x="1832" y="2485"/>
                  </a:lnTo>
                  <a:lnTo>
                    <a:pt x="1923" y="2444"/>
                  </a:lnTo>
                  <a:lnTo>
                    <a:pt x="2003" y="2383"/>
                  </a:lnTo>
                  <a:lnTo>
                    <a:pt x="2064" y="2322"/>
                  </a:lnTo>
                  <a:lnTo>
                    <a:pt x="2115" y="2240"/>
                  </a:lnTo>
                  <a:lnTo>
                    <a:pt x="2145" y="2149"/>
                  </a:lnTo>
                  <a:lnTo>
                    <a:pt x="2165" y="2057"/>
                  </a:lnTo>
                  <a:lnTo>
                    <a:pt x="2155" y="1955"/>
                  </a:lnTo>
                  <a:lnTo>
                    <a:pt x="2135" y="1864"/>
                  </a:lnTo>
                  <a:lnTo>
                    <a:pt x="2095" y="1752"/>
                  </a:lnTo>
                  <a:lnTo>
                    <a:pt x="2014" y="1558"/>
                  </a:lnTo>
                  <a:lnTo>
                    <a:pt x="1892" y="1304"/>
                  </a:lnTo>
                  <a:lnTo>
                    <a:pt x="1821" y="1161"/>
                  </a:lnTo>
                  <a:lnTo>
                    <a:pt x="1730" y="1008"/>
                  </a:lnTo>
                  <a:lnTo>
                    <a:pt x="1629" y="866"/>
                  </a:lnTo>
                  <a:lnTo>
                    <a:pt x="1528" y="713"/>
                  </a:lnTo>
                  <a:lnTo>
                    <a:pt x="1407" y="571"/>
                  </a:lnTo>
                  <a:lnTo>
                    <a:pt x="1275" y="428"/>
                  </a:lnTo>
                  <a:lnTo>
                    <a:pt x="1134" y="306"/>
                  </a:lnTo>
                  <a:lnTo>
                    <a:pt x="982" y="194"/>
                  </a:lnTo>
                  <a:lnTo>
                    <a:pt x="820" y="102"/>
                  </a:lnTo>
                  <a:lnTo>
                    <a:pt x="739" y="62"/>
                  </a:lnTo>
                  <a:lnTo>
                    <a:pt x="648" y="21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2"/>
            <p:cNvSpPr/>
            <p:nvPr/>
          </p:nvSpPr>
          <p:spPr>
            <a:xfrm rot="10800000">
              <a:off x="4911734" y="2188875"/>
              <a:ext cx="33776" cy="28031"/>
            </a:xfrm>
            <a:custGeom>
              <a:avLst/>
              <a:gdLst/>
              <a:ahLst/>
              <a:cxnLst/>
              <a:rect l="l" t="t" r="r" b="b"/>
              <a:pathLst>
                <a:path w="2540" h="2108" extrusionOk="0">
                  <a:moveTo>
                    <a:pt x="486" y="1"/>
                  </a:moveTo>
                  <a:lnTo>
                    <a:pt x="385" y="11"/>
                  </a:lnTo>
                  <a:lnTo>
                    <a:pt x="304" y="41"/>
                  </a:lnTo>
                  <a:lnTo>
                    <a:pt x="223" y="82"/>
                  </a:lnTo>
                  <a:lnTo>
                    <a:pt x="152" y="143"/>
                  </a:lnTo>
                  <a:lnTo>
                    <a:pt x="92" y="204"/>
                  </a:lnTo>
                  <a:lnTo>
                    <a:pt x="41" y="286"/>
                  </a:lnTo>
                  <a:lnTo>
                    <a:pt x="11" y="377"/>
                  </a:lnTo>
                  <a:lnTo>
                    <a:pt x="1" y="469"/>
                  </a:lnTo>
                  <a:lnTo>
                    <a:pt x="1" y="571"/>
                  </a:lnTo>
                  <a:lnTo>
                    <a:pt x="31" y="662"/>
                  </a:lnTo>
                  <a:lnTo>
                    <a:pt x="71" y="744"/>
                  </a:lnTo>
                  <a:lnTo>
                    <a:pt x="122" y="825"/>
                  </a:lnTo>
                  <a:lnTo>
                    <a:pt x="193" y="886"/>
                  </a:lnTo>
                  <a:lnTo>
                    <a:pt x="274" y="937"/>
                  </a:lnTo>
                  <a:lnTo>
                    <a:pt x="365" y="968"/>
                  </a:lnTo>
                  <a:lnTo>
                    <a:pt x="456" y="988"/>
                  </a:lnTo>
                  <a:lnTo>
                    <a:pt x="537" y="998"/>
                  </a:lnTo>
                  <a:lnTo>
                    <a:pt x="628" y="1019"/>
                  </a:lnTo>
                  <a:lnTo>
                    <a:pt x="709" y="1049"/>
                  </a:lnTo>
                  <a:lnTo>
                    <a:pt x="800" y="1100"/>
                  </a:lnTo>
                  <a:lnTo>
                    <a:pt x="881" y="1151"/>
                  </a:lnTo>
                  <a:lnTo>
                    <a:pt x="972" y="1212"/>
                  </a:lnTo>
                  <a:lnTo>
                    <a:pt x="1144" y="1344"/>
                  </a:lnTo>
                  <a:lnTo>
                    <a:pt x="1305" y="1487"/>
                  </a:lnTo>
                  <a:lnTo>
                    <a:pt x="1447" y="1640"/>
                  </a:lnTo>
                  <a:lnTo>
                    <a:pt x="1568" y="1782"/>
                  </a:lnTo>
                  <a:lnTo>
                    <a:pt x="1659" y="1904"/>
                  </a:lnTo>
                  <a:lnTo>
                    <a:pt x="1730" y="1975"/>
                  </a:lnTo>
                  <a:lnTo>
                    <a:pt x="1801" y="2037"/>
                  </a:lnTo>
                  <a:lnTo>
                    <a:pt x="1892" y="2077"/>
                  </a:lnTo>
                  <a:lnTo>
                    <a:pt x="1983" y="2108"/>
                  </a:lnTo>
                  <a:lnTo>
                    <a:pt x="2074" y="2108"/>
                  </a:lnTo>
                  <a:lnTo>
                    <a:pt x="2165" y="2098"/>
                  </a:lnTo>
                  <a:lnTo>
                    <a:pt x="2256" y="2067"/>
                  </a:lnTo>
                  <a:lnTo>
                    <a:pt x="2337" y="2016"/>
                  </a:lnTo>
                  <a:lnTo>
                    <a:pt x="2418" y="1955"/>
                  </a:lnTo>
                  <a:lnTo>
                    <a:pt x="2469" y="1874"/>
                  </a:lnTo>
                  <a:lnTo>
                    <a:pt x="2509" y="1792"/>
                  </a:lnTo>
                  <a:lnTo>
                    <a:pt x="2539" y="1701"/>
                  </a:lnTo>
                  <a:lnTo>
                    <a:pt x="2539" y="1609"/>
                  </a:lnTo>
                  <a:lnTo>
                    <a:pt x="2529" y="1517"/>
                  </a:lnTo>
                  <a:lnTo>
                    <a:pt x="2499" y="1426"/>
                  </a:lnTo>
                  <a:lnTo>
                    <a:pt x="2459" y="1334"/>
                  </a:lnTo>
                  <a:lnTo>
                    <a:pt x="2388" y="1243"/>
                  </a:lnTo>
                  <a:lnTo>
                    <a:pt x="2256" y="1080"/>
                  </a:lnTo>
                  <a:lnTo>
                    <a:pt x="2064" y="866"/>
                  </a:lnTo>
                  <a:lnTo>
                    <a:pt x="1953" y="754"/>
                  </a:lnTo>
                  <a:lnTo>
                    <a:pt x="1821" y="642"/>
                  </a:lnTo>
                  <a:lnTo>
                    <a:pt x="1690" y="520"/>
                  </a:lnTo>
                  <a:lnTo>
                    <a:pt x="1538" y="408"/>
                  </a:lnTo>
                  <a:lnTo>
                    <a:pt x="1386" y="306"/>
                  </a:lnTo>
                  <a:lnTo>
                    <a:pt x="1224" y="214"/>
                  </a:lnTo>
                  <a:lnTo>
                    <a:pt x="1053" y="133"/>
                  </a:lnTo>
                  <a:lnTo>
                    <a:pt x="870" y="72"/>
                  </a:lnTo>
                  <a:lnTo>
                    <a:pt x="688" y="31"/>
                  </a:lnTo>
                  <a:lnTo>
                    <a:pt x="597" y="11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72"/>
          <p:cNvGrpSpPr/>
          <p:nvPr/>
        </p:nvGrpSpPr>
        <p:grpSpPr>
          <a:xfrm>
            <a:off x="5937102" y="2068887"/>
            <a:ext cx="1732861" cy="2288928"/>
            <a:chOff x="5476452" y="1618087"/>
            <a:chExt cx="1732861" cy="2288928"/>
          </a:xfrm>
        </p:grpSpPr>
        <p:sp>
          <p:nvSpPr>
            <p:cNvPr id="1848" name="Google Shape;1848;p72"/>
            <p:cNvSpPr/>
            <p:nvPr/>
          </p:nvSpPr>
          <p:spPr>
            <a:xfrm rot="10800000">
              <a:off x="6173602" y="1618087"/>
              <a:ext cx="451349" cy="1398582"/>
            </a:xfrm>
            <a:custGeom>
              <a:avLst/>
              <a:gdLst/>
              <a:ahLst/>
              <a:cxnLst/>
              <a:rect l="l" t="t" r="r" b="b"/>
              <a:pathLst>
                <a:path w="48493" h="150264" extrusionOk="0">
                  <a:moveTo>
                    <a:pt x="12220" y="14557"/>
                  </a:moveTo>
                  <a:lnTo>
                    <a:pt x="12361" y="14568"/>
                  </a:lnTo>
                  <a:lnTo>
                    <a:pt x="12503" y="14578"/>
                  </a:lnTo>
                  <a:lnTo>
                    <a:pt x="12634" y="14598"/>
                  </a:lnTo>
                  <a:lnTo>
                    <a:pt x="12766" y="14639"/>
                  </a:lnTo>
                  <a:lnTo>
                    <a:pt x="12897" y="14680"/>
                  </a:lnTo>
                  <a:lnTo>
                    <a:pt x="13029" y="14741"/>
                  </a:lnTo>
                  <a:lnTo>
                    <a:pt x="13150" y="14802"/>
                  </a:lnTo>
                  <a:lnTo>
                    <a:pt x="13262" y="14883"/>
                  </a:lnTo>
                  <a:lnTo>
                    <a:pt x="13383" y="14975"/>
                  </a:lnTo>
                  <a:lnTo>
                    <a:pt x="13494" y="15077"/>
                  </a:lnTo>
                  <a:lnTo>
                    <a:pt x="13595" y="15189"/>
                  </a:lnTo>
                  <a:lnTo>
                    <a:pt x="13697" y="15311"/>
                  </a:lnTo>
                  <a:lnTo>
                    <a:pt x="13798" y="15443"/>
                  </a:lnTo>
                  <a:lnTo>
                    <a:pt x="13828" y="15484"/>
                  </a:lnTo>
                  <a:lnTo>
                    <a:pt x="13868" y="15545"/>
                  </a:lnTo>
                  <a:lnTo>
                    <a:pt x="13889" y="15616"/>
                  </a:lnTo>
                  <a:lnTo>
                    <a:pt x="13899" y="15708"/>
                  </a:lnTo>
                  <a:lnTo>
                    <a:pt x="13899" y="15759"/>
                  </a:lnTo>
                  <a:lnTo>
                    <a:pt x="13889" y="15810"/>
                  </a:lnTo>
                  <a:lnTo>
                    <a:pt x="13879" y="15871"/>
                  </a:lnTo>
                  <a:lnTo>
                    <a:pt x="13848" y="15932"/>
                  </a:lnTo>
                  <a:lnTo>
                    <a:pt x="13818" y="15993"/>
                  </a:lnTo>
                  <a:lnTo>
                    <a:pt x="13777" y="16064"/>
                  </a:lnTo>
                  <a:lnTo>
                    <a:pt x="13727" y="16146"/>
                  </a:lnTo>
                  <a:lnTo>
                    <a:pt x="13656" y="16227"/>
                  </a:lnTo>
                  <a:lnTo>
                    <a:pt x="13514" y="16369"/>
                  </a:lnTo>
                  <a:lnTo>
                    <a:pt x="13343" y="16512"/>
                  </a:lnTo>
                  <a:lnTo>
                    <a:pt x="13140" y="16655"/>
                  </a:lnTo>
                  <a:lnTo>
                    <a:pt x="12918" y="16797"/>
                  </a:lnTo>
                  <a:lnTo>
                    <a:pt x="12675" y="16929"/>
                  </a:lnTo>
                  <a:lnTo>
                    <a:pt x="12402" y="17052"/>
                  </a:lnTo>
                  <a:lnTo>
                    <a:pt x="12119" y="17174"/>
                  </a:lnTo>
                  <a:lnTo>
                    <a:pt x="11815" y="17286"/>
                  </a:lnTo>
                  <a:lnTo>
                    <a:pt x="11491" y="17398"/>
                  </a:lnTo>
                  <a:lnTo>
                    <a:pt x="11148" y="17489"/>
                  </a:lnTo>
                  <a:lnTo>
                    <a:pt x="10793" y="17571"/>
                  </a:lnTo>
                  <a:lnTo>
                    <a:pt x="10419" y="17642"/>
                  </a:lnTo>
                  <a:lnTo>
                    <a:pt x="10045" y="17693"/>
                  </a:lnTo>
                  <a:lnTo>
                    <a:pt x="9650" y="17734"/>
                  </a:lnTo>
                  <a:lnTo>
                    <a:pt x="9256" y="17764"/>
                  </a:lnTo>
                  <a:lnTo>
                    <a:pt x="8841" y="17774"/>
                  </a:lnTo>
                  <a:lnTo>
                    <a:pt x="8568" y="17764"/>
                  </a:lnTo>
                  <a:lnTo>
                    <a:pt x="8285" y="17754"/>
                  </a:lnTo>
                  <a:lnTo>
                    <a:pt x="8497" y="17418"/>
                  </a:lnTo>
                  <a:lnTo>
                    <a:pt x="8720" y="17102"/>
                  </a:lnTo>
                  <a:lnTo>
                    <a:pt x="8942" y="16807"/>
                  </a:lnTo>
                  <a:lnTo>
                    <a:pt x="9165" y="16532"/>
                  </a:lnTo>
                  <a:lnTo>
                    <a:pt x="9387" y="16268"/>
                  </a:lnTo>
                  <a:lnTo>
                    <a:pt x="9620" y="16023"/>
                  </a:lnTo>
                  <a:lnTo>
                    <a:pt x="9843" y="15799"/>
                  </a:lnTo>
                  <a:lnTo>
                    <a:pt x="10065" y="15596"/>
                  </a:lnTo>
                  <a:lnTo>
                    <a:pt x="10288" y="15413"/>
                  </a:lnTo>
                  <a:lnTo>
                    <a:pt x="10500" y="15250"/>
                  </a:lnTo>
                  <a:lnTo>
                    <a:pt x="10723" y="15097"/>
                  </a:lnTo>
                  <a:lnTo>
                    <a:pt x="10935" y="14965"/>
                  </a:lnTo>
                  <a:lnTo>
                    <a:pt x="11158" y="14853"/>
                  </a:lnTo>
                  <a:lnTo>
                    <a:pt x="11370" y="14751"/>
                  </a:lnTo>
                  <a:lnTo>
                    <a:pt x="11572" y="14680"/>
                  </a:lnTo>
                  <a:lnTo>
                    <a:pt x="11785" y="14619"/>
                  </a:lnTo>
                  <a:lnTo>
                    <a:pt x="11926" y="14588"/>
                  </a:lnTo>
                  <a:lnTo>
                    <a:pt x="12078" y="14568"/>
                  </a:lnTo>
                  <a:lnTo>
                    <a:pt x="12220" y="14557"/>
                  </a:lnTo>
                  <a:close/>
                  <a:moveTo>
                    <a:pt x="14850" y="36648"/>
                  </a:moveTo>
                  <a:lnTo>
                    <a:pt x="15234" y="36658"/>
                  </a:lnTo>
                  <a:lnTo>
                    <a:pt x="15598" y="36688"/>
                  </a:lnTo>
                  <a:lnTo>
                    <a:pt x="15942" y="36729"/>
                  </a:lnTo>
                  <a:lnTo>
                    <a:pt x="16276" y="36790"/>
                  </a:lnTo>
                  <a:lnTo>
                    <a:pt x="16579" y="36861"/>
                  </a:lnTo>
                  <a:lnTo>
                    <a:pt x="16852" y="36933"/>
                  </a:lnTo>
                  <a:lnTo>
                    <a:pt x="17115" y="37024"/>
                  </a:lnTo>
                  <a:lnTo>
                    <a:pt x="17348" y="37126"/>
                  </a:lnTo>
                  <a:lnTo>
                    <a:pt x="17550" y="37228"/>
                  </a:lnTo>
                  <a:lnTo>
                    <a:pt x="17722" y="37340"/>
                  </a:lnTo>
                  <a:lnTo>
                    <a:pt x="17874" y="37442"/>
                  </a:lnTo>
                  <a:lnTo>
                    <a:pt x="17985" y="37554"/>
                  </a:lnTo>
                  <a:lnTo>
                    <a:pt x="18036" y="37615"/>
                  </a:lnTo>
                  <a:lnTo>
                    <a:pt x="18066" y="37676"/>
                  </a:lnTo>
                  <a:lnTo>
                    <a:pt x="18097" y="37727"/>
                  </a:lnTo>
                  <a:lnTo>
                    <a:pt x="18117" y="37777"/>
                  </a:lnTo>
                  <a:lnTo>
                    <a:pt x="18127" y="37828"/>
                  </a:lnTo>
                  <a:lnTo>
                    <a:pt x="18127" y="37869"/>
                  </a:lnTo>
                  <a:lnTo>
                    <a:pt x="18117" y="37910"/>
                  </a:lnTo>
                  <a:lnTo>
                    <a:pt x="18107" y="37961"/>
                  </a:lnTo>
                  <a:lnTo>
                    <a:pt x="18046" y="38063"/>
                  </a:lnTo>
                  <a:lnTo>
                    <a:pt x="17965" y="38154"/>
                  </a:lnTo>
                  <a:lnTo>
                    <a:pt x="17854" y="38266"/>
                  </a:lnTo>
                  <a:lnTo>
                    <a:pt x="17722" y="38368"/>
                  </a:lnTo>
                  <a:lnTo>
                    <a:pt x="17550" y="38470"/>
                  </a:lnTo>
                  <a:lnTo>
                    <a:pt x="17368" y="38571"/>
                  </a:lnTo>
                  <a:lnTo>
                    <a:pt x="17055" y="38724"/>
                  </a:lnTo>
                  <a:lnTo>
                    <a:pt x="16741" y="38867"/>
                  </a:lnTo>
                  <a:lnTo>
                    <a:pt x="16407" y="38999"/>
                  </a:lnTo>
                  <a:lnTo>
                    <a:pt x="16074" y="39131"/>
                  </a:lnTo>
                  <a:lnTo>
                    <a:pt x="15730" y="39254"/>
                  </a:lnTo>
                  <a:lnTo>
                    <a:pt x="15376" y="39366"/>
                  </a:lnTo>
                  <a:lnTo>
                    <a:pt x="15022" y="39467"/>
                  </a:lnTo>
                  <a:lnTo>
                    <a:pt x="14657" y="39559"/>
                  </a:lnTo>
                  <a:lnTo>
                    <a:pt x="14293" y="39651"/>
                  </a:lnTo>
                  <a:lnTo>
                    <a:pt x="13919" y="39722"/>
                  </a:lnTo>
                  <a:lnTo>
                    <a:pt x="13545" y="39793"/>
                  </a:lnTo>
                  <a:lnTo>
                    <a:pt x="13171" y="39844"/>
                  </a:lnTo>
                  <a:lnTo>
                    <a:pt x="12796" y="39885"/>
                  </a:lnTo>
                  <a:lnTo>
                    <a:pt x="12412" y="39915"/>
                  </a:lnTo>
                  <a:lnTo>
                    <a:pt x="12038" y="39936"/>
                  </a:lnTo>
                  <a:lnTo>
                    <a:pt x="11653" y="39946"/>
                  </a:lnTo>
                  <a:lnTo>
                    <a:pt x="11228" y="39936"/>
                  </a:lnTo>
                  <a:lnTo>
                    <a:pt x="10814" y="39915"/>
                  </a:lnTo>
                  <a:lnTo>
                    <a:pt x="10399" y="39864"/>
                  </a:lnTo>
                  <a:lnTo>
                    <a:pt x="9984" y="39803"/>
                  </a:lnTo>
                  <a:lnTo>
                    <a:pt x="9580" y="39722"/>
                  </a:lnTo>
                  <a:lnTo>
                    <a:pt x="9175" y="39620"/>
                  </a:lnTo>
                  <a:lnTo>
                    <a:pt x="8791" y="39508"/>
                  </a:lnTo>
                  <a:lnTo>
                    <a:pt x="8406" y="39366"/>
                  </a:lnTo>
                  <a:lnTo>
                    <a:pt x="8609" y="39162"/>
                  </a:lnTo>
                  <a:lnTo>
                    <a:pt x="8811" y="38979"/>
                  </a:lnTo>
                  <a:lnTo>
                    <a:pt x="9013" y="38806"/>
                  </a:lnTo>
                  <a:lnTo>
                    <a:pt x="9216" y="38643"/>
                  </a:lnTo>
                  <a:lnTo>
                    <a:pt x="9418" y="38480"/>
                  </a:lnTo>
                  <a:lnTo>
                    <a:pt x="9620" y="38327"/>
                  </a:lnTo>
                  <a:lnTo>
                    <a:pt x="9833" y="38185"/>
                  </a:lnTo>
                  <a:lnTo>
                    <a:pt x="10035" y="38052"/>
                  </a:lnTo>
                  <a:lnTo>
                    <a:pt x="10237" y="37930"/>
                  </a:lnTo>
                  <a:lnTo>
                    <a:pt x="10439" y="37818"/>
                  </a:lnTo>
                  <a:lnTo>
                    <a:pt x="10844" y="37604"/>
                  </a:lnTo>
                  <a:lnTo>
                    <a:pt x="11239" y="37411"/>
                  </a:lnTo>
                  <a:lnTo>
                    <a:pt x="11623" y="37258"/>
                  </a:lnTo>
                  <a:lnTo>
                    <a:pt x="11997" y="37116"/>
                  </a:lnTo>
                  <a:lnTo>
                    <a:pt x="12351" y="37004"/>
                  </a:lnTo>
                  <a:lnTo>
                    <a:pt x="12695" y="36912"/>
                  </a:lnTo>
                  <a:lnTo>
                    <a:pt x="13009" y="36841"/>
                  </a:lnTo>
                  <a:lnTo>
                    <a:pt x="13312" y="36780"/>
                  </a:lnTo>
                  <a:lnTo>
                    <a:pt x="13585" y="36729"/>
                  </a:lnTo>
                  <a:lnTo>
                    <a:pt x="13828" y="36698"/>
                  </a:lnTo>
                  <a:lnTo>
                    <a:pt x="14040" y="36678"/>
                  </a:lnTo>
                  <a:lnTo>
                    <a:pt x="14455" y="36648"/>
                  </a:lnTo>
                  <a:close/>
                  <a:moveTo>
                    <a:pt x="12918" y="58717"/>
                  </a:moveTo>
                  <a:lnTo>
                    <a:pt x="13150" y="58738"/>
                  </a:lnTo>
                  <a:lnTo>
                    <a:pt x="13363" y="58758"/>
                  </a:lnTo>
                  <a:lnTo>
                    <a:pt x="13565" y="58799"/>
                  </a:lnTo>
                  <a:lnTo>
                    <a:pt x="13757" y="58860"/>
                  </a:lnTo>
                  <a:lnTo>
                    <a:pt x="13929" y="58921"/>
                  </a:lnTo>
                  <a:lnTo>
                    <a:pt x="14091" y="58992"/>
                  </a:lnTo>
                  <a:lnTo>
                    <a:pt x="14233" y="59084"/>
                  </a:lnTo>
                  <a:lnTo>
                    <a:pt x="14354" y="59175"/>
                  </a:lnTo>
                  <a:lnTo>
                    <a:pt x="14465" y="59277"/>
                  </a:lnTo>
                  <a:lnTo>
                    <a:pt x="14556" y="59389"/>
                  </a:lnTo>
                  <a:lnTo>
                    <a:pt x="14627" y="59501"/>
                  </a:lnTo>
                  <a:lnTo>
                    <a:pt x="14688" y="59613"/>
                  </a:lnTo>
                  <a:lnTo>
                    <a:pt x="14718" y="59735"/>
                  </a:lnTo>
                  <a:lnTo>
                    <a:pt x="14738" y="59847"/>
                  </a:lnTo>
                  <a:lnTo>
                    <a:pt x="14749" y="59969"/>
                  </a:lnTo>
                  <a:lnTo>
                    <a:pt x="14738" y="60091"/>
                  </a:lnTo>
                  <a:lnTo>
                    <a:pt x="14718" y="60203"/>
                  </a:lnTo>
                  <a:lnTo>
                    <a:pt x="14698" y="60326"/>
                  </a:lnTo>
                  <a:lnTo>
                    <a:pt x="14657" y="60438"/>
                  </a:lnTo>
                  <a:lnTo>
                    <a:pt x="14617" y="60550"/>
                  </a:lnTo>
                  <a:lnTo>
                    <a:pt x="14516" y="60763"/>
                  </a:lnTo>
                  <a:lnTo>
                    <a:pt x="14405" y="60947"/>
                  </a:lnTo>
                  <a:lnTo>
                    <a:pt x="14293" y="61109"/>
                  </a:lnTo>
                  <a:lnTo>
                    <a:pt x="14091" y="61374"/>
                  </a:lnTo>
                  <a:lnTo>
                    <a:pt x="13879" y="61618"/>
                  </a:lnTo>
                  <a:lnTo>
                    <a:pt x="13656" y="61853"/>
                  </a:lnTo>
                  <a:lnTo>
                    <a:pt x="13423" y="62066"/>
                  </a:lnTo>
                  <a:lnTo>
                    <a:pt x="13191" y="62260"/>
                  </a:lnTo>
                  <a:lnTo>
                    <a:pt x="12938" y="62443"/>
                  </a:lnTo>
                  <a:lnTo>
                    <a:pt x="12695" y="62616"/>
                  </a:lnTo>
                  <a:lnTo>
                    <a:pt x="12432" y="62769"/>
                  </a:lnTo>
                  <a:lnTo>
                    <a:pt x="12169" y="62901"/>
                  </a:lnTo>
                  <a:lnTo>
                    <a:pt x="11906" y="63013"/>
                  </a:lnTo>
                  <a:lnTo>
                    <a:pt x="11633" y="63115"/>
                  </a:lnTo>
                  <a:lnTo>
                    <a:pt x="11360" y="63196"/>
                  </a:lnTo>
                  <a:lnTo>
                    <a:pt x="11087" y="63268"/>
                  </a:lnTo>
                  <a:lnTo>
                    <a:pt x="10814" y="63308"/>
                  </a:lnTo>
                  <a:lnTo>
                    <a:pt x="10531" y="63339"/>
                  </a:lnTo>
                  <a:lnTo>
                    <a:pt x="10257" y="63349"/>
                  </a:lnTo>
                  <a:lnTo>
                    <a:pt x="10075" y="63339"/>
                  </a:lnTo>
                  <a:lnTo>
                    <a:pt x="9893" y="63329"/>
                  </a:lnTo>
                  <a:lnTo>
                    <a:pt x="9711" y="63308"/>
                  </a:lnTo>
                  <a:lnTo>
                    <a:pt x="9529" y="63278"/>
                  </a:lnTo>
                  <a:lnTo>
                    <a:pt x="9347" y="63247"/>
                  </a:lnTo>
                  <a:lnTo>
                    <a:pt x="9175" y="63196"/>
                  </a:lnTo>
                  <a:lnTo>
                    <a:pt x="8993" y="63145"/>
                  </a:lnTo>
                  <a:lnTo>
                    <a:pt x="8821" y="63084"/>
                  </a:lnTo>
                  <a:lnTo>
                    <a:pt x="8659" y="63013"/>
                  </a:lnTo>
                  <a:lnTo>
                    <a:pt x="8497" y="62942"/>
                  </a:lnTo>
                  <a:lnTo>
                    <a:pt x="8336" y="62860"/>
                  </a:lnTo>
                  <a:lnTo>
                    <a:pt x="8184" y="62769"/>
                  </a:lnTo>
                  <a:lnTo>
                    <a:pt x="8032" y="62677"/>
                  </a:lnTo>
                  <a:lnTo>
                    <a:pt x="7880" y="62575"/>
                  </a:lnTo>
                  <a:lnTo>
                    <a:pt x="7739" y="62463"/>
                  </a:lnTo>
                  <a:lnTo>
                    <a:pt x="7597" y="62351"/>
                  </a:lnTo>
                  <a:lnTo>
                    <a:pt x="7718" y="62138"/>
                  </a:lnTo>
                  <a:lnTo>
                    <a:pt x="7850" y="61944"/>
                  </a:lnTo>
                  <a:lnTo>
                    <a:pt x="8103" y="61568"/>
                  </a:lnTo>
                  <a:lnTo>
                    <a:pt x="8366" y="61221"/>
                  </a:lnTo>
                  <a:lnTo>
                    <a:pt x="8629" y="60906"/>
                  </a:lnTo>
                  <a:lnTo>
                    <a:pt x="8902" y="60611"/>
                  </a:lnTo>
                  <a:lnTo>
                    <a:pt x="9165" y="60356"/>
                  </a:lnTo>
                  <a:lnTo>
                    <a:pt x="9428" y="60122"/>
                  </a:lnTo>
                  <a:lnTo>
                    <a:pt x="9681" y="59908"/>
                  </a:lnTo>
                  <a:lnTo>
                    <a:pt x="9934" y="59725"/>
                  </a:lnTo>
                  <a:lnTo>
                    <a:pt x="10176" y="59562"/>
                  </a:lnTo>
                  <a:lnTo>
                    <a:pt x="10409" y="59430"/>
                  </a:lnTo>
                  <a:lnTo>
                    <a:pt x="10632" y="59308"/>
                  </a:lnTo>
                  <a:lnTo>
                    <a:pt x="10834" y="59196"/>
                  </a:lnTo>
                  <a:lnTo>
                    <a:pt x="11026" y="59114"/>
                  </a:lnTo>
                  <a:lnTo>
                    <a:pt x="11198" y="59043"/>
                  </a:lnTo>
                  <a:lnTo>
                    <a:pt x="11350" y="58992"/>
                  </a:lnTo>
                  <a:lnTo>
                    <a:pt x="11633" y="58900"/>
                  </a:lnTo>
                  <a:lnTo>
                    <a:pt x="11906" y="58829"/>
                  </a:lnTo>
                  <a:lnTo>
                    <a:pt x="12169" y="58778"/>
                  </a:lnTo>
                  <a:lnTo>
                    <a:pt x="12432" y="58738"/>
                  </a:lnTo>
                  <a:lnTo>
                    <a:pt x="12685" y="58727"/>
                  </a:lnTo>
                  <a:lnTo>
                    <a:pt x="12918" y="58717"/>
                  </a:lnTo>
                  <a:close/>
                  <a:moveTo>
                    <a:pt x="11400" y="75402"/>
                  </a:moveTo>
                  <a:lnTo>
                    <a:pt x="11572" y="75422"/>
                  </a:lnTo>
                  <a:lnTo>
                    <a:pt x="11765" y="75443"/>
                  </a:lnTo>
                  <a:lnTo>
                    <a:pt x="11947" y="75473"/>
                  </a:lnTo>
                  <a:lnTo>
                    <a:pt x="12129" y="75504"/>
                  </a:lnTo>
                  <a:lnTo>
                    <a:pt x="12321" y="75544"/>
                  </a:lnTo>
                  <a:lnTo>
                    <a:pt x="12513" y="75595"/>
                  </a:lnTo>
                  <a:lnTo>
                    <a:pt x="12715" y="75656"/>
                  </a:lnTo>
                  <a:lnTo>
                    <a:pt x="12908" y="75717"/>
                  </a:lnTo>
                  <a:lnTo>
                    <a:pt x="13110" y="75799"/>
                  </a:lnTo>
                  <a:lnTo>
                    <a:pt x="13514" y="75962"/>
                  </a:lnTo>
                  <a:lnTo>
                    <a:pt x="13919" y="76155"/>
                  </a:lnTo>
                  <a:lnTo>
                    <a:pt x="14303" y="76349"/>
                  </a:lnTo>
                  <a:lnTo>
                    <a:pt x="14657" y="76552"/>
                  </a:lnTo>
                  <a:lnTo>
                    <a:pt x="14981" y="76756"/>
                  </a:lnTo>
                  <a:lnTo>
                    <a:pt x="15285" y="76959"/>
                  </a:lnTo>
                  <a:lnTo>
                    <a:pt x="15548" y="77163"/>
                  </a:lnTo>
                  <a:lnTo>
                    <a:pt x="15790" y="77377"/>
                  </a:lnTo>
                  <a:lnTo>
                    <a:pt x="16003" y="77590"/>
                  </a:lnTo>
                  <a:lnTo>
                    <a:pt x="16185" y="77794"/>
                  </a:lnTo>
                  <a:lnTo>
                    <a:pt x="16256" y="77906"/>
                  </a:lnTo>
                  <a:lnTo>
                    <a:pt x="16326" y="78008"/>
                  </a:lnTo>
                  <a:lnTo>
                    <a:pt x="16397" y="78120"/>
                  </a:lnTo>
                  <a:lnTo>
                    <a:pt x="16448" y="78222"/>
                  </a:lnTo>
                  <a:lnTo>
                    <a:pt x="16498" y="78334"/>
                  </a:lnTo>
                  <a:lnTo>
                    <a:pt x="16539" y="78435"/>
                  </a:lnTo>
                  <a:lnTo>
                    <a:pt x="16569" y="78547"/>
                  </a:lnTo>
                  <a:lnTo>
                    <a:pt x="16600" y="78649"/>
                  </a:lnTo>
                  <a:lnTo>
                    <a:pt x="16610" y="78761"/>
                  </a:lnTo>
                  <a:lnTo>
                    <a:pt x="16620" y="78863"/>
                  </a:lnTo>
                  <a:lnTo>
                    <a:pt x="16620" y="78965"/>
                  </a:lnTo>
                  <a:lnTo>
                    <a:pt x="16620" y="79077"/>
                  </a:lnTo>
                  <a:lnTo>
                    <a:pt x="16600" y="79178"/>
                  </a:lnTo>
                  <a:lnTo>
                    <a:pt x="16579" y="79280"/>
                  </a:lnTo>
                  <a:lnTo>
                    <a:pt x="16549" y="79372"/>
                  </a:lnTo>
                  <a:lnTo>
                    <a:pt x="16509" y="79464"/>
                  </a:lnTo>
                  <a:lnTo>
                    <a:pt x="16468" y="79555"/>
                  </a:lnTo>
                  <a:lnTo>
                    <a:pt x="16417" y="79647"/>
                  </a:lnTo>
                  <a:lnTo>
                    <a:pt x="16296" y="79820"/>
                  </a:lnTo>
                  <a:lnTo>
                    <a:pt x="16155" y="79993"/>
                  </a:lnTo>
                  <a:lnTo>
                    <a:pt x="15993" y="80156"/>
                  </a:lnTo>
                  <a:lnTo>
                    <a:pt x="15800" y="80319"/>
                  </a:lnTo>
                  <a:lnTo>
                    <a:pt x="15588" y="80461"/>
                  </a:lnTo>
                  <a:lnTo>
                    <a:pt x="15355" y="80604"/>
                  </a:lnTo>
                  <a:lnTo>
                    <a:pt x="15113" y="80726"/>
                  </a:lnTo>
                  <a:lnTo>
                    <a:pt x="14840" y="80838"/>
                  </a:lnTo>
                  <a:lnTo>
                    <a:pt x="14556" y="80940"/>
                  </a:lnTo>
                  <a:lnTo>
                    <a:pt x="14253" y="81021"/>
                  </a:lnTo>
                  <a:lnTo>
                    <a:pt x="13939" y="81082"/>
                  </a:lnTo>
                  <a:lnTo>
                    <a:pt x="13605" y="81133"/>
                  </a:lnTo>
                  <a:lnTo>
                    <a:pt x="13272" y="81164"/>
                  </a:lnTo>
                  <a:lnTo>
                    <a:pt x="12918" y="81174"/>
                  </a:lnTo>
                  <a:lnTo>
                    <a:pt x="12554" y="81164"/>
                  </a:lnTo>
                  <a:lnTo>
                    <a:pt x="12189" y="81133"/>
                  </a:lnTo>
                  <a:lnTo>
                    <a:pt x="12007" y="81113"/>
                  </a:lnTo>
                  <a:lnTo>
                    <a:pt x="11795" y="81072"/>
                  </a:lnTo>
                  <a:lnTo>
                    <a:pt x="11552" y="81021"/>
                  </a:lnTo>
                  <a:lnTo>
                    <a:pt x="11289" y="80950"/>
                  </a:lnTo>
                  <a:lnTo>
                    <a:pt x="11016" y="80868"/>
                  </a:lnTo>
                  <a:lnTo>
                    <a:pt x="10713" y="80756"/>
                  </a:lnTo>
                  <a:lnTo>
                    <a:pt x="10409" y="80624"/>
                  </a:lnTo>
                  <a:lnTo>
                    <a:pt x="10085" y="80471"/>
                  </a:lnTo>
                  <a:lnTo>
                    <a:pt x="9752" y="80288"/>
                  </a:lnTo>
                  <a:lnTo>
                    <a:pt x="9590" y="80186"/>
                  </a:lnTo>
                  <a:lnTo>
                    <a:pt x="9418" y="80074"/>
                  </a:lnTo>
                  <a:lnTo>
                    <a:pt x="9256" y="79952"/>
                  </a:lnTo>
                  <a:lnTo>
                    <a:pt x="9084" y="79820"/>
                  </a:lnTo>
                  <a:lnTo>
                    <a:pt x="8922" y="79687"/>
                  </a:lnTo>
                  <a:lnTo>
                    <a:pt x="8750" y="79545"/>
                  </a:lnTo>
                  <a:lnTo>
                    <a:pt x="8588" y="79382"/>
                  </a:lnTo>
                  <a:lnTo>
                    <a:pt x="8416" y="79219"/>
                  </a:lnTo>
                  <a:lnTo>
                    <a:pt x="8255" y="79046"/>
                  </a:lnTo>
                  <a:lnTo>
                    <a:pt x="8093" y="78863"/>
                  </a:lnTo>
                  <a:lnTo>
                    <a:pt x="7941" y="78669"/>
                  </a:lnTo>
                  <a:lnTo>
                    <a:pt x="7779" y="78466"/>
                  </a:lnTo>
                  <a:lnTo>
                    <a:pt x="7627" y="78252"/>
                  </a:lnTo>
                  <a:lnTo>
                    <a:pt x="7476" y="78018"/>
                  </a:lnTo>
                  <a:lnTo>
                    <a:pt x="7658" y="77713"/>
                  </a:lnTo>
                  <a:lnTo>
                    <a:pt x="7840" y="77417"/>
                  </a:lnTo>
                  <a:lnTo>
                    <a:pt x="8022" y="77143"/>
                  </a:lnTo>
                  <a:lnTo>
                    <a:pt x="8224" y="76878"/>
                  </a:lnTo>
                  <a:lnTo>
                    <a:pt x="8356" y="76735"/>
                  </a:lnTo>
                  <a:lnTo>
                    <a:pt x="8477" y="76593"/>
                  </a:lnTo>
                  <a:lnTo>
                    <a:pt x="8609" y="76460"/>
                  </a:lnTo>
                  <a:lnTo>
                    <a:pt x="8740" y="76338"/>
                  </a:lnTo>
                  <a:lnTo>
                    <a:pt x="8872" y="76226"/>
                  </a:lnTo>
                  <a:lnTo>
                    <a:pt x="9013" y="76114"/>
                  </a:lnTo>
                  <a:lnTo>
                    <a:pt x="9155" y="76023"/>
                  </a:lnTo>
                  <a:lnTo>
                    <a:pt x="9296" y="75921"/>
                  </a:lnTo>
                  <a:lnTo>
                    <a:pt x="9438" y="75840"/>
                  </a:lnTo>
                  <a:lnTo>
                    <a:pt x="9590" y="75758"/>
                  </a:lnTo>
                  <a:lnTo>
                    <a:pt x="9742" y="75697"/>
                  </a:lnTo>
                  <a:lnTo>
                    <a:pt x="9893" y="75626"/>
                  </a:lnTo>
                  <a:lnTo>
                    <a:pt x="10055" y="75575"/>
                  </a:lnTo>
                  <a:lnTo>
                    <a:pt x="10207" y="75524"/>
                  </a:lnTo>
                  <a:lnTo>
                    <a:pt x="10369" y="75483"/>
                  </a:lnTo>
                  <a:lnTo>
                    <a:pt x="10541" y="75453"/>
                  </a:lnTo>
                  <a:lnTo>
                    <a:pt x="10702" y="75432"/>
                  </a:lnTo>
                  <a:lnTo>
                    <a:pt x="10874" y="75412"/>
                  </a:lnTo>
                  <a:lnTo>
                    <a:pt x="11046" y="75402"/>
                  </a:lnTo>
                  <a:close/>
                  <a:moveTo>
                    <a:pt x="16923" y="104730"/>
                  </a:moveTo>
                  <a:lnTo>
                    <a:pt x="17217" y="104750"/>
                  </a:lnTo>
                  <a:lnTo>
                    <a:pt x="17500" y="104781"/>
                  </a:lnTo>
                  <a:lnTo>
                    <a:pt x="17763" y="104821"/>
                  </a:lnTo>
                  <a:lnTo>
                    <a:pt x="18016" y="104872"/>
                  </a:lnTo>
                  <a:lnTo>
                    <a:pt x="18248" y="104923"/>
                  </a:lnTo>
                  <a:lnTo>
                    <a:pt x="18461" y="104994"/>
                  </a:lnTo>
                  <a:lnTo>
                    <a:pt x="18653" y="105076"/>
                  </a:lnTo>
                  <a:lnTo>
                    <a:pt x="18835" y="105167"/>
                  </a:lnTo>
                  <a:lnTo>
                    <a:pt x="18997" y="105269"/>
                  </a:lnTo>
                  <a:lnTo>
                    <a:pt x="19138" y="105381"/>
                  </a:lnTo>
                  <a:lnTo>
                    <a:pt x="19260" y="105503"/>
                  </a:lnTo>
                  <a:lnTo>
                    <a:pt x="19361" y="105625"/>
                  </a:lnTo>
                  <a:lnTo>
                    <a:pt x="19452" y="105768"/>
                  </a:lnTo>
                  <a:lnTo>
                    <a:pt x="19513" y="105910"/>
                  </a:lnTo>
                  <a:lnTo>
                    <a:pt x="19553" y="106063"/>
                  </a:lnTo>
                  <a:lnTo>
                    <a:pt x="19573" y="106155"/>
                  </a:lnTo>
                  <a:lnTo>
                    <a:pt x="19573" y="106246"/>
                  </a:lnTo>
                  <a:lnTo>
                    <a:pt x="19573" y="106419"/>
                  </a:lnTo>
                  <a:lnTo>
                    <a:pt x="19553" y="106603"/>
                  </a:lnTo>
                  <a:lnTo>
                    <a:pt x="19513" y="106786"/>
                  </a:lnTo>
                  <a:lnTo>
                    <a:pt x="19442" y="106969"/>
                  </a:lnTo>
                  <a:lnTo>
                    <a:pt x="19361" y="107152"/>
                  </a:lnTo>
                  <a:lnTo>
                    <a:pt x="19260" y="107336"/>
                  </a:lnTo>
                  <a:lnTo>
                    <a:pt x="19138" y="107519"/>
                  </a:lnTo>
                  <a:lnTo>
                    <a:pt x="18997" y="107692"/>
                  </a:lnTo>
                  <a:lnTo>
                    <a:pt x="18845" y="107855"/>
                  </a:lnTo>
                  <a:lnTo>
                    <a:pt x="18673" y="108018"/>
                  </a:lnTo>
                  <a:lnTo>
                    <a:pt x="18491" y="108170"/>
                  </a:lnTo>
                  <a:lnTo>
                    <a:pt x="18299" y="108313"/>
                  </a:lnTo>
                  <a:lnTo>
                    <a:pt x="18086" y="108455"/>
                  </a:lnTo>
                  <a:lnTo>
                    <a:pt x="17864" y="108578"/>
                  </a:lnTo>
                  <a:lnTo>
                    <a:pt x="17631" y="108679"/>
                  </a:lnTo>
                  <a:lnTo>
                    <a:pt x="17500" y="108730"/>
                  </a:lnTo>
                  <a:lnTo>
                    <a:pt x="17348" y="108791"/>
                  </a:lnTo>
                  <a:lnTo>
                    <a:pt x="17176" y="108842"/>
                  </a:lnTo>
                  <a:lnTo>
                    <a:pt x="16974" y="108893"/>
                  </a:lnTo>
                  <a:lnTo>
                    <a:pt x="16761" y="108944"/>
                  </a:lnTo>
                  <a:lnTo>
                    <a:pt x="16519" y="108975"/>
                  </a:lnTo>
                  <a:lnTo>
                    <a:pt x="16256" y="109005"/>
                  </a:lnTo>
                  <a:lnTo>
                    <a:pt x="15780" y="109005"/>
                  </a:lnTo>
                  <a:lnTo>
                    <a:pt x="15558" y="108985"/>
                  </a:lnTo>
                  <a:lnTo>
                    <a:pt x="15335" y="108964"/>
                  </a:lnTo>
                  <a:lnTo>
                    <a:pt x="15113" y="108924"/>
                  </a:lnTo>
                  <a:lnTo>
                    <a:pt x="14870" y="108873"/>
                  </a:lnTo>
                  <a:lnTo>
                    <a:pt x="14627" y="108802"/>
                  </a:lnTo>
                  <a:lnTo>
                    <a:pt x="14374" y="108720"/>
                  </a:lnTo>
                  <a:lnTo>
                    <a:pt x="14121" y="108618"/>
                  </a:lnTo>
                  <a:lnTo>
                    <a:pt x="13858" y="108506"/>
                  </a:lnTo>
                  <a:lnTo>
                    <a:pt x="13595" y="108374"/>
                  </a:lnTo>
                  <a:lnTo>
                    <a:pt x="13322" y="108211"/>
                  </a:lnTo>
                  <a:lnTo>
                    <a:pt x="13049" y="108038"/>
                  </a:lnTo>
                  <a:lnTo>
                    <a:pt x="12766" y="107834"/>
                  </a:lnTo>
                  <a:lnTo>
                    <a:pt x="12493" y="107611"/>
                  </a:lnTo>
                  <a:lnTo>
                    <a:pt x="12199" y="107366"/>
                  </a:lnTo>
                  <a:lnTo>
                    <a:pt x="11916" y="107091"/>
                  </a:lnTo>
                  <a:lnTo>
                    <a:pt x="12139" y="106857"/>
                  </a:lnTo>
                  <a:lnTo>
                    <a:pt x="12371" y="106623"/>
                  </a:lnTo>
                  <a:lnTo>
                    <a:pt x="12604" y="106399"/>
                  </a:lnTo>
                  <a:lnTo>
                    <a:pt x="12857" y="106185"/>
                  </a:lnTo>
                  <a:lnTo>
                    <a:pt x="13120" y="105982"/>
                  </a:lnTo>
                  <a:lnTo>
                    <a:pt x="13383" y="105778"/>
                  </a:lnTo>
                  <a:lnTo>
                    <a:pt x="13666" y="105595"/>
                  </a:lnTo>
                  <a:lnTo>
                    <a:pt x="13949" y="105432"/>
                  </a:lnTo>
                  <a:lnTo>
                    <a:pt x="14253" y="105279"/>
                  </a:lnTo>
                  <a:lnTo>
                    <a:pt x="14556" y="105137"/>
                  </a:lnTo>
                  <a:lnTo>
                    <a:pt x="14880" y="105015"/>
                  </a:lnTo>
                  <a:lnTo>
                    <a:pt x="15204" y="104913"/>
                  </a:lnTo>
                  <a:lnTo>
                    <a:pt x="15548" y="104842"/>
                  </a:lnTo>
                  <a:lnTo>
                    <a:pt x="15892" y="104781"/>
                  </a:lnTo>
                  <a:lnTo>
                    <a:pt x="16074" y="104760"/>
                  </a:lnTo>
                  <a:lnTo>
                    <a:pt x="16246" y="104740"/>
                  </a:lnTo>
                  <a:lnTo>
                    <a:pt x="16428" y="104730"/>
                  </a:lnTo>
                  <a:close/>
                  <a:moveTo>
                    <a:pt x="17844" y="130311"/>
                  </a:moveTo>
                  <a:lnTo>
                    <a:pt x="17955" y="130322"/>
                  </a:lnTo>
                  <a:lnTo>
                    <a:pt x="18056" y="130332"/>
                  </a:lnTo>
                  <a:lnTo>
                    <a:pt x="18167" y="130352"/>
                  </a:lnTo>
                  <a:lnTo>
                    <a:pt x="18279" y="130372"/>
                  </a:lnTo>
                  <a:lnTo>
                    <a:pt x="18380" y="130403"/>
                  </a:lnTo>
                  <a:lnTo>
                    <a:pt x="18491" y="130444"/>
                  </a:lnTo>
                  <a:lnTo>
                    <a:pt x="18592" y="130484"/>
                  </a:lnTo>
                  <a:lnTo>
                    <a:pt x="18784" y="130576"/>
                  </a:lnTo>
                  <a:lnTo>
                    <a:pt x="18946" y="130678"/>
                  </a:lnTo>
                  <a:lnTo>
                    <a:pt x="19088" y="130780"/>
                  </a:lnTo>
                  <a:lnTo>
                    <a:pt x="19189" y="130892"/>
                  </a:lnTo>
                  <a:lnTo>
                    <a:pt x="19240" y="130953"/>
                  </a:lnTo>
                  <a:lnTo>
                    <a:pt x="19270" y="131014"/>
                  </a:lnTo>
                  <a:lnTo>
                    <a:pt x="19300" y="131065"/>
                  </a:lnTo>
                  <a:lnTo>
                    <a:pt x="19321" y="131126"/>
                  </a:lnTo>
                  <a:lnTo>
                    <a:pt x="19341" y="131187"/>
                  </a:lnTo>
                  <a:lnTo>
                    <a:pt x="19351" y="131258"/>
                  </a:lnTo>
                  <a:lnTo>
                    <a:pt x="19351" y="131319"/>
                  </a:lnTo>
                  <a:lnTo>
                    <a:pt x="19341" y="131380"/>
                  </a:lnTo>
                  <a:lnTo>
                    <a:pt x="19331" y="131462"/>
                  </a:lnTo>
                  <a:lnTo>
                    <a:pt x="19310" y="131533"/>
                  </a:lnTo>
                  <a:lnTo>
                    <a:pt x="19280" y="131614"/>
                  </a:lnTo>
                  <a:lnTo>
                    <a:pt x="19250" y="131696"/>
                  </a:lnTo>
                  <a:lnTo>
                    <a:pt x="19159" y="131859"/>
                  </a:lnTo>
                  <a:lnTo>
                    <a:pt x="19037" y="132022"/>
                  </a:lnTo>
                  <a:lnTo>
                    <a:pt x="18886" y="132184"/>
                  </a:lnTo>
                  <a:lnTo>
                    <a:pt x="18714" y="132347"/>
                  </a:lnTo>
                  <a:lnTo>
                    <a:pt x="18521" y="132510"/>
                  </a:lnTo>
                  <a:lnTo>
                    <a:pt x="18309" y="132663"/>
                  </a:lnTo>
                  <a:lnTo>
                    <a:pt x="18066" y="132816"/>
                  </a:lnTo>
                  <a:lnTo>
                    <a:pt x="17813" y="132958"/>
                  </a:lnTo>
                  <a:lnTo>
                    <a:pt x="17540" y="133090"/>
                  </a:lnTo>
                  <a:lnTo>
                    <a:pt x="17247" y="133223"/>
                  </a:lnTo>
                  <a:lnTo>
                    <a:pt x="16933" y="133335"/>
                  </a:lnTo>
                  <a:lnTo>
                    <a:pt x="16620" y="133426"/>
                  </a:lnTo>
                  <a:lnTo>
                    <a:pt x="16276" y="133518"/>
                  </a:lnTo>
                  <a:lnTo>
                    <a:pt x="15932" y="133579"/>
                  </a:lnTo>
                  <a:lnTo>
                    <a:pt x="15750" y="133610"/>
                  </a:lnTo>
                  <a:lnTo>
                    <a:pt x="15558" y="133630"/>
                  </a:lnTo>
                  <a:lnTo>
                    <a:pt x="15345" y="133650"/>
                  </a:lnTo>
                  <a:lnTo>
                    <a:pt x="15113" y="133660"/>
                  </a:lnTo>
                  <a:lnTo>
                    <a:pt x="15143" y="133437"/>
                  </a:lnTo>
                  <a:lnTo>
                    <a:pt x="15183" y="133223"/>
                  </a:lnTo>
                  <a:lnTo>
                    <a:pt x="15224" y="133009"/>
                  </a:lnTo>
                  <a:lnTo>
                    <a:pt x="15285" y="132805"/>
                  </a:lnTo>
                  <a:lnTo>
                    <a:pt x="15345" y="132602"/>
                  </a:lnTo>
                  <a:lnTo>
                    <a:pt x="15406" y="132408"/>
                  </a:lnTo>
                  <a:lnTo>
                    <a:pt x="15487" y="132225"/>
                  </a:lnTo>
                  <a:lnTo>
                    <a:pt x="15568" y="132042"/>
                  </a:lnTo>
                  <a:lnTo>
                    <a:pt x="15699" y="131787"/>
                  </a:lnTo>
                  <a:lnTo>
                    <a:pt x="15841" y="131543"/>
                  </a:lnTo>
                  <a:lnTo>
                    <a:pt x="16003" y="131319"/>
                  </a:lnTo>
                  <a:lnTo>
                    <a:pt x="16165" y="131126"/>
                  </a:lnTo>
                  <a:lnTo>
                    <a:pt x="16337" y="130942"/>
                  </a:lnTo>
                  <a:lnTo>
                    <a:pt x="16519" y="130790"/>
                  </a:lnTo>
                  <a:lnTo>
                    <a:pt x="16711" y="130647"/>
                  </a:lnTo>
                  <a:lnTo>
                    <a:pt x="16913" y="130535"/>
                  </a:lnTo>
                  <a:lnTo>
                    <a:pt x="17105" y="130444"/>
                  </a:lnTo>
                  <a:lnTo>
                    <a:pt x="17318" y="130372"/>
                  </a:lnTo>
                  <a:lnTo>
                    <a:pt x="17530" y="130332"/>
                  </a:lnTo>
                  <a:lnTo>
                    <a:pt x="17631" y="130322"/>
                  </a:lnTo>
                  <a:lnTo>
                    <a:pt x="17743" y="130311"/>
                  </a:lnTo>
                  <a:close/>
                  <a:moveTo>
                    <a:pt x="1771" y="0"/>
                  </a:moveTo>
                  <a:lnTo>
                    <a:pt x="1690" y="11"/>
                  </a:lnTo>
                  <a:lnTo>
                    <a:pt x="1619" y="31"/>
                  </a:lnTo>
                  <a:lnTo>
                    <a:pt x="1548" y="62"/>
                  </a:lnTo>
                  <a:lnTo>
                    <a:pt x="1477" y="102"/>
                  </a:lnTo>
                  <a:lnTo>
                    <a:pt x="1417" y="153"/>
                  </a:lnTo>
                  <a:lnTo>
                    <a:pt x="1366" y="214"/>
                  </a:lnTo>
                  <a:lnTo>
                    <a:pt x="1326" y="285"/>
                  </a:lnTo>
                  <a:lnTo>
                    <a:pt x="1306" y="357"/>
                  </a:lnTo>
                  <a:lnTo>
                    <a:pt x="1164" y="876"/>
                  </a:lnTo>
                  <a:lnTo>
                    <a:pt x="1022" y="1385"/>
                  </a:lnTo>
                  <a:lnTo>
                    <a:pt x="901" y="1884"/>
                  </a:lnTo>
                  <a:lnTo>
                    <a:pt x="790" y="2372"/>
                  </a:lnTo>
                  <a:lnTo>
                    <a:pt x="678" y="2851"/>
                  </a:lnTo>
                  <a:lnTo>
                    <a:pt x="577" y="3319"/>
                  </a:lnTo>
                  <a:lnTo>
                    <a:pt x="486" y="3777"/>
                  </a:lnTo>
                  <a:lnTo>
                    <a:pt x="405" y="4235"/>
                  </a:lnTo>
                  <a:lnTo>
                    <a:pt x="334" y="4673"/>
                  </a:lnTo>
                  <a:lnTo>
                    <a:pt x="264" y="5111"/>
                  </a:lnTo>
                  <a:lnTo>
                    <a:pt x="203" y="5528"/>
                  </a:lnTo>
                  <a:lnTo>
                    <a:pt x="152" y="5945"/>
                  </a:lnTo>
                  <a:lnTo>
                    <a:pt x="112" y="6353"/>
                  </a:lnTo>
                  <a:lnTo>
                    <a:pt x="71" y="6750"/>
                  </a:lnTo>
                  <a:lnTo>
                    <a:pt x="41" y="7136"/>
                  </a:lnTo>
                  <a:lnTo>
                    <a:pt x="21" y="7523"/>
                  </a:lnTo>
                  <a:lnTo>
                    <a:pt x="11" y="7900"/>
                  </a:lnTo>
                  <a:lnTo>
                    <a:pt x="1" y="8256"/>
                  </a:lnTo>
                  <a:lnTo>
                    <a:pt x="1" y="8613"/>
                  </a:lnTo>
                  <a:lnTo>
                    <a:pt x="1" y="8959"/>
                  </a:lnTo>
                  <a:lnTo>
                    <a:pt x="11" y="9305"/>
                  </a:lnTo>
                  <a:lnTo>
                    <a:pt x="31" y="9630"/>
                  </a:lnTo>
                  <a:lnTo>
                    <a:pt x="51" y="9956"/>
                  </a:lnTo>
                  <a:lnTo>
                    <a:pt x="82" y="10272"/>
                  </a:lnTo>
                  <a:lnTo>
                    <a:pt x="112" y="10587"/>
                  </a:lnTo>
                  <a:lnTo>
                    <a:pt x="152" y="10883"/>
                  </a:lnTo>
                  <a:lnTo>
                    <a:pt x="203" y="11178"/>
                  </a:lnTo>
                  <a:lnTo>
                    <a:pt x="254" y="11463"/>
                  </a:lnTo>
                  <a:lnTo>
                    <a:pt x="304" y="11748"/>
                  </a:lnTo>
                  <a:lnTo>
                    <a:pt x="365" y="12013"/>
                  </a:lnTo>
                  <a:lnTo>
                    <a:pt x="436" y="12277"/>
                  </a:lnTo>
                  <a:lnTo>
                    <a:pt x="506" y="12542"/>
                  </a:lnTo>
                  <a:lnTo>
                    <a:pt x="577" y="12786"/>
                  </a:lnTo>
                  <a:lnTo>
                    <a:pt x="658" y="13031"/>
                  </a:lnTo>
                  <a:lnTo>
                    <a:pt x="739" y="13275"/>
                  </a:lnTo>
                  <a:lnTo>
                    <a:pt x="830" y="13499"/>
                  </a:lnTo>
                  <a:lnTo>
                    <a:pt x="921" y="13733"/>
                  </a:lnTo>
                  <a:lnTo>
                    <a:pt x="1022" y="13947"/>
                  </a:lnTo>
                  <a:lnTo>
                    <a:pt x="1225" y="14364"/>
                  </a:lnTo>
                  <a:lnTo>
                    <a:pt x="1437" y="14751"/>
                  </a:lnTo>
                  <a:lnTo>
                    <a:pt x="1670" y="15128"/>
                  </a:lnTo>
                  <a:lnTo>
                    <a:pt x="1912" y="15474"/>
                  </a:lnTo>
                  <a:lnTo>
                    <a:pt x="2165" y="15789"/>
                  </a:lnTo>
                  <a:lnTo>
                    <a:pt x="2428" y="16095"/>
                  </a:lnTo>
                  <a:lnTo>
                    <a:pt x="2691" y="16380"/>
                  </a:lnTo>
                  <a:lnTo>
                    <a:pt x="2975" y="16634"/>
                  </a:lnTo>
                  <a:lnTo>
                    <a:pt x="3258" y="16878"/>
                  </a:lnTo>
                  <a:lnTo>
                    <a:pt x="3541" y="17102"/>
                  </a:lnTo>
                  <a:lnTo>
                    <a:pt x="3834" y="17306"/>
                  </a:lnTo>
                  <a:lnTo>
                    <a:pt x="4128" y="17489"/>
                  </a:lnTo>
                  <a:lnTo>
                    <a:pt x="4421" y="17662"/>
                  </a:lnTo>
                  <a:lnTo>
                    <a:pt x="4704" y="17805"/>
                  </a:lnTo>
                  <a:lnTo>
                    <a:pt x="4977" y="17937"/>
                  </a:lnTo>
                  <a:lnTo>
                    <a:pt x="5261" y="18059"/>
                  </a:lnTo>
                  <a:lnTo>
                    <a:pt x="5554" y="18171"/>
                  </a:lnTo>
                  <a:lnTo>
                    <a:pt x="5837" y="18273"/>
                  </a:lnTo>
                  <a:lnTo>
                    <a:pt x="6130" y="18365"/>
                  </a:lnTo>
                  <a:lnTo>
                    <a:pt x="6424" y="18446"/>
                  </a:lnTo>
                  <a:lnTo>
                    <a:pt x="6727" y="18507"/>
                  </a:lnTo>
                  <a:lnTo>
                    <a:pt x="6474" y="18996"/>
                  </a:lnTo>
                  <a:lnTo>
                    <a:pt x="6242" y="19495"/>
                  </a:lnTo>
                  <a:lnTo>
                    <a:pt x="5999" y="20024"/>
                  </a:lnTo>
                  <a:lnTo>
                    <a:pt x="5766" y="20574"/>
                  </a:lnTo>
                  <a:lnTo>
                    <a:pt x="5544" y="21144"/>
                  </a:lnTo>
                  <a:lnTo>
                    <a:pt x="5331" y="21734"/>
                  </a:lnTo>
                  <a:lnTo>
                    <a:pt x="5119" y="22355"/>
                  </a:lnTo>
                  <a:lnTo>
                    <a:pt x="4906" y="22996"/>
                  </a:lnTo>
                  <a:lnTo>
                    <a:pt x="4714" y="23658"/>
                  </a:lnTo>
                  <a:lnTo>
                    <a:pt x="4522" y="24350"/>
                  </a:lnTo>
                  <a:lnTo>
                    <a:pt x="4340" y="25063"/>
                  </a:lnTo>
                  <a:lnTo>
                    <a:pt x="4178" y="25796"/>
                  </a:lnTo>
                  <a:lnTo>
                    <a:pt x="4016" y="26549"/>
                  </a:lnTo>
                  <a:lnTo>
                    <a:pt x="3855" y="27323"/>
                  </a:lnTo>
                  <a:lnTo>
                    <a:pt x="3713" y="28127"/>
                  </a:lnTo>
                  <a:lnTo>
                    <a:pt x="3581" y="28952"/>
                  </a:lnTo>
                  <a:lnTo>
                    <a:pt x="3511" y="29532"/>
                  </a:lnTo>
                  <a:lnTo>
                    <a:pt x="3440" y="30082"/>
                  </a:lnTo>
                  <a:lnTo>
                    <a:pt x="3399" y="30611"/>
                  </a:lnTo>
                  <a:lnTo>
                    <a:pt x="3369" y="31130"/>
                  </a:lnTo>
                  <a:lnTo>
                    <a:pt x="3349" y="31629"/>
                  </a:lnTo>
                  <a:lnTo>
                    <a:pt x="3349" y="32107"/>
                  </a:lnTo>
                  <a:lnTo>
                    <a:pt x="3359" y="32565"/>
                  </a:lnTo>
                  <a:lnTo>
                    <a:pt x="3379" y="33013"/>
                  </a:lnTo>
                  <a:lnTo>
                    <a:pt x="3420" y="33441"/>
                  </a:lnTo>
                  <a:lnTo>
                    <a:pt x="3470" y="33858"/>
                  </a:lnTo>
                  <a:lnTo>
                    <a:pt x="3531" y="34255"/>
                  </a:lnTo>
                  <a:lnTo>
                    <a:pt x="3602" y="34632"/>
                  </a:lnTo>
                  <a:lnTo>
                    <a:pt x="3683" y="34998"/>
                  </a:lnTo>
                  <a:lnTo>
                    <a:pt x="3774" y="35345"/>
                  </a:lnTo>
                  <a:lnTo>
                    <a:pt x="3875" y="35680"/>
                  </a:lnTo>
                  <a:lnTo>
                    <a:pt x="3986" y="35996"/>
                  </a:lnTo>
                  <a:lnTo>
                    <a:pt x="4107" y="36301"/>
                  </a:lnTo>
                  <a:lnTo>
                    <a:pt x="4229" y="36597"/>
                  </a:lnTo>
                  <a:lnTo>
                    <a:pt x="4360" y="36871"/>
                  </a:lnTo>
                  <a:lnTo>
                    <a:pt x="4502" y="37136"/>
                  </a:lnTo>
                  <a:lnTo>
                    <a:pt x="4644" y="37391"/>
                  </a:lnTo>
                  <a:lnTo>
                    <a:pt x="4795" y="37635"/>
                  </a:lnTo>
                  <a:lnTo>
                    <a:pt x="4957" y="37859"/>
                  </a:lnTo>
                  <a:lnTo>
                    <a:pt x="5109" y="38073"/>
                  </a:lnTo>
                  <a:lnTo>
                    <a:pt x="5271" y="38276"/>
                  </a:lnTo>
                  <a:lnTo>
                    <a:pt x="5443" y="38470"/>
                  </a:lnTo>
                  <a:lnTo>
                    <a:pt x="5604" y="38643"/>
                  </a:lnTo>
                  <a:lnTo>
                    <a:pt x="5776" y="38816"/>
                  </a:lnTo>
                  <a:lnTo>
                    <a:pt x="5948" y="38979"/>
                  </a:lnTo>
                  <a:lnTo>
                    <a:pt x="6120" y="39131"/>
                  </a:lnTo>
                  <a:lnTo>
                    <a:pt x="6292" y="39264"/>
                  </a:lnTo>
                  <a:lnTo>
                    <a:pt x="6464" y="39396"/>
                  </a:lnTo>
                  <a:lnTo>
                    <a:pt x="6646" y="39528"/>
                  </a:lnTo>
                  <a:lnTo>
                    <a:pt x="6838" y="39651"/>
                  </a:lnTo>
                  <a:lnTo>
                    <a:pt x="6565" y="40007"/>
                  </a:lnTo>
                  <a:lnTo>
                    <a:pt x="6302" y="40383"/>
                  </a:lnTo>
                  <a:lnTo>
                    <a:pt x="6050" y="40780"/>
                  </a:lnTo>
                  <a:lnTo>
                    <a:pt x="5807" y="41208"/>
                  </a:lnTo>
                  <a:lnTo>
                    <a:pt x="5564" y="41656"/>
                  </a:lnTo>
                  <a:lnTo>
                    <a:pt x="5341" y="42124"/>
                  </a:lnTo>
                  <a:lnTo>
                    <a:pt x="5129" y="42613"/>
                  </a:lnTo>
                  <a:lnTo>
                    <a:pt x="4917" y="43132"/>
                  </a:lnTo>
                  <a:lnTo>
                    <a:pt x="4724" y="43672"/>
                  </a:lnTo>
                  <a:lnTo>
                    <a:pt x="4552" y="44242"/>
                  </a:lnTo>
                  <a:lnTo>
                    <a:pt x="4381" y="44832"/>
                  </a:lnTo>
                  <a:lnTo>
                    <a:pt x="4239" y="45453"/>
                  </a:lnTo>
                  <a:lnTo>
                    <a:pt x="4097" y="46094"/>
                  </a:lnTo>
                  <a:lnTo>
                    <a:pt x="3986" y="46776"/>
                  </a:lnTo>
                  <a:lnTo>
                    <a:pt x="3885" y="47479"/>
                  </a:lnTo>
                  <a:lnTo>
                    <a:pt x="3794" y="48212"/>
                  </a:lnTo>
                  <a:lnTo>
                    <a:pt x="3723" y="48985"/>
                  </a:lnTo>
                  <a:lnTo>
                    <a:pt x="3672" y="49739"/>
                  </a:lnTo>
                  <a:lnTo>
                    <a:pt x="3632" y="50472"/>
                  </a:lnTo>
                  <a:lnTo>
                    <a:pt x="3602" y="51174"/>
                  </a:lnTo>
                  <a:lnTo>
                    <a:pt x="3581" y="51846"/>
                  </a:lnTo>
                  <a:lnTo>
                    <a:pt x="3581" y="52508"/>
                  </a:lnTo>
                  <a:lnTo>
                    <a:pt x="3592" y="53139"/>
                  </a:lnTo>
                  <a:lnTo>
                    <a:pt x="3612" y="53739"/>
                  </a:lnTo>
                  <a:lnTo>
                    <a:pt x="3642" y="54330"/>
                  </a:lnTo>
                  <a:lnTo>
                    <a:pt x="3683" y="54890"/>
                  </a:lnTo>
                  <a:lnTo>
                    <a:pt x="3733" y="55439"/>
                  </a:lnTo>
                  <a:lnTo>
                    <a:pt x="3794" y="55958"/>
                  </a:lnTo>
                  <a:lnTo>
                    <a:pt x="3865" y="56457"/>
                  </a:lnTo>
                  <a:lnTo>
                    <a:pt x="3946" y="56936"/>
                  </a:lnTo>
                  <a:lnTo>
                    <a:pt x="4037" y="57394"/>
                  </a:lnTo>
                  <a:lnTo>
                    <a:pt x="4138" y="57832"/>
                  </a:lnTo>
                  <a:lnTo>
                    <a:pt x="4239" y="58249"/>
                  </a:lnTo>
                  <a:lnTo>
                    <a:pt x="4350" y="58656"/>
                  </a:lnTo>
                  <a:lnTo>
                    <a:pt x="4472" y="59033"/>
                  </a:lnTo>
                  <a:lnTo>
                    <a:pt x="4593" y="59399"/>
                  </a:lnTo>
                  <a:lnTo>
                    <a:pt x="4724" y="59745"/>
                  </a:lnTo>
                  <a:lnTo>
                    <a:pt x="4866" y="60081"/>
                  </a:lnTo>
                  <a:lnTo>
                    <a:pt x="4998" y="60387"/>
                  </a:lnTo>
                  <a:lnTo>
                    <a:pt x="5149" y="60692"/>
                  </a:lnTo>
                  <a:lnTo>
                    <a:pt x="5291" y="60967"/>
                  </a:lnTo>
                  <a:lnTo>
                    <a:pt x="5443" y="61232"/>
                  </a:lnTo>
                  <a:lnTo>
                    <a:pt x="5604" y="61486"/>
                  </a:lnTo>
                  <a:lnTo>
                    <a:pt x="5756" y="61720"/>
                  </a:lnTo>
                  <a:lnTo>
                    <a:pt x="5918" y="61944"/>
                  </a:lnTo>
                  <a:lnTo>
                    <a:pt x="6080" y="62158"/>
                  </a:lnTo>
                  <a:lnTo>
                    <a:pt x="6242" y="62351"/>
                  </a:lnTo>
                  <a:lnTo>
                    <a:pt x="6404" y="62535"/>
                  </a:lnTo>
                  <a:lnTo>
                    <a:pt x="6221" y="62921"/>
                  </a:lnTo>
                  <a:lnTo>
                    <a:pt x="6039" y="63339"/>
                  </a:lnTo>
                  <a:lnTo>
                    <a:pt x="5878" y="63777"/>
                  </a:lnTo>
                  <a:lnTo>
                    <a:pt x="5716" y="64235"/>
                  </a:lnTo>
                  <a:lnTo>
                    <a:pt x="5564" y="64713"/>
                  </a:lnTo>
                  <a:lnTo>
                    <a:pt x="5432" y="65212"/>
                  </a:lnTo>
                  <a:lnTo>
                    <a:pt x="5301" y="65741"/>
                  </a:lnTo>
                  <a:lnTo>
                    <a:pt x="5190" y="66291"/>
                  </a:lnTo>
                  <a:lnTo>
                    <a:pt x="5089" y="66861"/>
                  </a:lnTo>
                  <a:lnTo>
                    <a:pt x="5008" y="67472"/>
                  </a:lnTo>
                  <a:lnTo>
                    <a:pt x="4937" y="68093"/>
                  </a:lnTo>
                  <a:lnTo>
                    <a:pt x="4886" y="68744"/>
                  </a:lnTo>
                  <a:lnTo>
                    <a:pt x="4846" y="69426"/>
                  </a:lnTo>
                  <a:lnTo>
                    <a:pt x="4826" y="70139"/>
                  </a:lnTo>
                  <a:lnTo>
                    <a:pt x="4826" y="70872"/>
                  </a:lnTo>
                  <a:lnTo>
                    <a:pt x="4836" y="71635"/>
                  </a:lnTo>
                  <a:lnTo>
                    <a:pt x="4866" y="72165"/>
                  </a:lnTo>
                  <a:lnTo>
                    <a:pt x="4896" y="72674"/>
                  </a:lnTo>
                  <a:lnTo>
                    <a:pt x="4947" y="73172"/>
                  </a:lnTo>
                  <a:lnTo>
                    <a:pt x="4998" y="73641"/>
                  </a:lnTo>
                  <a:lnTo>
                    <a:pt x="5068" y="74099"/>
                  </a:lnTo>
                  <a:lnTo>
                    <a:pt x="5149" y="74547"/>
                  </a:lnTo>
                  <a:lnTo>
                    <a:pt x="5240" y="74974"/>
                  </a:lnTo>
                  <a:lnTo>
                    <a:pt x="5331" y="75381"/>
                  </a:lnTo>
                  <a:lnTo>
                    <a:pt x="5443" y="75768"/>
                  </a:lnTo>
                  <a:lnTo>
                    <a:pt x="5554" y="76145"/>
                  </a:lnTo>
                  <a:lnTo>
                    <a:pt x="5675" y="76511"/>
                  </a:lnTo>
                  <a:lnTo>
                    <a:pt x="5807" y="76858"/>
                  </a:lnTo>
                  <a:lnTo>
                    <a:pt x="5938" y="77193"/>
                  </a:lnTo>
                  <a:lnTo>
                    <a:pt x="6080" y="77509"/>
                  </a:lnTo>
                  <a:lnTo>
                    <a:pt x="6232" y="77814"/>
                  </a:lnTo>
                  <a:lnTo>
                    <a:pt x="6383" y="78110"/>
                  </a:lnTo>
                  <a:lnTo>
                    <a:pt x="6252" y="78405"/>
                  </a:lnTo>
                  <a:lnTo>
                    <a:pt x="6130" y="78720"/>
                  </a:lnTo>
                  <a:lnTo>
                    <a:pt x="6019" y="79046"/>
                  </a:lnTo>
                  <a:lnTo>
                    <a:pt x="5908" y="79382"/>
                  </a:lnTo>
                  <a:lnTo>
                    <a:pt x="5807" y="79728"/>
                  </a:lnTo>
                  <a:lnTo>
                    <a:pt x="5706" y="80074"/>
                  </a:lnTo>
                  <a:lnTo>
                    <a:pt x="5604" y="80441"/>
                  </a:lnTo>
                  <a:lnTo>
                    <a:pt x="5524" y="80817"/>
                  </a:lnTo>
                  <a:lnTo>
                    <a:pt x="5432" y="81194"/>
                  </a:lnTo>
                  <a:lnTo>
                    <a:pt x="5362" y="81581"/>
                  </a:lnTo>
                  <a:lnTo>
                    <a:pt x="5281" y="81978"/>
                  </a:lnTo>
                  <a:lnTo>
                    <a:pt x="5220" y="82385"/>
                  </a:lnTo>
                  <a:lnTo>
                    <a:pt x="5159" y="82802"/>
                  </a:lnTo>
                  <a:lnTo>
                    <a:pt x="5099" y="83220"/>
                  </a:lnTo>
                  <a:lnTo>
                    <a:pt x="5048" y="83647"/>
                  </a:lnTo>
                  <a:lnTo>
                    <a:pt x="5008" y="84075"/>
                  </a:lnTo>
                  <a:lnTo>
                    <a:pt x="4937" y="84961"/>
                  </a:lnTo>
                  <a:lnTo>
                    <a:pt x="4886" y="85867"/>
                  </a:lnTo>
                  <a:lnTo>
                    <a:pt x="4856" y="86783"/>
                  </a:lnTo>
                  <a:lnTo>
                    <a:pt x="4856" y="87729"/>
                  </a:lnTo>
                  <a:lnTo>
                    <a:pt x="4866" y="88676"/>
                  </a:lnTo>
                  <a:lnTo>
                    <a:pt x="4906" y="89643"/>
                  </a:lnTo>
                  <a:lnTo>
                    <a:pt x="4977" y="90610"/>
                  </a:lnTo>
                  <a:lnTo>
                    <a:pt x="5058" y="91598"/>
                  </a:lnTo>
                  <a:lnTo>
                    <a:pt x="5169" y="92575"/>
                  </a:lnTo>
                  <a:lnTo>
                    <a:pt x="5311" y="93562"/>
                  </a:lnTo>
                  <a:lnTo>
                    <a:pt x="5463" y="94540"/>
                  </a:lnTo>
                  <a:lnTo>
                    <a:pt x="5554" y="95028"/>
                  </a:lnTo>
                  <a:lnTo>
                    <a:pt x="5645" y="95517"/>
                  </a:lnTo>
                  <a:lnTo>
                    <a:pt x="5746" y="96006"/>
                  </a:lnTo>
                  <a:lnTo>
                    <a:pt x="5847" y="96484"/>
                  </a:lnTo>
                  <a:lnTo>
                    <a:pt x="5958" y="96962"/>
                  </a:lnTo>
                  <a:lnTo>
                    <a:pt x="6080" y="97441"/>
                  </a:lnTo>
                  <a:lnTo>
                    <a:pt x="6201" y="97919"/>
                  </a:lnTo>
                  <a:lnTo>
                    <a:pt x="6333" y="98388"/>
                  </a:lnTo>
                  <a:lnTo>
                    <a:pt x="6464" y="98856"/>
                  </a:lnTo>
                  <a:lnTo>
                    <a:pt x="6606" y="99324"/>
                  </a:lnTo>
                  <a:lnTo>
                    <a:pt x="6747" y="99782"/>
                  </a:lnTo>
                  <a:lnTo>
                    <a:pt x="6909" y="100240"/>
                  </a:lnTo>
                  <a:lnTo>
                    <a:pt x="7061" y="100688"/>
                  </a:lnTo>
                  <a:lnTo>
                    <a:pt x="7233" y="101136"/>
                  </a:lnTo>
                  <a:lnTo>
                    <a:pt x="7405" y="101574"/>
                  </a:lnTo>
                  <a:lnTo>
                    <a:pt x="7577" y="102001"/>
                  </a:lnTo>
                  <a:lnTo>
                    <a:pt x="7759" y="102429"/>
                  </a:lnTo>
                  <a:lnTo>
                    <a:pt x="7951" y="102846"/>
                  </a:lnTo>
                  <a:lnTo>
                    <a:pt x="8143" y="103264"/>
                  </a:lnTo>
                  <a:lnTo>
                    <a:pt x="8346" y="103671"/>
                  </a:lnTo>
                  <a:lnTo>
                    <a:pt x="8558" y="104068"/>
                  </a:lnTo>
                  <a:lnTo>
                    <a:pt x="8770" y="104455"/>
                  </a:lnTo>
                  <a:lnTo>
                    <a:pt x="8993" y="104842"/>
                  </a:lnTo>
                  <a:lnTo>
                    <a:pt x="9216" y="105208"/>
                  </a:lnTo>
                  <a:lnTo>
                    <a:pt x="9448" y="105575"/>
                  </a:lnTo>
                  <a:lnTo>
                    <a:pt x="9691" y="105931"/>
                  </a:lnTo>
                  <a:lnTo>
                    <a:pt x="9924" y="106257"/>
                  </a:lnTo>
                  <a:lnTo>
                    <a:pt x="10146" y="106562"/>
                  </a:lnTo>
                  <a:lnTo>
                    <a:pt x="10379" y="106857"/>
                  </a:lnTo>
                  <a:lnTo>
                    <a:pt x="10611" y="107132"/>
                  </a:lnTo>
                  <a:lnTo>
                    <a:pt x="10419" y="107407"/>
                  </a:lnTo>
                  <a:lnTo>
                    <a:pt x="10217" y="107682"/>
                  </a:lnTo>
                  <a:lnTo>
                    <a:pt x="10025" y="107967"/>
                  </a:lnTo>
                  <a:lnTo>
                    <a:pt x="9833" y="108262"/>
                  </a:lnTo>
                  <a:lnTo>
                    <a:pt x="9661" y="108547"/>
                  </a:lnTo>
                  <a:lnTo>
                    <a:pt x="9499" y="108832"/>
                  </a:lnTo>
                  <a:lnTo>
                    <a:pt x="9337" y="109127"/>
                  </a:lnTo>
                  <a:lnTo>
                    <a:pt x="9175" y="109422"/>
                  </a:lnTo>
                  <a:lnTo>
                    <a:pt x="9023" y="109728"/>
                  </a:lnTo>
                  <a:lnTo>
                    <a:pt x="8872" y="110033"/>
                  </a:lnTo>
                  <a:lnTo>
                    <a:pt x="8588" y="110664"/>
                  </a:lnTo>
                  <a:lnTo>
                    <a:pt x="8315" y="111316"/>
                  </a:lnTo>
                  <a:lnTo>
                    <a:pt x="8062" y="111978"/>
                  </a:lnTo>
                  <a:lnTo>
                    <a:pt x="7830" y="112660"/>
                  </a:lnTo>
                  <a:lnTo>
                    <a:pt x="7617" y="113352"/>
                  </a:lnTo>
                  <a:lnTo>
                    <a:pt x="7425" y="114054"/>
                  </a:lnTo>
                  <a:lnTo>
                    <a:pt x="7243" y="114767"/>
                  </a:lnTo>
                  <a:lnTo>
                    <a:pt x="7081" y="115490"/>
                  </a:lnTo>
                  <a:lnTo>
                    <a:pt x="6950" y="116223"/>
                  </a:lnTo>
                  <a:lnTo>
                    <a:pt x="6828" y="116956"/>
                  </a:lnTo>
                  <a:lnTo>
                    <a:pt x="6717" y="117699"/>
                  </a:lnTo>
                  <a:lnTo>
                    <a:pt x="6636" y="118442"/>
                  </a:lnTo>
                  <a:lnTo>
                    <a:pt x="6565" y="119185"/>
                  </a:lnTo>
                  <a:lnTo>
                    <a:pt x="6525" y="119928"/>
                  </a:lnTo>
                  <a:lnTo>
                    <a:pt x="6495" y="120671"/>
                  </a:lnTo>
                  <a:lnTo>
                    <a:pt x="6484" y="121404"/>
                  </a:lnTo>
                  <a:lnTo>
                    <a:pt x="6505" y="122137"/>
                  </a:lnTo>
                  <a:lnTo>
                    <a:pt x="6535" y="122870"/>
                  </a:lnTo>
                  <a:lnTo>
                    <a:pt x="6586" y="123593"/>
                  </a:lnTo>
                  <a:lnTo>
                    <a:pt x="6656" y="124295"/>
                  </a:lnTo>
                  <a:lnTo>
                    <a:pt x="6747" y="124998"/>
                  </a:lnTo>
                  <a:lnTo>
                    <a:pt x="6859" y="125690"/>
                  </a:lnTo>
                  <a:lnTo>
                    <a:pt x="6980" y="126362"/>
                  </a:lnTo>
                  <a:lnTo>
                    <a:pt x="7132" y="127023"/>
                  </a:lnTo>
                  <a:lnTo>
                    <a:pt x="7304" y="127665"/>
                  </a:lnTo>
                  <a:lnTo>
                    <a:pt x="7405" y="127980"/>
                  </a:lnTo>
                  <a:lnTo>
                    <a:pt x="7496" y="128286"/>
                  </a:lnTo>
                  <a:lnTo>
                    <a:pt x="7607" y="128591"/>
                  </a:lnTo>
                  <a:lnTo>
                    <a:pt x="7708" y="128886"/>
                  </a:lnTo>
                  <a:lnTo>
                    <a:pt x="7830" y="129181"/>
                  </a:lnTo>
                  <a:lnTo>
                    <a:pt x="7941" y="129477"/>
                  </a:lnTo>
                  <a:lnTo>
                    <a:pt x="8073" y="129751"/>
                  </a:lnTo>
                  <a:lnTo>
                    <a:pt x="8194" y="130036"/>
                  </a:lnTo>
                  <a:lnTo>
                    <a:pt x="8325" y="130281"/>
                  </a:lnTo>
                  <a:lnTo>
                    <a:pt x="8447" y="130525"/>
                  </a:lnTo>
                  <a:lnTo>
                    <a:pt x="8578" y="130759"/>
                  </a:lnTo>
                  <a:lnTo>
                    <a:pt x="8720" y="130983"/>
                  </a:lnTo>
                  <a:lnTo>
                    <a:pt x="8862" y="131207"/>
                  </a:lnTo>
                  <a:lnTo>
                    <a:pt x="9003" y="131421"/>
                  </a:lnTo>
                  <a:lnTo>
                    <a:pt x="9155" y="131635"/>
                  </a:lnTo>
                  <a:lnTo>
                    <a:pt x="9317" y="131838"/>
                  </a:lnTo>
                  <a:lnTo>
                    <a:pt x="9468" y="132032"/>
                  </a:lnTo>
                  <a:lnTo>
                    <a:pt x="9640" y="132225"/>
                  </a:lnTo>
                  <a:lnTo>
                    <a:pt x="9802" y="132408"/>
                  </a:lnTo>
                  <a:lnTo>
                    <a:pt x="9974" y="132581"/>
                  </a:lnTo>
                  <a:lnTo>
                    <a:pt x="10146" y="132754"/>
                  </a:lnTo>
                  <a:lnTo>
                    <a:pt x="10328" y="132917"/>
                  </a:lnTo>
                  <a:lnTo>
                    <a:pt x="10510" y="133070"/>
                  </a:lnTo>
                  <a:lnTo>
                    <a:pt x="10702" y="133223"/>
                  </a:lnTo>
                  <a:lnTo>
                    <a:pt x="10885" y="133355"/>
                  </a:lnTo>
                  <a:lnTo>
                    <a:pt x="11077" y="133498"/>
                  </a:lnTo>
                  <a:lnTo>
                    <a:pt x="11279" y="133620"/>
                  </a:lnTo>
                  <a:lnTo>
                    <a:pt x="11481" y="133742"/>
                  </a:lnTo>
                  <a:lnTo>
                    <a:pt x="11684" y="133854"/>
                  </a:lnTo>
                  <a:lnTo>
                    <a:pt x="11886" y="133956"/>
                  </a:lnTo>
                  <a:lnTo>
                    <a:pt x="12098" y="134057"/>
                  </a:lnTo>
                  <a:lnTo>
                    <a:pt x="12311" y="134149"/>
                  </a:lnTo>
                  <a:lnTo>
                    <a:pt x="12523" y="134231"/>
                  </a:lnTo>
                  <a:lnTo>
                    <a:pt x="12736" y="134312"/>
                  </a:lnTo>
                  <a:lnTo>
                    <a:pt x="12958" y="134373"/>
                  </a:lnTo>
                  <a:lnTo>
                    <a:pt x="13181" y="134434"/>
                  </a:lnTo>
                  <a:lnTo>
                    <a:pt x="13403" y="134495"/>
                  </a:lnTo>
                  <a:lnTo>
                    <a:pt x="13636" y="134536"/>
                  </a:lnTo>
                  <a:lnTo>
                    <a:pt x="13858" y="134577"/>
                  </a:lnTo>
                  <a:lnTo>
                    <a:pt x="14091" y="134607"/>
                  </a:lnTo>
                  <a:lnTo>
                    <a:pt x="14101" y="134953"/>
                  </a:lnTo>
                  <a:lnTo>
                    <a:pt x="14131" y="135310"/>
                  </a:lnTo>
                  <a:lnTo>
                    <a:pt x="14172" y="135686"/>
                  </a:lnTo>
                  <a:lnTo>
                    <a:pt x="14233" y="136063"/>
                  </a:lnTo>
                  <a:lnTo>
                    <a:pt x="14303" y="136440"/>
                  </a:lnTo>
                  <a:lnTo>
                    <a:pt x="14394" y="136837"/>
                  </a:lnTo>
                  <a:lnTo>
                    <a:pt x="14506" y="137234"/>
                  </a:lnTo>
                  <a:lnTo>
                    <a:pt x="14637" y="137641"/>
                  </a:lnTo>
                  <a:lnTo>
                    <a:pt x="14789" y="138048"/>
                  </a:lnTo>
                  <a:lnTo>
                    <a:pt x="14961" y="138465"/>
                  </a:lnTo>
                  <a:lnTo>
                    <a:pt x="15153" y="138893"/>
                  </a:lnTo>
                  <a:lnTo>
                    <a:pt x="15366" y="139320"/>
                  </a:lnTo>
                  <a:lnTo>
                    <a:pt x="15608" y="139758"/>
                  </a:lnTo>
                  <a:lnTo>
                    <a:pt x="15871" y="140196"/>
                  </a:lnTo>
                  <a:lnTo>
                    <a:pt x="16165" y="140634"/>
                  </a:lnTo>
                  <a:lnTo>
                    <a:pt x="16478" y="141071"/>
                  </a:lnTo>
                  <a:lnTo>
                    <a:pt x="16812" y="141519"/>
                  </a:lnTo>
                  <a:lnTo>
                    <a:pt x="17186" y="141967"/>
                  </a:lnTo>
                  <a:lnTo>
                    <a:pt x="17581" y="142425"/>
                  </a:lnTo>
                  <a:lnTo>
                    <a:pt x="18006" y="142873"/>
                  </a:lnTo>
                  <a:lnTo>
                    <a:pt x="18451" y="143321"/>
                  </a:lnTo>
                  <a:lnTo>
                    <a:pt x="18936" y="143779"/>
                  </a:lnTo>
                  <a:lnTo>
                    <a:pt x="19452" y="144227"/>
                  </a:lnTo>
                  <a:lnTo>
                    <a:pt x="19998" y="144685"/>
                  </a:lnTo>
                  <a:lnTo>
                    <a:pt x="20575" y="145133"/>
                  </a:lnTo>
                  <a:lnTo>
                    <a:pt x="21182" y="145581"/>
                  </a:lnTo>
                  <a:lnTo>
                    <a:pt x="21829" y="146029"/>
                  </a:lnTo>
                  <a:lnTo>
                    <a:pt x="22507" y="146477"/>
                  </a:lnTo>
                  <a:lnTo>
                    <a:pt x="23225" y="146925"/>
                  </a:lnTo>
                  <a:lnTo>
                    <a:pt x="23973" y="147362"/>
                  </a:lnTo>
                  <a:lnTo>
                    <a:pt x="24762" y="147800"/>
                  </a:lnTo>
                  <a:lnTo>
                    <a:pt x="25592" y="148238"/>
                  </a:lnTo>
                  <a:lnTo>
                    <a:pt x="26007" y="148441"/>
                  </a:lnTo>
                  <a:lnTo>
                    <a:pt x="26431" y="148645"/>
                  </a:lnTo>
                  <a:lnTo>
                    <a:pt x="26846" y="148828"/>
                  </a:lnTo>
                  <a:lnTo>
                    <a:pt x="27261" y="149001"/>
                  </a:lnTo>
                  <a:lnTo>
                    <a:pt x="27676" y="149164"/>
                  </a:lnTo>
                  <a:lnTo>
                    <a:pt x="28080" y="149317"/>
                  </a:lnTo>
                  <a:lnTo>
                    <a:pt x="28495" y="149459"/>
                  </a:lnTo>
                  <a:lnTo>
                    <a:pt x="28900" y="149592"/>
                  </a:lnTo>
                  <a:lnTo>
                    <a:pt x="29304" y="149714"/>
                  </a:lnTo>
                  <a:lnTo>
                    <a:pt x="29709" y="149816"/>
                  </a:lnTo>
                  <a:lnTo>
                    <a:pt x="30113" y="149918"/>
                  </a:lnTo>
                  <a:lnTo>
                    <a:pt x="30508" y="149999"/>
                  </a:lnTo>
                  <a:lnTo>
                    <a:pt x="30902" y="150070"/>
                  </a:lnTo>
                  <a:lnTo>
                    <a:pt x="31297" y="150131"/>
                  </a:lnTo>
                  <a:lnTo>
                    <a:pt x="31691" y="150182"/>
                  </a:lnTo>
                  <a:lnTo>
                    <a:pt x="32076" y="150223"/>
                  </a:lnTo>
                  <a:lnTo>
                    <a:pt x="32470" y="150243"/>
                  </a:lnTo>
                  <a:lnTo>
                    <a:pt x="32855" y="150264"/>
                  </a:lnTo>
                  <a:lnTo>
                    <a:pt x="33229" y="150264"/>
                  </a:lnTo>
                  <a:lnTo>
                    <a:pt x="33613" y="150253"/>
                  </a:lnTo>
                  <a:lnTo>
                    <a:pt x="33987" y="150233"/>
                  </a:lnTo>
                  <a:lnTo>
                    <a:pt x="34362" y="150203"/>
                  </a:lnTo>
                  <a:lnTo>
                    <a:pt x="34736" y="150162"/>
                  </a:lnTo>
                  <a:lnTo>
                    <a:pt x="35110" y="150111"/>
                  </a:lnTo>
                  <a:lnTo>
                    <a:pt x="35474" y="150050"/>
                  </a:lnTo>
                  <a:lnTo>
                    <a:pt x="35839" y="149968"/>
                  </a:lnTo>
                  <a:lnTo>
                    <a:pt x="36203" y="149887"/>
                  </a:lnTo>
                  <a:lnTo>
                    <a:pt x="36567" y="149785"/>
                  </a:lnTo>
                  <a:lnTo>
                    <a:pt x="36921" y="149673"/>
                  </a:lnTo>
                  <a:lnTo>
                    <a:pt x="37275" y="149551"/>
                  </a:lnTo>
                  <a:lnTo>
                    <a:pt x="37629" y="149419"/>
                  </a:lnTo>
                  <a:lnTo>
                    <a:pt x="37983" y="149266"/>
                  </a:lnTo>
                  <a:lnTo>
                    <a:pt x="38327" y="149113"/>
                  </a:lnTo>
                  <a:lnTo>
                    <a:pt x="38661" y="148950"/>
                  </a:lnTo>
                  <a:lnTo>
                    <a:pt x="38994" y="148777"/>
                  </a:lnTo>
                  <a:lnTo>
                    <a:pt x="39318" y="148594"/>
                  </a:lnTo>
                  <a:lnTo>
                    <a:pt x="39642" y="148401"/>
                  </a:lnTo>
                  <a:lnTo>
                    <a:pt x="39945" y="148207"/>
                  </a:lnTo>
                  <a:lnTo>
                    <a:pt x="40259" y="148004"/>
                  </a:lnTo>
                  <a:lnTo>
                    <a:pt x="40552" y="147790"/>
                  </a:lnTo>
                  <a:lnTo>
                    <a:pt x="40845" y="147566"/>
                  </a:lnTo>
                  <a:lnTo>
                    <a:pt x="41139" y="147342"/>
                  </a:lnTo>
                  <a:lnTo>
                    <a:pt x="41422" y="147118"/>
                  </a:lnTo>
                  <a:lnTo>
                    <a:pt x="41695" y="146874"/>
                  </a:lnTo>
                  <a:lnTo>
                    <a:pt x="41958" y="146640"/>
                  </a:lnTo>
                  <a:lnTo>
                    <a:pt x="42221" y="146385"/>
                  </a:lnTo>
                  <a:lnTo>
                    <a:pt x="42484" y="146141"/>
                  </a:lnTo>
                  <a:lnTo>
                    <a:pt x="42727" y="145876"/>
                  </a:lnTo>
                  <a:lnTo>
                    <a:pt x="42980" y="145622"/>
                  </a:lnTo>
                  <a:lnTo>
                    <a:pt x="43212" y="145357"/>
                  </a:lnTo>
                  <a:lnTo>
                    <a:pt x="43445" y="145092"/>
                  </a:lnTo>
                  <a:lnTo>
                    <a:pt x="43678" y="144828"/>
                  </a:lnTo>
                  <a:lnTo>
                    <a:pt x="44113" y="144278"/>
                  </a:lnTo>
                  <a:lnTo>
                    <a:pt x="44527" y="143728"/>
                  </a:lnTo>
                  <a:lnTo>
                    <a:pt x="44922" y="143179"/>
                  </a:lnTo>
                  <a:lnTo>
                    <a:pt x="45286" y="142619"/>
                  </a:lnTo>
                  <a:lnTo>
                    <a:pt x="45640" y="142069"/>
                  </a:lnTo>
                  <a:lnTo>
                    <a:pt x="45964" y="141519"/>
                  </a:lnTo>
                  <a:lnTo>
                    <a:pt x="46267" y="140990"/>
                  </a:lnTo>
                  <a:lnTo>
                    <a:pt x="46550" y="140461"/>
                  </a:lnTo>
                  <a:lnTo>
                    <a:pt x="46813" y="139941"/>
                  </a:lnTo>
                  <a:lnTo>
                    <a:pt x="47056" y="139453"/>
                  </a:lnTo>
                  <a:lnTo>
                    <a:pt x="47279" y="138974"/>
                  </a:lnTo>
                  <a:lnTo>
                    <a:pt x="47481" y="138516"/>
                  </a:lnTo>
                  <a:lnTo>
                    <a:pt x="47663" y="138089"/>
                  </a:lnTo>
                  <a:lnTo>
                    <a:pt x="47825" y="137692"/>
                  </a:lnTo>
                  <a:lnTo>
                    <a:pt x="48098" y="136989"/>
                  </a:lnTo>
                  <a:lnTo>
                    <a:pt x="48290" y="136440"/>
                  </a:lnTo>
                  <a:lnTo>
                    <a:pt x="48422" y="136063"/>
                  </a:lnTo>
                  <a:lnTo>
                    <a:pt x="48472" y="135880"/>
                  </a:lnTo>
                  <a:lnTo>
                    <a:pt x="48493" y="135778"/>
                  </a:lnTo>
                  <a:lnTo>
                    <a:pt x="48493" y="135686"/>
                  </a:lnTo>
                  <a:lnTo>
                    <a:pt x="48472" y="135584"/>
                  </a:lnTo>
                  <a:lnTo>
                    <a:pt x="48442" y="135503"/>
                  </a:lnTo>
                  <a:lnTo>
                    <a:pt x="48381" y="135422"/>
                  </a:lnTo>
                  <a:lnTo>
                    <a:pt x="48321" y="135360"/>
                  </a:lnTo>
                  <a:lnTo>
                    <a:pt x="48240" y="135299"/>
                  </a:lnTo>
                  <a:lnTo>
                    <a:pt x="48149" y="135269"/>
                  </a:lnTo>
                  <a:lnTo>
                    <a:pt x="48047" y="135249"/>
                  </a:lnTo>
                  <a:lnTo>
                    <a:pt x="47956" y="135249"/>
                  </a:lnTo>
                  <a:lnTo>
                    <a:pt x="47865" y="135269"/>
                  </a:lnTo>
                  <a:lnTo>
                    <a:pt x="47774" y="135310"/>
                  </a:lnTo>
                  <a:lnTo>
                    <a:pt x="47704" y="135360"/>
                  </a:lnTo>
                  <a:lnTo>
                    <a:pt x="47633" y="135422"/>
                  </a:lnTo>
                  <a:lnTo>
                    <a:pt x="47582" y="135503"/>
                  </a:lnTo>
                  <a:lnTo>
                    <a:pt x="47542" y="135595"/>
                  </a:lnTo>
                  <a:lnTo>
                    <a:pt x="47501" y="135727"/>
                  </a:lnTo>
                  <a:lnTo>
                    <a:pt x="47390" y="136053"/>
                  </a:lnTo>
                  <a:lnTo>
                    <a:pt x="47218" y="136552"/>
                  </a:lnTo>
                  <a:lnTo>
                    <a:pt x="46965" y="137203"/>
                  </a:lnTo>
                  <a:lnTo>
                    <a:pt x="46803" y="137580"/>
                  </a:lnTo>
                  <a:lnTo>
                    <a:pt x="46631" y="137987"/>
                  </a:lnTo>
                  <a:lnTo>
                    <a:pt x="46439" y="138425"/>
                  </a:lnTo>
                  <a:lnTo>
                    <a:pt x="46227" y="138883"/>
                  </a:lnTo>
                  <a:lnTo>
                    <a:pt x="45994" y="139361"/>
                  </a:lnTo>
                  <a:lnTo>
                    <a:pt x="45751" y="139850"/>
                  </a:lnTo>
                  <a:lnTo>
                    <a:pt x="45478" y="140359"/>
                  </a:lnTo>
                  <a:lnTo>
                    <a:pt x="45185" y="140878"/>
                  </a:lnTo>
                  <a:lnTo>
                    <a:pt x="44871" y="141407"/>
                  </a:lnTo>
                  <a:lnTo>
                    <a:pt x="44538" y="141947"/>
                  </a:lnTo>
                  <a:lnTo>
                    <a:pt x="44183" y="142486"/>
                  </a:lnTo>
                  <a:lnTo>
                    <a:pt x="43809" y="143026"/>
                  </a:lnTo>
                  <a:lnTo>
                    <a:pt x="43415" y="143555"/>
                  </a:lnTo>
                  <a:lnTo>
                    <a:pt x="43000" y="144085"/>
                  </a:lnTo>
                  <a:lnTo>
                    <a:pt x="42565" y="144604"/>
                  </a:lnTo>
                  <a:lnTo>
                    <a:pt x="42332" y="144858"/>
                  </a:lnTo>
                  <a:lnTo>
                    <a:pt x="42100" y="145113"/>
                  </a:lnTo>
                  <a:lnTo>
                    <a:pt x="41857" y="145357"/>
                  </a:lnTo>
                  <a:lnTo>
                    <a:pt x="41614" y="145601"/>
                  </a:lnTo>
                  <a:lnTo>
                    <a:pt x="41371" y="145835"/>
                  </a:lnTo>
                  <a:lnTo>
                    <a:pt x="41108" y="146070"/>
                  </a:lnTo>
                  <a:lnTo>
                    <a:pt x="40845" y="146304"/>
                  </a:lnTo>
                  <a:lnTo>
                    <a:pt x="40583" y="146528"/>
                  </a:lnTo>
                  <a:lnTo>
                    <a:pt x="40309" y="146741"/>
                  </a:lnTo>
                  <a:lnTo>
                    <a:pt x="40036" y="146955"/>
                  </a:lnTo>
                  <a:lnTo>
                    <a:pt x="39753" y="147159"/>
                  </a:lnTo>
                  <a:lnTo>
                    <a:pt x="39460" y="147352"/>
                  </a:lnTo>
                  <a:lnTo>
                    <a:pt x="39166" y="147546"/>
                  </a:lnTo>
                  <a:lnTo>
                    <a:pt x="38863" y="147729"/>
                  </a:lnTo>
                  <a:lnTo>
                    <a:pt x="38549" y="147902"/>
                  </a:lnTo>
                  <a:lnTo>
                    <a:pt x="38236" y="148065"/>
                  </a:lnTo>
                  <a:lnTo>
                    <a:pt x="37922" y="148228"/>
                  </a:lnTo>
                  <a:lnTo>
                    <a:pt x="37599" y="148370"/>
                  </a:lnTo>
                  <a:lnTo>
                    <a:pt x="37275" y="148503"/>
                  </a:lnTo>
                  <a:lnTo>
                    <a:pt x="36941" y="148625"/>
                  </a:lnTo>
                  <a:lnTo>
                    <a:pt x="36617" y="148747"/>
                  </a:lnTo>
                  <a:lnTo>
                    <a:pt x="36284" y="148849"/>
                  </a:lnTo>
                  <a:lnTo>
                    <a:pt x="35950" y="148940"/>
                  </a:lnTo>
                  <a:lnTo>
                    <a:pt x="35616" y="149012"/>
                  </a:lnTo>
                  <a:lnTo>
                    <a:pt x="35272" y="149083"/>
                  </a:lnTo>
                  <a:lnTo>
                    <a:pt x="34928" y="149144"/>
                  </a:lnTo>
                  <a:lnTo>
                    <a:pt x="34584" y="149195"/>
                  </a:lnTo>
                  <a:lnTo>
                    <a:pt x="34240" y="149235"/>
                  </a:lnTo>
                  <a:lnTo>
                    <a:pt x="33886" y="149256"/>
                  </a:lnTo>
                  <a:lnTo>
                    <a:pt x="33542" y="149276"/>
                  </a:lnTo>
                  <a:lnTo>
                    <a:pt x="33188" y="149286"/>
                  </a:lnTo>
                  <a:lnTo>
                    <a:pt x="32824" y="149276"/>
                  </a:lnTo>
                  <a:lnTo>
                    <a:pt x="32470" y="149266"/>
                  </a:lnTo>
                  <a:lnTo>
                    <a:pt x="32106" y="149235"/>
                  </a:lnTo>
                  <a:lnTo>
                    <a:pt x="31742" y="149195"/>
                  </a:lnTo>
                  <a:lnTo>
                    <a:pt x="31378" y="149154"/>
                  </a:lnTo>
                  <a:lnTo>
                    <a:pt x="31014" y="149093"/>
                  </a:lnTo>
                  <a:lnTo>
                    <a:pt x="30639" y="149022"/>
                  </a:lnTo>
                  <a:lnTo>
                    <a:pt x="30265" y="148940"/>
                  </a:lnTo>
                  <a:lnTo>
                    <a:pt x="29891" y="148849"/>
                  </a:lnTo>
                  <a:lnTo>
                    <a:pt x="29517" y="148747"/>
                  </a:lnTo>
                  <a:lnTo>
                    <a:pt x="29132" y="148635"/>
                  </a:lnTo>
                  <a:lnTo>
                    <a:pt x="28758" y="148513"/>
                  </a:lnTo>
                  <a:lnTo>
                    <a:pt x="28374" y="148380"/>
                  </a:lnTo>
                  <a:lnTo>
                    <a:pt x="27989" y="148238"/>
                  </a:lnTo>
                  <a:lnTo>
                    <a:pt x="27595" y="148085"/>
                  </a:lnTo>
                  <a:lnTo>
                    <a:pt x="27210" y="147922"/>
                  </a:lnTo>
                  <a:lnTo>
                    <a:pt x="26816" y="147749"/>
                  </a:lnTo>
                  <a:lnTo>
                    <a:pt x="26421" y="147556"/>
                  </a:lnTo>
                  <a:lnTo>
                    <a:pt x="26027" y="147362"/>
                  </a:lnTo>
                  <a:lnTo>
                    <a:pt x="25278" y="146965"/>
                  </a:lnTo>
                  <a:lnTo>
                    <a:pt x="24560" y="146568"/>
                  </a:lnTo>
                  <a:lnTo>
                    <a:pt x="23872" y="146171"/>
                  </a:lnTo>
                  <a:lnTo>
                    <a:pt x="23215" y="145764"/>
                  </a:lnTo>
                  <a:lnTo>
                    <a:pt x="22588" y="145357"/>
                  </a:lnTo>
                  <a:lnTo>
                    <a:pt x="21991" y="144950"/>
                  </a:lnTo>
                  <a:lnTo>
                    <a:pt x="21424" y="144532"/>
                  </a:lnTo>
                  <a:lnTo>
                    <a:pt x="20888" y="144115"/>
                  </a:lnTo>
                  <a:lnTo>
                    <a:pt x="20373" y="143698"/>
                  </a:lnTo>
                  <a:lnTo>
                    <a:pt x="19887" y="143280"/>
                  </a:lnTo>
                  <a:lnTo>
                    <a:pt x="19432" y="142863"/>
                  </a:lnTo>
                  <a:lnTo>
                    <a:pt x="18997" y="142446"/>
                  </a:lnTo>
                  <a:lnTo>
                    <a:pt x="18592" y="142028"/>
                  </a:lnTo>
                  <a:lnTo>
                    <a:pt x="18208" y="141601"/>
                  </a:lnTo>
                  <a:lnTo>
                    <a:pt x="17854" y="141183"/>
                  </a:lnTo>
                  <a:lnTo>
                    <a:pt x="17520" y="140776"/>
                  </a:lnTo>
                  <a:lnTo>
                    <a:pt x="17206" y="140359"/>
                  </a:lnTo>
                  <a:lnTo>
                    <a:pt x="16923" y="139941"/>
                  </a:lnTo>
                  <a:lnTo>
                    <a:pt x="16660" y="139534"/>
                  </a:lnTo>
                  <a:lnTo>
                    <a:pt x="16417" y="139127"/>
                  </a:lnTo>
                  <a:lnTo>
                    <a:pt x="16195" y="138730"/>
                  </a:lnTo>
                  <a:lnTo>
                    <a:pt x="16003" y="138323"/>
                  </a:lnTo>
                  <a:lnTo>
                    <a:pt x="15821" y="137936"/>
                  </a:lnTo>
                  <a:lnTo>
                    <a:pt x="15669" y="137539"/>
                  </a:lnTo>
                  <a:lnTo>
                    <a:pt x="15527" y="137152"/>
                  </a:lnTo>
                  <a:lnTo>
                    <a:pt x="15406" y="136775"/>
                  </a:lnTo>
                  <a:lnTo>
                    <a:pt x="15305" y="136409"/>
                  </a:lnTo>
                  <a:lnTo>
                    <a:pt x="15224" y="136043"/>
                  </a:lnTo>
                  <a:lnTo>
                    <a:pt x="15153" y="135676"/>
                  </a:lnTo>
                  <a:lnTo>
                    <a:pt x="15113" y="135330"/>
                  </a:lnTo>
                  <a:lnTo>
                    <a:pt x="15082" y="134984"/>
                  </a:lnTo>
                  <a:lnTo>
                    <a:pt x="15062" y="134648"/>
                  </a:lnTo>
                  <a:lnTo>
                    <a:pt x="15315" y="134638"/>
                  </a:lnTo>
                  <a:lnTo>
                    <a:pt x="15568" y="134617"/>
                  </a:lnTo>
                  <a:lnTo>
                    <a:pt x="15831" y="134587"/>
                  </a:lnTo>
                  <a:lnTo>
                    <a:pt x="16084" y="134546"/>
                  </a:lnTo>
                  <a:lnTo>
                    <a:pt x="16498" y="134465"/>
                  </a:lnTo>
                  <a:lnTo>
                    <a:pt x="16903" y="134373"/>
                  </a:lnTo>
                  <a:lnTo>
                    <a:pt x="17287" y="134251"/>
                  </a:lnTo>
                  <a:lnTo>
                    <a:pt x="17662" y="134108"/>
                  </a:lnTo>
                  <a:lnTo>
                    <a:pt x="18026" y="133956"/>
                  </a:lnTo>
                  <a:lnTo>
                    <a:pt x="18360" y="133783"/>
                  </a:lnTo>
                  <a:lnTo>
                    <a:pt x="18673" y="133599"/>
                  </a:lnTo>
                  <a:lnTo>
                    <a:pt x="18967" y="133406"/>
                  </a:lnTo>
                  <a:lnTo>
                    <a:pt x="19240" y="133192"/>
                  </a:lnTo>
                  <a:lnTo>
                    <a:pt x="19371" y="133090"/>
                  </a:lnTo>
                  <a:lnTo>
                    <a:pt x="19482" y="132978"/>
                  </a:lnTo>
                  <a:lnTo>
                    <a:pt x="19594" y="132866"/>
                  </a:lnTo>
                  <a:lnTo>
                    <a:pt x="19705" y="132744"/>
                  </a:lnTo>
                  <a:lnTo>
                    <a:pt x="19806" y="132632"/>
                  </a:lnTo>
                  <a:lnTo>
                    <a:pt x="19887" y="132510"/>
                  </a:lnTo>
                  <a:lnTo>
                    <a:pt x="19978" y="132388"/>
                  </a:lnTo>
                  <a:lnTo>
                    <a:pt x="20049" y="132266"/>
                  </a:lnTo>
                  <a:lnTo>
                    <a:pt x="20110" y="132144"/>
                  </a:lnTo>
                  <a:lnTo>
                    <a:pt x="20170" y="132022"/>
                  </a:lnTo>
                  <a:lnTo>
                    <a:pt x="20221" y="131889"/>
                  </a:lnTo>
                  <a:lnTo>
                    <a:pt x="20261" y="131767"/>
                  </a:lnTo>
                  <a:lnTo>
                    <a:pt x="20292" y="131635"/>
                  </a:lnTo>
                  <a:lnTo>
                    <a:pt x="20312" y="131513"/>
                  </a:lnTo>
                  <a:lnTo>
                    <a:pt x="20322" y="131421"/>
                  </a:lnTo>
                  <a:lnTo>
                    <a:pt x="20322" y="131319"/>
                  </a:lnTo>
                  <a:lnTo>
                    <a:pt x="20322" y="131207"/>
                  </a:lnTo>
                  <a:lnTo>
                    <a:pt x="20312" y="131095"/>
                  </a:lnTo>
                  <a:lnTo>
                    <a:pt x="20292" y="130973"/>
                  </a:lnTo>
                  <a:lnTo>
                    <a:pt x="20261" y="130851"/>
                  </a:lnTo>
                  <a:lnTo>
                    <a:pt x="20211" y="130719"/>
                  </a:lnTo>
                  <a:lnTo>
                    <a:pt x="20160" y="130586"/>
                  </a:lnTo>
                  <a:lnTo>
                    <a:pt x="20079" y="130464"/>
                  </a:lnTo>
                  <a:lnTo>
                    <a:pt x="19988" y="130332"/>
                  </a:lnTo>
                  <a:lnTo>
                    <a:pt x="19877" y="130199"/>
                  </a:lnTo>
                  <a:lnTo>
                    <a:pt x="19745" y="130067"/>
                  </a:lnTo>
                  <a:lnTo>
                    <a:pt x="19594" y="129945"/>
                  </a:lnTo>
                  <a:lnTo>
                    <a:pt x="19422" y="129823"/>
                  </a:lnTo>
                  <a:lnTo>
                    <a:pt x="19219" y="129701"/>
                  </a:lnTo>
                  <a:lnTo>
                    <a:pt x="18987" y="129589"/>
                  </a:lnTo>
                  <a:lnTo>
                    <a:pt x="18835" y="129527"/>
                  </a:lnTo>
                  <a:lnTo>
                    <a:pt x="18683" y="129477"/>
                  </a:lnTo>
                  <a:lnTo>
                    <a:pt x="18532" y="129426"/>
                  </a:lnTo>
                  <a:lnTo>
                    <a:pt x="18380" y="129395"/>
                  </a:lnTo>
                  <a:lnTo>
                    <a:pt x="18218" y="129365"/>
                  </a:lnTo>
                  <a:lnTo>
                    <a:pt x="18066" y="129344"/>
                  </a:lnTo>
                  <a:lnTo>
                    <a:pt x="17915" y="129334"/>
                  </a:lnTo>
                  <a:lnTo>
                    <a:pt x="17611" y="129334"/>
                  </a:lnTo>
                  <a:lnTo>
                    <a:pt x="17459" y="129354"/>
                  </a:lnTo>
                  <a:lnTo>
                    <a:pt x="17308" y="129375"/>
                  </a:lnTo>
                  <a:lnTo>
                    <a:pt x="17156" y="129405"/>
                  </a:lnTo>
                  <a:lnTo>
                    <a:pt x="17004" y="129446"/>
                  </a:lnTo>
                  <a:lnTo>
                    <a:pt x="16863" y="129497"/>
                  </a:lnTo>
                  <a:lnTo>
                    <a:pt x="16711" y="129548"/>
                  </a:lnTo>
                  <a:lnTo>
                    <a:pt x="16569" y="129609"/>
                  </a:lnTo>
                  <a:lnTo>
                    <a:pt x="16428" y="129680"/>
                  </a:lnTo>
                  <a:lnTo>
                    <a:pt x="16286" y="129762"/>
                  </a:lnTo>
                  <a:lnTo>
                    <a:pt x="16155" y="129853"/>
                  </a:lnTo>
                  <a:lnTo>
                    <a:pt x="16023" y="129945"/>
                  </a:lnTo>
                  <a:lnTo>
                    <a:pt x="15892" y="130047"/>
                  </a:lnTo>
                  <a:lnTo>
                    <a:pt x="15760" y="130159"/>
                  </a:lnTo>
                  <a:lnTo>
                    <a:pt x="15639" y="130271"/>
                  </a:lnTo>
                  <a:lnTo>
                    <a:pt x="15517" y="130393"/>
                  </a:lnTo>
                  <a:lnTo>
                    <a:pt x="15396" y="130525"/>
                  </a:lnTo>
                  <a:lnTo>
                    <a:pt x="15285" y="130657"/>
                  </a:lnTo>
                  <a:lnTo>
                    <a:pt x="15173" y="130800"/>
                  </a:lnTo>
                  <a:lnTo>
                    <a:pt x="15062" y="130953"/>
                  </a:lnTo>
                  <a:lnTo>
                    <a:pt x="14961" y="131116"/>
                  </a:lnTo>
                  <a:lnTo>
                    <a:pt x="14860" y="131278"/>
                  </a:lnTo>
                  <a:lnTo>
                    <a:pt x="14769" y="131451"/>
                  </a:lnTo>
                  <a:lnTo>
                    <a:pt x="14688" y="131625"/>
                  </a:lnTo>
                  <a:lnTo>
                    <a:pt x="14587" y="131838"/>
                  </a:lnTo>
                  <a:lnTo>
                    <a:pt x="14506" y="132052"/>
                  </a:lnTo>
                  <a:lnTo>
                    <a:pt x="14425" y="132286"/>
                  </a:lnTo>
                  <a:lnTo>
                    <a:pt x="14354" y="132531"/>
                  </a:lnTo>
                  <a:lnTo>
                    <a:pt x="14283" y="132785"/>
                  </a:lnTo>
                  <a:lnTo>
                    <a:pt x="14233" y="133050"/>
                  </a:lnTo>
                  <a:lnTo>
                    <a:pt x="14182" y="133335"/>
                  </a:lnTo>
                  <a:lnTo>
                    <a:pt x="14142" y="133620"/>
                  </a:lnTo>
                  <a:lnTo>
                    <a:pt x="13838" y="133569"/>
                  </a:lnTo>
                  <a:lnTo>
                    <a:pt x="13525" y="133508"/>
                  </a:lnTo>
                  <a:lnTo>
                    <a:pt x="13201" y="133426"/>
                  </a:lnTo>
                  <a:lnTo>
                    <a:pt x="12877" y="133325"/>
                  </a:lnTo>
                  <a:lnTo>
                    <a:pt x="12543" y="133192"/>
                  </a:lnTo>
                  <a:lnTo>
                    <a:pt x="12210" y="133039"/>
                  </a:lnTo>
                  <a:lnTo>
                    <a:pt x="12038" y="132948"/>
                  </a:lnTo>
                  <a:lnTo>
                    <a:pt x="11876" y="132856"/>
                  </a:lnTo>
                  <a:lnTo>
                    <a:pt x="11704" y="132754"/>
                  </a:lnTo>
                  <a:lnTo>
                    <a:pt x="11542" y="132642"/>
                  </a:lnTo>
                  <a:lnTo>
                    <a:pt x="11370" y="132520"/>
                  </a:lnTo>
                  <a:lnTo>
                    <a:pt x="11208" y="132388"/>
                  </a:lnTo>
                  <a:lnTo>
                    <a:pt x="11036" y="132256"/>
                  </a:lnTo>
                  <a:lnTo>
                    <a:pt x="10874" y="132113"/>
                  </a:lnTo>
                  <a:lnTo>
                    <a:pt x="10713" y="131960"/>
                  </a:lnTo>
                  <a:lnTo>
                    <a:pt x="10551" y="131798"/>
                  </a:lnTo>
                  <a:lnTo>
                    <a:pt x="10389" y="131625"/>
                  </a:lnTo>
                  <a:lnTo>
                    <a:pt x="10237" y="131441"/>
                  </a:lnTo>
                  <a:lnTo>
                    <a:pt x="10085" y="131248"/>
                  </a:lnTo>
                  <a:lnTo>
                    <a:pt x="9924" y="131044"/>
                  </a:lnTo>
                  <a:lnTo>
                    <a:pt x="9782" y="130841"/>
                  </a:lnTo>
                  <a:lnTo>
                    <a:pt x="9630" y="130617"/>
                  </a:lnTo>
                  <a:lnTo>
                    <a:pt x="9489" y="130383"/>
                  </a:lnTo>
                  <a:lnTo>
                    <a:pt x="9347" y="130128"/>
                  </a:lnTo>
                  <a:lnTo>
                    <a:pt x="9205" y="129874"/>
                  </a:lnTo>
                  <a:lnTo>
                    <a:pt x="9074" y="129609"/>
                  </a:lnTo>
                  <a:lnTo>
                    <a:pt x="8953" y="129344"/>
                  </a:lnTo>
                  <a:lnTo>
                    <a:pt x="8831" y="129080"/>
                  </a:lnTo>
                  <a:lnTo>
                    <a:pt x="8720" y="128805"/>
                  </a:lnTo>
                  <a:lnTo>
                    <a:pt x="8619" y="128530"/>
                  </a:lnTo>
                  <a:lnTo>
                    <a:pt x="8518" y="128245"/>
                  </a:lnTo>
                  <a:lnTo>
                    <a:pt x="8416" y="127960"/>
                  </a:lnTo>
                  <a:lnTo>
                    <a:pt x="8244" y="127369"/>
                  </a:lnTo>
                  <a:lnTo>
                    <a:pt x="8083" y="126748"/>
                  </a:lnTo>
                  <a:lnTo>
                    <a:pt x="7941" y="126127"/>
                  </a:lnTo>
                  <a:lnTo>
                    <a:pt x="7820" y="125486"/>
                  </a:lnTo>
                  <a:lnTo>
                    <a:pt x="7718" y="124824"/>
                  </a:lnTo>
                  <a:lnTo>
                    <a:pt x="7638" y="124153"/>
                  </a:lnTo>
                  <a:lnTo>
                    <a:pt x="7567" y="123471"/>
                  </a:lnTo>
                  <a:lnTo>
                    <a:pt x="7526" y="122778"/>
                  </a:lnTo>
                  <a:lnTo>
                    <a:pt x="7496" y="122086"/>
                  </a:lnTo>
                  <a:lnTo>
                    <a:pt x="7486" y="121374"/>
                  </a:lnTo>
                  <a:lnTo>
                    <a:pt x="7496" y="120661"/>
                  </a:lnTo>
                  <a:lnTo>
                    <a:pt x="7526" y="119948"/>
                  </a:lnTo>
                  <a:lnTo>
                    <a:pt x="7567" y="119236"/>
                  </a:lnTo>
                  <a:lnTo>
                    <a:pt x="7627" y="118523"/>
                  </a:lnTo>
                  <a:lnTo>
                    <a:pt x="7708" y="117811"/>
                  </a:lnTo>
                  <a:lnTo>
                    <a:pt x="7810" y="117098"/>
                  </a:lnTo>
                  <a:lnTo>
                    <a:pt x="7931" y="116385"/>
                  </a:lnTo>
                  <a:lnTo>
                    <a:pt x="8062" y="115683"/>
                  </a:lnTo>
                  <a:lnTo>
                    <a:pt x="8214" y="114991"/>
                  </a:lnTo>
                  <a:lnTo>
                    <a:pt x="8386" y="114309"/>
                  </a:lnTo>
                  <a:lnTo>
                    <a:pt x="8568" y="113627"/>
                  </a:lnTo>
                  <a:lnTo>
                    <a:pt x="8770" y="112965"/>
                  </a:lnTo>
                  <a:lnTo>
                    <a:pt x="8993" y="112314"/>
                  </a:lnTo>
                  <a:lnTo>
                    <a:pt x="9226" y="111682"/>
                  </a:lnTo>
                  <a:lnTo>
                    <a:pt x="9479" y="111061"/>
                  </a:lnTo>
                  <a:lnTo>
                    <a:pt x="9752" y="110461"/>
                  </a:lnTo>
                  <a:lnTo>
                    <a:pt x="10035" y="109881"/>
                  </a:lnTo>
                  <a:lnTo>
                    <a:pt x="10187" y="109596"/>
                  </a:lnTo>
                  <a:lnTo>
                    <a:pt x="10338" y="109321"/>
                  </a:lnTo>
                  <a:lnTo>
                    <a:pt x="10500" y="109056"/>
                  </a:lnTo>
                  <a:lnTo>
                    <a:pt x="10662" y="108791"/>
                  </a:lnTo>
                  <a:lnTo>
                    <a:pt x="10955" y="108323"/>
                  </a:lnTo>
                  <a:lnTo>
                    <a:pt x="11117" y="108089"/>
                  </a:lnTo>
                  <a:lnTo>
                    <a:pt x="11289" y="107855"/>
                  </a:lnTo>
                  <a:lnTo>
                    <a:pt x="11572" y="108119"/>
                  </a:lnTo>
                  <a:lnTo>
                    <a:pt x="11856" y="108364"/>
                  </a:lnTo>
                  <a:lnTo>
                    <a:pt x="12139" y="108588"/>
                  </a:lnTo>
                  <a:lnTo>
                    <a:pt x="12412" y="108791"/>
                  </a:lnTo>
                  <a:lnTo>
                    <a:pt x="12685" y="108975"/>
                  </a:lnTo>
                  <a:lnTo>
                    <a:pt x="12958" y="109137"/>
                  </a:lnTo>
                  <a:lnTo>
                    <a:pt x="13231" y="109290"/>
                  </a:lnTo>
                  <a:lnTo>
                    <a:pt x="13494" y="109422"/>
                  </a:lnTo>
                  <a:lnTo>
                    <a:pt x="13757" y="109534"/>
                  </a:lnTo>
                  <a:lnTo>
                    <a:pt x="14010" y="109636"/>
                  </a:lnTo>
                  <a:lnTo>
                    <a:pt x="14263" y="109728"/>
                  </a:lnTo>
                  <a:lnTo>
                    <a:pt x="14516" y="109799"/>
                  </a:lnTo>
                  <a:lnTo>
                    <a:pt x="14759" y="109860"/>
                  </a:lnTo>
                  <a:lnTo>
                    <a:pt x="14991" y="109901"/>
                  </a:lnTo>
                  <a:lnTo>
                    <a:pt x="15224" y="109942"/>
                  </a:lnTo>
                  <a:lnTo>
                    <a:pt x="15457" y="109972"/>
                  </a:lnTo>
                  <a:lnTo>
                    <a:pt x="15669" y="109982"/>
                  </a:lnTo>
                  <a:lnTo>
                    <a:pt x="15892" y="109993"/>
                  </a:lnTo>
                  <a:lnTo>
                    <a:pt x="16094" y="109993"/>
                  </a:lnTo>
                  <a:lnTo>
                    <a:pt x="16296" y="109982"/>
                  </a:lnTo>
                  <a:lnTo>
                    <a:pt x="16488" y="109972"/>
                  </a:lnTo>
                  <a:lnTo>
                    <a:pt x="16670" y="109942"/>
                  </a:lnTo>
                  <a:lnTo>
                    <a:pt x="17014" y="109891"/>
                  </a:lnTo>
                  <a:lnTo>
                    <a:pt x="17318" y="109820"/>
                  </a:lnTo>
                  <a:lnTo>
                    <a:pt x="17591" y="109738"/>
                  </a:lnTo>
                  <a:lnTo>
                    <a:pt x="17823" y="109657"/>
                  </a:lnTo>
                  <a:lnTo>
                    <a:pt x="18016" y="109585"/>
                  </a:lnTo>
                  <a:lnTo>
                    <a:pt x="18329" y="109433"/>
                  </a:lnTo>
                  <a:lnTo>
                    <a:pt x="18623" y="109270"/>
                  </a:lnTo>
                  <a:lnTo>
                    <a:pt x="18906" y="109087"/>
                  </a:lnTo>
                  <a:lnTo>
                    <a:pt x="19159" y="108883"/>
                  </a:lnTo>
                  <a:lnTo>
                    <a:pt x="19401" y="108679"/>
                  </a:lnTo>
                  <a:lnTo>
                    <a:pt x="19624" y="108445"/>
                  </a:lnTo>
                  <a:lnTo>
                    <a:pt x="19826" y="108211"/>
                  </a:lnTo>
                  <a:lnTo>
                    <a:pt x="20008" y="107967"/>
                  </a:lnTo>
                  <a:lnTo>
                    <a:pt x="20160" y="107712"/>
                  </a:lnTo>
                  <a:lnTo>
                    <a:pt x="20231" y="107590"/>
                  </a:lnTo>
                  <a:lnTo>
                    <a:pt x="20292" y="107458"/>
                  </a:lnTo>
                  <a:lnTo>
                    <a:pt x="20352" y="107325"/>
                  </a:lnTo>
                  <a:lnTo>
                    <a:pt x="20403" y="107193"/>
                  </a:lnTo>
                  <a:lnTo>
                    <a:pt x="20443" y="107061"/>
                  </a:lnTo>
                  <a:lnTo>
                    <a:pt x="20474" y="106928"/>
                  </a:lnTo>
                  <a:lnTo>
                    <a:pt x="20504" y="106796"/>
                  </a:lnTo>
                  <a:lnTo>
                    <a:pt x="20524" y="106664"/>
                  </a:lnTo>
                  <a:lnTo>
                    <a:pt x="20544" y="106531"/>
                  </a:lnTo>
                  <a:lnTo>
                    <a:pt x="20555" y="106399"/>
                  </a:lnTo>
                  <a:lnTo>
                    <a:pt x="20555" y="106267"/>
                  </a:lnTo>
                  <a:lnTo>
                    <a:pt x="20544" y="106134"/>
                  </a:lnTo>
                  <a:lnTo>
                    <a:pt x="20534" y="106002"/>
                  </a:lnTo>
                  <a:lnTo>
                    <a:pt x="20504" y="105870"/>
                  </a:lnTo>
                  <a:lnTo>
                    <a:pt x="20474" y="105737"/>
                  </a:lnTo>
                  <a:lnTo>
                    <a:pt x="20433" y="105595"/>
                  </a:lnTo>
                  <a:lnTo>
                    <a:pt x="20373" y="105442"/>
                  </a:lnTo>
                  <a:lnTo>
                    <a:pt x="20281" y="105269"/>
                  </a:lnTo>
                  <a:lnTo>
                    <a:pt x="20180" y="105096"/>
                  </a:lnTo>
                  <a:lnTo>
                    <a:pt x="20039" y="104923"/>
                  </a:lnTo>
                  <a:lnTo>
                    <a:pt x="19968" y="104831"/>
                  </a:lnTo>
                  <a:lnTo>
                    <a:pt x="19877" y="104740"/>
                  </a:lnTo>
                  <a:lnTo>
                    <a:pt x="19786" y="104658"/>
                  </a:lnTo>
                  <a:lnTo>
                    <a:pt x="19685" y="104567"/>
                  </a:lnTo>
                  <a:lnTo>
                    <a:pt x="19573" y="104485"/>
                  </a:lnTo>
                  <a:lnTo>
                    <a:pt x="19452" y="104404"/>
                  </a:lnTo>
                  <a:lnTo>
                    <a:pt x="19321" y="104322"/>
                  </a:lnTo>
                  <a:lnTo>
                    <a:pt x="19189" y="104251"/>
                  </a:lnTo>
                  <a:lnTo>
                    <a:pt x="19037" y="104180"/>
                  </a:lnTo>
                  <a:lnTo>
                    <a:pt x="18875" y="104109"/>
                  </a:lnTo>
                  <a:lnTo>
                    <a:pt x="18704" y="104048"/>
                  </a:lnTo>
                  <a:lnTo>
                    <a:pt x="18521" y="103987"/>
                  </a:lnTo>
                  <a:lnTo>
                    <a:pt x="18329" y="103936"/>
                  </a:lnTo>
                  <a:lnTo>
                    <a:pt x="18127" y="103895"/>
                  </a:lnTo>
                  <a:lnTo>
                    <a:pt x="17904" y="103844"/>
                  </a:lnTo>
                  <a:lnTo>
                    <a:pt x="17672" y="103813"/>
                  </a:lnTo>
                  <a:lnTo>
                    <a:pt x="17429" y="103783"/>
                  </a:lnTo>
                  <a:lnTo>
                    <a:pt x="17176" y="103763"/>
                  </a:lnTo>
                  <a:lnTo>
                    <a:pt x="16903" y="103752"/>
                  </a:lnTo>
                  <a:lnTo>
                    <a:pt x="16620" y="103752"/>
                  </a:lnTo>
                  <a:lnTo>
                    <a:pt x="16246" y="103763"/>
                  </a:lnTo>
                  <a:lnTo>
                    <a:pt x="15881" y="103793"/>
                  </a:lnTo>
                  <a:lnTo>
                    <a:pt x="15527" y="103844"/>
                  </a:lnTo>
                  <a:lnTo>
                    <a:pt x="15163" y="103915"/>
                  </a:lnTo>
                  <a:lnTo>
                    <a:pt x="14819" y="104007"/>
                  </a:lnTo>
                  <a:lnTo>
                    <a:pt x="14465" y="104129"/>
                  </a:lnTo>
                  <a:lnTo>
                    <a:pt x="14121" y="104261"/>
                  </a:lnTo>
                  <a:lnTo>
                    <a:pt x="13788" y="104414"/>
                  </a:lnTo>
                  <a:lnTo>
                    <a:pt x="13444" y="104587"/>
                  </a:lnTo>
                  <a:lnTo>
                    <a:pt x="13120" y="104781"/>
                  </a:lnTo>
                  <a:lnTo>
                    <a:pt x="12796" y="105004"/>
                  </a:lnTo>
                  <a:lnTo>
                    <a:pt x="12473" y="105239"/>
                  </a:lnTo>
                  <a:lnTo>
                    <a:pt x="12159" y="105493"/>
                  </a:lnTo>
                  <a:lnTo>
                    <a:pt x="11845" y="105768"/>
                  </a:lnTo>
                  <a:lnTo>
                    <a:pt x="11552" y="106063"/>
                  </a:lnTo>
                  <a:lnTo>
                    <a:pt x="11249" y="106379"/>
                  </a:lnTo>
                  <a:lnTo>
                    <a:pt x="11056" y="106145"/>
                  </a:lnTo>
                  <a:lnTo>
                    <a:pt x="10864" y="105900"/>
                  </a:lnTo>
                  <a:lnTo>
                    <a:pt x="10672" y="105636"/>
                  </a:lnTo>
                  <a:lnTo>
                    <a:pt x="10490" y="105371"/>
                  </a:lnTo>
                  <a:lnTo>
                    <a:pt x="10278" y="105066"/>
                  </a:lnTo>
                  <a:lnTo>
                    <a:pt x="10075" y="104750"/>
                  </a:lnTo>
                  <a:lnTo>
                    <a:pt x="9883" y="104424"/>
                  </a:lnTo>
                  <a:lnTo>
                    <a:pt x="9691" y="104088"/>
                  </a:lnTo>
                  <a:lnTo>
                    <a:pt x="9499" y="103742"/>
                  </a:lnTo>
                  <a:lnTo>
                    <a:pt x="9317" y="103386"/>
                  </a:lnTo>
                  <a:lnTo>
                    <a:pt x="9135" y="103030"/>
                  </a:lnTo>
                  <a:lnTo>
                    <a:pt x="8953" y="102663"/>
                  </a:lnTo>
                  <a:lnTo>
                    <a:pt x="8791" y="102286"/>
                  </a:lnTo>
                  <a:lnTo>
                    <a:pt x="8619" y="101900"/>
                  </a:lnTo>
                  <a:lnTo>
                    <a:pt x="8457" y="101513"/>
                  </a:lnTo>
                  <a:lnTo>
                    <a:pt x="8305" y="101116"/>
                  </a:lnTo>
                  <a:lnTo>
                    <a:pt x="8143" y="100709"/>
                  </a:lnTo>
                  <a:lnTo>
                    <a:pt x="8002" y="100301"/>
                  </a:lnTo>
                  <a:lnTo>
                    <a:pt x="7860" y="99884"/>
                  </a:lnTo>
                  <a:lnTo>
                    <a:pt x="7718" y="99457"/>
                  </a:lnTo>
                  <a:lnTo>
                    <a:pt x="7456" y="98601"/>
                  </a:lnTo>
                  <a:lnTo>
                    <a:pt x="7203" y="97726"/>
                  </a:lnTo>
                  <a:lnTo>
                    <a:pt x="6980" y="96840"/>
                  </a:lnTo>
                  <a:lnTo>
                    <a:pt x="6778" y="95934"/>
                  </a:lnTo>
                  <a:lnTo>
                    <a:pt x="6586" y="95018"/>
                  </a:lnTo>
                  <a:lnTo>
                    <a:pt x="6424" y="94102"/>
                  </a:lnTo>
                  <a:lnTo>
                    <a:pt x="6272" y="93165"/>
                  </a:lnTo>
                  <a:lnTo>
                    <a:pt x="6141" y="92239"/>
                  </a:lnTo>
                  <a:lnTo>
                    <a:pt x="6039" y="91313"/>
                  </a:lnTo>
                  <a:lnTo>
                    <a:pt x="5948" y="90386"/>
                  </a:lnTo>
                  <a:lnTo>
                    <a:pt x="5888" y="89460"/>
                  </a:lnTo>
                  <a:lnTo>
                    <a:pt x="5837" y="88544"/>
                  </a:lnTo>
                  <a:lnTo>
                    <a:pt x="5817" y="87638"/>
                  </a:lnTo>
                  <a:lnTo>
                    <a:pt x="5817" y="86752"/>
                  </a:lnTo>
                  <a:lnTo>
                    <a:pt x="5837" y="85877"/>
                  </a:lnTo>
                  <a:lnTo>
                    <a:pt x="5878" y="85011"/>
                  </a:lnTo>
                  <a:lnTo>
                    <a:pt x="5938" y="84177"/>
                  </a:lnTo>
                  <a:lnTo>
                    <a:pt x="5979" y="83759"/>
                  </a:lnTo>
                  <a:lnTo>
                    <a:pt x="6019" y="83362"/>
                  </a:lnTo>
                  <a:lnTo>
                    <a:pt x="6070" y="82955"/>
                  </a:lnTo>
                  <a:lnTo>
                    <a:pt x="6130" y="82568"/>
                  </a:lnTo>
                  <a:lnTo>
                    <a:pt x="6191" y="82182"/>
                  </a:lnTo>
                  <a:lnTo>
                    <a:pt x="6262" y="81805"/>
                  </a:lnTo>
                  <a:lnTo>
                    <a:pt x="6333" y="81428"/>
                  </a:lnTo>
                  <a:lnTo>
                    <a:pt x="6414" y="81072"/>
                  </a:lnTo>
                  <a:lnTo>
                    <a:pt x="6495" y="80716"/>
                  </a:lnTo>
                  <a:lnTo>
                    <a:pt x="6586" y="80370"/>
                  </a:lnTo>
                  <a:lnTo>
                    <a:pt x="6677" y="80034"/>
                  </a:lnTo>
                  <a:lnTo>
                    <a:pt x="6788" y="79708"/>
                  </a:lnTo>
                  <a:lnTo>
                    <a:pt x="6889" y="79382"/>
                  </a:lnTo>
                  <a:lnTo>
                    <a:pt x="7000" y="79077"/>
                  </a:lnTo>
                  <a:lnTo>
                    <a:pt x="7172" y="79301"/>
                  </a:lnTo>
                  <a:lnTo>
                    <a:pt x="7344" y="79504"/>
                  </a:lnTo>
                  <a:lnTo>
                    <a:pt x="7516" y="79698"/>
                  </a:lnTo>
                  <a:lnTo>
                    <a:pt x="7688" y="79891"/>
                  </a:lnTo>
                  <a:lnTo>
                    <a:pt x="7860" y="80064"/>
                  </a:lnTo>
                  <a:lnTo>
                    <a:pt x="8042" y="80237"/>
                  </a:lnTo>
                  <a:lnTo>
                    <a:pt x="8224" y="80390"/>
                  </a:lnTo>
                  <a:lnTo>
                    <a:pt x="8406" y="80543"/>
                  </a:lnTo>
                  <a:lnTo>
                    <a:pt x="8578" y="80685"/>
                  </a:lnTo>
                  <a:lnTo>
                    <a:pt x="8760" y="80817"/>
                  </a:lnTo>
                  <a:lnTo>
                    <a:pt x="8942" y="80940"/>
                  </a:lnTo>
                  <a:lnTo>
                    <a:pt x="9124" y="81052"/>
                  </a:lnTo>
                  <a:lnTo>
                    <a:pt x="9479" y="81265"/>
                  </a:lnTo>
                  <a:lnTo>
                    <a:pt x="9833" y="81438"/>
                  </a:lnTo>
                  <a:lnTo>
                    <a:pt x="10176" y="81601"/>
                  </a:lnTo>
                  <a:lnTo>
                    <a:pt x="10510" y="81723"/>
                  </a:lnTo>
                  <a:lnTo>
                    <a:pt x="10824" y="81835"/>
                  </a:lnTo>
                  <a:lnTo>
                    <a:pt x="11117" y="81917"/>
                  </a:lnTo>
                  <a:lnTo>
                    <a:pt x="11400" y="81988"/>
                  </a:lnTo>
                  <a:lnTo>
                    <a:pt x="11653" y="82039"/>
                  </a:lnTo>
                  <a:lnTo>
                    <a:pt x="11876" y="82080"/>
                  </a:lnTo>
                  <a:lnTo>
                    <a:pt x="12078" y="82110"/>
                  </a:lnTo>
                  <a:lnTo>
                    <a:pt x="12321" y="82131"/>
                  </a:lnTo>
                  <a:lnTo>
                    <a:pt x="12554" y="82151"/>
                  </a:lnTo>
                  <a:lnTo>
                    <a:pt x="13262" y="82151"/>
                  </a:lnTo>
                  <a:lnTo>
                    <a:pt x="13494" y="82131"/>
                  </a:lnTo>
                  <a:lnTo>
                    <a:pt x="13717" y="82110"/>
                  </a:lnTo>
                  <a:lnTo>
                    <a:pt x="13939" y="82080"/>
                  </a:lnTo>
                  <a:lnTo>
                    <a:pt x="14162" y="82039"/>
                  </a:lnTo>
                  <a:lnTo>
                    <a:pt x="14374" y="81998"/>
                  </a:lnTo>
                  <a:lnTo>
                    <a:pt x="14587" y="81947"/>
                  </a:lnTo>
                  <a:lnTo>
                    <a:pt x="14799" y="81886"/>
                  </a:lnTo>
                  <a:lnTo>
                    <a:pt x="15001" y="81825"/>
                  </a:lnTo>
                  <a:lnTo>
                    <a:pt x="15204" y="81754"/>
                  </a:lnTo>
                  <a:lnTo>
                    <a:pt x="15396" y="81673"/>
                  </a:lnTo>
                  <a:lnTo>
                    <a:pt x="15578" y="81591"/>
                  </a:lnTo>
                  <a:lnTo>
                    <a:pt x="15760" y="81499"/>
                  </a:lnTo>
                  <a:lnTo>
                    <a:pt x="15932" y="81408"/>
                  </a:lnTo>
                  <a:lnTo>
                    <a:pt x="16104" y="81306"/>
                  </a:lnTo>
                  <a:lnTo>
                    <a:pt x="16256" y="81204"/>
                  </a:lnTo>
                  <a:lnTo>
                    <a:pt x="16417" y="81092"/>
                  </a:lnTo>
                  <a:lnTo>
                    <a:pt x="16559" y="80970"/>
                  </a:lnTo>
                  <a:lnTo>
                    <a:pt x="16691" y="80848"/>
                  </a:lnTo>
                  <a:lnTo>
                    <a:pt x="16822" y="80716"/>
                  </a:lnTo>
                  <a:lnTo>
                    <a:pt x="16943" y="80583"/>
                  </a:lnTo>
                  <a:lnTo>
                    <a:pt x="17055" y="80451"/>
                  </a:lnTo>
                  <a:lnTo>
                    <a:pt x="17156" y="80308"/>
                  </a:lnTo>
                  <a:lnTo>
                    <a:pt x="17247" y="80166"/>
                  </a:lnTo>
                  <a:lnTo>
                    <a:pt x="17328" y="80013"/>
                  </a:lnTo>
                  <a:lnTo>
                    <a:pt x="17399" y="79861"/>
                  </a:lnTo>
                  <a:lnTo>
                    <a:pt x="17459" y="79708"/>
                  </a:lnTo>
                  <a:lnTo>
                    <a:pt x="17510" y="79545"/>
                  </a:lnTo>
                  <a:lnTo>
                    <a:pt x="17550" y="79382"/>
                  </a:lnTo>
                  <a:lnTo>
                    <a:pt x="17581" y="79199"/>
                  </a:lnTo>
                  <a:lnTo>
                    <a:pt x="17591" y="78995"/>
                  </a:lnTo>
                  <a:lnTo>
                    <a:pt x="17581" y="78761"/>
                  </a:lnTo>
                  <a:lnTo>
                    <a:pt x="17571" y="78639"/>
                  </a:lnTo>
                  <a:lnTo>
                    <a:pt x="17550" y="78517"/>
                  </a:lnTo>
                  <a:lnTo>
                    <a:pt x="17520" y="78384"/>
                  </a:lnTo>
                  <a:lnTo>
                    <a:pt x="17490" y="78252"/>
                  </a:lnTo>
                  <a:lnTo>
                    <a:pt x="17439" y="78110"/>
                  </a:lnTo>
                  <a:lnTo>
                    <a:pt x="17389" y="77967"/>
                  </a:lnTo>
                  <a:lnTo>
                    <a:pt x="17318" y="77814"/>
                  </a:lnTo>
                  <a:lnTo>
                    <a:pt x="17247" y="77672"/>
                  </a:lnTo>
                  <a:lnTo>
                    <a:pt x="17156" y="77519"/>
                  </a:lnTo>
                  <a:lnTo>
                    <a:pt x="17055" y="77356"/>
                  </a:lnTo>
                  <a:lnTo>
                    <a:pt x="16943" y="77204"/>
                  </a:lnTo>
                  <a:lnTo>
                    <a:pt x="16812" y="77041"/>
                  </a:lnTo>
                  <a:lnTo>
                    <a:pt x="16670" y="76888"/>
                  </a:lnTo>
                  <a:lnTo>
                    <a:pt x="16509" y="76725"/>
                  </a:lnTo>
                  <a:lnTo>
                    <a:pt x="16337" y="76562"/>
                  </a:lnTo>
                  <a:lnTo>
                    <a:pt x="16144" y="76389"/>
                  </a:lnTo>
                  <a:lnTo>
                    <a:pt x="15932" y="76226"/>
                  </a:lnTo>
                  <a:lnTo>
                    <a:pt x="15699" y="76063"/>
                  </a:lnTo>
                  <a:lnTo>
                    <a:pt x="15457" y="75890"/>
                  </a:lnTo>
                  <a:lnTo>
                    <a:pt x="15183" y="75728"/>
                  </a:lnTo>
                  <a:lnTo>
                    <a:pt x="14900" y="75565"/>
                  </a:lnTo>
                  <a:lnTo>
                    <a:pt x="14597" y="75402"/>
                  </a:lnTo>
                  <a:lnTo>
                    <a:pt x="14263" y="75229"/>
                  </a:lnTo>
                  <a:lnTo>
                    <a:pt x="13909" y="75066"/>
                  </a:lnTo>
                  <a:lnTo>
                    <a:pt x="13605" y="74944"/>
                  </a:lnTo>
                  <a:lnTo>
                    <a:pt x="13312" y="74822"/>
                  </a:lnTo>
                  <a:lnTo>
                    <a:pt x="13019" y="74730"/>
                  </a:lnTo>
                  <a:lnTo>
                    <a:pt x="12736" y="74638"/>
                  </a:lnTo>
                  <a:lnTo>
                    <a:pt x="12452" y="74567"/>
                  </a:lnTo>
                  <a:lnTo>
                    <a:pt x="12189" y="74516"/>
                  </a:lnTo>
                  <a:lnTo>
                    <a:pt x="11926" y="74475"/>
                  </a:lnTo>
                  <a:lnTo>
                    <a:pt x="11674" y="74445"/>
                  </a:lnTo>
                  <a:lnTo>
                    <a:pt x="11421" y="74425"/>
                  </a:lnTo>
                  <a:lnTo>
                    <a:pt x="11178" y="74414"/>
                  </a:lnTo>
                  <a:lnTo>
                    <a:pt x="10945" y="74425"/>
                  </a:lnTo>
                  <a:lnTo>
                    <a:pt x="10723" y="74435"/>
                  </a:lnTo>
                  <a:lnTo>
                    <a:pt x="10500" y="74465"/>
                  </a:lnTo>
                  <a:lnTo>
                    <a:pt x="10288" y="74506"/>
                  </a:lnTo>
                  <a:lnTo>
                    <a:pt x="10075" y="74547"/>
                  </a:lnTo>
                  <a:lnTo>
                    <a:pt x="9873" y="74598"/>
                  </a:lnTo>
                  <a:lnTo>
                    <a:pt x="9681" y="74669"/>
                  </a:lnTo>
                  <a:lnTo>
                    <a:pt x="9489" y="74730"/>
                  </a:lnTo>
                  <a:lnTo>
                    <a:pt x="9307" y="74811"/>
                  </a:lnTo>
                  <a:lnTo>
                    <a:pt x="9135" y="74893"/>
                  </a:lnTo>
                  <a:lnTo>
                    <a:pt x="8963" y="74984"/>
                  </a:lnTo>
                  <a:lnTo>
                    <a:pt x="8801" y="75086"/>
                  </a:lnTo>
                  <a:lnTo>
                    <a:pt x="8639" y="75188"/>
                  </a:lnTo>
                  <a:lnTo>
                    <a:pt x="8487" y="75290"/>
                  </a:lnTo>
                  <a:lnTo>
                    <a:pt x="8346" y="75402"/>
                  </a:lnTo>
                  <a:lnTo>
                    <a:pt x="8204" y="75514"/>
                  </a:lnTo>
                  <a:lnTo>
                    <a:pt x="7941" y="75758"/>
                  </a:lnTo>
                  <a:lnTo>
                    <a:pt x="7698" y="76002"/>
                  </a:lnTo>
                  <a:lnTo>
                    <a:pt x="7476" y="76257"/>
                  </a:lnTo>
                  <a:lnTo>
                    <a:pt x="7334" y="76430"/>
                  </a:lnTo>
                  <a:lnTo>
                    <a:pt x="7203" y="76623"/>
                  </a:lnTo>
                  <a:lnTo>
                    <a:pt x="7071" y="76817"/>
                  </a:lnTo>
                  <a:lnTo>
                    <a:pt x="6940" y="77020"/>
                  </a:lnTo>
                  <a:lnTo>
                    <a:pt x="6828" y="76766"/>
                  </a:lnTo>
                  <a:lnTo>
                    <a:pt x="6717" y="76501"/>
                  </a:lnTo>
                  <a:lnTo>
                    <a:pt x="6616" y="76226"/>
                  </a:lnTo>
                  <a:lnTo>
                    <a:pt x="6515" y="75941"/>
                  </a:lnTo>
                  <a:lnTo>
                    <a:pt x="6424" y="75646"/>
                  </a:lnTo>
                  <a:lnTo>
                    <a:pt x="6333" y="75341"/>
                  </a:lnTo>
                  <a:lnTo>
                    <a:pt x="6252" y="75015"/>
                  </a:lnTo>
                  <a:lnTo>
                    <a:pt x="6171" y="74689"/>
                  </a:lnTo>
                  <a:lnTo>
                    <a:pt x="6100" y="74343"/>
                  </a:lnTo>
                  <a:lnTo>
                    <a:pt x="6039" y="73987"/>
                  </a:lnTo>
                  <a:lnTo>
                    <a:pt x="5979" y="73620"/>
                  </a:lnTo>
                  <a:lnTo>
                    <a:pt x="5938" y="73244"/>
                  </a:lnTo>
                  <a:lnTo>
                    <a:pt x="5888" y="72857"/>
                  </a:lnTo>
                  <a:lnTo>
                    <a:pt x="5857" y="72450"/>
                  </a:lnTo>
                  <a:lnTo>
                    <a:pt x="5827" y="72032"/>
                  </a:lnTo>
                  <a:lnTo>
                    <a:pt x="5807" y="71605"/>
                  </a:lnTo>
                  <a:lnTo>
                    <a:pt x="5797" y="70902"/>
                  </a:lnTo>
                  <a:lnTo>
                    <a:pt x="5797" y="70230"/>
                  </a:lnTo>
                  <a:lnTo>
                    <a:pt x="5817" y="69579"/>
                  </a:lnTo>
                  <a:lnTo>
                    <a:pt x="5847" y="68958"/>
                  </a:lnTo>
                  <a:lnTo>
                    <a:pt x="5888" y="68357"/>
                  </a:lnTo>
                  <a:lnTo>
                    <a:pt x="5948" y="67777"/>
                  </a:lnTo>
                  <a:lnTo>
                    <a:pt x="6019" y="67227"/>
                  </a:lnTo>
                  <a:lnTo>
                    <a:pt x="6110" y="66698"/>
                  </a:lnTo>
                  <a:lnTo>
                    <a:pt x="6201" y="66189"/>
                  </a:lnTo>
                  <a:lnTo>
                    <a:pt x="6312" y="65701"/>
                  </a:lnTo>
                  <a:lnTo>
                    <a:pt x="6424" y="65242"/>
                  </a:lnTo>
                  <a:lnTo>
                    <a:pt x="6555" y="64795"/>
                  </a:lnTo>
                  <a:lnTo>
                    <a:pt x="6687" y="64377"/>
                  </a:lnTo>
                  <a:lnTo>
                    <a:pt x="6838" y="63970"/>
                  </a:lnTo>
                  <a:lnTo>
                    <a:pt x="6990" y="63593"/>
                  </a:lnTo>
                  <a:lnTo>
                    <a:pt x="7142" y="63227"/>
                  </a:lnTo>
                  <a:lnTo>
                    <a:pt x="7334" y="63369"/>
                  </a:lnTo>
                  <a:lnTo>
                    <a:pt x="7506" y="63492"/>
                  </a:lnTo>
                  <a:lnTo>
                    <a:pt x="7688" y="63603"/>
                  </a:lnTo>
                  <a:lnTo>
                    <a:pt x="7860" y="63705"/>
                  </a:lnTo>
                  <a:lnTo>
                    <a:pt x="8022" y="63797"/>
                  </a:lnTo>
                  <a:lnTo>
                    <a:pt x="8174" y="63868"/>
                  </a:lnTo>
                  <a:lnTo>
                    <a:pt x="8477" y="64000"/>
                  </a:lnTo>
                  <a:lnTo>
                    <a:pt x="8690" y="64072"/>
                  </a:lnTo>
                  <a:lnTo>
                    <a:pt x="8902" y="64143"/>
                  </a:lnTo>
                  <a:lnTo>
                    <a:pt x="9124" y="64194"/>
                  </a:lnTo>
                  <a:lnTo>
                    <a:pt x="9347" y="64245"/>
                  </a:lnTo>
                  <a:lnTo>
                    <a:pt x="9570" y="64286"/>
                  </a:lnTo>
                  <a:lnTo>
                    <a:pt x="9792" y="64306"/>
                  </a:lnTo>
                  <a:lnTo>
                    <a:pt x="10015" y="64326"/>
                  </a:lnTo>
                  <a:lnTo>
                    <a:pt x="10460" y="64326"/>
                  </a:lnTo>
                  <a:lnTo>
                    <a:pt x="10682" y="64306"/>
                  </a:lnTo>
                  <a:lnTo>
                    <a:pt x="10905" y="64286"/>
                  </a:lnTo>
                  <a:lnTo>
                    <a:pt x="11127" y="64255"/>
                  </a:lnTo>
                  <a:lnTo>
                    <a:pt x="11350" y="64214"/>
                  </a:lnTo>
                  <a:lnTo>
                    <a:pt x="11572" y="64163"/>
                  </a:lnTo>
                  <a:lnTo>
                    <a:pt x="11795" y="64092"/>
                  </a:lnTo>
                  <a:lnTo>
                    <a:pt x="12007" y="64021"/>
                  </a:lnTo>
                  <a:lnTo>
                    <a:pt x="12220" y="63950"/>
                  </a:lnTo>
                  <a:lnTo>
                    <a:pt x="12442" y="63858"/>
                  </a:lnTo>
                  <a:lnTo>
                    <a:pt x="12655" y="63756"/>
                  </a:lnTo>
                  <a:lnTo>
                    <a:pt x="12857" y="63654"/>
                  </a:lnTo>
                  <a:lnTo>
                    <a:pt x="13069" y="63532"/>
                  </a:lnTo>
                  <a:lnTo>
                    <a:pt x="13272" y="63410"/>
                  </a:lnTo>
                  <a:lnTo>
                    <a:pt x="13464" y="63278"/>
                  </a:lnTo>
                  <a:lnTo>
                    <a:pt x="13666" y="63135"/>
                  </a:lnTo>
                  <a:lnTo>
                    <a:pt x="13858" y="62983"/>
                  </a:lnTo>
                  <a:lnTo>
                    <a:pt x="14040" y="62820"/>
                  </a:lnTo>
                  <a:lnTo>
                    <a:pt x="14233" y="62657"/>
                  </a:lnTo>
                  <a:lnTo>
                    <a:pt x="14405" y="62474"/>
                  </a:lnTo>
                  <a:lnTo>
                    <a:pt x="14587" y="62290"/>
                  </a:lnTo>
                  <a:lnTo>
                    <a:pt x="14749" y="62097"/>
                  </a:lnTo>
                  <a:lnTo>
                    <a:pt x="14910" y="61903"/>
                  </a:lnTo>
                  <a:lnTo>
                    <a:pt x="15072" y="61690"/>
                  </a:lnTo>
                  <a:lnTo>
                    <a:pt x="15204" y="61496"/>
                  </a:lnTo>
                  <a:lnTo>
                    <a:pt x="15325" y="61303"/>
                  </a:lnTo>
                  <a:lnTo>
                    <a:pt x="15426" y="61109"/>
                  </a:lnTo>
                  <a:lnTo>
                    <a:pt x="15517" y="60916"/>
                  </a:lnTo>
                  <a:lnTo>
                    <a:pt x="15588" y="60723"/>
                  </a:lnTo>
                  <a:lnTo>
                    <a:pt x="15649" y="60529"/>
                  </a:lnTo>
                  <a:lnTo>
                    <a:pt x="15689" y="60346"/>
                  </a:lnTo>
                  <a:lnTo>
                    <a:pt x="15709" y="60163"/>
                  </a:lnTo>
                  <a:lnTo>
                    <a:pt x="15720" y="59979"/>
                  </a:lnTo>
                  <a:lnTo>
                    <a:pt x="15720" y="59796"/>
                  </a:lnTo>
                  <a:lnTo>
                    <a:pt x="15689" y="59623"/>
                  </a:lnTo>
                  <a:lnTo>
                    <a:pt x="15659" y="59450"/>
                  </a:lnTo>
                  <a:lnTo>
                    <a:pt x="15598" y="59277"/>
                  </a:lnTo>
                  <a:lnTo>
                    <a:pt x="15527" y="59114"/>
                  </a:lnTo>
                  <a:lnTo>
                    <a:pt x="15446" y="58962"/>
                  </a:lnTo>
                  <a:lnTo>
                    <a:pt x="15345" y="58809"/>
                  </a:lnTo>
                  <a:lnTo>
                    <a:pt x="15264" y="58707"/>
                  </a:lnTo>
                  <a:lnTo>
                    <a:pt x="15183" y="58615"/>
                  </a:lnTo>
                  <a:lnTo>
                    <a:pt x="15103" y="58524"/>
                  </a:lnTo>
                  <a:lnTo>
                    <a:pt x="15011" y="58442"/>
                  </a:lnTo>
                  <a:lnTo>
                    <a:pt x="14910" y="58361"/>
                  </a:lnTo>
                  <a:lnTo>
                    <a:pt x="14809" y="58290"/>
                  </a:lnTo>
                  <a:lnTo>
                    <a:pt x="14708" y="58218"/>
                  </a:lnTo>
                  <a:lnTo>
                    <a:pt x="14597" y="58157"/>
                  </a:lnTo>
                  <a:lnTo>
                    <a:pt x="14354" y="58045"/>
                  </a:lnTo>
                  <a:lnTo>
                    <a:pt x="14101" y="57944"/>
                  </a:lnTo>
                  <a:lnTo>
                    <a:pt x="13838" y="57862"/>
                  </a:lnTo>
                  <a:lnTo>
                    <a:pt x="13565" y="57811"/>
                  </a:lnTo>
                  <a:lnTo>
                    <a:pt x="13272" y="57770"/>
                  </a:lnTo>
                  <a:lnTo>
                    <a:pt x="12968" y="57750"/>
                  </a:lnTo>
                  <a:lnTo>
                    <a:pt x="12655" y="57750"/>
                  </a:lnTo>
                  <a:lnTo>
                    <a:pt x="12341" y="57770"/>
                  </a:lnTo>
                  <a:lnTo>
                    <a:pt x="12017" y="57811"/>
                  </a:lnTo>
                  <a:lnTo>
                    <a:pt x="11694" y="57872"/>
                  </a:lnTo>
                  <a:lnTo>
                    <a:pt x="11360" y="57954"/>
                  </a:lnTo>
                  <a:lnTo>
                    <a:pt x="11026" y="58066"/>
                  </a:lnTo>
                  <a:lnTo>
                    <a:pt x="10864" y="58127"/>
                  </a:lnTo>
                  <a:lnTo>
                    <a:pt x="10672" y="58198"/>
                  </a:lnTo>
                  <a:lnTo>
                    <a:pt x="10460" y="58300"/>
                  </a:lnTo>
                  <a:lnTo>
                    <a:pt x="10237" y="58402"/>
                  </a:lnTo>
                  <a:lnTo>
                    <a:pt x="9994" y="58534"/>
                  </a:lnTo>
                  <a:lnTo>
                    <a:pt x="9742" y="58687"/>
                  </a:lnTo>
                  <a:lnTo>
                    <a:pt x="9468" y="58860"/>
                  </a:lnTo>
                  <a:lnTo>
                    <a:pt x="9195" y="59063"/>
                  </a:lnTo>
                  <a:lnTo>
                    <a:pt x="8912" y="59277"/>
                  </a:lnTo>
                  <a:lnTo>
                    <a:pt x="8629" y="59532"/>
                  </a:lnTo>
                  <a:lnTo>
                    <a:pt x="8336" y="59806"/>
                  </a:lnTo>
                  <a:lnTo>
                    <a:pt x="8042" y="60102"/>
                  </a:lnTo>
                  <a:lnTo>
                    <a:pt x="7749" y="60438"/>
                  </a:lnTo>
                  <a:lnTo>
                    <a:pt x="7456" y="60804"/>
                  </a:lnTo>
                  <a:lnTo>
                    <a:pt x="7314" y="60997"/>
                  </a:lnTo>
                  <a:lnTo>
                    <a:pt x="7172" y="61201"/>
                  </a:lnTo>
                  <a:lnTo>
                    <a:pt x="7031" y="61415"/>
                  </a:lnTo>
                  <a:lnTo>
                    <a:pt x="6889" y="61639"/>
                  </a:lnTo>
                  <a:lnTo>
                    <a:pt x="6717" y="61405"/>
                  </a:lnTo>
                  <a:lnTo>
                    <a:pt x="6535" y="61160"/>
                  </a:lnTo>
                  <a:lnTo>
                    <a:pt x="6373" y="60906"/>
                  </a:lnTo>
                  <a:lnTo>
                    <a:pt x="6211" y="60631"/>
                  </a:lnTo>
                  <a:lnTo>
                    <a:pt x="6060" y="60346"/>
                  </a:lnTo>
                  <a:lnTo>
                    <a:pt x="5918" y="60051"/>
                  </a:lnTo>
                  <a:lnTo>
                    <a:pt x="5776" y="59745"/>
                  </a:lnTo>
                  <a:lnTo>
                    <a:pt x="5645" y="59420"/>
                  </a:lnTo>
                  <a:lnTo>
                    <a:pt x="5524" y="59084"/>
                  </a:lnTo>
                  <a:lnTo>
                    <a:pt x="5412" y="58738"/>
                  </a:lnTo>
                  <a:lnTo>
                    <a:pt x="5301" y="58381"/>
                  </a:lnTo>
                  <a:lnTo>
                    <a:pt x="5200" y="58005"/>
                  </a:lnTo>
                  <a:lnTo>
                    <a:pt x="5099" y="57618"/>
                  </a:lnTo>
                  <a:lnTo>
                    <a:pt x="5018" y="57231"/>
                  </a:lnTo>
                  <a:lnTo>
                    <a:pt x="4937" y="56824"/>
                  </a:lnTo>
                  <a:lnTo>
                    <a:pt x="4866" y="56406"/>
                  </a:lnTo>
                  <a:lnTo>
                    <a:pt x="4795" y="55979"/>
                  </a:lnTo>
                  <a:lnTo>
                    <a:pt x="4745" y="55531"/>
                  </a:lnTo>
                  <a:lnTo>
                    <a:pt x="4694" y="55083"/>
                  </a:lnTo>
                  <a:lnTo>
                    <a:pt x="4654" y="54625"/>
                  </a:lnTo>
                  <a:lnTo>
                    <a:pt x="4613" y="54147"/>
                  </a:lnTo>
                  <a:lnTo>
                    <a:pt x="4593" y="53668"/>
                  </a:lnTo>
                  <a:lnTo>
                    <a:pt x="4573" y="53179"/>
                  </a:lnTo>
                  <a:lnTo>
                    <a:pt x="4563" y="52670"/>
                  </a:lnTo>
                  <a:lnTo>
                    <a:pt x="4563" y="52161"/>
                  </a:lnTo>
                  <a:lnTo>
                    <a:pt x="4563" y="51642"/>
                  </a:lnTo>
                  <a:lnTo>
                    <a:pt x="4583" y="51103"/>
                  </a:lnTo>
                  <a:lnTo>
                    <a:pt x="4603" y="50563"/>
                  </a:lnTo>
                  <a:lnTo>
                    <a:pt x="4633" y="50014"/>
                  </a:lnTo>
                  <a:lnTo>
                    <a:pt x="4664" y="49454"/>
                  </a:lnTo>
                  <a:lnTo>
                    <a:pt x="4714" y="48884"/>
                  </a:lnTo>
                  <a:lnTo>
                    <a:pt x="4765" y="48303"/>
                  </a:lnTo>
                  <a:lnTo>
                    <a:pt x="4846" y="47591"/>
                  </a:lnTo>
                  <a:lnTo>
                    <a:pt x="4947" y="46919"/>
                  </a:lnTo>
                  <a:lnTo>
                    <a:pt x="5058" y="46267"/>
                  </a:lnTo>
                  <a:lnTo>
                    <a:pt x="5190" y="45636"/>
                  </a:lnTo>
                  <a:lnTo>
                    <a:pt x="5341" y="45046"/>
                  </a:lnTo>
                  <a:lnTo>
                    <a:pt x="5503" y="44476"/>
                  </a:lnTo>
                  <a:lnTo>
                    <a:pt x="5675" y="43936"/>
                  </a:lnTo>
                  <a:lnTo>
                    <a:pt x="5857" y="43417"/>
                  </a:lnTo>
                  <a:lnTo>
                    <a:pt x="6060" y="42918"/>
                  </a:lnTo>
                  <a:lnTo>
                    <a:pt x="6272" y="42450"/>
                  </a:lnTo>
                  <a:lnTo>
                    <a:pt x="6484" y="42012"/>
                  </a:lnTo>
                  <a:lnTo>
                    <a:pt x="6717" y="41595"/>
                  </a:lnTo>
                  <a:lnTo>
                    <a:pt x="6960" y="41188"/>
                  </a:lnTo>
                  <a:lnTo>
                    <a:pt x="7203" y="40811"/>
                  </a:lnTo>
                  <a:lnTo>
                    <a:pt x="7456" y="40465"/>
                  </a:lnTo>
                  <a:lnTo>
                    <a:pt x="7718" y="40129"/>
                  </a:lnTo>
                  <a:lnTo>
                    <a:pt x="8012" y="40251"/>
                  </a:lnTo>
                  <a:lnTo>
                    <a:pt x="8315" y="40373"/>
                  </a:lnTo>
                  <a:lnTo>
                    <a:pt x="8619" y="40475"/>
                  </a:lnTo>
                  <a:lnTo>
                    <a:pt x="8932" y="40567"/>
                  </a:lnTo>
                  <a:lnTo>
                    <a:pt x="9246" y="40648"/>
                  </a:lnTo>
                  <a:lnTo>
                    <a:pt x="9570" y="40719"/>
                  </a:lnTo>
                  <a:lnTo>
                    <a:pt x="9893" y="40780"/>
                  </a:lnTo>
                  <a:lnTo>
                    <a:pt x="10217" y="40821"/>
                  </a:lnTo>
                  <a:lnTo>
                    <a:pt x="10541" y="40862"/>
                  </a:lnTo>
                  <a:lnTo>
                    <a:pt x="10874" y="40892"/>
                  </a:lnTo>
                  <a:lnTo>
                    <a:pt x="11208" y="40903"/>
                  </a:lnTo>
                  <a:lnTo>
                    <a:pt x="11542" y="40913"/>
                  </a:lnTo>
                  <a:lnTo>
                    <a:pt x="11876" y="40913"/>
                  </a:lnTo>
                  <a:lnTo>
                    <a:pt x="12210" y="40903"/>
                  </a:lnTo>
                  <a:lnTo>
                    <a:pt x="12543" y="40882"/>
                  </a:lnTo>
                  <a:lnTo>
                    <a:pt x="12877" y="40852"/>
                  </a:lnTo>
                  <a:lnTo>
                    <a:pt x="13211" y="40821"/>
                  </a:lnTo>
                  <a:lnTo>
                    <a:pt x="13535" y="40770"/>
                  </a:lnTo>
                  <a:lnTo>
                    <a:pt x="13868" y="40719"/>
                  </a:lnTo>
                  <a:lnTo>
                    <a:pt x="14192" y="40658"/>
                  </a:lnTo>
                  <a:lnTo>
                    <a:pt x="14526" y="40597"/>
                  </a:lnTo>
                  <a:lnTo>
                    <a:pt x="14840" y="40526"/>
                  </a:lnTo>
                  <a:lnTo>
                    <a:pt x="15163" y="40445"/>
                  </a:lnTo>
                  <a:lnTo>
                    <a:pt x="15477" y="40353"/>
                  </a:lnTo>
                  <a:lnTo>
                    <a:pt x="15790" y="40261"/>
                  </a:lnTo>
                  <a:lnTo>
                    <a:pt x="16094" y="40160"/>
                  </a:lnTo>
                  <a:lnTo>
                    <a:pt x="16387" y="40058"/>
                  </a:lnTo>
                  <a:lnTo>
                    <a:pt x="16691" y="39946"/>
                  </a:lnTo>
                  <a:lnTo>
                    <a:pt x="16974" y="39824"/>
                  </a:lnTo>
                  <a:lnTo>
                    <a:pt x="17257" y="39701"/>
                  </a:lnTo>
                  <a:lnTo>
                    <a:pt x="17530" y="39579"/>
                  </a:lnTo>
                  <a:lnTo>
                    <a:pt x="17803" y="39447"/>
                  </a:lnTo>
                  <a:lnTo>
                    <a:pt x="18046" y="39315"/>
                  </a:lnTo>
                  <a:lnTo>
                    <a:pt x="18248" y="39182"/>
                  </a:lnTo>
                  <a:lnTo>
                    <a:pt x="18441" y="39050"/>
                  </a:lnTo>
                  <a:lnTo>
                    <a:pt x="18592" y="38918"/>
                  </a:lnTo>
                  <a:lnTo>
                    <a:pt x="18724" y="38775"/>
                  </a:lnTo>
                  <a:lnTo>
                    <a:pt x="18835" y="38643"/>
                  </a:lnTo>
                  <a:lnTo>
                    <a:pt x="18916" y="38510"/>
                  </a:lnTo>
                  <a:lnTo>
                    <a:pt x="18987" y="38378"/>
                  </a:lnTo>
                  <a:lnTo>
                    <a:pt x="19037" y="38256"/>
                  </a:lnTo>
                  <a:lnTo>
                    <a:pt x="19068" y="38134"/>
                  </a:lnTo>
                  <a:lnTo>
                    <a:pt x="19088" y="38012"/>
                  </a:lnTo>
                  <a:lnTo>
                    <a:pt x="19098" y="37900"/>
                  </a:lnTo>
                  <a:lnTo>
                    <a:pt x="19098" y="37788"/>
                  </a:lnTo>
                  <a:lnTo>
                    <a:pt x="19088" y="37696"/>
                  </a:lnTo>
                  <a:lnTo>
                    <a:pt x="19078" y="37594"/>
                  </a:lnTo>
                  <a:lnTo>
                    <a:pt x="19058" y="37513"/>
                  </a:lnTo>
                  <a:lnTo>
                    <a:pt x="19017" y="37401"/>
                  </a:lnTo>
                  <a:lnTo>
                    <a:pt x="18967" y="37289"/>
                  </a:lnTo>
                  <a:lnTo>
                    <a:pt x="18906" y="37177"/>
                  </a:lnTo>
                  <a:lnTo>
                    <a:pt x="18835" y="37075"/>
                  </a:lnTo>
                  <a:lnTo>
                    <a:pt x="18754" y="36963"/>
                  </a:lnTo>
                  <a:lnTo>
                    <a:pt x="18673" y="36871"/>
                  </a:lnTo>
                  <a:lnTo>
                    <a:pt x="18572" y="36770"/>
                  </a:lnTo>
                  <a:lnTo>
                    <a:pt x="18461" y="36678"/>
                  </a:lnTo>
                  <a:lnTo>
                    <a:pt x="18349" y="36586"/>
                  </a:lnTo>
                  <a:lnTo>
                    <a:pt x="18228" y="36495"/>
                  </a:lnTo>
                  <a:lnTo>
                    <a:pt x="18086" y="36413"/>
                  </a:lnTo>
                  <a:lnTo>
                    <a:pt x="17955" y="36332"/>
                  </a:lnTo>
                  <a:lnTo>
                    <a:pt x="17803" y="36261"/>
                  </a:lnTo>
                  <a:lnTo>
                    <a:pt x="17652" y="36189"/>
                  </a:lnTo>
                  <a:lnTo>
                    <a:pt x="17490" y="36118"/>
                  </a:lnTo>
                  <a:lnTo>
                    <a:pt x="17318" y="36057"/>
                  </a:lnTo>
                  <a:lnTo>
                    <a:pt x="16964" y="35945"/>
                  </a:lnTo>
                  <a:lnTo>
                    <a:pt x="16579" y="35843"/>
                  </a:lnTo>
                  <a:lnTo>
                    <a:pt x="16185" y="35772"/>
                  </a:lnTo>
                  <a:lnTo>
                    <a:pt x="15760" y="35711"/>
                  </a:lnTo>
                  <a:lnTo>
                    <a:pt x="15335" y="35680"/>
                  </a:lnTo>
                  <a:lnTo>
                    <a:pt x="14880" y="35660"/>
                  </a:lnTo>
                  <a:lnTo>
                    <a:pt x="14425" y="35670"/>
                  </a:lnTo>
                  <a:lnTo>
                    <a:pt x="13960" y="35701"/>
                  </a:lnTo>
                  <a:lnTo>
                    <a:pt x="13707" y="35731"/>
                  </a:lnTo>
                  <a:lnTo>
                    <a:pt x="13423" y="35762"/>
                  </a:lnTo>
                  <a:lnTo>
                    <a:pt x="13110" y="35823"/>
                  </a:lnTo>
                  <a:lnTo>
                    <a:pt x="12766" y="35884"/>
                  </a:lnTo>
                  <a:lnTo>
                    <a:pt x="12392" y="35976"/>
                  </a:lnTo>
                  <a:lnTo>
                    <a:pt x="11997" y="36088"/>
                  </a:lnTo>
                  <a:lnTo>
                    <a:pt x="11593" y="36220"/>
                  </a:lnTo>
                  <a:lnTo>
                    <a:pt x="11158" y="36383"/>
                  </a:lnTo>
                  <a:lnTo>
                    <a:pt x="10713" y="36576"/>
                  </a:lnTo>
                  <a:lnTo>
                    <a:pt x="10490" y="36678"/>
                  </a:lnTo>
                  <a:lnTo>
                    <a:pt x="10257" y="36790"/>
                  </a:lnTo>
                  <a:lnTo>
                    <a:pt x="10025" y="36912"/>
                  </a:lnTo>
                  <a:lnTo>
                    <a:pt x="9792" y="37045"/>
                  </a:lnTo>
                  <a:lnTo>
                    <a:pt x="9559" y="37187"/>
                  </a:lnTo>
                  <a:lnTo>
                    <a:pt x="9327" y="37340"/>
                  </a:lnTo>
                  <a:lnTo>
                    <a:pt x="9094" y="37492"/>
                  </a:lnTo>
                  <a:lnTo>
                    <a:pt x="8862" y="37665"/>
                  </a:lnTo>
                  <a:lnTo>
                    <a:pt x="8629" y="37839"/>
                  </a:lnTo>
                  <a:lnTo>
                    <a:pt x="8396" y="38032"/>
                  </a:lnTo>
                  <a:lnTo>
                    <a:pt x="8164" y="38236"/>
                  </a:lnTo>
                  <a:lnTo>
                    <a:pt x="7931" y="38439"/>
                  </a:lnTo>
                  <a:lnTo>
                    <a:pt x="7708" y="38663"/>
                  </a:lnTo>
                  <a:lnTo>
                    <a:pt x="7476" y="38897"/>
                  </a:lnTo>
                  <a:lnTo>
                    <a:pt x="7253" y="38755"/>
                  </a:lnTo>
                  <a:lnTo>
                    <a:pt x="7041" y="38602"/>
                  </a:lnTo>
                  <a:lnTo>
                    <a:pt x="6828" y="38439"/>
                  </a:lnTo>
                  <a:lnTo>
                    <a:pt x="6626" y="38266"/>
                  </a:lnTo>
                  <a:lnTo>
                    <a:pt x="6424" y="38083"/>
                  </a:lnTo>
                  <a:lnTo>
                    <a:pt x="6242" y="37900"/>
                  </a:lnTo>
                  <a:lnTo>
                    <a:pt x="6060" y="37696"/>
                  </a:lnTo>
                  <a:lnTo>
                    <a:pt x="5888" y="37482"/>
                  </a:lnTo>
                  <a:lnTo>
                    <a:pt x="5726" y="37268"/>
                  </a:lnTo>
                  <a:lnTo>
                    <a:pt x="5574" y="37045"/>
                  </a:lnTo>
                  <a:lnTo>
                    <a:pt x="5432" y="36810"/>
                  </a:lnTo>
                  <a:lnTo>
                    <a:pt x="5301" y="36566"/>
                  </a:lnTo>
                  <a:lnTo>
                    <a:pt x="5169" y="36312"/>
                  </a:lnTo>
                  <a:lnTo>
                    <a:pt x="5058" y="36047"/>
                  </a:lnTo>
                  <a:lnTo>
                    <a:pt x="4947" y="35772"/>
                  </a:lnTo>
                  <a:lnTo>
                    <a:pt x="4846" y="35497"/>
                  </a:lnTo>
                  <a:lnTo>
                    <a:pt x="4755" y="35212"/>
                  </a:lnTo>
                  <a:lnTo>
                    <a:pt x="4674" y="34917"/>
                  </a:lnTo>
                  <a:lnTo>
                    <a:pt x="4593" y="34612"/>
                  </a:lnTo>
                  <a:lnTo>
                    <a:pt x="4532" y="34296"/>
                  </a:lnTo>
                  <a:lnTo>
                    <a:pt x="4472" y="33980"/>
                  </a:lnTo>
                  <a:lnTo>
                    <a:pt x="4421" y="33655"/>
                  </a:lnTo>
                  <a:lnTo>
                    <a:pt x="4391" y="33319"/>
                  </a:lnTo>
                  <a:lnTo>
                    <a:pt x="4360" y="32973"/>
                  </a:lnTo>
                  <a:lnTo>
                    <a:pt x="4340" y="32616"/>
                  </a:lnTo>
                  <a:lnTo>
                    <a:pt x="4320" y="32260"/>
                  </a:lnTo>
                  <a:lnTo>
                    <a:pt x="4320" y="31894"/>
                  </a:lnTo>
                  <a:lnTo>
                    <a:pt x="4330" y="31517"/>
                  </a:lnTo>
                  <a:lnTo>
                    <a:pt x="4340" y="31130"/>
                  </a:lnTo>
                  <a:lnTo>
                    <a:pt x="4360" y="30743"/>
                  </a:lnTo>
                  <a:lnTo>
                    <a:pt x="4391" y="30346"/>
                  </a:lnTo>
                  <a:lnTo>
                    <a:pt x="4441" y="29939"/>
                  </a:lnTo>
                  <a:lnTo>
                    <a:pt x="4492" y="29522"/>
                  </a:lnTo>
                  <a:lnTo>
                    <a:pt x="4542" y="29104"/>
                  </a:lnTo>
                  <a:lnTo>
                    <a:pt x="4684" y="28259"/>
                  </a:lnTo>
                  <a:lnTo>
                    <a:pt x="4826" y="27445"/>
                  </a:lnTo>
                  <a:lnTo>
                    <a:pt x="4977" y="26661"/>
                  </a:lnTo>
                  <a:lnTo>
                    <a:pt x="5149" y="25898"/>
                  </a:lnTo>
                  <a:lnTo>
                    <a:pt x="5321" y="25155"/>
                  </a:lnTo>
                  <a:lnTo>
                    <a:pt x="5503" y="24442"/>
                  </a:lnTo>
                  <a:lnTo>
                    <a:pt x="5706" y="23750"/>
                  </a:lnTo>
                  <a:lnTo>
                    <a:pt x="5898" y="23088"/>
                  </a:lnTo>
                  <a:lnTo>
                    <a:pt x="6110" y="22447"/>
                  </a:lnTo>
                  <a:lnTo>
                    <a:pt x="6323" y="21836"/>
                  </a:lnTo>
                  <a:lnTo>
                    <a:pt x="6545" y="21246"/>
                  </a:lnTo>
                  <a:lnTo>
                    <a:pt x="6778" y="20686"/>
                  </a:lnTo>
                  <a:lnTo>
                    <a:pt x="7010" y="20146"/>
                  </a:lnTo>
                  <a:lnTo>
                    <a:pt x="7243" y="19627"/>
                  </a:lnTo>
                  <a:lnTo>
                    <a:pt x="7486" y="19138"/>
                  </a:lnTo>
                  <a:lnTo>
                    <a:pt x="7739" y="18680"/>
                  </a:lnTo>
                  <a:lnTo>
                    <a:pt x="8002" y="18701"/>
                  </a:lnTo>
                  <a:lnTo>
                    <a:pt x="8265" y="18721"/>
                  </a:lnTo>
                  <a:lnTo>
                    <a:pt x="8528" y="18731"/>
                  </a:lnTo>
                  <a:lnTo>
                    <a:pt x="9307" y="18731"/>
                  </a:lnTo>
                  <a:lnTo>
                    <a:pt x="9559" y="18711"/>
                  </a:lnTo>
                  <a:lnTo>
                    <a:pt x="9812" y="18690"/>
                  </a:lnTo>
                  <a:lnTo>
                    <a:pt x="10308" y="18640"/>
                  </a:lnTo>
                  <a:lnTo>
                    <a:pt x="10793" y="18558"/>
                  </a:lnTo>
                  <a:lnTo>
                    <a:pt x="11259" y="18467"/>
                  </a:lnTo>
                  <a:lnTo>
                    <a:pt x="11714" y="18344"/>
                  </a:lnTo>
                  <a:lnTo>
                    <a:pt x="12149" y="18212"/>
                  </a:lnTo>
                  <a:lnTo>
                    <a:pt x="12554" y="18059"/>
                  </a:lnTo>
                  <a:lnTo>
                    <a:pt x="12938" y="17886"/>
                  </a:lnTo>
                  <a:lnTo>
                    <a:pt x="13120" y="17805"/>
                  </a:lnTo>
                  <a:lnTo>
                    <a:pt x="13292" y="17713"/>
                  </a:lnTo>
                  <a:lnTo>
                    <a:pt x="13454" y="17611"/>
                  </a:lnTo>
                  <a:lnTo>
                    <a:pt x="13616" y="17520"/>
                  </a:lnTo>
                  <a:lnTo>
                    <a:pt x="13767" y="17418"/>
                  </a:lnTo>
                  <a:lnTo>
                    <a:pt x="13909" y="17316"/>
                  </a:lnTo>
                  <a:lnTo>
                    <a:pt x="14040" y="17204"/>
                  </a:lnTo>
                  <a:lnTo>
                    <a:pt x="14162" y="17092"/>
                  </a:lnTo>
                  <a:lnTo>
                    <a:pt x="14283" y="16990"/>
                  </a:lnTo>
                  <a:lnTo>
                    <a:pt x="14384" y="16868"/>
                  </a:lnTo>
                  <a:lnTo>
                    <a:pt x="14486" y="16746"/>
                  </a:lnTo>
                  <a:lnTo>
                    <a:pt x="14577" y="16624"/>
                  </a:lnTo>
                  <a:lnTo>
                    <a:pt x="14657" y="16502"/>
                  </a:lnTo>
                  <a:lnTo>
                    <a:pt x="14718" y="16369"/>
                  </a:lnTo>
                  <a:lnTo>
                    <a:pt x="14779" y="16247"/>
                  </a:lnTo>
                  <a:lnTo>
                    <a:pt x="14819" y="16115"/>
                  </a:lnTo>
                  <a:lnTo>
                    <a:pt x="14850" y="15993"/>
                  </a:lnTo>
                  <a:lnTo>
                    <a:pt x="14870" y="15860"/>
                  </a:lnTo>
                  <a:lnTo>
                    <a:pt x="14880" y="15728"/>
                  </a:lnTo>
                  <a:lnTo>
                    <a:pt x="14870" y="15606"/>
                  </a:lnTo>
                  <a:lnTo>
                    <a:pt x="14860" y="15474"/>
                  </a:lnTo>
                  <a:lnTo>
                    <a:pt x="14829" y="15352"/>
                  </a:lnTo>
                  <a:lnTo>
                    <a:pt x="14789" y="15229"/>
                  </a:lnTo>
                  <a:lnTo>
                    <a:pt x="14738" y="15107"/>
                  </a:lnTo>
                  <a:lnTo>
                    <a:pt x="14668" y="14985"/>
                  </a:lnTo>
                  <a:lnTo>
                    <a:pt x="14597" y="14873"/>
                  </a:lnTo>
                  <a:lnTo>
                    <a:pt x="14445" y="14680"/>
                  </a:lnTo>
                  <a:lnTo>
                    <a:pt x="14293" y="14496"/>
                  </a:lnTo>
                  <a:lnTo>
                    <a:pt x="14131" y="14344"/>
                  </a:lnTo>
                  <a:lnTo>
                    <a:pt x="13970" y="14191"/>
                  </a:lnTo>
                  <a:lnTo>
                    <a:pt x="13798" y="14059"/>
                  </a:lnTo>
                  <a:lnTo>
                    <a:pt x="13616" y="13947"/>
                  </a:lnTo>
                  <a:lnTo>
                    <a:pt x="13434" y="13845"/>
                  </a:lnTo>
                  <a:lnTo>
                    <a:pt x="13241" y="13763"/>
                  </a:lnTo>
                  <a:lnTo>
                    <a:pt x="13049" y="13692"/>
                  </a:lnTo>
                  <a:lnTo>
                    <a:pt x="12847" y="13641"/>
                  </a:lnTo>
                  <a:lnTo>
                    <a:pt x="12645" y="13601"/>
                  </a:lnTo>
                  <a:lnTo>
                    <a:pt x="12432" y="13580"/>
                  </a:lnTo>
                  <a:lnTo>
                    <a:pt x="12220" y="13580"/>
                  </a:lnTo>
                  <a:lnTo>
                    <a:pt x="11997" y="13590"/>
                  </a:lnTo>
                  <a:lnTo>
                    <a:pt x="11775" y="13621"/>
                  </a:lnTo>
                  <a:lnTo>
                    <a:pt x="11552" y="13672"/>
                  </a:lnTo>
                  <a:lnTo>
                    <a:pt x="11289" y="13743"/>
                  </a:lnTo>
                  <a:lnTo>
                    <a:pt x="11026" y="13835"/>
                  </a:lnTo>
                  <a:lnTo>
                    <a:pt x="10753" y="13957"/>
                  </a:lnTo>
                  <a:lnTo>
                    <a:pt x="10490" y="14099"/>
                  </a:lnTo>
                  <a:lnTo>
                    <a:pt x="10217" y="14272"/>
                  </a:lnTo>
                  <a:lnTo>
                    <a:pt x="9944" y="14456"/>
                  </a:lnTo>
                  <a:lnTo>
                    <a:pt x="9661" y="14669"/>
                  </a:lnTo>
                  <a:lnTo>
                    <a:pt x="9387" y="14904"/>
                  </a:lnTo>
                  <a:lnTo>
                    <a:pt x="9114" y="15158"/>
                  </a:lnTo>
                  <a:lnTo>
                    <a:pt x="8841" y="15443"/>
                  </a:lnTo>
                  <a:lnTo>
                    <a:pt x="8568" y="15749"/>
                  </a:lnTo>
                  <a:lnTo>
                    <a:pt x="8295" y="16074"/>
                  </a:lnTo>
                  <a:lnTo>
                    <a:pt x="8022" y="16431"/>
                  </a:lnTo>
                  <a:lnTo>
                    <a:pt x="7749" y="16807"/>
                  </a:lnTo>
                  <a:lnTo>
                    <a:pt x="7486" y="17204"/>
                  </a:lnTo>
                  <a:lnTo>
                    <a:pt x="7223" y="17622"/>
                  </a:lnTo>
                  <a:lnTo>
                    <a:pt x="6930" y="17561"/>
                  </a:lnTo>
                  <a:lnTo>
                    <a:pt x="6636" y="17489"/>
                  </a:lnTo>
                  <a:lnTo>
                    <a:pt x="6333" y="17408"/>
                  </a:lnTo>
                  <a:lnTo>
                    <a:pt x="6039" y="17316"/>
                  </a:lnTo>
                  <a:lnTo>
                    <a:pt x="5746" y="17204"/>
                  </a:lnTo>
                  <a:lnTo>
                    <a:pt x="5463" y="17082"/>
                  </a:lnTo>
                  <a:lnTo>
                    <a:pt x="5169" y="16950"/>
                  </a:lnTo>
                  <a:lnTo>
                    <a:pt x="4886" y="16797"/>
                  </a:lnTo>
                  <a:lnTo>
                    <a:pt x="4704" y="16695"/>
                  </a:lnTo>
                  <a:lnTo>
                    <a:pt x="4522" y="16583"/>
                  </a:lnTo>
                  <a:lnTo>
                    <a:pt x="4350" y="16471"/>
                  </a:lnTo>
                  <a:lnTo>
                    <a:pt x="4178" y="16349"/>
                  </a:lnTo>
                  <a:lnTo>
                    <a:pt x="4006" y="16217"/>
                  </a:lnTo>
                  <a:lnTo>
                    <a:pt x="3844" y="16084"/>
                  </a:lnTo>
                  <a:lnTo>
                    <a:pt x="3683" y="15952"/>
                  </a:lnTo>
                  <a:lnTo>
                    <a:pt x="3531" y="15810"/>
                  </a:lnTo>
                  <a:lnTo>
                    <a:pt x="3379" y="15657"/>
                  </a:lnTo>
                  <a:lnTo>
                    <a:pt x="3227" y="15504"/>
                  </a:lnTo>
                  <a:lnTo>
                    <a:pt x="3096" y="15352"/>
                  </a:lnTo>
                  <a:lnTo>
                    <a:pt x="2954" y="15189"/>
                  </a:lnTo>
                  <a:lnTo>
                    <a:pt x="2823" y="15026"/>
                  </a:lnTo>
                  <a:lnTo>
                    <a:pt x="2691" y="14853"/>
                  </a:lnTo>
                  <a:lnTo>
                    <a:pt x="2570" y="14680"/>
                  </a:lnTo>
                  <a:lnTo>
                    <a:pt x="2459" y="14496"/>
                  </a:lnTo>
                  <a:lnTo>
                    <a:pt x="2337" y="14313"/>
                  </a:lnTo>
                  <a:lnTo>
                    <a:pt x="2236" y="14120"/>
                  </a:lnTo>
                  <a:lnTo>
                    <a:pt x="2125" y="13926"/>
                  </a:lnTo>
                  <a:lnTo>
                    <a:pt x="2024" y="13723"/>
                  </a:lnTo>
                  <a:lnTo>
                    <a:pt x="1933" y="13519"/>
                  </a:lnTo>
                  <a:lnTo>
                    <a:pt x="1842" y="13305"/>
                  </a:lnTo>
                  <a:lnTo>
                    <a:pt x="1680" y="12878"/>
                  </a:lnTo>
                  <a:lnTo>
                    <a:pt x="1528" y="12430"/>
                  </a:lnTo>
                  <a:lnTo>
                    <a:pt x="1397" y="11951"/>
                  </a:lnTo>
                  <a:lnTo>
                    <a:pt x="1285" y="11473"/>
                  </a:lnTo>
                  <a:lnTo>
                    <a:pt x="1194" y="10964"/>
                  </a:lnTo>
                  <a:lnTo>
                    <a:pt x="1113" y="10445"/>
                  </a:lnTo>
                  <a:lnTo>
                    <a:pt x="1063" y="9905"/>
                  </a:lnTo>
                  <a:lnTo>
                    <a:pt x="1022" y="9345"/>
                  </a:lnTo>
                  <a:lnTo>
                    <a:pt x="1002" y="8765"/>
                  </a:lnTo>
                  <a:lnTo>
                    <a:pt x="1002" y="8175"/>
                  </a:lnTo>
                  <a:lnTo>
                    <a:pt x="1022" y="7574"/>
                  </a:lnTo>
                  <a:lnTo>
                    <a:pt x="1053" y="6943"/>
                  </a:lnTo>
                  <a:lnTo>
                    <a:pt x="1113" y="6312"/>
                  </a:lnTo>
                  <a:lnTo>
                    <a:pt x="1184" y="5650"/>
                  </a:lnTo>
                  <a:lnTo>
                    <a:pt x="1285" y="4978"/>
                  </a:lnTo>
                  <a:lnTo>
                    <a:pt x="1397" y="4286"/>
                  </a:lnTo>
                  <a:lnTo>
                    <a:pt x="1528" y="3584"/>
                  </a:lnTo>
                  <a:lnTo>
                    <a:pt x="1670" y="2871"/>
                  </a:lnTo>
                  <a:lnTo>
                    <a:pt x="1842" y="2138"/>
                  </a:lnTo>
                  <a:lnTo>
                    <a:pt x="2034" y="1385"/>
                  </a:lnTo>
                  <a:lnTo>
                    <a:pt x="2236" y="621"/>
                  </a:lnTo>
                  <a:lnTo>
                    <a:pt x="2256" y="530"/>
                  </a:lnTo>
                  <a:lnTo>
                    <a:pt x="2256" y="428"/>
                  </a:lnTo>
                  <a:lnTo>
                    <a:pt x="2236" y="336"/>
                  </a:lnTo>
                  <a:lnTo>
                    <a:pt x="2196" y="255"/>
                  </a:lnTo>
                  <a:lnTo>
                    <a:pt x="2145" y="174"/>
                  </a:lnTo>
                  <a:lnTo>
                    <a:pt x="2074" y="112"/>
                  </a:lnTo>
                  <a:lnTo>
                    <a:pt x="1993" y="51"/>
                  </a:lnTo>
                  <a:lnTo>
                    <a:pt x="1902" y="21"/>
                  </a:lnTo>
                  <a:lnTo>
                    <a:pt x="1832" y="11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2"/>
            <p:cNvSpPr/>
            <p:nvPr/>
          </p:nvSpPr>
          <p:spPr>
            <a:xfrm rot="10800000">
              <a:off x="5476452" y="1748653"/>
              <a:ext cx="1531019" cy="1769142"/>
            </a:xfrm>
            <a:custGeom>
              <a:avLst/>
              <a:gdLst/>
              <a:ahLst/>
              <a:cxnLst/>
              <a:rect l="l" t="t" r="r" b="b"/>
              <a:pathLst>
                <a:path w="164493" h="190077" extrusionOk="0">
                  <a:moveTo>
                    <a:pt x="54926" y="1"/>
                  </a:moveTo>
                  <a:lnTo>
                    <a:pt x="52367" y="11"/>
                  </a:lnTo>
                  <a:lnTo>
                    <a:pt x="49828" y="31"/>
                  </a:lnTo>
                  <a:lnTo>
                    <a:pt x="47289" y="62"/>
                  </a:lnTo>
                  <a:lnTo>
                    <a:pt x="44781" y="103"/>
                  </a:lnTo>
                  <a:lnTo>
                    <a:pt x="42282" y="153"/>
                  </a:lnTo>
                  <a:lnTo>
                    <a:pt x="39824" y="225"/>
                  </a:lnTo>
                  <a:lnTo>
                    <a:pt x="37397" y="296"/>
                  </a:lnTo>
                  <a:lnTo>
                    <a:pt x="35009" y="388"/>
                  </a:lnTo>
                  <a:lnTo>
                    <a:pt x="32663" y="479"/>
                  </a:lnTo>
                  <a:lnTo>
                    <a:pt x="30367" y="591"/>
                  </a:lnTo>
                  <a:lnTo>
                    <a:pt x="28121" y="703"/>
                  </a:lnTo>
                  <a:lnTo>
                    <a:pt x="25936" y="836"/>
                  </a:lnTo>
                  <a:lnTo>
                    <a:pt x="23812" y="978"/>
                  </a:lnTo>
                  <a:lnTo>
                    <a:pt x="21759" y="1121"/>
                  </a:lnTo>
                  <a:lnTo>
                    <a:pt x="19766" y="1283"/>
                  </a:lnTo>
                  <a:lnTo>
                    <a:pt x="17854" y="1446"/>
                  </a:lnTo>
                  <a:lnTo>
                    <a:pt x="16023" y="1619"/>
                  </a:lnTo>
                  <a:lnTo>
                    <a:pt x="14283" y="1803"/>
                  </a:lnTo>
                  <a:lnTo>
                    <a:pt x="12635" y="1996"/>
                  </a:lnTo>
                  <a:lnTo>
                    <a:pt x="11077" y="2200"/>
                  </a:lnTo>
                  <a:lnTo>
                    <a:pt x="9610" y="2413"/>
                  </a:lnTo>
                  <a:lnTo>
                    <a:pt x="8922" y="2515"/>
                  </a:lnTo>
                  <a:lnTo>
                    <a:pt x="8265" y="2627"/>
                  </a:lnTo>
                  <a:lnTo>
                    <a:pt x="7628" y="2739"/>
                  </a:lnTo>
                  <a:lnTo>
                    <a:pt x="7021" y="2861"/>
                  </a:lnTo>
                  <a:lnTo>
                    <a:pt x="6434" y="2973"/>
                  </a:lnTo>
                  <a:lnTo>
                    <a:pt x="5888" y="3095"/>
                  </a:lnTo>
                  <a:lnTo>
                    <a:pt x="5362" y="3207"/>
                  </a:lnTo>
                  <a:lnTo>
                    <a:pt x="4876" y="3330"/>
                  </a:lnTo>
                  <a:lnTo>
                    <a:pt x="4411" y="3462"/>
                  </a:lnTo>
                  <a:lnTo>
                    <a:pt x="3986" y="3584"/>
                  </a:lnTo>
                  <a:lnTo>
                    <a:pt x="3592" y="3716"/>
                  </a:lnTo>
                  <a:lnTo>
                    <a:pt x="3228" y="3839"/>
                  </a:lnTo>
                  <a:lnTo>
                    <a:pt x="2894" y="3971"/>
                  </a:lnTo>
                  <a:lnTo>
                    <a:pt x="2601" y="4103"/>
                  </a:lnTo>
                  <a:lnTo>
                    <a:pt x="2338" y="4236"/>
                  </a:lnTo>
                  <a:lnTo>
                    <a:pt x="2115" y="4378"/>
                  </a:lnTo>
                  <a:lnTo>
                    <a:pt x="1923" y="4510"/>
                  </a:lnTo>
                  <a:lnTo>
                    <a:pt x="1832" y="4582"/>
                  </a:lnTo>
                  <a:lnTo>
                    <a:pt x="1761" y="4653"/>
                  </a:lnTo>
                  <a:lnTo>
                    <a:pt x="1700" y="4724"/>
                  </a:lnTo>
                  <a:lnTo>
                    <a:pt x="1640" y="4795"/>
                  </a:lnTo>
                  <a:lnTo>
                    <a:pt x="1599" y="4867"/>
                  </a:lnTo>
                  <a:lnTo>
                    <a:pt x="1559" y="4938"/>
                  </a:lnTo>
                  <a:lnTo>
                    <a:pt x="1417" y="5274"/>
                  </a:lnTo>
                  <a:lnTo>
                    <a:pt x="1286" y="5630"/>
                  </a:lnTo>
                  <a:lnTo>
                    <a:pt x="1154" y="5986"/>
                  </a:lnTo>
                  <a:lnTo>
                    <a:pt x="1033" y="6353"/>
                  </a:lnTo>
                  <a:lnTo>
                    <a:pt x="911" y="6740"/>
                  </a:lnTo>
                  <a:lnTo>
                    <a:pt x="800" y="7127"/>
                  </a:lnTo>
                  <a:lnTo>
                    <a:pt x="699" y="7524"/>
                  </a:lnTo>
                  <a:lnTo>
                    <a:pt x="598" y="7921"/>
                  </a:lnTo>
                  <a:lnTo>
                    <a:pt x="507" y="8338"/>
                  </a:lnTo>
                  <a:lnTo>
                    <a:pt x="426" y="8755"/>
                  </a:lnTo>
                  <a:lnTo>
                    <a:pt x="345" y="9183"/>
                  </a:lnTo>
                  <a:lnTo>
                    <a:pt x="274" y="9621"/>
                  </a:lnTo>
                  <a:lnTo>
                    <a:pt x="213" y="10069"/>
                  </a:lnTo>
                  <a:lnTo>
                    <a:pt x="163" y="10516"/>
                  </a:lnTo>
                  <a:lnTo>
                    <a:pt x="112" y="10975"/>
                  </a:lnTo>
                  <a:lnTo>
                    <a:pt x="72" y="11443"/>
                  </a:lnTo>
                  <a:lnTo>
                    <a:pt x="41" y="11911"/>
                  </a:lnTo>
                  <a:lnTo>
                    <a:pt x="21" y="12390"/>
                  </a:lnTo>
                  <a:lnTo>
                    <a:pt x="11" y="12878"/>
                  </a:lnTo>
                  <a:lnTo>
                    <a:pt x="1" y="13367"/>
                  </a:lnTo>
                  <a:lnTo>
                    <a:pt x="1" y="13866"/>
                  </a:lnTo>
                  <a:lnTo>
                    <a:pt x="11" y="14364"/>
                  </a:lnTo>
                  <a:lnTo>
                    <a:pt x="31" y="14873"/>
                  </a:lnTo>
                  <a:lnTo>
                    <a:pt x="52" y="15382"/>
                  </a:lnTo>
                  <a:lnTo>
                    <a:pt x="92" y="15902"/>
                  </a:lnTo>
                  <a:lnTo>
                    <a:pt x="132" y="16421"/>
                  </a:lnTo>
                  <a:lnTo>
                    <a:pt x="183" y="16950"/>
                  </a:lnTo>
                  <a:lnTo>
                    <a:pt x="244" y="17479"/>
                  </a:lnTo>
                  <a:lnTo>
                    <a:pt x="325" y="18009"/>
                  </a:lnTo>
                  <a:lnTo>
                    <a:pt x="406" y="18548"/>
                  </a:lnTo>
                  <a:lnTo>
                    <a:pt x="486" y="19098"/>
                  </a:lnTo>
                  <a:lnTo>
                    <a:pt x="588" y="19638"/>
                  </a:lnTo>
                  <a:lnTo>
                    <a:pt x="699" y="20187"/>
                  </a:lnTo>
                  <a:lnTo>
                    <a:pt x="820" y="20747"/>
                  </a:lnTo>
                  <a:lnTo>
                    <a:pt x="952" y="21297"/>
                  </a:lnTo>
                  <a:lnTo>
                    <a:pt x="1083" y="21857"/>
                  </a:lnTo>
                  <a:lnTo>
                    <a:pt x="1235" y="22417"/>
                  </a:lnTo>
                  <a:lnTo>
                    <a:pt x="1397" y="22976"/>
                  </a:lnTo>
                  <a:lnTo>
                    <a:pt x="1569" y="23547"/>
                  </a:lnTo>
                  <a:lnTo>
                    <a:pt x="1751" y="24106"/>
                  </a:lnTo>
                  <a:lnTo>
                    <a:pt x="1933" y="24676"/>
                  </a:lnTo>
                  <a:lnTo>
                    <a:pt x="2135" y="25247"/>
                  </a:lnTo>
                  <a:lnTo>
                    <a:pt x="2348" y="25817"/>
                  </a:lnTo>
                  <a:lnTo>
                    <a:pt x="2570" y="26387"/>
                  </a:lnTo>
                  <a:lnTo>
                    <a:pt x="2813" y="26957"/>
                  </a:lnTo>
                  <a:lnTo>
                    <a:pt x="3056" y="27527"/>
                  </a:lnTo>
                  <a:lnTo>
                    <a:pt x="3309" y="28107"/>
                  </a:lnTo>
                  <a:lnTo>
                    <a:pt x="3582" y="28677"/>
                  </a:lnTo>
                  <a:lnTo>
                    <a:pt x="3865" y="29247"/>
                  </a:lnTo>
                  <a:lnTo>
                    <a:pt x="4148" y="29827"/>
                  </a:lnTo>
                  <a:lnTo>
                    <a:pt x="4452" y="30398"/>
                  </a:lnTo>
                  <a:lnTo>
                    <a:pt x="4775" y="30968"/>
                  </a:lnTo>
                  <a:lnTo>
                    <a:pt x="5099" y="31538"/>
                  </a:lnTo>
                  <a:lnTo>
                    <a:pt x="5433" y="32108"/>
                  </a:lnTo>
                  <a:lnTo>
                    <a:pt x="5787" y="32678"/>
                  </a:lnTo>
                  <a:lnTo>
                    <a:pt x="6151" y="33238"/>
                  </a:lnTo>
                  <a:lnTo>
                    <a:pt x="6525" y="33808"/>
                  </a:lnTo>
                  <a:lnTo>
                    <a:pt x="6920" y="34368"/>
                  </a:lnTo>
                  <a:lnTo>
                    <a:pt x="7314" y="34927"/>
                  </a:lnTo>
                  <a:lnTo>
                    <a:pt x="7729" y="35487"/>
                  </a:lnTo>
                  <a:lnTo>
                    <a:pt x="8164" y="36037"/>
                  </a:lnTo>
                  <a:lnTo>
                    <a:pt x="8599" y="36587"/>
                  </a:lnTo>
                  <a:lnTo>
                    <a:pt x="9054" y="37136"/>
                  </a:lnTo>
                  <a:lnTo>
                    <a:pt x="9519" y="37686"/>
                  </a:lnTo>
                  <a:lnTo>
                    <a:pt x="10005" y="38226"/>
                  </a:lnTo>
                  <a:lnTo>
                    <a:pt x="10490" y="38765"/>
                  </a:lnTo>
                  <a:lnTo>
                    <a:pt x="11006" y="39305"/>
                  </a:lnTo>
                  <a:lnTo>
                    <a:pt x="11522" y="39834"/>
                  </a:lnTo>
                  <a:lnTo>
                    <a:pt x="12058" y="40363"/>
                  </a:lnTo>
                  <a:lnTo>
                    <a:pt x="12604" y="40883"/>
                  </a:lnTo>
                  <a:lnTo>
                    <a:pt x="13171" y="41402"/>
                  </a:lnTo>
                  <a:lnTo>
                    <a:pt x="13747" y="41911"/>
                  </a:lnTo>
                  <a:lnTo>
                    <a:pt x="14334" y="42420"/>
                  </a:lnTo>
                  <a:lnTo>
                    <a:pt x="14941" y="42919"/>
                  </a:lnTo>
                  <a:lnTo>
                    <a:pt x="15568" y="43417"/>
                  </a:lnTo>
                  <a:lnTo>
                    <a:pt x="16195" y="43906"/>
                  </a:lnTo>
                  <a:lnTo>
                    <a:pt x="16853" y="44395"/>
                  </a:lnTo>
                  <a:lnTo>
                    <a:pt x="17510" y="44873"/>
                  </a:lnTo>
                  <a:lnTo>
                    <a:pt x="18188" y="45341"/>
                  </a:lnTo>
                  <a:lnTo>
                    <a:pt x="18886" y="45810"/>
                  </a:lnTo>
                  <a:lnTo>
                    <a:pt x="19594" y="46268"/>
                  </a:lnTo>
                  <a:lnTo>
                    <a:pt x="20322" y="46716"/>
                  </a:lnTo>
                  <a:lnTo>
                    <a:pt x="21061" y="47164"/>
                  </a:lnTo>
                  <a:lnTo>
                    <a:pt x="21819" y="47601"/>
                  </a:lnTo>
                  <a:lnTo>
                    <a:pt x="22588" y="48029"/>
                  </a:lnTo>
                  <a:lnTo>
                    <a:pt x="23377" y="48446"/>
                  </a:lnTo>
                  <a:lnTo>
                    <a:pt x="24186" y="48864"/>
                  </a:lnTo>
                  <a:lnTo>
                    <a:pt x="25006" y="49261"/>
                  </a:lnTo>
                  <a:lnTo>
                    <a:pt x="25835" y="49658"/>
                  </a:lnTo>
                  <a:lnTo>
                    <a:pt x="26695" y="50044"/>
                  </a:lnTo>
                  <a:lnTo>
                    <a:pt x="27565" y="50421"/>
                  </a:lnTo>
                  <a:lnTo>
                    <a:pt x="28445" y="50798"/>
                  </a:lnTo>
                  <a:lnTo>
                    <a:pt x="29345" y="51154"/>
                  </a:lnTo>
                  <a:lnTo>
                    <a:pt x="30265" y="51500"/>
                  </a:lnTo>
                  <a:lnTo>
                    <a:pt x="31206" y="51846"/>
                  </a:lnTo>
                  <a:lnTo>
                    <a:pt x="32157" y="52172"/>
                  </a:lnTo>
                  <a:lnTo>
                    <a:pt x="33128" y="52498"/>
                  </a:lnTo>
                  <a:lnTo>
                    <a:pt x="34109" y="52803"/>
                  </a:lnTo>
                  <a:lnTo>
                    <a:pt x="35111" y="53098"/>
                  </a:lnTo>
                  <a:lnTo>
                    <a:pt x="36132" y="53394"/>
                  </a:lnTo>
                  <a:lnTo>
                    <a:pt x="37174" y="53668"/>
                  </a:lnTo>
                  <a:lnTo>
                    <a:pt x="38236" y="53933"/>
                  </a:lnTo>
                  <a:lnTo>
                    <a:pt x="39308" y="54188"/>
                  </a:lnTo>
                  <a:lnTo>
                    <a:pt x="40401" y="54432"/>
                  </a:lnTo>
                  <a:lnTo>
                    <a:pt x="41513" y="54656"/>
                  </a:lnTo>
                  <a:lnTo>
                    <a:pt x="42636" y="54880"/>
                  </a:lnTo>
                  <a:lnTo>
                    <a:pt x="43789" y="55083"/>
                  </a:lnTo>
                  <a:lnTo>
                    <a:pt x="44953" y="55277"/>
                  </a:lnTo>
                  <a:lnTo>
                    <a:pt x="46136" y="55460"/>
                  </a:lnTo>
                  <a:lnTo>
                    <a:pt x="47340" y="55633"/>
                  </a:lnTo>
                  <a:lnTo>
                    <a:pt x="48554" y="55786"/>
                  </a:lnTo>
                  <a:lnTo>
                    <a:pt x="49798" y="55928"/>
                  </a:lnTo>
                  <a:lnTo>
                    <a:pt x="51052" y="56050"/>
                  </a:lnTo>
                  <a:lnTo>
                    <a:pt x="52337" y="56162"/>
                  </a:lnTo>
                  <a:lnTo>
                    <a:pt x="53631" y="56264"/>
                  </a:lnTo>
                  <a:lnTo>
                    <a:pt x="54946" y="56356"/>
                  </a:lnTo>
                  <a:lnTo>
                    <a:pt x="56281" y="56427"/>
                  </a:lnTo>
                  <a:lnTo>
                    <a:pt x="57637" y="56478"/>
                  </a:lnTo>
                  <a:lnTo>
                    <a:pt x="59013" y="56519"/>
                  </a:lnTo>
                  <a:lnTo>
                    <a:pt x="60408" y="56549"/>
                  </a:lnTo>
                  <a:lnTo>
                    <a:pt x="61825" y="56559"/>
                  </a:lnTo>
                  <a:lnTo>
                    <a:pt x="63261" y="56559"/>
                  </a:lnTo>
                  <a:lnTo>
                    <a:pt x="64707" y="56539"/>
                  </a:lnTo>
                  <a:lnTo>
                    <a:pt x="66184" y="56498"/>
                  </a:lnTo>
                  <a:lnTo>
                    <a:pt x="67681" y="56447"/>
                  </a:lnTo>
                  <a:lnTo>
                    <a:pt x="69198" y="56386"/>
                  </a:lnTo>
                  <a:lnTo>
                    <a:pt x="70736" y="56295"/>
                  </a:lnTo>
                  <a:lnTo>
                    <a:pt x="72294" y="56193"/>
                  </a:lnTo>
                  <a:lnTo>
                    <a:pt x="72294" y="56193"/>
                  </a:lnTo>
                  <a:lnTo>
                    <a:pt x="72273" y="57669"/>
                  </a:lnTo>
                  <a:lnTo>
                    <a:pt x="72253" y="59440"/>
                  </a:lnTo>
                  <a:lnTo>
                    <a:pt x="72233" y="61833"/>
                  </a:lnTo>
                  <a:lnTo>
                    <a:pt x="72213" y="64805"/>
                  </a:lnTo>
                  <a:lnTo>
                    <a:pt x="72213" y="68307"/>
                  </a:lnTo>
                  <a:lnTo>
                    <a:pt x="72223" y="72287"/>
                  </a:lnTo>
                  <a:lnTo>
                    <a:pt x="72243" y="76705"/>
                  </a:lnTo>
                  <a:lnTo>
                    <a:pt x="72294" y="81520"/>
                  </a:lnTo>
                  <a:lnTo>
                    <a:pt x="72334" y="84055"/>
                  </a:lnTo>
                  <a:lnTo>
                    <a:pt x="72375" y="86661"/>
                  </a:lnTo>
                  <a:lnTo>
                    <a:pt x="72425" y="89348"/>
                  </a:lnTo>
                  <a:lnTo>
                    <a:pt x="72486" y="92107"/>
                  </a:lnTo>
                  <a:lnTo>
                    <a:pt x="72547" y="94917"/>
                  </a:lnTo>
                  <a:lnTo>
                    <a:pt x="72627" y="97787"/>
                  </a:lnTo>
                  <a:lnTo>
                    <a:pt x="72719" y="100709"/>
                  </a:lnTo>
                  <a:lnTo>
                    <a:pt x="72810" y="103671"/>
                  </a:lnTo>
                  <a:lnTo>
                    <a:pt x="72921" y="106674"/>
                  </a:lnTo>
                  <a:lnTo>
                    <a:pt x="73052" y="109708"/>
                  </a:lnTo>
                  <a:lnTo>
                    <a:pt x="73184" y="112762"/>
                  </a:lnTo>
                  <a:lnTo>
                    <a:pt x="73325" y="115846"/>
                  </a:lnTo>
                  <a:lnTo>
                    <a:pt x="73487" y="118931"/>
                  </a:lnTo>
                  <a:lnTo>
                    <a:pt x="73669" y="122036"/>
                  </a:lnTo>
                  <a:lnTo>
                    <a:pt x="73862" y="125140"/>
                  </a:lnTo>
                  <a:lnTo>
                    <a:pt x="74064" y="128235"/>
                  </a:lnTo>
                  <a:lnTo>
                    <a:pt x="74286" y="131319"/>
                  </a:lnTo>
                  <a:lnTo>
                    <a:pt x="74529" y="134394"/>
                  </a:lnTo>
                  <a:lnTo>
                    <a:pt x="74782" y="137448"/>
                  </a:lnTo>
                  <a:lnTo>
                    <a:pt x="75055" y="140471"/>
                  </a:lnTo>
                  <a:lnTo>
                    <a:pt x="75348" y="143454"/>
                  </a:lnTo>
                  <a:lnTo>
                    <a:pt x="75662" y="146406"/>
                  </a:lnTo>
                  <a:lnTo>
                    <a:pt x="75824" y="147862"/>
                  </a:lnTo>
                  <a:lnTo>
                    <a:pt x="75986" y="149307"/>
                  </a:lnTo>
                  <a:lnTo>
                    <a:pt x="76158" y="150742"/>
                  </a:lnTo>
                  <a:lnTo>
                    <a:pt x="76340" y="152157"/>
                  </a:lnTo>
                  <a:lnTo>
                    <a:pt x="76522" y="153562"/>
                  </a:lnTo>
                  <a:lnTo>
                    <a:pt x="76714" y="154957"/>
                  </a:lnTo>
                  <a:lnTo>
                    <a:pt x="76906" y="156331"/>
                  </a:lnTo>
                  <a:lnTo>
                    <a:pt x="77098" y="157685"/>
                  </a:lnTo>
                  <a:lnTo>
                    <a:pt x="77311" y="159029"/>
                  </a:lnTo>
                  <a:lnTo>
                    <a:pt x="77513" y="160352"/>
                  </a:lnTo>
                  <a:lnTo>
                    <a:pt x="77725" y="161655"/>
                  </a:lnTo>
                  <a:lnTo>
                    <a:pt x="77948" y="162938"/>
                  </a:lnTo>
                  <a:lnTo>
                    <a:pt x="78181" y="164200"/>
                  </a:lnTo>
                  <a:lnTo>
                    <a:pt x="78413" y="165442"/>
                  </a:lnTo>
                  <a:lnTo>
                    <a:pt x="78646" y="166664"/>
                  </a:lnTo>
                  <a:lnTo>
                    <a:pt x="78889" y="167865"/>
                  </a:lnTo>
                  <a:lnTo>
                    <a:pt x="79142" y="169035"/>
                  </a:lnTo>
                  <a:lnTo>
                    <a:pt x="79394" y="170186"/>
                  </a:lnTo>
                  <a:lnTo>
                    <a:pt x="79657" y="171316"/>
                  </a:lnTo>
                  <a:lnTo>
                    <a:pt x="79931" y="172415"/>
                  </a:lnTo>
                  <a:lnTo>
                    <a:pt x="80204" y="173484"/>
                  </a:lnTo>
                  <a:lnTo>
                    <a:pt x="80487" y="174532"/>
                  </a:lnTo>
                  <a:lnTo>
                    <a:pt x="80770" y="175561"/>
                  </a:lnTo>
                  <a:lnTo>
                    <a:pt x="81063" y="176548"/>
                  </a:lnTo>
                  <a:lnTo>
                    <a:pt x="81367" y="177505"/>
                  </a:lnTo>
                  <a:lnTo>
                    <a:pt x="81670" y="178441"/>
                  </a:lnTo>
                  <a:lnTo>
                    <a:pt x="81984" y="179347"/>
                  </a:lnTo>
                  <a:lnTo>
                    <a:pt x="82308" y="180213"/>
                  </a:lnTo>
                  <a:lnTo>
                    <a:pt x="82631" y="181048"/>
                  </a:lnTo>
                  <a:lnTo>
                    <a:pt x="82965" y="181852"/>
                  </a:lnTo>
                  <a:lnTo>
                    <a:pt x="83309" y="182625"/>
                  </a:lnTo>
                  <a:lnTo>
                    <a:pt x="83663" y="183368"/>
                  </a:lnTo>
                  <a:lnTo>
                    <a:pt x="84017" y="184071"/>
                  </a:lnTo>
                  <a:lnTo>
                    <a:pt x="84381" y="184733"/>
                  </a:lnTo>
                  <a:lnTo>
                    <a:pt x="84563" y="185048"/>
                  </a:lnTo>
                  <a:lnTo>
                    <a:pt x="84745" y="185364"/>
                  </a:lnTo>
                  <a:lnTo>
                    <a:pt x="84938" y="185659"/>
                  </a:lnTo>
                  <a:lnTo>
                    <a:pt x="85120" y="185954"/>
                  </a:lnTo>
                  <a:lnTo>
                    <a:pt x="85312" y="186239"/>
                  </a:lnTo>
                  <a:lnTo>
                    <a:pt x="85504" y="186504"/>
                  </a:lnTo>
                  <a:lnTo>
                    <a:pt x="85706" y="186769"/>
                  </a:lnTo>
                  <a:lnTo>
                    <a:pt x="85899" y="187023"/>
                  </a:lnTo>
                  <a:lnTo>
                    <a:pt x="86101" y="187267"/>
                  </a:lnTo>
                  <a:lnTo>
                    <a:pt x="86303" y="187501"/>
                  </a:lnTo>
                  <a:lnTo>
                    <a:pt x="86505" y="187725"/>
                  </a:lnTo>
                  <a:lnTo>
                    <a:pt x="86708" y="187939"/>
                  </a:lnTo>
                  <a:lnTo>
                    <a:pt x="86910" y="188133"/>
                  </a:lnTo>
                  <a:lnTo>
                    <a:pt x="87122" y="188326"/>
                  </a:lnTo>
                  <a:lnTo>
                    <a:pt x="87335" y="188509"/>
                  </a:lnTo>
                  <a:lnTo>
                    <a:pt x="87547" y="188682"/>
                  </a:lnTo>
                  <a:lnTo>
                    <a:pt x="87760" y="188845"/>
                  </a:lnTo>
                  <a:lnTo>
                    <a:pt x="87972" y="188988"/>
                  </a:lnTo>
                  <a:lnTo>
                    <a:pt x="88195" y="189130"/>
                  </a:lnTo>
                  <a:lnTo>
                    <a:pt x="88417" y="189263"/>
                  </a:lnTo>
                  <a:lnTo>
                    <a:pt x="88640" y="189375"/>
                  </a:lnTo>
                  <a:lnTo>
                    <a:pt x="88862" y="189476"/>
                  </a:lnTo>
                  <a:lnTo>
                    <a:pt x="89085" y="189578"/>
                  </a:lnTo>
                  <a:lnTo>
                    <a:pt x="89317" y="189660"/>
                  </a:lnTo>
                  <a:lnTo>
                    <a:pt x="89550" y="189731"/>
                  </a:lnTo>
                  <a:lnTo>
                    <a:pt x="89783" y="189792"/>
                  </a:lnTo>
                  <a:lnTo>
                    <a:pt x="90015" y="189843"/>
                  </a:lnTo>
                  <a:lnTo>
                    <a:pt x="90248" y="189873"/>
                  </a:lnTo>
                  <a:lnTo>
                    <a:pt x="90734" y="189934"/>
                  </a:lnTo>
                  <a:lnTo>
                    <a:pt x="91229" y="189985"/>
                  </a:lnTo>
                  <a:lnTo>
                    <a:pt x="91745" y="190016"/>
                  </a:lnTo>
                  <a:lnTo>
                    <a:pt x="92271" y="190046"/>
                  </a:lnTo>
                  <a:lnTo>
                    <a:pt x="92817" y="190067"/>
                  </a:lnTo>
                  <a:lnTo>
                    <a:pt x="93374" y="190077"/>
                  </a:lnTo>
                  <a:lnTo>
                    <a:pt x="93950" y="190077"/>
                  </a:lnTo>
                  <a:lnTo>
                    <a:pt x="94527" y="190067"/>
                  </a:lnTo>
                  <a:lnTo>
                    <a:pt x="95134" y="190046"/>
                  </a:lnTo>
                  <a:lnTo>
                    <a:pt x="95741" y="190016"/>
                  </a:lnTo>
                  <a:lnTo>
                    <a:pt x="96368" y="189985"/>
                  </a:lnTo>
                  <a:lnTo>
                    <a:pt x="96995" y="189945"/>
                  </a:lnTo>
                  <a:lnTo>
                    <a:pt x="97642" y="189884"/>
                  </a:lnTo>
                  <a:lnTo>
                    <a:pt x="98310" y="189822"/>
                  </a:lnTo>
                  <a:lnTo>
                    <a:pt x="98977" y="189761"/>
                  </a:lnTo>
                  <a:lnTo>
                    <a:pt x="99655" y="189680"/>
                  </a:lnTo>
                  <a:lnTo>
                    <a:pt x="100343" y="189598"/>
                  </a:lnTo>
                  <a:lnTo>
                    <a:pt x="101051" y="189497"/>
                  </a:lnTo>
                  <a:lnTo>
                    <a:pt x="102477" y="189293"/>
                  </a:lnTo>
                  <a:lnTo>
                    <a:pt x="103954" y="189049"/>
                  </a:lnTo>
                  <a:lnTo>
                    <a:pt x="105451" y="188784"/>
                  </a:lnTo>
                  <a:lnTo>
                    <a:pt x="106989" y="188489"/>
                  </a:lnTo>
                  <a:lnTo>
                    <a:pt x="108546" y="188173"/>
                  </a:lnTo>
                  <a:lnTo>
                    <a:pt x="110134" y="187827"/>
                  </a:lnTo>
                  <a:lnTo>
                    <a:pt x="111743" y="187461"/>
                  </a:lnTo>
                  <a:lnTo>
                    <a:pt x="113381" y="187074"/>
                  </a:lnTo>
                  <a:lnTo>
                    <a:pt x="115030" y="186657"/>
                  </a:lnTo>
                  <a:lnTo>
                    <a:pt x="116689" y="186229"/>
                  </a:lnTo>
                  <a:lnTo>
                    <a:pt x="118368" y="185771"/>
                  </a:lnTo>
                  <a:lnTo>
                    <a:pt x="120047" y="185303"/>
                  </a:lnTo>
                  <a:lnTo>
                    <a:pt x="121746" y="184814"/>
                  </a:lnTo>
                  <a:lnTo>
                    <a:pt x="123446" y="184315"/>
                  </a:lnTo>
                  <a:lnTo>
                    <a:pt x="125135" y="183796"/>
                  </a:lnTo>
                  <a:lnTo>
                    <a:pt x="126834" y="183257"/>
                  </a:lnTo>
                  <a:lnTo>
                    <a:pt x="128534" y="182717"/>
                  </a:lnTo>
                  <a:lnTo>
                    <a:pt x="130213" y="182157"/>
                  </a:lnTo>
                  <a:lnTo>
                    <a:pt x="131892" y="181597"/>
                  </a:lnTo>
                  <a:lnTo>
                    <a:pt x="133561" y="181017"/>
                  </a:lnTo>
                  <a:lnTo>
                    <a:pt x="135210" y="180437"/>
                  </a:lnTo>
                  <a:lnTo>
                    <a:pt x="136838" y="179846"/>
                  </a:lnTo>
                  <a:lnTo>
                    <a:pt x="138447" y="179246"/>
                  </a:lnTo>
                  <a:lnTo>
                    <a:pt x="140045" y="178645"/>
                  </a:lnTo>
                  <a:lnTo>
                    <a:pt x="141602" y="178034"/>
                  </a:lnTo>
                  <a:lnTo>
                    <a:pt x="143140" y="177424"/>
                  </a:lnTo>
                  <a:lnTo>
                    <a:pt x="144647" y="176823"/>
                  </a:lnTo>
                  <a:lnTo>
                    <a:pt x="146114" y="176212"/>
                  </a:lnTo>
                  <a:lnTo>
                    <a:pt x="147550" y="175601"/>
                  </a:lnTo>
                  <a:lnTo>
                    <a:pt x="148946" y="174991"/>
                  </a:lnTo>
                  <a:lnTo>
                    <a:pt x="150301" y="174390"/>
                  </a:lnTo>
                  <a:lnTo>
                    <a:pt x="151606" y="173779"/>
                  </a:lnTo>
                  <a:lnTo>
                    <a:pt x="152871" y="173189"/>
                  </a:lnTo>
                  <a:lnTo>
                    <a:pt x="154084" y="172598"/>
                  </a:lnTo>
                  <a:lnTo>
                    <a:pt x="155238" y="172018"/>
                  </a:lnTo>
                  <a:lnTo>
                    <a:pt x="156350" y="171448"/>
                  </a:lnTo>
                  <a:lnTo>
                    <a:pt x="157392" y="170878"/>
                  </a:lnTo>
                  <a:lnTo>
                    <a:pt x="158383" y="170328"/>
                  </a:lnTo>
                  <a:lnTo>
                    <a:pt x="159304" y="169789"/>
                  </a:lnTo>
                  <a:lnTo>
                    <a:pt x="160154" y="169259"/>
                  </a:lnTo>
                  <a:lnTo>
                    <a:pt x="160558" y="168995"/>
                  </a:lnTo>
                  <a:lnTo>
                    <a:pt x="160943" y="168740"/>
                  </a:lnTo>
                  <a:lnTo>
                    <a:pt x="161307" y="168486"/>
                  </a:lnTo>
                  <a:lnTo>
                    <a:pt x="161661" y="168241"/>
                  </a:lnTo>
                  <a:lnTo>
                    <a:pt x="161995" y="167997"/>
                  </a:lnTo>
                  <a:lnTo>
                    <a:pt x="162298" y="167763"/>
                  </a:lnTo>
                  <a:lnTo>
                    <a:pt x="162591" y="167529"/>
                  </a:lnTo>
                  <a:lnTo>
                    <a:pt x="162864" y="167295"/>
                  </a:lnTo>
                  <a:lnTo>
                    <a:pt x="163117" y="167071"/>
                  </a:lnTo>
                  <a:lnTo>
                    <a:pt x="163350" y="166847"/>
                  </a:lnTo>
                  <a:lnTo>
                    <a:pt x="163562" y="166633"/>
                  </a:lnTo>
                  <a:lnTo>
                    <a:pt x="163755" y="166419"/>
                  </a:lnTo>
                  <a:lnTo>
                    <a:pt x="163926" y="166216"/>
                  </a:lnTo>
                  <a:lnTo>
                    <a:pt x="164078" y="166012"/>
                  </a:lnTo>
                  <a:lnTo>
                    <a:pt x="164200" y="165819"/>
                  </a:lnTo>
                  <a:lnTo>
                    <a:pt x="164301" y="165625"/>
                  </a:lnTo>
                  <a:lnTo>
                    <a:pt x="164382" y="165442"/>
                  </a:lnTo>
                  <a:lnTo>
                    <a:pt x="164442" y="165269"/>
                  </a:lnTo>
                  <a:lnTo>
                    <a:pt x="164483" y="165096"/>
                  </a:lnTo>
                  <a:lnTo>
                    <a:pt x="164493" y="164933"/>
                  </a:lnTo>
                  <a:lnTo>
                    <a:pt x="164483" y="164852"/>
                  </a:lnTo>
                  <a:lnTo>
                    <a:pt x="164483" y="164770"/>
                  </a:lnTo>
                  <a:lnTo>
                    <a:pt x="164463" y="164689"/>
                  </a:lnTo>
                  <a:lnTo>
                    <a:pt x="164442" y="164617"/>
                  </a:lnTo>
                  <a:lnTo>
                    <a:pt x="164412" y="164546"/>
                  </a:lnTo>
                  <a:lnTo>
                    <a:pt x="164382" y="164465"/>
                  </a:lnTo>
                  <a:lnTo>
                    <a:pt x="164341" y="164393"/>
                  </a:lnTo>
                  <a:lnTo>
                    <a:pt x="164291" y="164332"/>
                  </a:lnTo>
                  <a:lnTo>
                    <a:pt x="164179" y="164200"/>
                  </a:lnTo>
                  <a:lnTo>
                    <a:pt x="164048" y="164068"/>
                  </a:lnTo>
                  <a:lnTo>
                    <a:pt x="163886" y="163956"/>
                  </a:lnTo>
                  <a:lnTo>
                    <a:pt x="163694" y="163844"/>
                  </a:lnTo>
                  <a:lnTo>
                    <a:pt x="163481" y="163732"/>
                  </a:lnTo>
                  <a:lnTo>
                    <a:pt x="163229" y="163640"/>
                  </a:lnTo>
                  <a:lnTo>
                    <a:pt x="162703" y="163457"/>
                  </a:lnTo>
                  <a:lnTo>
                    <a:pt x="162126" y="163274"/>
                  </a:lnTo>
                  <a:lnTo>
                    <a:pt x="161509" y="163101"/>
                  </a:lnTo>
                  <a:lnTo>
                    <a:pt x="160862" y="162928"/>
                  </a:lnTo>
                  <a:lnTo>
                    <a:pt x="160174" y="162765"/>
                  </a:lnTo>
                  <a:lnTo>
                    <a:pt x="159446" y="162602"/>
                  </a:lnTo>
                  <a:lnTo>
                    <a:pt x="158687" y="162449"/>
                  </a:lnTo>
                  <a:lnTo>
                    <a:pt x="157898" y="162296"/>
                  </a:lnTo>
                  <a:lnTo>
                    <a:pt x="157089" y="162144"/>
                  </a:lnTo>
                  <a:lnTo>
                    <a:pt x="156239" y="161991"/>
                  </a:lnTo>
                  <a:lnTo>
                    <a:pt x="155369" y="161859"/>
                  </a:lnTo>
                  <a:lnTo>
                    <a:pt x="154469" y="161716"/>
                  </a:lnTo>
                  <a:lnTo>
                    <a:pt x="153548" y="161584"/>
                  </a:lnTo>
                  <a:lnTo>
                    <a:pt x="152608" y="161452"/>
                  </a:lnTo>
                  <a:lnTo>
                    <a:pt x="151647" y="161329"/>
                  </a:lnTo>
                  <a:lnTo>
                    <a:pt x="150666" y="161207"/>
                  </a:lnTo>
                  <a:lnTo>
                    <a:pt x="148653" y="160963"/>
                  </a:lnTo>
                  <a:lnTo>
                    <a:pt x="146579" y="160749"/>
                  </a:lnTo>
                  <a:lnTo>
                    <a:pt x="144465" y="160535"/>
                  </a:lnTo>
                  <a:lnTo>
                    <a:pt x="142321" y="160342"/>
                  </a:lnTo>
                  <a:lnTo>
                    <a:pt x="140156" y="160169"/>
                  </a:lnTo>
                  <a:lnTo>
                    <a:pt x="137991" y="159996"/>
                  </a:lnTo>
                  <a:lnTo>
                    <a:pt x="135827" y="159843"/>
                  </a:lnTo>
                  <a:lnTo>
                    <a:pt x="133682" y="159701"/>
                  </a:lnTo>
                  <a:lnTo>
                    <a:pt x="131568" y="159568"/>
                  </a:lnTo>
                  <a:lnTo>
                    <a:pt x="129505" y="159446"/>
                  </a:lnTo>
                  <a:lnTo>
                    <a:pt x="127492" y="159344"/>
                  </a:lnTo>
                  <a:lnTo>
                    <a:pt x="125560" y="159242"/>
                  </a:lnTo>
                  <a:lnTo>
                    <a:pt x="121939" y="159069"/>
                  </a:lnTo>
                  <a:lnTo>
                    <a:pt x="118752" y="158937"/>
                  </a:lnTo>
                  <a:lnTo>
                    <a:pt x="116102" y="158845"/>
                  </a:lnTo>
                  <a:lnTo>
                    <a:pt x="114079" y="158784"/>
                  </a:lnTo>
                  <a:lnTo>
                    <a:pt x="112339" y="158734"/>
                  </a:lnTo>
                  <a:lnTo>
                    <a:pt x="112572" y="152677"/>
                  </a:lnTo>
                  <a:lnTo>
                    <a:pt x="112815" y="145703"/>
                  </a:lnTo>
                  <a:lnTo>
                    <a:pt x="113128" y="136623"/>
                  </a:lnTo>
                  <a:lnTo>
                    <a:pt x="113482" y="125843"/>
                  </a:lnTo>
                  <a:lnTo>
                    <a:pt x="113675" y="119928"/>
                  </a:lnTo>
                  <a:lnTo>
                    <a:pt x="113867" y="113739"/>
                  </a:lnTo>
                  <a:lnTo>
                    <a:pt x="114049" y="107326"/>
                  </a:lnTo>
                  <a:lnTo>
                    <a:pt x="114241" y="100729"/>
                  </a:lnTo>
                  <a:lnTo>
                    <a:pt x="114423" y="94001"/>
                  </a:lnTo>
                  <a:lnTo>
                    <a:pt x="114595" y="87190"/>
                  </a:lnTo>
                  <a:lnTo>
                    <a:pt x="114757" y="80360"/>
                  </a:lnTo>
                  <a:lnTo>
                    <a:pt x="114909" y="73539"/>
                  </a:lnTo>
                  <a:lnTo>
                    <a:pt x="115040" y="66780"/>
                  </a:lnTo>
                  <a:lnTo>
                    <a:pt x="115162" y="60143"/>
                  </a:lnTo>
                  <a:lnTo>
                    <a:pt x="115253" y="53679"/>
                  </a:lnTo>
                  <a:lnTo>
                    <a:pt x="115323" y="47428"/>
                  </a:lnTo>
                  <a:lnTo>
                    <a:pt x="115354" y="44395"/>
                  </a:lnTo>
                  <a:lnTo>
                    <a:pt x="115364" y="41443"/>
                  </a:lnTo>
                  <a:lnTo>
                    <a:pt x="115384" y="38562"/>
                  </a:lnTo>
                  <a:lnTo>
                    <a:pt x="115384" y="35762"/>
                  </a:lnTo>
                  <a:lnTo>
                    <a:pt x="115374" y="33065"/>
                  </a:lnTo>
                  <a:lnTo>
                    <a:pt x="115364" y="30459"/>
                  </a:lnTo>
                  <a:lnTo>
                    <a:pt x="115344" y="27954"/>
                  </a:lnTo>
                  <a:lnTo>
                    <a:pt x="115313" y="25562"/>
                  </a:lnTo>
                  <a:lnTo>
                    <a:pt x="115273" y="23292"/>
                  </a:lnTo>
                  <a:lnTo>
                    <a:pt x="115222" y="21134"/>
                  </a:lnTo>
                  <a:lnTo>
                    <a:pt x="115172" y="19108"/>
                  </a:lnTo>
                  <a:lnTo>
                    <a:pt x="115101" y="17215"/>
                  </a:lnTo>
                  <a:lnTo>
                    <a:pt x="115020" y="15474"/>
                  </a:lnTo>
                  <a:lnTo>
                    <a:pt x="114929" y="13866"/>
                  </a:lnTo>
                  <a:lnTo>
                    <a:pt x="114828" y="12410"/>
                  </a:lnTo>
                  <a:lnTo>
                    <a:pt x="114777" y="11748"/>
                  </a:lnTo>
                  <a:lnTo>
                    <a:pt x="114716" y="11127"/>
                  </a:lnTo>
                  <a:lnTo>
                    <a:pt x="114656" y="10537"/>
                  </a:lnTo>
                  <a:lnTo>
                    <a:pt x="114585" y="9997"/>
                  </a:lnTo>
                  <a:lnTo>
                    <a:pt x="114524" y="9498"/>
                  </a:lnTo>
                  <a:lnTo>
                    <a:pt x="114453" y="9040"/>
                  </a:lnTo>
                  <a:lnTo>
                    <a:pt x="114383" y="8633"/>
                  </a:lnTo>
                  <a:lnTo>
                    <a:pt x="114302" y="8267"/>
                  </a:lnTo>
                  <a:lnTo>
                    <a:pt x="114221" y="7941"/>
                  </a:lnTo>
                  <a:lnTo>
                    <a:pt x="114140" y="7666"/>
                  </a:lnTo>
                  <a:lnTo>
                    <a:pt x="114089" y="7544"/>
                  </a:lnTo>
                  <a:lnTo>
                    <a:pt x="114039" y="7422"/>
                  </a:lnTo>
                  <a:lnTo>
                    <a:pt x="113968" y="7300"/>
                  </a:lnTo>
                  <a:lnTo>
                    <a:pt x="113897" y="7178"/>
                  </a:lnTo>
                  <a:lnTo>
                    <a:pt x="113806" y="7066"/>
                  </a:lnTo>
                  <a:lnTo>
                    <a:pt x="113715" y="6943"/>
                  </a:lnTo>
                  <a:lnTo>
                    <a:pt x="113614" y="6821"/>
                  </a:lnTo>
                  <a:lnTo>
                    <a:pt x="113503" y="6709"/>
                  </a:lnTo>
                  <a:lnTo>
                    <a:pt x="113381" y="6597"/>
                  </a:lnTo>
                  <a:lnTo>
                    <a:pt x="113260" y="6475"/>
                  </a:lnTo>
                  <a:lnTo>
                    <a:pt x="113118" y="6363"/>
                  </a:lnTo>
                  <a:lnTo>
                    <a:pt x="112977" y="6251"/>
                  </a:lnTo>
                  <a:lnTo>
                    <a:pt x="112653" y="6037"/>
                  </a:lnTo>
                  <a:lnTo>
                    <a:pt x="112309" y="5813"/>
                  </a:lnTo>
                  <a:lnTo>
                    <a:pt x="111925" y="5610"/>
                  </a:lnTo>
                  <a:lnTo>
                    <a:pt x="111510" y="5396"/>
                  </a:lnTo>
                  <a:lnTo>
                    <a:pt x="111065" y="5192"/>
                  </a:lnTo>
                  <a:lnTo>
                    <a:pt x="110579" y="4999"/>
                  </a:lnTo>
                  <a:lnTo>
                    <a:pt x="110074" y="4806"/>
                  </a:lnTo>
                  <a:lnTo>
                    <a:pt x="109538" y="4612"/>
                  </a:lnTo>
                  <a:lnTo>
                    <a:pt x="108971" y="4429"/>
                  </a:lnTo>
                  <a:lnTo>
                    <a:pt x="108374" y="4246"/>
                  </a:lnTo>
                  <a:lnTo>
                    <a:pt x="107747" y="4063"/>
                  </a:lnTo>
                  <a:lnTo>
                    <a:pt x="107100" y="3889"/>
                  </a:lnTo>
                  <a:lnTo>
                    <a:pt x="106412" y="3727"/>
                  </a:lnTo>
                  <a:lnTo>
                    <a:pt x="105714" y="3554"/>
                  </a:lnTo>
                  <a:lnTo>
                    <a:pt x="104976" y="3401"/>
                  </a:lnTo>
                  <a:lnTo>
                    <a:pt x="104217" y="3238"/>
                  </a:lnTo>
                  <a:lnTo>
                    <a:pt x="103438" y="3085"/>
                  </a:lnTo>
                  <a:lnTo>
                    <a:pt x="102639" y="2943"/>
                  </a:lnTo>
                  <a:lnTo>
                    <a:pt x="101810" y="2790"/>
                  </a:lnTo>
                  <a:lnTo>
                    <a:pt x="100950" y="2648"/>
                  </a:lnTo>
                  <a:lnTo>
                    <a:pt x="100080" y="2515"/>
                  </a:lnTo>
                  <a:lnTo>
                    <a:pt x="99190" y="2383"/>
                  </a:lnTo>
                  <a:lnTo>
                    <a:pt x="98269" y="2251"/>
                  </a:lnTo>
                  <a:lnTo>
                    <a:pt x="97329" y="2128"/>
                  </a:lnTo>
                  <a:lnTo>
                    <a:pt x="96378" y="2006"/>
                  </a:lnTo>
                  <a:lnTo>
                    <a:pt x="95397" y="1884"/>
                  </a:lnTo>
                  <a:lnTo>
                    <a:pt x="93394" y="1660"/>
                  </a:lnTo>
                  <a:lnTo>
                    <a:pt x="91310" y="1456"/>
                  </a:lnTo>
                  <a:lnTo>
                    <a:pt x="89166" y="1263"/>
                  </a:lnTo>
                  <a:lnTo>
                    <a:pt x="86961" y="1080"/>
                  </a:lnTo>
                  <a:lnTo>
                    <a:pt x="84705" y="917"/>
                  </a:lnTo>
                  <a:lnTo>
                    <a:pt x="82389" y="764"/>
                  </a:lnTo>
                  <a:lnTo>
                    <a:pt x="80032" y="632"/>
                  </a:lnTo>
                  <a:lnTo>
                    <a:pt x="77634" y="510"/>
                  </a:lnTo>
                  <a:lnTo>
                    <a:pt x="75197" y="398"/>
                  </a:lnTo>
                  <a:lnTo>
                    <a:pt x="72729" y="306"/>
                  </a:lnTo>
                  <a:lnTo>
                    <a:pt x="70230" y="225"/>
                  </a:lnTo>
                  <a:lnTo>
                    <a:pt x="67712" y="153"/>
                  </a:lnTo>
                  <a:lnTo>
                    <a:pt x="65173" y="103"/>
                  </a:lnTo>
                  <a:lnTo>
                    <a:pt x="62624" y="52"/>
                  </a:lnTo>
                  <a:lnTo>
                    <a:pt x="60054" y="31"/>
                  </a:lnTo>
                  <a:lnTo>
                    <a:pt x="57495" y="11"/>
                  </a:lnTo>
                  <a:lnTo>
                    <a:pt x="54926" y="1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2"/>
            <p:cNvSpPr/>
            <p:nvPr/>
          </p:nvSpPr>
          <p:spPr>
            <a:xfrm rot="10800000">
              <a:off x="5936727" y="1847470"/>
              <a:ext cx="65348" cy="93149"/>
            </a:xfrm>
            <a:custGeom>
              <a:avLst/>
              <a:gdLst/>
              <a:ahLst/>
              <a:cxnLst/>
              <a:rect l="l" t="t" r="r" b="b"/>
              <a:pathLst>
                <a:path w="7021" h="10008" extrusionOk="0">
                  <a:moveTo>
                    <a:pt x="2863" y="1"/>
                  </a:moveTo>
                  <a:lnTo>
                    <a:pt x="2711" y="11"/>
                  </a:lnTo>
                  <a:lnTo>
                    <a:pt x="2559" y="31"/>
                  </a:lnTo>
                  <a:lnTo>
                    <a:pt x="2438" y="62"/>
                  </a:lnTo>
                  <a:lnTo>
                    <a:pt x="2337" y="103"/>
                  </a:lnTo>
                  <a:lnTo>
                    <a:pt x="2226" y="153"/>
                  </a:lnTo>
                  <a:lnTo>
                    <a:pt x="2124" y="215"/>
                  </a:lnTo>
                  <a:lnTo>
                    <a:pt x="2023" y="286"/>
                  </a:lnTo>
                  <a:lnTo>
                    <a:pt x="1932" y="357"/>
                  </a:lnTo>
                  <a:lnTo>
                    <a:pt x="1831" y="439"/>
                  </a:lnTo>
                  <a:lnTo>
                    <a:pt x="1750" y="540"/>
                  </a:lnTo>
                  <a:lnTo>
                    <a:pt x="1659" y="632"/>
                  </a:lnTo>
                  <a:lnTo>
                    <a:pt x="1578" y="744"/>
                  </a:lnTo>
                  <a:lnTo>
                    <a:pt x="1497" y="856"/>
                  </a:lnTo>
                  <a:lnTo>
                    <a:pt x="1416" y="988"/>
                  </a:lnTo>
                  <a:lnTo>
                    <a:pt x="1265" y="1243"/>
                  </a:lnTo>
                  <a:lnTo>
                    <a:pt x="1123" y="1538"/>
                  </a:lnTo>
                  <a:lnTo>
                    <a:pt x="1002" y="1843"/>
                  </a:lnTo>
                  <a:lnTo>
                    <a:pt x="880" y="2179"/>
                  </a:lnTo>
                  <a:lnTo>
                    <a:pt x="779" y="2525"/>
                  </a:lnTo>
                  <a:lnTo>
                    <a:pt x="678" y="2882"/>
                  </a:lnTo>
                  <a:lnTo>
                    <a:pt x="587" y="3258"/>
                  </a:lnTo>
                  <a:lnTo>
                    <a:pt x="506" y="3635"/>
                  </a:lnTo>
                  <a:lnTo>
                    <a:pt x="425" y="4022"/>
                  </a:lnTo>
                  <a:lnTo>
                    <a:pt x="364" y="4419"/>
                  </a:lnTo>
                  <a:lnTo>
                    <a:pt x="304" y="4816"/>
                  </a:lnTo>
                  <a:lnTo>
                    <a:pt x="253" y="5213"/>
                  </a:lnTo>
                  <a:lnTo>
                    <a:pt x="162" y="6007"/>
                  </a:lnTo>
                  <a:lnTo>
                    <a:pt x="101" y="6770"/>
                  </a:lnTo>
                  <a:lnTo>
                    <a:pt x="51" y="7483"/>
                  </a:lnTo>
                  <a:lnTo>
                    <a:pt x="20" y="8134"/>
                  </a:lnTo>
                  <a:lnTo>
                    <a:pt x="10" y="8704"/>
                  </a:lnTo>
                  <a:lnTo>
                    <a:pt x="0" y="9519"/>
                  </a:lnTo>
                  <a:lnTo>
                    <a:pt x="10" y="9621"/>
                  </a:lnTo>
                  <a:lnTo>
                    <a:pt x="31" y="9712"/>
                  </a:lnTo>
                  <a:lnTo>
                    <a:pt x="81" y="9794"/>
                  </a:lnTo>
                  <a:lnTo>
                    <a:pt x="142" y="9865"/>
                  </a:lnTo>
                  <a:lnTo>
                    <a:pt x="213" y="9926"/>
                  </a:lnTo>
                  <a:lnTo>
                    <a:pt x="294" y="9967"/>
                  </a:lnTo>
                  <a:lnTo>
                    <a:pt x="385" y="9997"/>
                  </a:lnTo>
                  <a:lnTo>
                    <a:pt x="486" y="10007"/>
                  </a:lnTo>
                  <a:lnTo>
                    <a:pt x="577" y="9997"/>
                  </a:lnTo>
                  <a:lnTo>
                    <a:pt x="668" y="9967"/>
                  </a:lnTo>
                  <a:lnTo>
                    <a:pt x="759" y="9926"/>
                  </a:lnTo>
                  <a:lnTo>
                    <a:pt x="830" y="9865"/>
                  </a:lnTo>
                  <a:lnTo>
                    <a:pt x="890" y="9794"/>
                  </a:lnTo>
                  <a:lnTo>
                    <a:pt x="931" y="9712"/>
                  </a:lnTo>
                  <a:lnTo>
                    <a:pt x="961" y="9621"/>
                  </a:lnTo>
                  <a:lnTo>
                    <a:pt x="971" y="9519"/>
                  </a:lnTo>
                  <a:lnTo>
                    <a:pt x="981" y="8786"/>
                  </a:lnTo>
                  <a:lnTo>
                    <a:pt x="1002" y="8043"/>
                  </a:lnTo>
                  <a:lnTo>
                    <a:pt x="1042" y="7300"/>
                  </a:lnTo>
                  <a:lnTo>
                    <a:pt x="1093" y="6567"/>
                  </a:lnTo>
                  <a:lnTo>
                    <a:pt x="1164" y="5854"/>
                  </a:lnTo>
                  <a:lnTo>
                    <a:pt x="1244" y="5172"/>
                  </a:lnTo>
                  <a:lnTo>
                    <a:pt x="1346" y="4510"/>
                  </a:lnTo>
                  <a:lnTo>
                    <a:pt x="1447" y="3879"/>
                  </a:lnTo>
                  <a:lnTo>
                    <a:pt x="1578" y="3299"/>
                  </a:lnTo>
                  <a:lnTo>
                    <a:pt x="1639" y="3024"/>
                  </a:lnTo>
                  <a:lnTo>
                    <a:pt x="1710" y="2770"/>
                  </a:lnTo>
                  <a:lnTo>
                    <a:pt x="1781" y="2525"/>
                  </a:lnTo>
                  <a:lnTo>
                    <a:pt x="1861" y="2291"/>
                  </a:lnTo>
                  <a:lnTo>
                    <a:pt x="1932" y="2077"/>
                  </a:lnTo>
                  <a:lnTo>
                    <a:pt x="2013" y="1874"/>
                  </a:lnTo>
                  <a:lnTo>
                    <a:pt x="2104" y="1701"/>
                  </a:lnTo>
                  <a:lnTo>
                    <a:pt x="2185" y="1538"/>
                  </a:lnTo>
                  <a:lnTo>
                    <a:pt x="2276" y="1395"/>
                  </a:lnTo>
                  <a:lnTo>
                    <a:pt x="2367" y="1263"/>
                  </a:lnTo>
                  <a:lnTo>
                    <a:pt x="2468" y="1161"/>
                  </a:lnTo>
                  <a:lnTo>
                    <a:pt x="2559" y="1080"/>
                  </a:lnTo>
                  <a:lnTo>
                    <a:pt x="2661" y="1029"/>
                  </a:lnTo>
                  <a:lnTo>
                    <a:pt x="2762" y="988"/>
                  </a:lnTo>
                  <a:lnTo>
                    <a:pt x="2822" y="978"/>
                  </a:lnTo>
                  <a:lnTo>
                    <a:pt x="2873" y="978"/>
                  </a:lnTo>
                  <a:lnTo>
                    <a:pt x="2984" y="988"/>
                  </a:lnTo>
                  <a:lnTo>
                    <a:pt x="3106" y="1019"/>
                  </a:lnTo>
                  <a:lnTo>
                    <a:pt x="3217" y="1070"/>
                  </a:lnTo>
                  <a:lnTo>
                    <a:pt x="3328" y="1151"/>
                  </a:lnTo>
                  <a:lnTo>
                    <a:pt x="3450" y="1253"/>
                  </a:lnTo>
                  <a:lnTo>
                    <a:pt x="3571" y="1365"/>
                  </a:lnTo>
                  <a:lnTo>
                    <a:pt x="3682" y="1497"/>
                  </a:lnTo>
                  <a:lnTo>
                    <a:pt x="3804" y="1650"/>
                  </a:lnTo>
                  <a:lnTo>
                    <a:pt x="3915" y="1823"/>
                  </a:lnTo>
                  <a:lnTo>
                    <a:pt x="4036" y="2006"/>
                  </a:lnTo>
                  <a:lnTo>
                    <a:pt x="4158" y="2200"/>
                  </a:lnTo>
                  <a:lnTo>
                    <a:pt x="4269" y="2413"/>
                  </a:lnTo>
                  <a:lnTo>
                    <a:pt x="4380" y="2637"/>
                  </a:lnTo>
                  <a:lnTo>
                    <a:pt x="4613" y="3116"/>
                  </a:lnTo>
                  <a:lnTo>
                    <a:pt x="4835" y="3635"/>
                  </a:lnTo>
                  <a:lnTo>
                    <a:pt x="5038" y="4174"/>
                  </a:lnTo>
                  <a:lnTo>
                    <a:pt x="5250" y="4734"/>
                  </a:lnTo>
                  <a:lnTo>
                    <a:pt x="5432" y="5315"/>
                  </a:lnTo>
                  <a:lnTo>
                    <a:pt x="5614" y="5895"/>
                  </a:lnTo>
                  <a:lnTo>
                    <a:pt x="5776" y="6465"/>
                  </a:lnTo>
                  <a:lnTo>
                    <a:pt x="5928" y="7025"/>
                  </a:lnTo>
                  <a:lnTo>
                    <a:pt x="6059" y="7564"/>
                  </a:lnTo>
                  <a:lnTo>
                    <a:pt x="6090" y="7656"/>
                  </a:lnTo>
                  <a:lnTo>
                    <a:pt x="6130" y="7737"/>
                  </a:lnTo>
                  <a:lnTo>
                    <a:pt x="6191" y="7809"/>
                  </a:lnTo>
                  <a:lnTo>
                    <a:pt x="6272" y="7870"/>
                  </a:lnTo>
                  <a:lnTo>
                    <a:pt x="6353" y="7910"/>
                  </a:lnTo>
                  <a:lnTo>
                    <a:pt x="6444" y="7941"/>
                  </a:lnTo>
                  <a:lnTo>
                    <a:pt x="6535" y="7941"/>
                  </a:lnTo>
                  <a:lnTo>
                    <a:pt x="6636" y="7931"/>
                  </a:lnTo>
                  <a:lnTo>
                    <a:pt x="6737" y="7900"/>
                  </a:lnTo>
                  <a:lnTo>
                    <a:pt x="6818" y="7849"/>
                  </a:lnTo>
                  <a:lnTo>
                    <a:pt x="6889" y="7788"/>
                  </a:lnTo>
                  <a:lnTo>
                    <a:pt x="6939" y="7717"/>
                  </a:lnTo>
                  <a:lnTo>
                    <a:pt x="6980" y="7625"/>
                  </a:lnTo>
                  <a:lnTo>
                    <a:pt x="7010" y="7534"/>
                  </a:lnTo>
                  <a:lnTo>
                    <a:pt x="7020" y="7442"/>
                  </a:lnTo>
                  <a:lnTo>
                    <a:pt x="7000" y="7340"/>
                  </a:lnTo>
                  <a:lnTo>
                    <a:pt x="6838" y="6669"/>
                  </a:lnTo>
                  <a:lnTo>
                    <a:pt x="6717" y="6200"/>
                  </a:lnTo>
                  <a:lnTo>
                    <a:pt x="6565" y="5661"/>
                  </a:lnTo>
                  <a:lnTo>
                    <a:pt x="6393" y="5080"/>
                  </a:lnTo>
                  <a:lnTo>
                    <a:pt x="6181" y="4460"/>
                  </a:lnTo>
                  <a:lnTo>
                    <a:pt x="5958" y="3828"/>
                  </a:lnTo>
                  <a:lnTo>
                    <a:pt x="5837" y="3513"/>
                  </a:lnTo>
                  <a:lnTo>
                    <a:pt x="5705" y="3197"/>
                  </a:lnTo>
                  <a:lnTo>
                    <a:pt x="5574" y="2882"/>
                  </a:lnTo>
                  <a:lnTo>
                    <a:pt x="5432" y="2576"/>
                  </a:lnTo>
                  <a:lnTo>
                    <a:pt x="5280" y="2281"/>
                  </a:lnTo>
                  <a:lnTo>
                    <a:pt x="5129" y="1986"/>
                  </a:lnTo>
                  <a:lnTo>
                    <a:pt x="4967" y="1711"/>
                  </a:lnTo>
                  <a:lnTo>
                    <a:pt x="4805" y="1446"/>
                  </a:lnTo>
                  <a:lnTo>
                    <a:pt x="4633" y="1202"/>
                  </a:lnTo>
                  <a:lnTo>
                    <a:pt x="4461" y="968"/>
                  </a:lnTo>
                  <a:lnTo>
                    <a:pt x="4279" y="754"/>
                  </a:lnTo>
                  <a:lnTo>
                    <a:pt x="4087" y="571"/>
                  </a:lnTo>
                  <a:lnTo>
                    <a:pt x="3895" y="398"/>
                  </a:lnTo>
                  <a:lnTo>
                    <a:pt x="3804" y="327"/>
                  </a:lnTo>
                  <a:lnTo>
                    <a:pt x="3702" y="265"/>
                  </a:lnTo>
                  <a:lnTo>
                    <a:pt x="3601" y="204"/>
                  </a:lnTo>
                  <a:lnTo>
                    <a:pt x="3500" y="153"/>
                  </a:lnTo>
                  <a:lnTo>
                    <a:pt x="3399" y="103"/>
                  </a:lnTo>
                  <a:lnTo>
                    <a:pt x="3288" y="72"/>
                  </a:lnTo>
                  <a:lnTo>
                    <a:pt x="3187" y="41"/>
                  </a:lnTo>
                  <a:lnTo>
                    <a:pt x="3075" y="21"/>
                  </a:lnTo>
                  <a:lnTo>
                    <a:pt x="297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2"/>
            <p:cNvSpPr/>
            <p:nvPr/>
          </p:nvSpPr>
          <p:spPr>
            <a:xfrm rot="10800000">
              <a:off x="5645914" y="1941653"/>
              <a:ext cx="57437" cy="85275"/>
            </a:xfrm>
            <a:custGeom>
              <a:avLst/>
              <a:gdLst/>
              <a:ahLst/>
              <a:cxnLst/>
              <a:rect l="l" t="t" r="r" b="b"/>
              <a:pathLst>
                <a:path w="6171" h="9162" extrusionOk="0">
                  <a:moveTo>
                    <a:pt x="5695" y="0"/>
                  </a:moveTo>
                  <a:lnTo>
                    <a:pt x="5625" y="10"/>
                  </a:lnTo>
                  <a:lnTo>
                    <a:pt x="5109" y="81"/>
                  </a:lnTo>
                  <a:lnTo>
                    <a:pt x="4613" y="173"/>
                  </a:lnTo>
                  <a:lnTo>
                    <a:pt x="4138" y="275"/>
                  </a:lnTo>
                  <a:lnTo>
                    <a:pt x="3693" y="397"/>
                  </a:lnTo>
                  <a:lnTo>
                    <a:pt x="3268" y="529"/>
                  </a:lnTo>
                  <a:lnTo>
                    <a:pt x="2873" y="682"/>
                  </a:lnTo>
                  <a:lnTo>
                    <a:pt x="2499" y="845"/>
                  </a:lnTo>
                  <a:lnTo>
                    <a:pt x="2327" y="937"/>
                  </a:lnTo>
                  <a:lnTo>
                    <a:pt x="2155" y="1028"/>
                  </a:lnTo>
                  <a:lnTo>
                    <a:pt x="1993" y="1120"/>
                  </a:lnTo>
                  <a:lnTo>
                    <a:pt x="1831" y="1222"/>
                  </a:lnTo>
                  <a:lnTo>
                    <a:pt x="1690" y="1323"/>
                  </a:lnTo>
                  <a:lnTo>
                    <a:pt x="1538" y="1425"/>
                  </a:lnTo>
                  <a:lnTo>
                    <a:pt x="1407" y="1537"/>
                  </a:lnTo>
                  <a:lnTo>
                    <a:pt x="1275" y="1649"/>
                  </a:lnTo>
                  <a:lnTo>
                    <a:pt x="1144" y="1771"/>
                  </a:lnTo>
                  <a:lnTo>
                    <a:pt x="1022" y="1893"/>
                  </a:lnTo>
                  <a:lnTo>
                    <a:pt x="911" y="2016"/>
                  </a:lnTo>
                  <a:lnTo>
                    <a:pt x="810" y="2138"/>
                  </a:lnTo>
                  <a:lnTo>
                    <a:pt x="709" y="2270"/>
                  </a:lnTo>
                  <a:lnTo>
                    <a:pt x="618" y="2413"/>
                  </a:lnTo>
                  <a:lnTo>
                    <a:pt x="527" y="2545"/>
                  </a:lnTo>
                  <a:lnTo>
                    <a:pt x="446" y="2687"/>
                  </a:lnTo>
                  <a:lnTo>
                    <a:pt x="375" y="2840"/>
                  </a:lnTo>
                  <a:lnTo>
                    <a:pt x="304" y="2983"/>
                  </a:lnTo>
                  <a:lnTo>
                    <a:pt x="213" y="3237"/>
                  </a:lnTo>
                  <a:lnTo>
                    <a:pt x="132" y="3492"/>
                  </a:lnTo>
                  <a:lnTo>
                    <a:pt x="81" y="3746"/>
                  </a:lnTo>
                  <a:lnTo>
                    <a:pt x="41" y="4001"/>
                  </a:lnTo>
                  <a:lnTo>
                    <a:pt x="11" y="4255"/>
                  </a:lnTo>
                  <a:lnTo>
                    <a:pt x="1" y="4510"/>
                  </a:lnTo>
                  <a:lnTo>
                    <a:pt x="11" y="4764"/>
                  </a:lnTo>
                  <a:lnTo>
                    <a:pt x="21" y="5019"/>
                  </a:lnTo>
                  <a:lnTo>
                    <a:pt x="51" y="5273"/>
                  </a:lnTo>
                  <a:lnTo>
                    <a:pt x="92" y="5517"/>
                  </a:lnTo>
                  <a:lnTo>
                    <a:pt x="142" y="5762"/>
                  </a:lnTo>
                  <a:lnTo>
                    <a:pt x="203" y="6006"/>
                  </a:lnTo>
                  <a:lnTo>
                    <a:pt x="274" y="6240"/>
                  </a:lnTo>
                  <a:lnTo>
                    <a:pt x="344" y="6474"/>
                  </a:lnTo>
                  <a:lnTo>
                    <a:pt x="425" y="6698"/>
                  </a:lnTo>
                  <a:lnTo>
                    <a:pt x="506" y="6912"/>
                  </a:lnTo>
                  <a:lnTo>
                    <a:pt x="678" y="7329"/>
                  </a:lnTo>
                  <a:lnTo>
                    <a:pt x="860" y="7706"/>
                  </a:lnTo>
                  <a:lnTo>
                    <a:pt x="1042" y="8052"/>
                  </a:lnTo>
                  <a:lnTo>
                    <a:pt x="1214" y="8347"/>
                  </a:lnTo>
                  <a:lnTo>
                    <a:pt x="1366" y="8592"/>
                  </a:lnTo>
                  <a:lnTo>
                    <a:pt x="1487" y="8775"/>
                  </a:lnTo>
                  <a:lnTo>
                    <a:pt x="1619" y="8968"/>
                  </a:lnTo>
                  <a:lnTo>
                    <a:pt x="1680" y="9040"/>
                  </a:lnTo>
                  <a:lnTo>
                    <a:pt x="1761" y="9091"/>
                  </a:lnTo>
                  <a:lnTo>
                    <a:pt x="1841" y="9131"/>
                  </a:lnTo>
                  <a:lnTo>
                    <a:pt x="1933" y="9162"/>
                  </a:lnTo>
                  <a:lnTo>
                    <a:pt x="2024" y="9162"/>
                  </a:lnTo>
                  <a:lnTo>
                    <a:pt x="2125" y="9152"/>
                  </a:lnTo>
                  <a:lnTo>
                    <a:pt x="2216" y="9121"/>
                  </a:lnTo>
                  <a:lnTo>
                    <a:pt x="2297" y="9070"/>
                  </a:lnTo>
                  <a:lnTo>
                    <a:pt x="2367" y="8999"/>
                  </a:lnTo>
                  <a:lnTo>
                    <a:pt x="2428" y="8917"/>
                  </a:lnTo>
                  <a:lnTo>
                    <a:pt x="2469" y="8836"/>
                  </a:lnTo>
                  <a:lnTo>
                    <a:pt x="2489" y="8744"/>
                  </a:lnTo>
                  <a:lnTo>
                    <a:pt x="2489" y="8653"/>
                  </a:lnTo>
                  <a:lnTo>
                    <a:pt x="2479" y="8561"/>
                  </a:lnTo>
                  <a:lnTo>
                    <a:pt x="2448" y="8470"/>
                  </a:lnTo>
                  <a:lnTo>
                    <a:pt x="2398" y="8378"/>
                  </a:lnTo>
                  <a:lnTo>
                    <a:pt x="2307" y="8246"/>
                  </a:lnTo>
                  <a:lnTo>
                    <a:pt x="2206" y="8093"/>
                  </a:lnTo>
                  <a:lnTo>
                    <a:pt x="2074" y="7889"/>
                  </a:lnTo>
                  <a:lnTo>
                    <a:pt x="1933" y="7635"/>
                  </a:lnTo>
                  <a:lnTo>
                    <a:pt x="1771" y="7340"/>
                  </a:lnTo>
                  <a:lnTo>
                    <a:pt x="1609" y="7014"/>
                  </a:lnTo>
                  <a:lnTo>
                    <a:pt x="1457" y="6658"/>
                  </a:lnTo>
                  <a:lnTo>
                    <a:pt x="1305" y="6281"/>
                  </a:lnTo>
                  <a:lnTo>
                    <a:pt x="1245" y="6088"/>
                  </a:lnTo>
                  <a:lnTo>
                    <a:pt x="1174" y="5884"/>
                  </a:lnTo>
                  <a:lnTo>
                    <a:pt x="1123" y="5680"/>
                  </a:lnTo>
                  <a:lnTo>
                    <a:pt x="1073" y="5467"/>
                  </a:lnTo>
                  <a:lnTo>
                    <a:pt x="1032" y="5253"/>
                  </a:lnTo>
                  <a:lnTo>
                    <a:pt x="1002" y="5049"/>
                  </a:lnTo>
                  <a:lnTo>
                    <a:pt x="982" y="4835"/>
                  </a:lnTo>
                  <a:lnTo>
                    <a:pt x="972" y="4622"/>
                  </a:lnTo>
                  <a:lnTo>
                    <a:pt x="982" y="4408"/>
                  </a:lnTo>
                  <a:lnTo>
                    <a:pt x="992" y="4194"/>
                  </a:lnTo>
                  <a:lnTo>
                    <a:pt x="1022" y="3980"/>
                  </a:lnTo>
                  <a:lnTo>
                    <a:pt x="1063" y="3777"/>
                  </a:lnTo>
                  <a:lnTo>
                    <a:pt x="1123" y="3573"/>
                  </a:lnTo>
                  <a:lnTo>
                    <a:pt x="1204" y="3370"/>
                  </a:lnTo>
                  <a:lnTo>
                    <a:pt x="1255" y="3247"/>
                  </a:lnTo>
                  <a:lnTo>
                    <a:pt x="1315" y="3135"/>
                  </a:lnTo>
                  <a:lnTo>
                    <a:pt x="1376" y="3023"/>
                  </a:lnTo>
                  <a:lnTo>
                    <a:pt x="1447" y="2911"/>
                  </a:lnTo>
                  <a:lnTo>
                    <a:pt x="1528" y="2810"/>
                  </a:lnTo>
                  <a:lnTo>
                    <a:pt x="1609" y="2708"/>
                  </a:lnTo>
                  <a:lnTo>
                    <a:pt x="1700" y="2606"/>
                  </a:lnTo>
                  <a:lnTo>
                    <a:pt x="1791" y="2504"/>
                  </a:lnTo>
                  <a:lnTo>
                    <a:pt x="1993" y="2311"/>
                  </a:lnTo>
                  <a:lnTo>
                    <a:pt x="2226" y="2138"/>
                  </a:lnTo>
                  <a:lnTo>
                    <a:pt x="2479" y="1965"/>
                  </a:lnTo>
                  <a:lnTo>
                    <a:pt x="2752" y="1812"/>
                  </a:lnTo>
                  <a:lnTo>
                    <a:pt x="3045" y="1670"/>
                  </a:lnTo>
                  <a:lnTo>
                    <a:pt x="3369" y="1537"/>
                  </a:lnTo>
                  <a:lnTo>
                    <a:pt x="3703" y="1415"/>
                  </a:lnTo>
                  <a:lnTo>
                    <a:pt x="4067" y="1303"/>
                  </a:lnTo>
                  <a:lnTo>
                    <a:pt x="4461" y="1201"/>
                  </a:lnTo>
                  <a:lnTo>
                    <a:pt x="4866" y="1120"/>
                  </a:lnTo>
                  <a:lnTo>
                    <a:pt x="5301" y="1038"/>
                  </a:lnTo>
                  <a:lnTo>
                    <a:pt x="5746" y="977"/>
                  </a:lnTo>
                  <a:lnTo>
                    <a:pt x="5847" y="957"/>
                  </a:lnTo>
                  <a:lnTo>
                    <a:pt x="5938" y="916"/>
                  </a:lnTo>
                  <a:lnTo>
                    <a:pt x="6009" y="855"/>
                  </a:lnTo>
                  <a:lnTo>
                    <a:pt x="6070" y="794"/>
                  </a:lnTo>
                  <a:lnTo>
                    <a:pt x="6120" y="713"/>
                  </a:lnTo>
                  <a:lnTo>
                    <a:pt x="6161" y="621"/>
                  </a:lnTo>
                  <a:lnTo>
                    <a:pt x="6171" y="529"/>
                  </a:lnTo>
                  <a:lnTo>
                    <a:pt x="6171" y="428"/>
                  </a:lnTo>
                  <a:lnTo>
                    <a:pt x="6151" y="336"/>
                  </a:lnTo>
                  <a:lnTo>
                    <a:pt x="6120" y="255"/>
                  </a:lnTo>
                  <a:lnTo>
                    <a:pt x="6070" y="183"/>
                  </a:lnTo>
                  <a:lnTo>
                    <a:pt x="6009" y="122"/>
                  </a:lnTo>
                  <a:lnTo>
                    <a:pt x="5938" y="71"/>
                  </a:lnTo>
                  <a:lnTo>
                    <a:pt x="5867" y="31"/>
                  </a:lnTo>
                  <a:lnTo>
                    <a:pt x="5776" y="10"/>
                  </a:lnTo>
                  <a:lnTo>
                    <a:pt x="5695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2"/>
            <p:cNvSpPr/>
            <p:nvPr/>
          </p:nvSpPr>
          <p:spPr>
            <a:xfrm rot="10800000">
              <a:off x="5743447" y="1834207"/>
              <a:ext cx="70709" cy="203713"/>
            </a:xfrm>
            <a:custGeom>
              <a:avLst/>
              <a:gdLst/>
              <a:ahLst/>
              <a:cxnLst/>
              <a:rect l="l" t="t" r="r" b="b"/>
              <a:pathLst>
                <a:path w="7597" h="21887" extrusionOk="0">
                  <a:moveTo>
                    <a:pt x="2003" y="0"/>
                  </a:moveTo>
                  <a:lnTo>
                    <a:pt x="1942" y="10"/>
                  </a:lnTo>
                  <a:lnTo>
                    <a:pt x="1881" y="21"/>
                  </a:lnTo>
                  <a:lnTo>
                    <a:pt x="1831" y="41"/>
                  </a:lnTo>
                  <a:lnTo>
                    <a:pt x="1770" y="61"/>
                  </a:lnTo>
                  <a:lnTo>
                    <a:pt x="1720" y="92"/>
                  </a:lnTo>
                  <a:lnTo>
                    <a:pt x="1669" y="133"/>
                  </a:lnTo>
                  <a:lnTo>
                    <a:pt x="1629" y="183"/>
                  </a:lnTo>
                  <a:lnTo>
                    <a:pt x="1588" y="234"/>
                  </a:lnTo>
                  <a:lnTo>
                    <a:pt x="1386" y="601"/>
                  </a:lnTo>
                  <a:lnTo>
                    <a:pt x="1194" y="967"/>
                  </a:lnTo>
                  <a:lnTo>
                    <a:pt x="1012" y="1344"/>
                  </a:lnTo>
                  <a:lnTo>
                    <a:pt x="850" y="1721"/>
                  </a:lnTo>
                  <a:lnTo>
                    <a:pt x="698" y="2107"/>
                  </a:lnTo>
                  <a:lnTo>
                    <a:pt x="566" y="2494"/>
                  </a:lnTo>
                  <a:lnTo>
                    <a:pt x="445" y="2891"/>
                  </a:lnTo>
                  <a:lnTo>
                    <a:pt x="334" y="3298"/>
                  </a:lnTo>
                  <a:lnTo>
                    <a:pt x="243" y="3706"/>
                  </a:lnTo>
                  <a:lnTo>
                    <a:pt x="172" y="4123"/>
                  </a:lnTo>
                  <a:lnTo>
                    <a:pt x="101" y="4540"/>
                  </a:lnTo>
                  <a:lnTo>
                    <a:pt x="61" y="4968"/>
                  </a:lnTo>
                  <a:lnTo>
                    <a:pt x="20" y="5406"/>
                  </a:lnTo>
                  <a:lnTo>
                    <a:pt x="0" y="5843"/>
                  </a:lnTo>
                  <a:lnTo>
                    <a:pt x="0" y="6281"/>
                  </a:lnTo>
                  <a:lnTo>
                    <a:pt x="10" y="6729"/>
                  </a:lnTo>
                  <a:lnTo>
                    <a:pt x="30" y="7187"/>
                  </a:lnTo>
                  <a:lnTo>
                    <a:pt x="71" y="7645"/>
                  </a:lnTo>
                  <a:lnTo>
                    <a:pt x="121" y="8103"/>
                  </a:lnTo>
                  <a:lnTo>
                    <a:pt x="182" y="8572"/>
                  </a:lnTo>
                  <a:lnTo>
                    <a:pt x="263" y="9040"/>
                  </a:lnTo>
                  <a:lnTo>
                    <a:pt x="364" y="9518"/>
                  </a:lnTo>
                  <a:lnTo>
                    <a:pt x="475" y="9997"/>
                  </a:lnTo>
                  <a:lnTo>
                    <a:pt x="597" y="10485"/>
                  </a:lnTo>
                  <a:lnTo>
                    <a:pt x="738" y="10974"/>
                  </a:lnTo>
                  <a:lnTo>
                    <a:pt x="890" y="11473"/>
                  </a:lnTo>
                  <a:lnTo>
                    <a:pt x="1052" y="11961"/>
                  </a:lnTo>
                  <a:lnTo>
                    <a:pt x="1234" y="12470"/>
                  </a:lnTo>
                  <a:lnTo>
                    <a:pt x="1426" y="12969"/>
                  </a:lnTo>
                  <a:lnTo>
                    <a:pt x="1639" y="13478"/>
                  </a:lnTo>
                  <a:lnTo>
                    <a:pt x="1861" y="13997"/>
                  </a:lnTo>
                  <a:lnTo>
                    <a:pt x="2104" y="14516"/>
                  </a:lnTo>
                  <a:lnTo>
                    <a:pt x="2478" y="15270"/>
                  </a:lnTo>
                  <a:lnTo>
                    <a:pt x="2863" y="16003"/>
                  </a:lnTo>
                  <a:lnTo>
                    <a:pt x="3247" y="16695"/>
                  </a:lnTo>
                  <a:lnTo>
                    <a:pt x="3641" y="17357"/>
                  </a:lnTo>
                  <a:lnTo>
                    <a:pt x="4026" y="17988"/>
                  </a:lnTo>
                  <a:lnTo>
                    <a:pt x="4400" y="18568"/>
                  </a:lnTo>
                  <a:lnTo>
                    <a:pt x="4764" y="19118"/>
                  </a:lnTo>
                  <a:lnTo>
                    <a:pt x="5118" y="19617"/>
                  </a:lnTo>
                  <a:lnTo>
                    <a:pt x="5442" y="20064"/>
                  </a:lnTo>
                  <a:lnTo>
                    <a:pt x="5745" y="20472"/>
                  </a:lnTo>
                  <a:lnTo>
                    <a:pt x="6019" y="20818"/>
                  </a:lnTo>
                  <a:lnTo>
                    <a:pt x="6251" y="21123"/>
                  </a:lnTo>
                  <a:lnTo>
                    <a:pt x="6595" y="21541"/>
                  </a:lnTo>
                  <a:lnTo>
                    <a:pt x="6747" y="21714"/>
                  </a:lnTo>
                  <a:lnTo>
                    <a:pt x="6818" y="21785"/>
                  </a:lnTo>
                  <a:lnTo>
                    <a:pt x="6899" y="21836"/>
                  </a:lnTo>
                  <a:lnTo>
                    <a:pt x="6990" y="21866"/>
                  </a:lnTo>
                  <a:lnTo>
                    <a:pt x="7081" y="21887"/>
                  </a:lnTo>
                  <a:lnTo>
                    <a:pt x="7172" y="21876"/>
                  </a:lnTo>
                  <a:lnTo>
                    <a:pt x="7263" y="21856"/>
                  </a:lnTo>
                  <a:lnTo>
                    <a:pt x="7354" y="21815"/>
                  </a:lnTo>
                  <a:lnTo>
                    <a:pt x="7435" y="21764"/>
                  </a:lnTo>
                  <a:lnTo>
                    <a:pt x="7495" y="21693"/>
                  </a:lnTo>
                  <a:lnTo>
                    <a:pt x="7546" y="21602"/>
                  </a:lnTo>
                  <a:lnTo>
                    <a:pt x="7586" y="21520"/>
                  </a:lnTo>
                  <a:lnTo>
                    <a:pt x="7596" y="21429"/>
                  </a:lnTo>
                  <a:lnTo>
                    <a:pt x="7596" y="21327"/>
                  </a:lnTo>
                  <a:lnTo>
                    <a:pt x="7576" y="21235"/>
                  </a:lnTo>
                  <a:lnTo>
                    <a:pt x="7536" y="21154"/>
                  </a:lnTo>
                  <a:lnTo>
                    <a:pt x="7475" y="21072"/>
                  </a:lnTo>
                  <a:lnTo>
                    <a:pt x="7344" y="20920"/>
                  </a:lnTo>
                  <a:lnTo>
                    <a:pt x="7020" y="20512"/>
                  </a:lnTo>
                  <a:lnTo>
                    <a:pt x="6534" y="19881"/>
                  </a:lnTo>
                  <a:lnTo>
                    <a:pt x="6241" y="19494"/>
                  </a:lnTo>
                  <a:lnTo>
                    <a:pt x="5917" y="19046"/>
                  </a:lnTo>
                  <a:lnTo>
                    <a:pt x="5584" y="18558"/>
                  </a:lnTo>
                  <a:lnTo>
                    <a:pt x="5230" y="18029"/>
                  </a:lnTo>
                  <a:lnTo>
                    <a:pt x="4855" y="17448"/>
                  </a:lnTo>
                  <a:lnTo>
                    <a:pt x="4481" y="16837"/>
                  </a:lnTo>
                  <a:lnTo>
                    <a:pt x="4097" y="16196"/>
                  </a:lnTo>
                  <a:lnTo>
                    <a:pt x="3722" y="15514"/>
                  </a:lnTo>
                  <a:lnTo>
                    <a:pt x="3348" y="14802"/>
                  </a:lnTo>
                  <a:lnTo>
                    <a:pt x="2984" y="14069"/>
                  </a:lnTo>
                  <a:lnTo>
                    <a:pt x="2812" y="13692"/>
                  </a:lnTo>
                  <a:lnTo>
                    <a:pt x="2640" y="13305"/>
                  </a:lnTo>
                  <a:lnTo>
                    <a:pt x="2478" y="12918"/>
                  </a:lnTo>
                  <a:lnTo>
                    <a:pt x="2316" y="12521"/>
                  </a:lnTo>
                  <a:lnTo>
                    <a:pt x="2165" y="12124"/>
                  </a:lnTo>
                  <a:lnTo>
                    <a:pt x="2013" y="11717"/>
                  </a:lnTo>
                  <a:lnTo>
                    <a:pt x="1871" y="11310"/>
                  </a:lnTo>
                  <a:lnTo>
                    <a:pt x="1740" y="10903"/>
                  </a:lnTo>
                  <a:lnTo>
                    <a:pt x="1618" y="10485"/>
                  </a:lnTo>
                  <a:lnTo>
                    <a:pt x="1507" y="10068"/>
                  </a:lnTo>
                  <a:lnTo>
                    <a:pt x="1396" y="9651"/>
                  </a:lnTo>
                  <a:lnTo>
                    <a:pt x="1305" y="9223"/>
                  </a:lnTo>
                  <a:lnTo>
                    <a:pt x="1214" y="8795"/>
                  </a:lnTo>
                  <a:lnTo>
                    <a:pt x="1143" y="8368"/>
                  </a:lnTo>
                  <a:lnTo>
                    <a:pt x="1082" y="7940"/>
                  </a:lnTo>
                  <a:lnTo>
                    <a:pt x="1032" y="7513"/>
                  </a:lnTo>
                  <a:lnTo>
                    <a:pt x="1001" y="7085"/>
                  </a:lnTo>
                  <a:lnTo>
                    <a:pt x="981" y="6648"/>
                  </a:lnTo>
                  <a:lnTo>
                    <a:pt x="971" y="6220"/>
                  </a:lnTo>
                  <a:lnTo>
                    <a:pt x="981" y="5782"/>
                  </a:lnTo>
                  <a:lnTo>
                    <a:pt x="1001" y="5355"/>
                  </a:lnTo>
                  <a:lnTo>
                    <a:pt x="1042" y="4927"/>
                  </a:lnTo>
                  <a:lnTo>
                    <a:pt x="1092" y="4500"/>
                  </a:lnTo>
                  <a:lnTo>
                    <a:pt x="1163" y="4072"/>
                  </a:lnTo>
                  <a:lnTo>
                    <a:pt x="1254" y="3645"/>
                  </a:lnTo>
                  <a:lnTo>
                    <a:pt x="1366" y="3217"/>
                  </a:lnTo>
                  <a:lnTo>
                    <a:pt x="1487" y="2800"/>
                  </a:lnTo>
                  <a:lnTo>
                    <a:pt x="1639" y="2382"/>
                  </a:lnTo>
                  <a:lnTo>
                    <a:pt x="1801" y="1965"/>
                  </a:lnTo>
                  <a:lnTo>
                    <a:pt x="1983" y="1558"/>
                  </a:lnTo>
                  <a:lnTo>
                    <a:pt x="2195" y="1150"/>
                  </a:lnTo>
                  <a:lnTo>
                    <a:pt x="2428" y="743"/>
                  </a:lnTo>
                  <a:lnTo>
                    <a:pt x="2468" y="652"/>
                  </a:lnTo>
                  <a:lnTo>
                    <a:pt x="2488" y="560"/>
                  </a:lnTo>
                  <a:lnTo>
                    <a:pt x="2488" y="468"/>
                  </a:lnTo>
                  <a:lnTo>
                    <a:pt x="2478" y="377"/>
                  </a:lnTo>
                  <a:lnTo>
                    <a:pt x="2448" y="285"/>
                  </a:lnTo>
                  <a:lnTo>
                    <a:pt x="2397" y="204"/>
                  </a:lnTo>
                  <a:lnTo>
                    <a:pt x="2337" y="133"/>
                  </a:lnTo>
                  <a:lnTo>
                    <a:pt x="2256" y="71"/>
                  </a:lnTo>
                  <a:lnTo>
                    <a:pt x="2195" y="41"/>
                  </a:lnTo>
                  <a:lnTo>
                    <a:pt x="2134" y="21"/>
                  </a:lnTo>
                  <a:lnTo>
                    <a:pt x="2074" y="10"/>
                  </a:lnTo>
                  <a:lnTo>
                    <a:pt x="2003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2"/>
            <p:cNvSpPr/>
            <p:nvPr/>
          </p:nvSpPr>
          <p:spPr>
            <a:xfrm rot="10800000">
              <a:off x="6173128" y="1674937"/>
              <a:ext cx="198101" cy="156720"/>
            </a:xfrm>
            <a:custGeom>
              <a:avLst/>
              <a:gdLst/>
              <a:ahLst/>
              <a:cxnLst/>
              <a:rect l="l" t="t" r="r" b="b"/>
              <a:pathLst>
                <a:path w="21284" h="16838" extrusionOk="0">
                  <a:moveTo>
                    <a:pt x="12716" y="0"/>
                  </a:moveTo>
                  <a:lnTo>
                    <a:pt x="11906" y="21"/>
                  </a:lnTo>
                  <a:lnTo>
                    <a:pt x="11097" y="41"/>
                  </a:lnTo>
                  <a:lnTo>
                    <a:pt x="10268" y="82"/>
                  </a:lnTo>
                  <a:lnTo>
                    <a:pt x="9448" y="143"/>
                  </a:lnTo>
                  <a:lnTo>
                    <a:pt x="8619" y="214"/>
                  </a:lnTo>
                  <a:lnTo>
                    <a:pt x="7810" y="306"/>
                  </a:lnTo>
                  <a:lnTo>
                    <a:pt x="7021" y="428"/>
                  </a:lnTo>
                  <a:lnTo>
                    <a:pt x="6636" y="489"/>
                  </a:lnTo>
                  <a:lnTo>
                    <a:pt x="6252" y="560"/>
                  </a:lnTo>
                  <a:lnTo>
                    <a:pt x="5878" y="632"/>
                  </a:lnTo>
                  <a:lnTo>
                    <a:pt x="5504" y="723"/>
                  </a:lnTo>
                  <a:lnTo>
                    <a:pt x="5149" y="805"/>
                  </a:lnTo>
                  <a:lnTo>
                    <a:pt x="4795" y="906"/>
                  </a:lnTo>
                  <a:lnTo>
                    <a:pt x="4452" y="1008"/>
                  </a:lnTo>
                  <a:lnTo>
                    <a:pt x="4118" y="1110"/>
                  </a:lnTo>
                  <a:lnTo>
                    <a:pt x="3804" y="1232"/>
                  </a:lnTo>
                  <a:lnTo>
                    <a:pt x="3491" y="1354"/>
                  </a:lnTo>
                  <a:lnTo>
                    <a:pt x="3197" y="1477"/>
                  </a:lnTo>
                  <a:lnTo>
                    <a:pt x="2914" y="1619"/>
                  </a:lnTo>
                  <a:lnTo>
                    <a:pt x="2641" y="1762"/>
                  </a:lnTo>
                  <a:lnTo>
                    <a:pt x="2388" y="1914"/>
                  </a:lnTo>
                  <a:lnTo>
                    <a:pt x="2155" y="2077"/>
                  </a:lnTo>
                  <a:lnTo>
                    <a:pt x="1933" y="2250"/>
                  </a:lnTo>
                  <a:lnTo>
                    <a:pt x="1720" y="2423"/>
                  </a:lnTo>
                  <a:lnTo>
                    <a:pt x="1528" y="2617"/>
                  </a:lnTo>
                  <a:lnTo>
                    <a:pt x="1366" y="2810"/>
                  </a:lnTo>
                  <a:lnTo>
                    <a:pt x="1215" y="3014"/>
                  </a:lnTo>
                  <a:lnTo>
                    <a:pt x="1073" y="3227"/>
                  </a:lnTo>
                  <a:lnTo>
                    <a:pt x="962" y="3451"/>
                  </a:lnTo>
                  <a:lnTo>
                    <a:pt x="871" y="3686"/>
                  </a:lnTo>
                  <a:lnTo>
                    <a:pt x="770" y="3920"/>
                  </a:lnTo>
                  <a:lnTo>
                    <a:pt x="689" y="4154"/>
                  </a:lnTo>
                  <a:lnTo>
                    <a:pt x="608" y="4408"/>
                  </a:lnTo>
                  <a:lnTo>
                    <a:pt x="527" y="4653"/>
                  </a:lnTo>
                  <a:lnTo>
                    <a:pt x="466" y="4907"/>
                  </a:lnTo>
                  <a:lnTo>
                    <a:pt x="345" y="5426"/>
                  </a:lnTo>
                  <a:lnTo>
                    <a:pt x="244" y="5956"/>
                  </a:lnTo>
                  <a:lnTo>
                    <a:pt x="153" y="6495"/>
                  </a:lnTo>
                  <a:lnTo>
                    <a:pt x="92" y="7045"/>
                  </a:lnTo>
                  <a:lnTo>
                    <a:pt x="51" y="7595"/>
                  </a:lnTo>
                  <a:lnTo>
                    <a:pt x="21" y="8154"/>
                  </a:lnTo>
                  <a:lnTo>
                    <a:pt x="1" y="8714"/>
                  </a:lnTo>
                  <a:lnTo>
                    <a:pt x="1" y="9274"/>
                  </a:lnTo>
                  <a:lnTo>
                    <a:pt x="11" y="9824"/>
                  </a:lnTo>
                  <a:lnTo>
                    <a:pt x="31" y="10374"/>
                  </a:lnTo>
                  <a:lnTo>
                    <a:pt x="62" y="10913"/>
                  </a:lnTo>
                  <a:lnTo>
                    <a:pt x="102" y="11453"/>
                  </a:lnTo>
                  <a:lnTo>
                    <a:pt x="153" y="11972"/>
                  </a:lnTo>
                  <a:lnTo>
                    <a:pt x="203" y="12471"/>
                  </a:lnTo>
                  <a:lnTo>
                    <a:pt x="264" y="12969"/>
                  </a:lnTo>
                  <a:lnTo>
                    <a:pt x="395" y="13886"/>
                  </a:lnTo>
                  <a:lnTo>
                    <a:pt x="527" y="14710"/>
                  </a:lnTo>
                  <a:lnTo>
                    <a:pt x="658" y="15433"/>
                  </a:lnTo>
                  <a:lnTo>
                    <a:pt x="780" y="16023"/>
                  </a:lnTo>
                  <a:lnTo>
                    <a:pt x="881" y="16461"/>
                  </a:lnTo>
                  <a:lnTo>
                    <a:pt x="962" y="16838"/>
                  </a:lnTo>
                  <a:lnTo>
                    <a:pt x="21283" y="3451"/>
                  </a:lnTo>
                  <a:lnTo>
                    <a:pt x="19584" y="286"/>
                  </a:lnTo>
                  <a:lnTo>
                    <a:pt x="18876" y="224"/>
                  </a:lnTo>
                  <a:lnTo>
                    <a:pt x="18056" y="163"/>
                  </a:lnTo>
                  <a:lnTo>
                    <a:pt x="16984" y="92"/>
                  </a:lnTo>
                  <a:lnTo>
                    <a:pt x="15710" y="41"/>
                  </a:lnTo>
                  <a:lnTo>
                    <a:pt x="15002" y="21"/>
                  </a:lnTo>
                  <a:lnTo>
                    <a:pt x="14273" y="0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2"/>
            <p:cNvSpPr/>
            <p:nvPr/>
          </p:nvSpPr>
          <p:spPr>
            <a:xfrm rot="10800000">
              <a:off x="6081430" y="1618943"/>
              <a:ext cx="82762" cy="160219"/>
            </a:xfrm>
            <a:custGeom>
              <a:avLst/>
              <a:gdLst/>
              <a:ahLst/>
              <a:cxnLst/>
              <a:rect l="l" t="t" r="r" b="b"/>
              <a:pathLst>
                <a:path w="8892" h="17214" extrusionOk="0">
                  <a:moveTo>
                    <a:pt x="425" y="0"/>
                  </a:moveTo>
                  <a:lnTo>
                    <a:pt x="354" y="20"/>
                  </a:lnTo>
                  <a:lnTo>
                    <a:pt x="263" y="51"/>
                  </a:lnTo>
                  <a:lnTo>
                    <a:pt x="182" y="102"/>
                  </a:lnTo>
                  <a:lnTo>
                    <a:pt x="121" y="173"/>
                  </a:lnTo>
                  <a:lnTo>
                    <a:pt x="61" y="244"/>
                  </a:lnTo>
                  <a:lnTo>
                    <a:pt x="30" y="336"/>
                  </a:lnTo>
                  <a:lnTo>
                    <a:pt x="10" y="428"/>
                  </a:lnTo>
                  <a:lnTo>
                    <a:pt x="0" y="519"/>
                  </a:lnTo>
                  <a:lnTo>
                    <a:pt x="20" y="621"/>
                  </a:lnTo>
                  <a:lnTo>
                    <a:pt x="2883" y="10984"/>
                  </a:lnTo>
                  <a:lnTo>
                    <a:pt x="2539" y="11238"/>
                  </a:lnTo>
                  <a:lnTo>
                    <a:pt x="2337" y="11391"/>
                  </a:lnTo>
                  <a:lnTo>
                    <a:pt x="2124" y="11564"/>
                  </a:lnTo>
                  <a:lnTo>
                    <a:pt x="1902" y="11758"/>
                  </a:lnTo>
                  <a:lnTo>
                    <a:pt x="1679" y="11971"/>
                  </a:lnTo>
                  <a:lnTo>
                    <a:pt x="1457" y="12195"/>
                  </a:lnTo>
                  <a:lnTo>
                    <a:pt x="1234" y="12430"/>
                  </a:lnTo>
                  <a:lnTo>
                    <a:pt x="1022" y="12674"/>
                  </a:lnTo>
                  <a:lnTo>
                    <a:pt x="829" y="12939"/>
                  </a:lnTo>
                  <a:lnTo>
                    <a:pt x="647" y="13213"/>
                  </a:lnTo>
                  <a:lnTo>
                    <a:pt x="577" y="13346"/>
                  </a:lnTo>
                  <a:lnTo>
                    <a:pt x="496" y="13488"/>
                  </a:lnTo>
                  <a:lnTo>
                    <a:pt x="435" y="13631"/>
                  </a:lnTo>
                  <a:lnTo>
                    <a:pt x="374" y="13773"/>
                  </a:lnTo>
                  <a:lnTo>
                    <a:pt x="324" y="13926"/>
                  </a:lnTo>
                  <a:lnTo>
                    <a:pt x="283" y="14068"/>
                  </a:lnTo>
                  <a:lnTo>
                    <a:pt x="253" y="14221"/>
                  </a:lnTo>
                  <a:lnTo>
                    <a:pt x="223" y="14374"/>
                  </a:lnTo>
                  <a:lnTo>
                    <a:pt x="212" y="14527"/>
                  </a:lnTo>
                  <a:lnTo>
                    <a:pt x="212" y="14679"/>
                  </a:lnTo>
                  <a:lnTo>
                    <a:pt x="223" y="14832"/>
                  </a:lnTo>
                  <a:lnTo>
                    <a:pt x="243" y="14974"/>
                  </a:lnTo>
                  <a:lnTo>
                    <a:pt x="273" y="15127"/>
                  </a:lnTo>
                  <a:lnTo>
                    <a:pt x="324" y="15270"/>
                  </a:lnTo>
                  <a:lnTo>
                    <a:pt x="374" y="15412"/>
                  </a:lnTo>
                  <a:lnTo>
                    <a:pt x="445" y="15555"/>
                  </a:lnTo>
                  <a:lnTo>
                    <a:pt x="526" y="15687"/>
                  </a:lnTo>
                  <a:lnTo>
                    <a:pt x="617" y="15819"/>
                  </a:lnTo>
                  <a:lnTo>
                    <a:pt x="718" y="15942"/>
                  </a:lnTo>
                  <a:lnTo>
                    <a:pt x="829" y="16064"/>
                  </a:lnTo>
                  <a:lnTo>
                    <a:pt x="951" y="16186"/>
                  </a:lnTo>
                  <a:lnTo>
                    <a:pt x="1082" y="16308"/>
                  </a:lnTo>
                  <a:lnTo>
                    <a:pt x="1234" y="16420"/>
                  </a:lnTo>
                  <a:lnTo>
                    <a:pt x="1386" y="16532"/>
                  </a:lnTo>
                  <a:lnTo>
                    <a:pt x="1558" y="16634"/>
                  </a:lnTo>
                  <a:lnTo>
                    <a:pt x="1740" y="16736"/>
                  </a:lnTo>
                  <a:lnTo>
                    <a:pt x="1892" y="16827"/>
                  </a:lnTo>
                  <a:lnTo>
                    <a:pt x="2064" y="16898"/>
                  </a:lnTo>
                  <a:lnTo>
                    <a:pt x="2225" y="16960"/>
                  </a:lnTo>
                  <a:lnTo>
                    <a:pt x="2387" y="17021"/>
                  </a:lnTo>
                  <a:lnTo>
                    <a:pt x="2549" y="17071"/>
                  </a:lnTo>
                  <a:lnTo>
                    <a:pt x="2721" y="17112"/>
                  </a:lnTo>
                  <a:lnTo>
                    <a:pt x="2883" y="17143"/>
                  </a:lnTo>
                  <a:lnTo>
                    <a:pt x="3055" y="17173"/>
                  </a:lnTo>
                  <a:lnTo>
                    <a:pt x="3217" y="17194"/>
                  </a:lnTo>
                  <a:lnTo>
                    <a:pt x="3389" y="17204"/>
                  </a:lnTo>
                  <a:lnTo>
                    <a:pt x="3561" y="17214"/>
                  </a:lnTo>
                  <a:lnTo>
                    <a:pt x="3722" y="17214"/>
                  </a:lnTo>
                  <a:lnTo>
                    <a:pt x="4056" y="17194"/>
                  </a:lnTo>
                  <a:lnTo>
                    <a:pt x="4390" y="17153"/>
                  </a:lnTo>
                  <a:lnTo>
                    <a:pt x="4714" y="17092"/>
                  </a:lnTo>
                  <a:lnTo>
                    <a:pt x="5027" y="17010"/>
                  </a:lnTo>
                  <a:lnTo>
                    <a:pt x="5341" y="16909"/>
                  </a:lnTo>
                  <a:lnTo>
                    <a:pt x="5644" y="16797"/>
                  </a:lnTo>
                  <a:lnTo>
                    <a:pt x="5927" y="16674"/>
                  </a:lnTo>
                  <a:lnTo>
                    <a:pt x="6211" y="16532"/>
                  </a:lnTo>
                  <a:lnTo>
                    <a:pt x="6474" y="16379"/>
                  </a:lnTo>
                  <a:lnTo>
                    <a:pt x="6727" y="16227"/>
                  </a:lnTo>
                  <a:lnTo>
                    <a:pt x="6990" y="16043"/>
                  </a:lnTo>
                  <a:lnTo>
                    <a:pt x="7232" y="15850"/>
                  </a:lnTo>
                  <a:lnTo>
                    <a:pt x="7465" y="15646"/>
                  </a:lnTo>
                  <a:lnTo>
                    <a:pt x="7677" y="15443"/>
                  </a:lnTo>
                  <a:lnTo>
                    <a:pt x="7880" y="15229"/>
                  </a:lnTo>
                  <a:lnTo>
                    <a:pt x="8062" y="15015"/>
                  </a:lnTo>
                  <a:lnTo>
                    <a:pt x="8234" y="14791"/>
                  </a:lnTo>
                  <a:lnTo>
                    <a:pt x="8385" y="14567"/>
                  </a:lnTo>
                  <a:lnTo>
                    <a:pt x="8517" y="14343"/>
                  </a:lnTo>
                  <a:lnTo>
                    <a:pt x="8628" y="14109"/>
                  </a:lnTo>
                  <a:lnTo>
                    <a:pt x="8719" y="13875"/>
                  </a:lnTo>
                  <a:lnTo>
                    <a:pt x="8800" y="13651"/>
                  </a:lnTo>
                  <a:lnTo>
                    <a:pt x="8851" y="13417"/>
                  </a:lnTo>
                  <a:lnTo>
                    <a:pt x="8881" y="13193"/>
                  </a:lnTo>
                  <a:lnTo>
                    <a:pt x="8891" y="12969"/>
                  </a:lnTo>
                  <a:lnTo>
                    <a:pt x="8891" y="12745"/>
                  </a:lnTo>
                  <a:lnTo>
                    <a:pt x="8851" y="12531"/>
                  </a:lnTo>
                  <a:lnTo>
                    <a:pt x="8831" y="12409"/>
                  </a:lnTo>
                  <a:lnTo>
                    <a:pt x="8790" y="12297"/>
                  </a:lnTo>
                  <a:lnTo>
                    <a:pt x="8750" y="12175"/>
                  </a:lnTo>
                  <a:lnTo>
                    <a:pt x="8699" y="12053"/>
                  </a:lnTo>
                  <a:lnTo>
                    <a:pt x="8638" y="11931"/>
                  </a:lnTo>
                  <a:lnTo>
                    <a:pt x="8557" y="11809"/>
                  </a:lnTo>
                  <a:lnTo>
                    <a:pt x="8477" y="11686"/>
                  </a:lnTo>
                  <a:lnTo>
                    <a:pt x="8375" y="11564"/>
                  </a:lnTo>
                  <a:lnTo>
                    <a:pt x="8264" y="11442"/>
                  </a:lnTo>
                  <a:lnTo>
                    <a:pt x="8143" y="11320"/>
                  </a:lnTo>
                  <a:lnTo>
                    <a:pt x="8001" y="11208"/>
                  </a:lnTo>
                  <a:lnTo>
                    <a:pt x="7849" y="11096"/>
                  </a:lnTo>
                  <a:lnTo>
                    <a:pt x="7677" y="10984"/>
                  </a:lnTo>
                  <a:lnTo>
                    <a:pt x="7485" y="10882"/>
                  </a:lnTo>
                  <a:lnTo>
                    <a:pt x="7485" y="489"/>
                  </a:lnTo>
                  <a:lnTo>
                    <a:pt x="7475" y="387"/>
                  </a:lnTo>
                  <a:lnTo>
                    <a:pt x="7455" y="295"/>
                  </a:lnTo>
                  <a:lnTo>
                    <a:pt x="7404" y="214"/>
                  </a:lnTo>
                  <a:lnTo>
                    <a:pt x="7344" y="143"/>
                  </a:lnTo>
                  <a:lnTo>
                    <a:pt x="7273" y="81"/>
                  </a:lnTo>
                  <a:lnTo>
                    <a:pt x="7192" y="41"/>
                  </a:lnTo>
                  <a:lnTo>
                    <a:pt x="7101" y="10"/>
                  </a:lnTo>
                  <a:lnTo>
                    <a:pt x="7000" y="0"/>
                  </a:lnTo>
                  <a:lnTo>
                    <a:pt x="6909" y="10"/>
                  </a:lnTo>
                  <a:lnTo>
                    <a:pt x="6818" y="41"/>
                  </a:lnTo>
                  <a:lnTo>
                    <a:pt x="6727" y="81"/>
                  </a:lnTo>
                  <a:lnTo>
                    <a:pt x="6656" y="143"/>
                  </a:lnTo>
                  <a:lnTo>
                    <a:pt x="6595" y="214"/>
                  </a:lnTo>
                  <a:lnTo>
                    <a:pt x="6555" y="295"/>
                  </a:lnTo>
                  <a:lnTo>
                    <a:pt x="6524" y="387"/>
                  </a:lnTo>
                  <a:lnTo>
                    <a:pt x="6514" y="489"/>
                  </a:lnTo>
                  <a:lnTo>
                    <a:pt x="6514" y="11198"/>
                  </a:lnTo>
                  <a:lnTo>
                    <a:pt x="6524" y="11269"/>
                  </a:lnTo>
                  <a:lnTo>
                    <a:pt x="6534" y="11340"/>
                  </a:lnTo>
                  <a:lnTo>
                    <a:pt x="6565" y="11412"/>
                  </a:lnTo>
                  <a:lnTo>
                    <a:pt x="6595" y="11473"/>
                  </a:lnTo>
                  <a:lnTo>
                    <a:pt x="6646" y="11524"/>
                  </a:lnTo>
                  <a:lnTo>
                    <a:pt x="6696" y="11574"/>
                  </a:lnTo>
                  <a:lnTo>
                    <a:pt x="6747" y="11615"/>
                  </a:lnTo>
                  <a:lnTo>
                    <a:pt x="6818" y="11646"/>
                  </a:lnTo>
                  <a:lnTo>
                    <a:pt x="7060" y="11758"/>
                  </a:lnTo>
                  <a:lnTo>
                    <a:pt x="7273" y="11890"/>
                  </a:lnTo>
                  <a:lnTo>
                    <a:pt x="7364" y="11951"/>
                  </a:lnTo>
                  <a:lnTo>
                    <a:pt x="7455" y="12022"/>
                  </a:lnTo>
                  <a:lnTo>
                    <a:pt x="7536" y="12094"/>
                  </a:lnTo>
                  <a:lnTo>
                    <a:pt x="7607" y="12165"/>
                  </a:lnTo>
                  <a:lnTo>
                    <a:pt x="7667" y="12236"/>
                  </a:lnTo>
                  <a:lnTo>
                    <a:pt x="7728" y="12318"/>
                  </a:lnTo>
                  <a:lnTo>
                    <a:pt x="7779" y="12399"/>
                  </a:lnTo>
                  <a:lnTo>
                    <a:pt x="7819" y="12480"/>
                  </a:lnTo>
                  <a:lnTo>
                    <a:pt x="7859" y="12572"/>
                  </a:lnTo>
                  <a:lnTo>
                    <a:pt x="7880" y="12653"/>
                  </a:lnTo>
                  <a:lnTo>
                    <a:pt x="7900" y="12745"/>
                  </a:lnTo>
                  <a:lnTo>
                    <a:pt x="7920" y="12837"/>
                  </a:lnTo>
                  <a:lnTo>
                    <a:pt x="7920" y="12989"/>
                  </a:lnTo>
                  <a:lnTo>
                    <a:pt x="7910" y="13152"/>
                  </a:lnTo>
                  <a:lnTo>
                    <a:pt x="7880" y="13315"/>
                  </a:lnTo>
                  <a:lnTo>
                    <a:pt x="7839" y="13478"/>
                  </a:lnTo>
                  <a:lnTo>
                    <a:pt x="7779" y="13641"/>
                  </a:lnTo>
                  <a:lnTo>
                    <a:pt x="7698" y="13804"/>
                  </a:lnTo>
                  <a:lnTo>
                    <a:pt x="7607" y="13977"/>
                  </a:lnTo>
                  <a:lnTo>
                    <a:pt x="7495" y="14150"/>
                  </a:lnTo>
                  <a:lnTo>
                    <a:pt x="7374" y="14313"/>
                  </a:lnTo>
                  <a:lnTo>
                    <a:pt x="7242" y="14476"/>
                  </a:lnTo>
                  <a:lnTo>
                    <a:pt x="7101" y="14649"/>
                  </a:lnTo>
                  <a:lnTo>
                    <a:pt x="6939" y="14801"/>
                  </a:lnTo>
                  <a:lnTo>
                    <a:pt x="6767" y="14964"/>
                  </a:lnTo>
                  <a:lnTo>
                    <a:pt x="6585" y="15117"/>
                  </a:lnTo>
                  <a:lnTo>
                    <a:pt x="6393" y="15259"/>
                  </a:lnTo>
                  <a:lnTo>
                    <a:pt x="6190" y="15402"/>
                  </a:lnTo>
                  <a:lnTo>
                    <a:pt x="5988" y="15534"/>
                  </a:lnTo>
                  <a:lnTo>
                    <a:pt x="5766" y="15657"/>
                  </a:lnTo>
                  <a:lnTo>
                    <a:pt x="5543" y="15768"/>
                  </a:lnTo>
                  <a:lnTo>
                    <a:pt x="5310" y="15880"/>
                  </a:lnTo>
                  <a:lnTo>
                    <a:pt x="5058" y="15972"/>
                  </a:lnTo>
                  <a:lnTo>
                    <a:pt x="4815" y="16054"/>
                  </a:lnTo>
                  <a:lnTo>
                    <a:pt x="4552" y="16125"/>
                  </a:lnTo>
                  <a:lnTo>
                    <a:pt x="4299" y="16176"/>
                  </a:lnTo>
                  <a:lnTo>
                    <a:pt x="4036" y="16216"/>
                  </a:lnTo>
                  <a:lnTo>
                    <a:pt x="3763" y="16237"/>
                  </a:lnTo>
                  <a:lnTo>
                    <a:pt x="3500" y="16237"/>
                  </a:lnTo>
                  <a:lnTo>
                    <a:pt x="3237" y="16206"/>
                  </a:lnTo>
                  <a:lnTo>
                    <a:pt x="2974" y="16165"/>
                  </a:lnTo>
                  <a:lnTo>
                    <a:pt x="2842" y="16135"/>
                  </a:lnTo>
                  <a:lnTo>
                    <a:pt x="2711" y="16094"/>
                  </a:lnTo>
                  <a:lnTo>
                    <a:pt x="2579" y="16054"/>
                  </a:lnTo>
                  <a:lnTo>
                    <a:pt x="2448" y="16003"/>
                  </a:lnTo>
                  <a:lnTo>
                    <a:pt x="2327" y="15942"/>
                  </a:lnTo>
                  <a:lnTo>
                    <a:pt x="2205" y="15880"/>
                  </a:lnTo>
                  <a:lnTo>
                    <a:pt x="1972" y="15738"/>
                  </a:lnTo>
                  <a:lnTo>
                    <a:pt x="1770" y="15595"/>
                  </a:lnTo>
                  <a:lnTo>
                    <a:pt x="1598" y="15453"/>
                  </a:lnTo>
                  <a:lnTo>
                    <a:pt x="1517" y="15371"/>
                  </a:lnTo>
                  <a:lnTo>
                    <a:pt x="1446" y="15300"/>
                  </a:lnTo>
                  <a:lnTo>
                    <a:pt x="1396" y="15219"/>
                  </a:lnTo>
                  <a:lnTo>
                    <a:pt x="1335" y="15137"/>
                  </a:lnTo>
                  <a:lnTo>
                    <a:pt x="1295" y="15066"/>
                  </a:lnTo>
                  <a:lnTo>
                    <a:pt x="1254" y="14985"/>
                  </a:lnTo>
                  <a:lnTo>
                    <a:pt x="1224" y="14903"/>
                  </a:lnTo>
                  <a:lnTo>
                    <a:pt x="1204" y="14812"/>
                  </a:lnTo>
                  <a:lnTo>
                    <a:pt x="1194" y="14730"/>
                  </a:lnTo>
                  <a:lnTo>
                    <a:pt x="1184" y="14649"/>
                  </a:lnTo>
                  <a:lnTo>
                    <a:pt x="1184" y="14537"/>
                  </a:lnTo>
                  <a:lnTo>
                    <a:pt x="1204" y="14425"/>
                  </a:lnTo>
                  <a:lnTo>
                    <a:pt x="1224" y="14313"/>
                  </a:lnTo>
                  <a:lnTo>
                    <a:pt x="1254" y="14201"/>
                  </a:lnTo>
                  <a:lnTo>
                    <a:pt x="1295" y="14089"/>
                  </a:lnTo>
                  <a:lnTo>
                    <a:pt x="1345" y="13977"/>
                  </a:lnTo>
                  <a:lnTo>
                    <a:pt x="1406" y="13855"/>
                  </a:lnTo>
                  <a:lnTo>
                    <a:pt x="1467" y="13743"/>
                  </a:lnTo>
                  <a:lnTo>
                    <a:pt x="1608" y="13519"/>
                  </a:lnTo>
                  <a:lnTo>
                    <a:pt x="1780" y="13295"/>
                  </a:lnTo>
                  <a:lnTo>
                    <a:pt x="1962" y="13071"/>
                  </a:lnTo>
                  <a:lnTo>
                    <a:pt x="2165" y="12857"/>
                  </a:lnTo>
                  <a:lnTo>
                    <a:pt x="2377" y="12653"/>
                  </a:lnTo>
                  <a:lnTo>
                    <a:pt x="2590" y="12460"/>
                  </a:lnTo>
                  <a:lnTo>
                    <a:pt x="2802" y="12277"/>
                  </a:lnTo>
                  <a:lnTo>
                    <a:pt x="3004" y="12114"/>
                  </a:lnTo>
                  <a:lnTo>
                    <a:pt x="3207" y="11961"/>
                  </a:lnTo>
                  <a:lnTo>
                    <a:pt x="3389" y="11829"/>
                  </a:lnTo>
                  <a:lnTo>
                    <a:pt x="3702" y="11615"/>
                  </a:lnTo>
                  <a:lnTo>
                    <a:pt x="3773" y="11564"/>
                  </a:lnTo>
                  <a:lnTo>
                    <a:pt x="3824" y="11513"/>
                  </a:lnTo>
                  <a:lnTo>
                    <a:pt x="3874" y="11442"/>
                  </a:lnTo>
                  <a:lnTo>
                    <a:pt x="3904" y="11371"/>
                  </a:lnTo>
                  <a:lnTo>
                    <a:pt x="3925" y="11300"/>
                  </a:lnTo>
                  <a:lnTo>
                    <a:pt x="3935" y="11228"/>
                  </a:lnTo>
                  <a:lnTo>
                    <a:pt x="3935" y="11147"/>
                  </a:lnTo>
                  <a:lnTo>
                    <a:pt x="3915" y="11065"/>
                  </a:lnTo>
                  <a:lnTo>
                    <a:pt x="961" y="356"/>
                  </a:lnTo>
                  <a:lnTo>
                    <a:pt x="931" y="275"/>
                  </a:lnTo>
                  <a:lnTo>
                    <a:pt x="890" y="214"/>
                  </a:lnTo>
                  <a:lnTo>
                    <a:pt x="840" y="153"/>
                  </a:lnTo>
                  <a:lnTo>
                    <a:pt x="779" y="92"/>
                  </a:lnTo>
                  <a:lnTo>
                    <a:pt x="718" y="51"/>
                  </a:lnTo>
                  <a:lnTo>
                    <a:pt x="647" y="20"/>
                  </a:lnTo>
                  <a:lnTo>
                    <a:pt x="566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2"/>
            <p:cNvSpPr/>
            <p:nvPr/>
          </p:nvSpPr>
          <p:spPr>
            <a:xfrm rot="10800000">
              <a:off x="5980695" y="1636562"/>
              <a:ext cx="82762" cy="160229"/>
            </a:xfrm>
            <a:custGeom>
              <a:avLst/>
              <a:gdLst/>
              <a:ahLst/>
              <a:cxnLst/>
              <a:rect l="l" t="t" r="r" b="b"/>
              <a:pathLst>
                <a:path w="8892" h="17215" extrusionOk="0">
                  <a:moveTo>
                    <a:pt x="486" y="1"/>
                  </a:moveTo>
                  <a:lnTo>
                    <a:pt x="415" y="11"/>
                  </a:lnTo>
                  <a:lnTo>
                    <a:pt x="354" y="21"/>
                  </a:lnTo>
                  <a:lnTo>
                    <a:pt x="263" y="62"/>
                  </a:lnTo>
                  <a:lnTo>
                    <a:pt x="182" y="113"/>
                  </a:lnTo>
                  <a:lnTo>
                    <a:pt x="111" y="174"/>
                  </a:lnTo>
                  <a:lnTo>
                    <a:pt x="61" y="255"/>
                  </a:lnTo>
                  <a:lnTo>
                    <a:pt x="20" y="337"/>
                  </a:lnTo>
                  <a:lnTo>
                    <a:pt x="0" y="428"/>
                  </a:lnTo>
                  <a:lnTo>
                    <a:pt x="0" y="530"/>
                  </a:lnTo>
                  <a:lnTo>
                    <a:pt x="10" y="622"/>
                  </a:lnTo>
                  <a:lnTo>
                    <a:pt x="2883" y="10995"/>
                  </a:lnTo>
                  <a:lnTo>
                    <a:pt x="2529" y="11239"/>
                  </a:lnTo>
                  <a:lnTo>
                    <a:pt x="2337" y="11402"/>
                  </a:lnTo>
                  <a:lnTo>
                    <a:pt x="2114" y="11575"/>
                  </a:lnTo>
                  <a:lnTo>
                    <a:pt x="1902" y="11768"/>
                  </a:lnTo>
                  <a:lnTo>
                    <a:pt x="1669" y="11972"/>
                  </a:lnTo>
                  <a:lnTo>
                    <a:pt x="1447" y="12196"/>
                  </a:lnTo>
                  <a:lnTo>
                    <a:pt x="1224" y="12430"/>
                  </a:lnTo>
                  <a:lnTo>
                    <a:pt x="1012" y="12685"/>
                  </a:lnTo>
                  <a:lnTo>
                    <a:pt x="820" y="12949"/>
                  </a:lnTo>
                  <a:lnTo>
                    <a:pt x="648" y="13214"/>
                  </a:lnTo>
                  <a:lnTo>
                    <a:pt x="567" y="13356"/>
                  </a:lnTo>
                  <a:lnTo>
                    <a:pt x="496" y="13499"/>
                  </a:lnTo>
                  <a:lnTo>
                    <a:pt x="425" y="13641"/>
                  </a:lnTo>
                  <a:lnTo>
                    <a:pt x="364" y="13784"/>
                  </a:lnTo>
                  <a:lnTo>
                    <a:pt x="314" y="13927"/>
                  </a:lnTo>
                  <a:lnTo>
                    <a:pt x="273" y="14079"/>
                  </a:lnTo>
                  <a:lnTo>
                    <a:pt x="243" y="14232"/>
                  </a:lnTo>
                  <a:lnTo>
                    <a:pt x="223" y="14374"/>
                  </a:lnTo>
                  <a:lnTo>
                    <a:pt x="203" y="14527"/>
                  </a:lnTo>
                  <a:lnTo>
                    <a:pt x="203" y="14680"/>
                  </a:lnTo>
                  <a:lnTo>
                    <a:pt x="213" y="14833"/>
                  </a:lnTo>
                  <a:lnTo>
                    <a:pt x="243" y="14985"/>
                  </a:lnTo>
                  <a:lnTo>
                    <a:pt x="273" y="15138"/>
                  </a:lnTo>
                  <a:lnTo>
                    <a:pt x="314" y="15280"/>
                  </a:lnTo>
                  <a:lnTo>
                    <a:pt x="374" y="15423"/>
                  </a:lnTo>
                  <a:lnTo>
                    <a:pt x="435" y="15555"/>
                  </a:lnTo>
                  <a:lnTo>
                    <a:pt x="516" y="15688"/>
                  </a:lnTo>
                  <a:lnTo>
                    <a:pt x="607" y="15820"/>
                  </a:lnTo>
                  <a:lnTo>
                    <a:pt x="708" y="15952"/>
                  </a:lnTo>
                  <a:lnTo>
                    <a:pt x="820" y="16074"/>
                  </a:lnTo>
                  <a:lnTo>
                    <a:pt x="941" y="16197"/>
                  </a:lnTo>
                  <a:lnTo>
                    <a:pt x="1083" y="16309"/>
                  </a:lnTo>
                  <a:lnTo>
                    <a:pt x="1224" y="16421"/>
                  </a:lnTo>
                  <a:lnTo>
                    <a:pt x="1376" y="16533"/>
                  </a:lnTo>
                  <a:lnTo>
                    <a:pt x="1548" y="16645"/>
                  </a:lnTo>
                  <a:lnTo>
                    <a:pt x="1730" y="16746"/>
                  </a:lnTo>
                  <a:lnTo>
                    <a:pt x="1892" y="16828"/>
                  </a:lnTo>
                  <a:lnTo>
                    <a:pt x="2054" y="16899"/>
                  </a:lnTo>
                  <a:lnTo>
                    <a:pt x="2215" y="16970"/>
                  </a:lnTo>
                  <a:lnTo>
                    <a:pt x="2377" y="17021"/>
                  </a:lnTo>
                  <a:lnTo>
                    <a:pt x="2549" y="17072"/>
                  </a:lnTo>
                  <a:lnTo>
                    <a:pt x="2711" y="17113"/>
                  </a:lnTo>
                  <a:lnTo>
                    <a:pt x="2873" y="17153"/>
                  </a:lnTo>
                  <a:lnTo>
                    <a:pt x="3045" y="17174"/>
                  </a:lnTo>
                  <a:lnTo>
                    <a:pt x="3217" y="17194"/>
                  </a:lnTo>
                  <a:lnTo>
                    <a:pt x="3379" y="17215"/>
                  </a:lnTo>
                  <a:lnTo>
                    <a:pt x="3712" y="17215"/>
                  </a:lnTo>
                  <a:lnTo>
                    <a:pt x="4046" y="17204"/>
                  </a:lnTo>
                  <a:lnTo>
                    <a:pt x="4380" y="17164"/>
                  </a:lnTo>
                  <a:lnTo>
                    <a:pt x="4704" y="17103"/>
                  </a:lnTo>
                  <a:lnTo>
                    <a:pt x="5017" y="17021"/>
                  </a:lnTo>
                  <a:lnTo>
                    <a:pt x="5331" y="16919"/>
                  </a:lnTo>
                  <a:lnTo>
                    <a:pt x="5634" y="16807"/>
                  </a:lnTo>
                  <a:lnTo>
                    <a:pt x="5928" y="16675"/>
                  </a:lnTo>
                  <a:lnTo>
                    <a:pt x="6201" y="16533"/>
                  </a:lnTo>
                  <a:lnTo>
                    <a:pt x="6474" y="16390"/>
                  </a:lnTo>
                  <a:lnTo>
                    <a:pt x="6717" y="16227"/>
                  </a:lnTo>
                  <a:lnTo>
                    <a:pt x="6980" y="16044"/>
                  </a:lnTo>
                  <a:lnTo>
                    <a:pt x="7222" y="15861"/>
                  </a:lnTo>
                  <a:lnTo>
                    <a:pt x="7455" y="15657"/>
                  </a:lnTo>
                  <a:lnTo>
                    <a:pt x="7678" y="15453"/>
                  </a:lnTo>
                  <a:lnTo>
                    <a:pt x="7870" y="15240"/>
                  </a:lnTo>
                  <a:lnTo>
                    <a:pt x="8062" y="15026"/>
                  </a:lnTo>
                  <a:lnTo>
                    <a:pt x="8224" y="14802"/>
                  </a:lnTo>
                  <a:lnTo>
                    <a:pt x="8376" y="14578"/>
                  </a:lnTo>
                  <a:lnTo>
                    <a:pt x="8507" y="14344"/>
                  </a:lnTo>
                  <a:lnTo>
                    <a:pt x="8618" y="14120"/>
                  </a:lnTo>
                  <a:lnTo>
                    <a:pt x="8709" y="13886"/>
                  </a:lnTo>
                  <a:lnTo>
                    <a:pt x="8790" y="13652"/>
                  </a:lnTo>
                  <a:lnTo>
                    <a:pt x="8841" y="13428"/>
                  </a:lnTo>
                  <a:lnTo>
                    <a:pt x="8871" y="13204"/>
                  </a:lnTo>
                  <a:lnTo>
                    <a:pt x="8891" y="12970"/>
                  </a:lnTo>
                  <a:lnTo>
                    <a:pt x="8881" y="12756"/>
                  </a:lnTo>
                  <a:lnTo>
                    <a:pt x="8851" y="12532"/>
                  </a:lnTo>
                  <a:lnTo>
                    <a:pt x="8821" y="12420"/>
                  </a:lnTo>
                  <a:lnTo>
                    <a:pt x="8790" y="12298"/>
                  </a:lnTo>
                  <a:lnTo>
                    <a:pt x="8740" y="12176"/>
                  </a:lnTo>
                  <a:lnTo>
                    <a:pt x="8689" y="12053"/>
                  </a:lnTo>
                  <a:lnTo>
                    <a:pt x="8628" y="11931"/>
                  </a:lnTo>
                  <a:lnTo>
                    <a:pt x="8558" y="11809"/>
                  </a:lnTo>
                  <a:lnTo>
                    <a:pt x="8467" y="11687"/>
                  </a:lnTo>
                  <a:lnTo>
                    <a:pt x="8376" y="11565"/>
                  </a:lnTo>
                  <a:lnTo>
                    <a:pt x="8264" y="11443"/>
                  </a:lnTo>
                  <a:lnTo>
                    <a:pt x="8133" y="11331"/>
                  </a:lnTo>
                  <a:lnTo>
                    <a:pt x="7991" y="11219"/>
                  </a:lnTo>
                  <a:lnTo>
                    <a:pt x="7839" y="11097"/>
                  </a:lnTo>
                  <a:lnTo>
                    <a:pt x="7667" y="10995"/>
                  </a:lnTo>
                  <a:lnTo>
                    <a:pt x="7485" y="10893"/>
                  </a:lnTo>
                  <a:lnTo>
                    <a:pt x="7485" y="489"/>
                  </a:lnTo>
                  <a:lnTo>
                    <a:pt x="7475" y="398"/>
                  </a:lnTo>
                  <a:lnTo>
                    <a:pt x="7445" y="306"/>
                  </a:lnTo>
                  <a:lnTo>
                    <a:pt x="7394" y="225"/>
                  </a:lnTo>
                  <a:lnTo>
                    <a:pt x="7334" y="143"/>
                  </a:lnTo>
                  <a:lnTo>
                    <a:pt x="7263" y="92"/>
                  </a:lnTo>
                  <a:lnTo>
                    <a:pt x="7182" y="41"/>
                  </a:lnTo>
                  <a:lnTo>
                    <a:pt x="7091" y="11"/>
                  </a:lnTo>
                  <a:lnTo>
                    <a:pt x="6990" y="1"/>
                  </a:lnTo>
                  <a:lnTo>
                    <a:pt x="6899" y="11"/>
                  </a:lnTo>
                  <a:lnTo>
                    <a:pt x="6808" y="41"/>
                  </a:lnTo>
                  <a:lnTo>
                    <a:pt x="6727" y="92"/>
                  </a:lnTo>
                  <a:lnTo>
                    <a:pt x="6646" y="143"/>
                  </a:lnTo>
                  <a:lnTo>
                    <a:pt x="6595" y="225"/>
                  </a:lnTo>
                  <a:lnTo>
                    <a:pt x="6545" y="306"/>
                  </a:lnTo>
                  <a:lnTo>
                    <a:pt x="6514" y="398"/>
                  </a:lnTo>
                  <a:lnTo>
                    <a:pt x="6504" y="489"/>
                  </a:lnTo>
                  <a:lnTo>
                    <a:pt x="6504" y="11209"/>
                  </a:lnTo>
                  <a:lnTo>
                    <a:pt x="6514" y="11280"/>
                  </a:lnTo>
                  <a:lnTo>
                    <a:pt x="6524" y="11351"/>
                  </a:lnTo>
                  <a:lnTo>
                    <a:pt x="6555" y="11412"/>
                  </a:lnTo>
                  <a:lnTo>
                    <a:pt x="6585" y="11473"/>
                  </a:lnTo>
                  <a:lnTo>
                    <a:pt x="6636" y="11534"/>
                  </a:lnTo>
                  <a:lnTo>
                    <a:pt x="6686" y="11585"/>
                  </a:lnTo>
                  <a:lnTo>
                    <a:pt x="6747" y="11626"/>
                  </a:lnTo>
                  <a:lnTo>
                    <a:pt x="6808" y="11656"/>
                  </a:lnTo>
                  <a:lnTo>
                    <a:pt x="7050" y="11768"/>
                  </a:lnTo>
                  <a:lnTo>
                    <a:pt x="7263" y="11891"/>
                  </a:lnTo>
                  <a:lnTo>
                    <a:pt x="7354" y="11952"/>
                  </a:lnTo>
                  <a:lnTo>
                    <a:pt x="7445" y="12023"/>
                  </a:lnTo>
                  <a:lnTo>
                    <a:pt x="7526" y="12094"/>
                  </a:lnTo>
                  <a:lnTo>
                    <a:pt x="7597" y="12165"/>
                  </a:lnTo>
                  <a:lnTo>
                    <a:pt x="7657" y="12247"/>
                  </a:lnTo>
                  <a:lnTo>
                    <a:pt x="7718" y="12318"/>
                  </a:lnTo>
                  <a:lnTo>
                    <a:pt x="7769" y="12400"/>
                  </a:lnTo>
                  <a:lnTo>
                    <a:pt x="7809" y="12491"/>
                  </a:lnTo>
                  <a:lnTo>
                    <a:pt x="7850" y="12573"/>
                  </a:lnTo>
                  <a:lnTo>
                    <a:pt x="7880" y="12664"/>
                  </a:lnTo>
                  <a:lnTo>
                    <a:pt x="7900" y="12756"/>
                  </a:lnTo>
                  <a:lnTo>
                    <a:pt x="7910" y="12847"/>
                  </a:lnTo>
                  <a:lnTo>
                    <a:pt x="7910" y="13000"/>
                  </a:lnTo>
                  <a:lnTo>
                    <a:pt x="7900" y="13153"/>
                  </a:lnTo>
                  <a:lnTo>
                    <a:pt x="7870" y="13316"/>
                  </a:lnTo>
                  <a:lnTo>
                    <a:pt x="7829" y="13479"/>
                  </a:lnTo>
                  <a:lnTo>
                    <a:pt x="7769" y="13652"/>
                  </a:lnTo>
                  <a:lnTo>
                    <a:pt x="7688" y="13815"/>
                  </a:lnTo>
                  <a:lnTo>
                    <a:pt x="7597" y="13988"/>
                  </a:lnTo>
                  <a:lnTo>
                    <a:pt x="7496" y="14150"/>
                  </a:lnTo>
                  <a:lnTo>
                    <a:pt x="7374" y="14324"/>
                  </a:lnTo>
                  <a:lnTo>
                    <a:pt x="7233" y="14486"/>
                  </a:lnTo>
                  <a:lnTo>
                    <a:pt x="7091" y="14649"/>
                  </a:lnTo>
                  <a:lnTo>
                    <a:pt x="6929" y="14812"/>
                  </a:lnTo>
                  <a:lnTo>
                    <a:pt x="6757" y="14965"/>
                  </a:lnTo>
                  <a:lnTo>
                    <a:pt x="6575" y="15118"/>
                  </a:lnTo>
                  <a:lnTo>
                    <a:pt x="6383" y="15270"/>
                  </a:lnTo>
                  <a:lnTo>
                    <a:pt x="6181" y="15413"/>
                  </a:lnTo>
                  <a:lnTo>
                    <a:pt x="5978" y="15545"/>
                  </a:lnTo>
                  <a:lnTo>
                    <a:pt x="5766" y="15667"/>
                  </a:lnTo>
                  <a:lnTo>
                    <a:pt x="5533" y="15779"/>
                  </a:lnTo>
                  <a:lnTo>
                    <a:pt x="5301" y="15881"/>
                  </a:lnTo>
                  <a:lnTo>
                    <a:pt x="5058" y="15983"/>
                  </a:lnTo>
                  <a:lnTo>
                    <a:pt x="4805" y="16064"/>
                  </a:lnTo>
                  <a:lnTo>
                    <a:pt x="4552" y="16136"/>
                  </a:lnTo>
                  <a:lnTo>
                    <a:pt x="4289" y="16186"/>
                  </a:lnTo>
                  <a:lnTo>
                    <a:pt x="4026" y="16217"/>
                  </a:lnTo>
                  <a:lnTo>
                    <a:pt x="3763" y="16237"/>
                  </a:lnTo>
                  <a:lnTo>
                    <a:pt x="3490" y="16237"/>
                  </a:lnTo>
                  <a:lnTo>
                    <a:pt x="3227" y="16217"/>
                  </a:lnTo>
                  <a:lnTo>
                    <a:pt x="2964" y="16166"/>
                  </a:lnTo>
                  <a:lnTo>
                    <a:pt x="2832" y="16136"/>
                  </a:lnTo>
                  <a:lnTo>
                    <a:pt x="2701" y="16105"/>
                  </a:lnTo>
                  <a:lnTo>
                    <a:pt x="2569" y="16054"/>
                  </a:lnTo>
                  <a:lnTo>
                    <a:pt x="2448" y="16003"/>
                  </a:lnTo>
                  <a:lnTo>
                    <a:pt x="2317" y="15952"/>
                  </a:lnTo>
                  <a:lnTo>
                    <a:pt x="2195" y="15881"/>
                  </a:lnTo>
                  <a:lnTo>
                    <a:pt x="1963" y="15749"/>
                  </a:lnTo>
                  <a:lnTo>
                    <a:pt x="1760" y="15606"/>
                  </a:lnTo>
                  <a:lnTo>
                    <a:pt x="1588" y="15453"/>
                  </a:lnTo>
                  <a:lnTo>
                    <a:pt x="1507" y="15382"/>
                  </a:lnTo>
                  <a:lnTo>
                    <a:pt x="1447" y="15301"/>
                  </a:lnTo>
                  <a:lnTo>
                    <a:pt x="1386" y="15230"/>
                  </a:lnTo>
                  <a:lnTo>
                    <a:pt x="1335" y="15148"/>
                  </a:lnTo>
                  <a:lnTo>
                    <a:pt x="1285" y="15067"/>
                  </a:lnTo>
                  <a:lnTo>
                    <a:pt x="1254" y="14985"/>
                  </a:lnTo>
                  <a:lnTo>
                    <a:pt x="1224" y="14904"/>
                  </a:lnTo>
                  <a:lnTo>
                    <a:pt x="1204" y="14822"/>
                  </a:lnTo>
                  <a:lnTo>
                    <a:pt x="1184" y="14741"/>
                  </a:lnTo>
                  <a:lnTo>
                    <a:pt x="1184" y="14649"/>
                  </a:lnTo>
                  <a:lnTo>
                    <a:pt x="1184" y="14547"/>
                  </a:lnTo>
                  <a:lnTo>
                    <a:pt x="1194" y="14436"/>
                  </a:lnTo>
                  <a:lnTo>
                    <a:pt x="1214" y="14324"/>
                  </a:lnTo>
                  <a:lnTo>
                    <a:pt x="1244" y="14201"/>
                  </a:lnTo>
                  <a:lnTo>
                    <a:pt x="1285" y="14089"/>
                  </a:lnTo>
                  <a:lnTo>
                    <a:pt x="1335" y="13977"/>
                  </a:lnTo>
                  <a:lnTo>
                    <a:pt x="1396" y="13865"/>
                  </a:lnTo>
                  <a:lnTo>
                    <a:pt x="1457" y="13753"/>
                  </a:lnTo>
                  <a:lnTo>
                    <a:pt x="1609" y="13519"/>
                  </a:lnTo>
                  <a:lnTo>
                    <a:pt x="1770" y="13295"/>
                  </a:lnTo>
                  <a:lnTo>
                    <a:pt x="1963" y="13082"/>
                  </a:lnTo>
                  <a:lnTo>
                    <a:pt x="2155" y="12868"/>
                  </a:lnTo>
                  <a:lnTo>
                    <a:pt x="2367" y="12664"/>
                  </a:lnTo>
                  <a:lnTo>
                    <a:pt x="2580" y="12471"/>
                  </a:lnTo>
                  <a:lnTo>
                    <a:pt x="2792" y="12288"/>
                  </a:lnTo>
                  <a:lnTo>
                    <a:pt x="3004" y="12115"/>
                  </a:lnTo>
                  <a:lnTo>
                    <a:pt x="3197" y="11962"/>
                  </a:lnTo>
                  <a:lnTo>
                    <a:pt x="3389" y="11829"/>
                  </a:lnTo>
                  <a:lnTo>
                    <a:pt x="3702" y="11616"/>
                  </a:lnTo>
                  <a:lnTo>
                    <a:pt x="3763" y="11575"/>
                  </a:lnTo>
                  <a:lnTo>
                    <a:pt x="3814" y="11514"/>
                  </a:lnTo>
                  <a:lnTo>
                    <a:pt x="3864" y="11453"/>
                  </a:lnTo>
                  <a:lnTo>
                    <a:pt x="3895" y="11382"/>
                  </a:lnTo>
                  <a:lnTo>
                    <a:pt x="3915" y="11310"/>
                  </a:lnTo>
                  <a:lnTo>
                    <a:pt x="3925" y="11229"/>
                  </a:lnTo>
                  <a:lnTo>
                    <a:pt x="3925" y="11147"/>
                  </a:lnTo>
                  <a:lnTo>
                    <a:pt x="3915" y="11076"/>
                  </a:lnTo>
                  <a:lnTo>
                    <a:pt x="951" y="367"/>
                  </a:lnTo>
                  <a:lnTo>
                    <a:pt x="921" y="286"/>
                  </a:lnTo>
                  <a:lnTo>
                    <a:pt x="880" y="214"/>
                  </a:lnTo>
                  <a:lnTo>
                    <a:pt x="830" y="153"/>
                  </a:lnTo>
                  <a:lnTo>
                    <a:pt x="769" y="102"/>
                  </a:lnTo>
                  <a:lnTo>
                    <a:pt x="708" y="62"/>
                  </a:lnTo>
                  <a:lnTo>
                    <a:pt x="637" y="31"/>
                  </a:lnTo>
                  <a:lnTo>
                    <a:pt x="55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2"/>
            <p:cNvSpPr/>
            <p:nvPr/>
          </p:nvSpPr>
          <p:spPr>
            <a:xfrm rot="10800000">
              <a:off x="6213895" y="1744101"/>
              <a:ext cx="119108" cy="79216"/>
            </a:xfrm>
            <a:custGeom>
              <a:avLst/>
              <a:gdLst/>
              <a:ahLst/>
              <a:cxnLst/>
              <a:rect l="l" t="t" r="r" b="b"/>
              <a:pathLst>
                <a:path w="12797" h="8511" extrusionOk="0">
                  <a:moveTo>
                    <a:pt x="9185" y="0"/>
                  </a:moveTo>
                  <a:lnTo>
                    <a:pt x="8872" y="10"/>
                  </a:lnTo>
                  <a:lnTo>
                    <a:pt x="8558" y="21"/>
                  </a:lnTo>
                  <a:lnTo>
                    <a:pt x="8255" y="51"/>
                  </a:lnTo>
                  <a:lnTo>
                    <a:pt x="7951" y="92"/>
                  </a:lnTo>
                  <a:lnTo>
                    <a:pt x="7658" y="133"/>
                  </a:lnTo>
                  <a:lnTo>
                    <a:pt x="7375" y="194"/>
                  </a:lnTo>
                  <a:lnTo>
                    <a:pt x="7091" y="265"/>
                  </a:lnTo>
                  <a:lnTo>
                    <a:pt x="6818" y="336"/>
                  </a:lnTo>
                  <a:lnTo>
                    <a:pt x="6555" y="418"/>
                  </a:lnTo>
                  <a:lnTo>
                    <a:pt x="6292" y="509"/>
                  </a:lnTo>
                  <a:lnTo>
                    <a:pt x="6039" y="611"/>
                  </a:lnTo>
                  <a:lnTo>
                    <a:pt x="5786" y="723"/>
                  </a:lnTo>
                  <a:lnTo>
                    <a:pt x="5544" y="835"/>
                  </a:lnTo>
                  <a:lnTo>
                    <a:pt x="5311" y="957"/>
                  </a:lnTo>
                  <a:lnTo>
                    <a:pt x="5078" y="1090"/>
                  </a:lnTo>
                  <a:lnTo>
                    <a:pt x="4856" y="1222"/>
                  </a:lnTo>
                  <a:lnTo>
                    <a:pt x="4643" y="1364"/>
                  </a:lnTo>
                  <a:lnTo>
                    <a:pt x="4431" y="1507"/>
                  </a:lnTo>
                  <a:lnTo>
                    <a:pt x="4219" y="1660"/>
                  </a:lnTo>
                  <a:lnTo>
                    <a:pt x="4016" y="1812"/>
                  </a:lnTo>
                  <a:lnTo>
                    <a:pt x="3824" y="1975"/>
                  </a:lnTo>
                  <a:lnTo>
                    <a:pt x="3632" y="2138"/>
                  </a:lnTo>
                  <a:lnTo>
                    <a:pt x="3450" y="2301"/>
                  </a:lnTo>
                  <a:lnTo>
                    <a:pt x="3268" y="2474"/>
                  </a:lnTo>
                  <a:lnTo>
                    <a:pt x="2934" y="2820"/>
                  </a:lnTo>
                  <a:lnTo>
                    <a:pt x="2610" y="3187"/>
                  </a:lnTo>
                  <a:lnTo>
                    <a:pt x="2307" y="3543"/>
                  </a:lnTo>
                  <a:lnTo>
                    <a:pt x="2034" y="3909"/>
                  </a:lnTo>
                  <a:lnTo>
                    <a:pt x="1771" y="4276"/>
                  </a:lnTo>
                  <a:lnTo>
                    <a:pt x="1538" y="4642"/>
                  </a:lnTo>
                  <a:lnTo>
                    <a:pt x="1316" y="5009"/>
                  </a:lnTo>
                  <a:lnTo>
                    <a:pt x="1113" y="5355"/>
                  </a:lnTo>
                  <a:lnTo>
                    <a:pt x="931" y="5691"/>
                  </a:lnTo>
                  <a:lnTo>
                    <a:pt x="769" y="6027"/>
                  </a:lnTo>
                  <a:lnTo>
                    <a:pt x="628" y="6332"/>
                  </a:lnTo>
                  <a:lnTo>
                    <a:pt x="496" y="6617"/>
                  </a:lnTo>
                  <a:lnTo>
                    <a:pt x="284" y="7126"/>
                  </a:lnTo>
                  <a:lnTo>
                    <a:pt x="132" y="7523"/>
                  </a:lnTo>
                  <a:lnTo>
                    <a:pt x="51" y="7788"/>
                  </a:lnTo>
                  <a:lnTo>
                    <a:pt x="21" y="7890"/>
                  </a:lnTo>
                  <a:lnTo>
                    <a:pt x="1" y="7961"/>
                  </a:lnTo>
                  <a:lnTo>
                    <a:pt x="1" y="8022"/>
                  </a:lnTo>
                  <a:lnTo>
                    <a:pt x="1" y="8093"/>
                  </a:lnTo>
                  <a:lnTo>
                    <a:pt x="21" y="8154"/>
                  </a:lnTo>
                  <a:lnTo>
                    <a:pt x="41" y="8215"/>
                  </a:lnTo>
                  <a:lnTo>
                    <a:pt x="71" y="8276"/>
                  </a:lnTo>
                  <a:lnTo>
                    <a:pt x="112" y="8338"/>
                  </a:lnTo>
                  <a:lnTo>
                    <a:pt x="162" y="8388"/>
                  </a:lnTo>
                  <a:lnTo>
                    <a:pt x="213" y="8429"/>
                  </a:lnTo>
                  <a:lnTo>
                    <a:pt x="274" y="8460"/>
                  </a:lnTo>
                  <a:lnTo>
                    <a:pt x="334" y="8490"/>
                  </a:lnTo>
                  <a:lnTo>
                    <a:pt x="395" y="8500"/>
                  </a:lnTo>
                  <a:lnTo>
                    <a:pt x="466" y="8511"/>
                  </a:lnTo>
                  <a:lnTo>
                    <a:pt x="537" y="8511"/>
                  </a:lnTo>
                  <a:lnTo>
                    <a:pt x="597" y="8500"/>
                  </a:lnTo>
                  <a:lnTo>
                    <a:pt x="668" y="8480"/>
                  </a:lnTo>
                  <a:lnTo>
                    <a:pt x="12483" y="3797"/>
                  </a:lnTo>
                  <a:lnTo>
                    <a:pt x="12574" y="3757"/>
                  </a:lnTo>
                  <a:lnTo>
                    <a:pt x="12645" y="3696"/>
                  </a:lnTo>
                  <a:lnTo>
                    <a:pt x="12705" y="3624"/>
                  </a:lnTo>
                  <a:lnTo>
                    <a:pt x="12756" y="3543"/>
                  </a:lnTo>
                  <a:lnTo>
                    <a:pt x="12786" y="3451"/>
                  </a:lnTo>
                  <a:lnTo>
                    <a:pt x="12796" y="3360"/>
                  </a:lnTo>
                  <a:lnTo>
                    <a:pt x="12786" y="3258"/>
                  </a:lnTo>
                  <a:lnTo>
                    <a:pt x="12766" y="3166"/>
                  </a:lnTo>
                  <a:lnTo>
                    <a:pt x="12715" y="3075"/>
                  </a:lnTo>
                  <a:lnTo>
                    <a:pt x="12655" y="3003"/>
                  </a:lnTo>
                  <a:lnTo>
                    <a:pt x="12584" y="2942"/>
                  </a:lnTo>
                  <a:lnTo>
                    <a:pt x="12503" y="2891"/>
                  </a:lnTo>
                  <a:lnTo>
                    <a:pt x="12412" y="2861"/>
                  </a:lnTo>
                  <a:lnTo>
                    <a:pt x="12321" y="2851"/>
                  </a:lnTo>
                  <a:lnTo>
                    <a:pt x="12230" y="2861"/>
                  </a:lnTo>
                  <a:lnTo>
                    <a:pt x="12129" y="2891"/>
                  </a:lnTo>
                  <a:lnTo>
                    <a:pt x="1316" y="7167"/>
                  </a:lnTo>
                  <a:lnTo>
                    <a:pt x="1508" y="6739"/>
                  </a:lnTo>
                  <a:lnTo>
                    <a:pt x="1740" y="6251"/>
                  </a:lnTo>
                  <a:lnTo>
                    <a:pt x="1872" y="5996"/>
                  </a:lnTo>
                  <a:lnTo>
                    <a:pt x="2014" y="5731"/>
                  </a:lnTo>
                  <a:lnTo>
                    <a:pt x="2175" y="5457"/>
                  </a:lnTo>
                  <a:lnTo>
                    <a:pt x="2337" y="5182"/>
                  </a:lnTo>
                  <a:lnTo>
                    <a:pt x="2519" y="4907"/>
                  </a:lnTo>
                  <a:lnTo>
                    <a:pt x="2711" y="4622"/>
                  </a:lnTo>
                  <a:lnTo>
                    <a:pt x="2924" y="4347"/>
                  </a:lnTo>
                  <a:lnTo>
                    <a:pt x="3136" y="4062"/>
                  </a:lnTo>
                  <a:lnTo>
                    <a:pt x="3369" y="3787"/>
                  </a:lnTo>
                  <a:lnTo>
                    <a:pt x="3612" y="3512"/>
                  </a:lnTo>
                  <a:lnTo>
                    <a:pt x="3875" y="3248"/>
                  </a:lnTo>
                  <a:lnTo>
                    <a:pt x="4148" y="2983"/>
                  </a:lnTo>
                  <a:lnTo>
                    <a:pt x="4431" y="2739"/>
                  </a:lnTo>
                  <a:lnTo>
                    <a:pt x="4735" y="2494"/>
                  </a:lnTo>
                  <a:lnTo>
                    <a:pt x="5048" y="2270"/>
                  </a:lnTo>
                  <a:lnTo>
                    <a:pt x="5382" y="2057"/>
                  </a:lnTo>
                  <a:lnTo>
                    <a:pt x="5726" y="1853"/>
                  </a:lnTo>
                  <a:lnTo>
                    <a:pt x="6090" y="1670"/>
                  </a:lnTo>
                  <a:lnTo>
                    <a:pt x="6464" y="1507"/>
                  </a:lnTo>
                  <a:lnTo>
                    <a:pt x="6656" y="1425"/>
                  </a:lnTo>
                  <a:lnTo>
                    <a:pt x="6849" y="1354"/>
                  </a:lnTo>
                  <a:lnTo>
                    <a:pt x="7051" y="1293"/>
                  </a:lnTo>
                  <a:lnTo>
                    <a:pt x="7263" y="1232"/>
                  </a:lnTo>
                  <a:lnTo>
                    <a:pt x="7466" y="1181"/>
                  </a:lnTo>
                  <a:lnTo>
                    <a:pt x="7678" y="1130"/>
                  </a:lnTo>
                  <a:lnTo>
                    <a:pt x="7901" y="1090"/>
                  </a:lnTo>
                  <a:lnTo>
                    <a:pt x="8123" y="1059"/>
                  </a:lnTo>
                  <a:lnTo>
                    <a:pt x="8346" y="1028"/>
                  </a:lnTo>
                  <a:lnTo>
                    <a:pt x="8578" y="1008"/>
                  </a:lnTo>
                  <a:lnTo>
                    <a:pt x="8811" y="988"/>
                  </a:lnTo>
                  <a:lnTo>
                    <a:pt x="9054" y="978"/>
                  </a:lnTo>
                  <a:lnTo>
                    <a:pt x="9296" y="978"/>
                  </a:lnTo>
                  <a:lnTo>
                    <a:pt x="9539" y="988"/>
                  </a:lnTo>
                  <a:lnTo>
                    <a:pt x="9792" y="998"/>
                  </a:lnTo>
                  <a:lnTo>
                    <a:pt x="10045" y="1028"/>
                  </a:lnTo>
                  <a:lnTo>
                    <a:pt x="10308" y="1049"/>
                  </a:lnTo>
                  <a:lnTo>
                    <a:pt x="10571" y="1090"/>
                  </a:lnTo>
                  <a:lnTo>
                    <a:pt x="10672" y="1100"/>
                  </a:lnTo>
                  <a:lnTo>
                    <a:pt x="10763" y="1079"/>
                  </a:lnTo>
                  <a:lnTo>
                    <a:pt x="10854" y="1049"/>
                  </a:lnTo>
                  <a:lnTo>
                    <a:pt x="10935" y="1008"/>
                  </a:lnTo>
                  <a:lnTo>
                    <a:pt x="10996" y="947"/>
                  </a:lnTo>
                  <a:lnTo>
                    <a:pt x="11056" y="866"/>
                  </a:lnTo>
                  <a:lnTo>
                    <a:pt x="11097" y="784"/>
                  </a:lnTo>
                  <a:lnTo>
                    <a:pt x="11127" y="682"/>
                  </a:lnTo>
                  <a:lnTo>
                    <a:pt x="11127" y="581"/>
                  </a:lnTo>
                  <a:lnTo>
                    <a:pt x="11117" y="489"/>
                  </a:lnTo>
                  <a:lnTo>
                    <a:pt x="11087" y="397"/>
                  </a:lnTo>
                  <a:lnTo>
                    <a:pt x="11036" y="316"/>
                  </a:lnTo>
                  <a:lnTo>
                    <a:pt x="10976" y="245"/>
                  </a:lnTo>
                  <a:lnTo>
                    <a:pt x="10905" y="194"/>
                  </a:lnTo>
                  <a:lnTo>
                    <a:pt x="10814" y="153"/>
                  </a:lnTo>
                  <a:lnTo>
                    <a:pt x="10723" y="122"/>
                  </a:lnTo>
                  <a:lnTo>
                    <a:pt x="10318" y="72"/>
                  </a:lnTo>
                  <a:lnTo>
                    <a:pt x="9934" y="31"/>
                  </a:lnTo>
                  <a:lnTo>
                    <a:pt x="9559" y="10"/>
                  </a:lnTo>
                  <a:lnTo>
                    <a:pt x="9185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2"/>
            <p:cNvSpPr/>
            <p:nvPr/>
          </p:nvSpPr>
          <p:spPr>
            <a:xfrm rot="10800000">
              <a:off x="6158822" y="1984291"/>
              <a:ext cx="151870" cy="246062"/>
            </a:xfrm>
            <a:custGeom>
              <a:avLst/>
              <a:gdLst/>
              <a:ahLst/>
              <a:cxnLst/>
              <a:rect l="l" t="t" r="r" b="b"/>
              <a:pathLst>
                <a:path w="16317" h="26437" extrusionOk="0">
                  <a:moveTo>
                    <a:pt x="1" y="0"/>
                  </a:moveTo>
                  <a:lnTo>
                    <a:pt x="31" y="957"/>
                  </a:lnTo>
                  <a:lnTo>
                    <a:pt x="82" y="2067"/>
                  </a:lnTo>
                  <a:lnTo>
                    <a:pt x="153" y="3522"/>
                  </a:lnTo>
                  <a:lnTo>
                    <a:pt x="254" y="5263"/>
                  </a:lnTo>
                  <a:lnTo>
                    <a:pt x="385" y="7238"/>
                  </a:lnTo>
                  <a:lnTo>
                    <a:pt x="466" y="8286"/>
                  </a:lnTo>
                  <a:lnTo>
                    <a:pt x="557" y="9376"/>
                  </a:lnTo>
                  <a:lnTo>
                    <a:pt x="648" y="10485"/>
                  </a:lnTo>
                  <a:lnTo>
                    <a:pt x="760" y="11615"/>
                  </a:lnTo>
                  <a:lnTo>
                    <a:pt x="881" y="12755"/>
                  </a:lnTo>
                  <a:lnTo>
                    <a:pt x="1002" y="13906"/>
                  </a:lnTo>
                  <a:lnTo>
                    <a:pt x="1144" y="15056"/>
                  </a:lnTo>
                  <a:lnTo>
                    <a:pt x="1296" y="16196"/>
                  </a:lnTo>
                  <a:lnTo>
                    <a:pt x="1457" y="17316"/>
                  </a:lnTo>
                  <a:lnTo>
                    <a:pt x="1629" y="18415"/>
                  </a:lnTo>
                  <a:lnTo>
                    <a:pt x="1822" y="19474"/>
                  </a:lnTo>
                  <a:lnTo>
                    <a:pt x="2014" y="20502"/>
                  </a:lnTo>
                  <a:lnTo>
                    <a:pt x="2236" y="21490"/>
                  </a:lnTo>
                  <a:lnTo>
                    <a:pt x="2348" y="21958"/>
                  </a:lnTo>
                  <a:lnTo>
                    <a:pt x="2459" y="22416"/>
                  </a:lnTo>
                  <a:lnTo>
                    <a:pt x="2580" y="22854"/>
                  </a:lnTo>
                  <a:lnTo>
                    <a:pt x="2702" y="23281"/>
                  </a:lnTo>
                  <a:lnTo>
                    <a:pt x="2823" y="23688"/>
                  </a:lnTo>
                  <a:lnTo>
                    <a:pt x="2955" y="24075"/>
                  </a:lnTo>
                  <a:lnTo>
                    <a:pt x="3086" y="24442"/>
                  </a:lnTo>
                  <a:lnTo>
                    <a:pt x="3228" y="24798"/>
                  </a:lnTo>
                  <a:lnTo>
                    <a:pt x="3369" y="25124"/>
                  </a:lnTo>
                  <a:lnTo>
                    <a:pt x="3511" y="25439"/>
                  </a:lnTo>
                  <a:lnTo>
                    <a:pt x="3663" y="25724"/>
                  </a:lnTo>
                  <a:lnTo>
                    <a:pt x="3814" y="25989"/>
                  </a:lnTo>
                  <a:lnTo>
                    <a:pt x="3976" y="26223"/>
                  </a:lnTo>
                  <a:lnTo>
                    <a:pt x="4138" y="26437"/>
                  </a:lnTo>
                  <a:lnTo>
                    <a:pt x="4259" y="26366"/>
                  </a:lnTo>
                  <a:lnTo>
                    <a:pt x="4593" y="26172"/>
                  </a:lnTo>
                  <a:lnTo>
                    <a:pt x="5129" y="25846"/>
                  </a:lnTo>
                  <a:lnTo>
                    <a:pt x="5817" y="25399"/>
                  </a:lnTo>
                  <a:lnTo>
                    <a:pt x="6222" y="25124"/>
                  </a:lnTo>
                  <a:lnTo>
                    <a:pt x="6647" y="24829"/>
                  </a:lnTo>
                  <a:lnTo>
                    <a:pt x="7102" y="24503"/>
                  </a:lnTo>
                  <a:lnTo>
                    <a:pt x="7577" y="24146"/>
                  </a:lnTo>
                  <a:lnTo>
                    <a:pt x="8073" y="23760"/>
                  </a:lnTo>
                  <a:lnTo>
                    <a:pt x="8589" y="23352"/>
                  </a:lnTo>
                  <a:lnTo>
                    <a:pt x="9115" y="22925"/>
                  </a:lnTo>
                  <a:lnTo>
                    <a:pt x="9641" y="22467"/>
                  </a:lnTo>
                  <a:lnTo>
                    <a:pt x="10177" y="21978"/>
                  </a:lnTo>
                  <a:lnTo>
                    <a:pt x="10713" y="21469"/>
                  </a:lnTo>
                  <a:lnTo>
                    <a:pt x="11239" y="20940"/>
                  </a:lnTo>
                  <a:lnTo>
                    <a:pt x="11765" y="20390"/>
                  </a:lnTo>
                  <a:lnTo>
                    <a:pt x="12281" y="19810"/>
                  </a:lnTo>
                  <a:lnTo>
                    <a:pt x="12534" y="19515"/>
                  </a:lnTo>
                  <a:lnTo>
                    <a:pt x="12786" y="19209"/>
                  </a:lnTo>
                  <a:lnTo>
                    <a:pt x="13029" y="18904"/>
                  </a:lnTo>
                  <a:lnTo>
                    <a:pt x="13272" y="18599"/>
                  </a:lnTo>
                  <a:lnTo>
                    <a:pt x="13505" y="18273"/>
                  </a:lnTo>
                  <a:lnTo>
                    <a:pt x="13727" y="17957"/>
                  </a:lnTo>
                  <a:lnTo>
                    <a:pt x="13950" y="17631"/>
                  </a:lnTo>
                  <a:lnTo>
                    <a:pt x="14162" y="17296"/>
                  </a:lnTo>
                  <a:lnTo>
                    <a:pt x="14374" y="16960"/>
                  </a:lnTo>
                  <a:lnTo>
                    <a:pt x="14577" y="16613"/>
                  </a:lnTo>
                  <a:lnTo>
                    <a:pt x="14769" y="16267"/>
                  </a:lnTo>
                  <a:lnTo>
                    <a:pt x="14951" y="15921"/>
                  </a:lnTo>
                  <a:lnTo>
                    <a:pt x="15133" y="15565"/>
                  </a:lnTo>
                  <a:lnTo>
                    <a:pt x="15295" y="15198"/>
                  </a:lnTo>
                  <a:lnTo>
                    <a:pt x="15447" y="14842"/>
                  </a:lnTo>
                  <a:lnTo>
                    <a:pt x="15598" y="14466"/>
                  </a:lnTo>
                  <a:lnTo>
                    <a:pt x="15730" y="14099"/>
                  </a:lnTo>
                  <a:lnTo>
                    <a:pt x="15851" y="13722"/>
                  </a:lnTo>
                  <a:lnTo>
                    <a:pt x="15963" y="13336"/>
                  </a:lnTo>
                  <a:lnTo>
                    <a:pt x="16064" y="12949"/>
                  </a:lnTo>
                  <a:lnTo>
                    <a:pt x="16155" y="12562"/>
                  </a:lnTo>
                  <a:lnTo>
                    <a:pt x="16226" y="12165"/>
                  </a:lnTo>
                  <a:lnTo>
                    <a:pt x="16256" y="11972"/>
                  </a:lnTo>
                  <a:lnTo>
                    <a:pt x="16286" y="11778"/>
                  </a:lnTo>
                  <a:lnTo>
                    <a:pt x="16296" y="11585"/>
                  </a:lnTo>
                  <a:lnTo>
                    <a:pt x="16306" y="11391"/>
                  </a:lnTo>
                  <a:lnTo>
                    <a:pt x="16317" y="11208"/>
                  </a:lnTo>
                  <a:lnTo>
                    <a:pt x="16306" y="11015"/>
                  </a:lnTo>
                  <a:lnTo>
                    <a:pt x="16296" y="10831"/>
                  </a:lnTo>
                  <a:lnTo>
                    <a:pt x="16286" y="10648"/>
                  </a:lnTo>
                  <a:lnTo>
                    <a:pt x="16266" y="10465"/>
                  </a:lnTo>
                  <a:lnTo>
                    <a:pt x="16236" y="10282"/>
                  </a:lnTo>
                  <a:lnTo>
                    <a:pt x="16195" y="10098"/>
                  </a:lnTo>
                  <a:lnTo>
                    <a:pt x="16165" y="9925"/>
                  </a:lnTo>
                  <a:lnTo>
                    <a:pt x="16064" y="9569"/>
                  </a:lnTo>
                  <a:lnTo>
                    <a:pt x="15942" y="9223"/>
                  </a:lnTo>
                  <a:lnTo>
                    <a:pt x="15801" y="8887"/>
                  </a:lnTo>
                  <a:lnTo>
                    <a:pt x="15649" y="8561"/>
                  </a:lnTo>
                  <a:lnTo>
                    <a:pt x="15467" y="8236"/>
                  </a:lnTo>
                  <a:lnTo>
                    <a:pt x="15265" y="7920"/>
                  </a:lnTo>
                  <a:lnTo>
                    <a:pt x="15052" y="7604"/>
                  </a:lnTo>
                  <a:lnTo>
                    <a:pt x="14820" y="7299"/>
                  </a:lnTo>
                  <a:lnTo>
                    <a:pt x="14567" y="7004"/>
                  </a:lnTo>
                  <a:lnTo>
                    <a:pt x="14304" y="6709"/>
                  </a:lnTo>
                  <a:lnTo>
                    <a:pt x="14020" y="6424"/>
                  </a:lnTo>
                  <a:lnTo>
                    <a:pt x="13727" y="6149"/>
                  </a:lnTo>
                  <a:lnTo>
                    <a:pt x="13424" y="5874"/>
                  </a:lnTo>
                  <a:lnTo>
                    <a:pt x="13100" y="5609"/>
                  </a:lnTo>
                  <a:lnTo>
                    <a:pt x="12776" y="5355"/>
                  </a:lnTo>
                  <a:lnTo>
                    <a:pt x="12432" y="5100"/>
                  </a:lnTo>
                  <a:lnTo>
                    <a:pt x="12088" y="4856"/>
                  </a:lnTo>
                  <a:lnTo>
                    <a:pt x="11724" y="4612"/>
                  </a:lnTo>
                  <a:lnTo>
                    <a:pt x="11360" y="4377"/>
                  </a:lnTo>
                  <a:lnTo>
                    <a:pt x="10986" y="4153"/>
                  </a:lnTo>
                  <a:lnTo>
                    <a:pt x="10612" y="3930"/>
                  </a:lnTo>
                  <a:lnTo>
                    <a:pt x="10227" y="3716"/>
                  </a:lnTo>
                  <a:lnTo>
                    <a:pt x="9843" y="3512"/>
                  </a:lnTo>
                  <a:lnTo>
                    <a:pt x="9448" y="3309"/>
                  </a:lnTo>
                  <a:lnTo>
                    <a:pt x="9054" y="3115"/>
                  </a:lnTo>
                  <a:lnTo>
                    <a:pt x="8659" y="2922"/>
                  </a:lnTo>
                  <a:lnTo>
                    <a:pt x="7860" y="2565"/>
                  </a:lnTo>
                  <a:lnTo>
                    <a:pt x="7071" y="2229"/>
                  </a:lnTo>
                  <a:lnTo>
                    <a:pt x="6282" y="1914"/>
                  </a:lnTo>
                  <a:lnTo>
                    <a:pt x="5514" y="1629"/>
                  </a:lnTo>
                  <a:lnTo>
                    <a:pt x="4765" y="1364"/>
                  </a:lnTo>
                  <a:lnTo>
                    <a:pt x="4057" y="1120"/>
                  </a:lnTo>
                  <a:lnTo>
                    <a:pt x="3379" y="906"/>
                  </a:lnTo>
                  <a:lnTo>
                    <a:pt x="2742" y="713"/>
                  </a:lnTo>
                  <a:lnTo>
                    <a:pt x="2155" y="540"/>
                  </a:lnTo>
                  <a:lnTo>
                    <a:pt x="1619" y="397"/>
                  </a:lnTo>
                  <a:lnTo>
                    <a:pt x="760" y="173"/>
                  </a:lnTo>
                  <a:lnTo>
                    <a:pt x="193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2"/>
            <p:cNvSpPr/>
            <p:nvPr/>
          </p:nvSpPr>
          <p:spPr>
            <a:xfrm rot="10800000">
              <a:off x="6038216" y="1930940"/>
              <a:ext cx="127485" cy="116269"/>
            </a:xfrm>
            <a:custGeom>
              <a:avLst/>
              <a:gdLst/>
              <a:ahLst/>
              <a:cxnLst/>
              <a:rect l="l" t="t" r="r" b="b"/>
              <a:pathLst>
                <a:path w="13697" h="12492" extrusionOk="0">
                  <a:moveTo>
                    <a:pt x="6454" y="1"/>
                  </a:moveTo>
                  <a:lnTo>
                    <a:pt x="6150" y="11"/>
                  </a:lnTo>
                  <a:lnTo>
                    <a:pt x="5837" y="21"/>
                  </a:lnTo>
                  <a:lnTo>
                    <a:pt x="5533" y="51"/>
                  </a:lnTo>
                  <a:lnTo>
                    <a:pt x="5220" y="92"/>
                  </a:lnTo>
                  <a:lnTo>
                    <a:pt x="4906" y="143"/>
                  </a:lnTo>
                  <a:lnTo>
                    <a:pt x="4582" y="204"/>
                  </a:lnTo>
                  <a:lnTo>
                    <a:pt x="4259" y="275"/>
                  </a:lnTo>
                  <a:lnTo>
                    <a:pt x="3935" y="357"/>
                  </a:lnTo>
                  <a:lnTo>
                    <a:pt x="3621" y="448"/>
                  </a:lnTo>
                  <a:lnTo>
                    <a:pt x="3318" y="550"/>
                  </a:lnTo>
                  <a:lnTo>
                    <a:pt x="3025" y="662"/>
                  </a:lnTo>
                  <a:lnTo>
                    <a:pt x="2752" y="784"/>
                  </a:lnTo>
                  <a:lnTo>
                    <a:pt x="2499" y="907"/>
                  </a:lnTo>
                  <a:lnTo>
                    <a:pt x="2246" y="1039"/>
                  </a:lnTo>
                  <a:lnTo>
                    <a:pt x="2023" y="1171"/>
                  </a:lnTo>
                  <a:lnTo>
                    <a:pt x="1801" y="1324"/>
                  </a:lnTo>
                  <a:lnTo>
                    <a:pt x="1598" y="1477"/>
                  </a:lnTo>
                  <a:lnTo>
                    <a:pt x="1406" y="1629"/>
                  </a:lnTo>
                  <a:lnTo>
                    <a:pt x="1234" y="1792"/>
                  </a:lnTo>
                  <a:lnTo>
                    <a:pt x="1072" y="1955"/>
                  </a:lnTo>
                  <a:lnTo>
                    <a:pt x="921" y="2138"/>
                  </a:lnTo>
                  <a:lnTo>
                    <a:pt x="779" y="2311"/>
                  </a:lnTo>
                  <a:lnTo>
                    <a:pt x="658" y="2495"/>
                  </a:lnTo>
                  <a:lnTo>
                    <a:pt x="536" y="2678"/>
                  </a:lnTo>
                  <a:lnTo>
                    <a:pt x="435" y="2871"/>
                  </a:lnTo>
                  <a:lnTo>
                    <a:pt x="344" y="3075"/>
                  </a:lnTo>
                  <a:lnTo>
                    <a:pt x="263" y="3268"/>
                  </a:lnTo>
                  <a:lnTo>
                    <a:pt x="192" y="3472"/>
                  </a:lnTo>
                  <a:lnTo>
                    <a:pt x="142" y="3675"/>
                  </a:lnTo>
                  <a:lnTo>
                    <a:pt x="91" y="3889"/>
                  </a:lnTo>
                  <a:lnTo>
                    <a:pt x="51" y="4103"/>
                  </a:lnTo>
                  <a:lnTo>
                    <a:pt x="31" y="4317"/>
                  </a:lnTo>
                  <a:lnTo>
                    <a:pt x="10" y="4531"/>
                  </a:lnTo>
                  <a:lnTo>
                    <a:pt x="0" y="4744"/>
                  </a:lnTo>
                  <a:lnTo>
                    <a:pt x="10" y="4968"/>
                  </a:lnTo>
                  <a:lnTo>
                    <a:pt x="20" y="5192"/>
                  </a:lnTo>
                  <a:lnTo>
                    <a:pt x="41" y="5416"/>
                  </a:lnTo>
                  <a:lnTo>
                    <a:pt x="71" y="5630"/>
                  </a:lnTo>
                  <a:lnTo>
                    <a:pt x="101" y="5854"/>
                  </a:lnTo>
                  <a:lnTo>
                    <a:pt x="152" y="6088"/>
                  </a:lnTo>
                  <a:lnTo>
                    <a:pt x="202" y="6312"/>
                  </a:lnTo>
                  <a:lnTo>
                    <a:pt x="263" y="6536"/>
                  </a:lnTo>
                  <a:lnTo>
                    <a:pt x="334" y="6760"/>
                  </a:lnTo>
                  <a:lnTo>
                    <a:pt x="415" y="6984"/>
                  </a:lnTo>
                  <a:lnTo>
                    <a:pt x="496" y="7198"/>
                  </a:lnTo>
                  <a:lnTo>
                    <a:pt x="587" y="7422"/>
                  </a:lnTo>
                  <a:lnTo>
                    <a:pt x="688" y="7646"/>
                  </a:lnTo>
                  <a:lnTo>
                    <a:pt x="789" y="7859"/>
                  </a:lnTo>
                  <a:lnTo>
                    <a:pt x="900" y="8073"/>
                  </a:lnTo>
                  <a:lnTo>
                    <a:pt x="1012" y="8287"/>
                  </a:lnTo>
                  <a:lnTo>
                    <a:pt x="1133" y="8501"/>
                  </a:lnTo>
                  <a:lnTo>
                    <a:pt x="1265" y="8714"/>
                  </a:lnTo>
                  <a:lnTo>
                    <a:pt x="1538" y="9122"/>
                  </a:lnTo>
                  <a:lnTo>
                    <a:pt x="1821" y="9519"/>
                  </a:lnTo>
                  <a:lnTo>
                    <a:pt x="2134" y="9895"/>
                  </a:lnTo>
                  <a:lnTo>
                    <a:pt x="2448" y="10262"/>
                  </a:lnTo>
                  <a:lnTo>
                    <a:pt x="2792" y="10598"/>
                  </a:lnTo>
                  <a:lnTo>
                    <a:pt x="3136" y="10923"/>
                  </a:lnTo>
                  <a:lnTo>
                    <a:pt x="3318" y="11076"/>
                  </a:lnTo>
                  <a:lnTo>
                    <a:pt x="3490" y="11219"/>
                  </a:lnTo>
                  <a:lnTo>
                    <a:pt x="3672" y="11351"/>
                  </a:lnTo>
                  <a:lnTo>
                    <a:pt x="3864" y="11483"/>
                  </a:lnTo>
                  <a:lnTo>
                    <a:pt x="4046" y="11616"/>
                  </a:lnTo>
                  <a:lnTo>
                    <a:pt x="4238" y="11728"/>
                  </a:lnTo>
                  <a:lnTo>
                    <a:pt x="4421" y="11840"/>
                  </a:lnTo>
                  <a:lnTo>
                    <a:pt x="4613" y="11941"/>
                  </a:lnTo>
                  <a:lnTo>
                    <a:pt x="4805" y="12033"/>
                  </a:lnTo>
                  <a:lnTo>
                    <a:pt x="4987" y="12114"/>
                  </a:lnTo>
                  <a:lnTo>
                    <a:pt x="5179" y="12196"/>
                  </a:lnTo>
                  <a:lnTo>
                    <a:pt x="5361" y="12257"/>
                  </a:lnTo>
                  <a:lnTo>
                    <a:pt x="5553" y="12318"/>
                  </a:lnTo>
                  <a:lnTo>
                    <a:pt x="5746" y="12369"/>
                  </a:lnTo>
                  <a:lnTo>
                    <a:pt x="5928" y="12410"/>
                  </a:lnTo>
                  <a:lnTo>
                    <a:pt x="6110" y="12440"/>
                  </a:lnTo>
                  <a:lnTo>
                    <a:pt x="6302" y="12461"/>
                  </a:lnTo>
                  <a:lnTo>
                    <a:pt x="6484" y="12481"/>
                  </a:lnTo>
                  <a:lnTo>
                    <a:pt x="6666" y="12491"/>
                  </a:lnTo>
                  <a:lnTo>
                    <a:pt x="7030" y="12491"/>
                  </a:lnTo>
                  <a:lnTo>
                    <a:pt x="7202" y="12481"/>
                  </a:lnTo>
                  <a:lnTo>
                    <a:pt x="7556" y="12440"/>
                  </a:lnTo>
                  <a:lnTo>
                    <a:pt x="7910" y="12389"/>
                  </a:lnTo>
                  <a:lnTo>
                    <a:pt x="8244" y="12308"/>
                  </a:lnTo>
                  <a:lnTo>
                    <a:pt x="8578" y="12206"/>
                  </a:lnTo>
                  <a:lnTo>
                    <a:pt x="8912" y="12094"/>
                  </a:lnTo>
                  <a:lnTo>
                    <a:pt x="9225" y="11962"/>
                  </a:lnTo>
                  <a:lnTo>
                    <a:pt x="9529" y="11819"/>
                  </a:lnTo>
                  <a:lnTo>
                    <a:pt x="9822" y="11667"/>
                  </a:lnTo>
                  <a:lnTo>
                    <a:pt x="10105" y="11514"/>
                  </a:lnTo>
                  <a:lnTo>
                    <a:pt x="10378" y="11341"/>
                  </a:lnTo>
                  <a:lnTo>
                    <a:pt x="10641" y="11178"/>
                  </a:lnTo>
                  <a:lnTo>
                    <a:pt x="10894" y="11005"/>
                  </a:lnTo>
                  <a:lnTo>
                    <a:pt x="11127" y="10832"/>
                  </a:lnTo>
                  <a:lnTo>
                    <a:pt x="11339" y="10659"/>
                  </a:lnTo>
                  <a:lnTo>
                    <a:pt x="11542" y="10496"/>
                  </a:lnTo>
                  <a:lnTo>
                    <a:pt x="11906" y="10180"/>
                  </a:lnTo>
                  <a:lnTo>
                    <a:pt x="12189" y="9905"/>
                  </a:lnTo>
                  <a:lnTo>
                    <a:pt x="12401" y="9692"/>
                  </a:lnTo>
                  <a:lnTo>
                    <a:pt x="12573" y="9508"/>
                  </a:lnTo>
                  <a:lnTo>
                    <a:pt x="12735" y="9274"/>
                  </a:lnTo>
                  <a:lnTo>
                    <a:pt x="12877" y="9050"/>
                  </a:lnTo>
                  <a:lnTo>
                    <a:pt x="13008" y="8816"/>
                  </a:lnTo>
                  <a:lnTo>
                    <a:pt x="13130" y="8582"/>
                  </a:lnTo>
                  <a:lnTo>
                    <a:pt x="13241" y="8348"/>
                  </a:lnTo>
                  <a:lnTo>
                    <a:pt x="13332" y="8114"/>
                  </a:lnTo>
                  <a:lnTo>
                    <a:pt x="13423" y="7880"/>
                  </a:lnTo>
                  <a:lnTo>
                    <a:pt x="13494" y="7635"/>
                  </a:lnTo>
                  <a:lnTo>
                    <a:pt x="13554" y="7401"/>
                  </a:lnTo>
                  <a:lnTo>
                    <a:pt x="13605" y="7167"/>
                  </a:lnTo>
                  <a:lnTo>
                    <a:pt x="13645" y="6933"/>
                  </a:lnTo>
                  <a:lnTo>
                    <a:pt x="13666" y="6689"/>
                  </a:lnTo>
                  <a:lnTo>
                    <a:pt x="13686" y="6455"/>
                  </a:lnTo>
                  <a:lnTo>
                    <a:pt x="13696" y="6220"/>
                  </a:lnTo>
                  <a:lnTo>
                    <a:pt x="13686" y="5986"/>
                  </a:lnTo>
                  <a:lnTo>
                    <a:pt x="13676" y="5762"/>
                  </a:lnTo>
                  <a:lnTo>
                    <a:pt x="13645" y="5528"/>
                  </a:lnTo>
                  <a:lnTo>
                    <a:pt x="13615" y="5294"/>
                  </a:lnTo>
                  <a:lnTo>
                    <a:pt x="13575" y="5070"/>
                  </a:lnTo>
                  <a:lnTo>
                    <a:pt x="13514" y="4846"/>
                  </a:lnTo>
                  <a:lnTo>
                    <a:pt x="13453" y="4622"/>
                  </a:lnTo>
                  <a:lnTo>
                    <a:pt x="13382" y="4398"/>
                  </a:lnTo>
                  <a:lnTo>
                    <a:pt x="13302" y="4184"/>
                  </a:lnTo>
                  <a:lnTo>
                    <a:pt x="13211" y="3971"/>
                  </a:lnTo>
                  <a:lnTo>
                    <a:pt x="13109" y="3757"/>
                  </a:lnTo>
                  <a:lnTo>
                    <a:pt x="12998" y="3553"/>
                  </a:lnTo>
                  <a:lnTo>
                    <a:pt x="12877" y="3350"/>
                  </a:lnTo>
                  <a:lnTo>
                    <a:pt x="12755" y="3146"/>
                  </a:lnTo>
                  <a:lnTo>
                    <a:pt x="12624" y="2953"/>
                  </a:lnTo>
                  <a:lnTo>
                    <a:pt x="12482" y="2759"/>
                  </a:lnTo>
                  <a:lnTo>
                    <a:pt x="12331" y="2576"/>
                  </a:lnTo>
                  <a:lnTo>
                    <a:pt x="12169" y="2393"/>
                  </a:lnTo>
                  <a:lnTo>
                    <a:pt x="12007" y="2210"/>
                  </a:lnTo>
                  <a:lnTo>
                    <a:pt x="11835" y="2037"/>
                  </a:lnTo>
                  <a:lnTo>
                    <a:pt x="11653" y="1874"/>
                  </a:lnTo>
                  <a:lnTo>
                    <a:pt x="11461" y="1711"/>
                  </a:lnTo>
                  <a:lnTo>
                    <a:pt x="11268" y="1558"/>
                  </a:lnTo>
                  <a:lnTo>
                    <a:pt x="11066" y="1405"/>
                  </a:lnTo>
                  <a:lnTo>
                    <a:pt x="10864" y="1263"/>
                  </a:lnTo>
                  <a:lnTo>
                    <a:pt x="10641" y="1131"/>
                  </a:lnTo>
                  <a:lnTo>
                    <a:pt x="10429" y="998"/>
                  </a:lnTo>
                  <a:lnTo>
                    <a:pt x="10196" y="876"/>
                  </a:lnTo>
                  <a:lnTo>
                    <a:pt x="9964" y="764"/>
                  </a:lnTo>
                  <a:lnTo>
                    <a:pt x="9721" y="652"/>
                  </a:lnTo>
                  <a:lnTo>
                    <a:pt x="9478" y="550"/>
                  </a:lnTo>
                  <a:lnTo>
                    <a:pt x="9225" y="459"/>
                  </a:lnTo>
                  <a:lnTo>
                    <a:pt x="8972" y="367"/>
                  </a:lnTo>
                  <a:lnTo>
                    <a:pt x="8709" y="296"/>
                  </a:lnTo>
                  <a:lnTo>
                    <a:pt x="8446" y="225"/>
                  </a:lnTo>
                  <a:lnTo>
                    <a:pt x="8173" y="163"/>
                  </a:lnTo>
                  <a:lnTo>
                    <a:pt x="7900" y="113"/>
                  </a:lnTo>
                  <a:lnTo>
                    <a:pt x="7617" y="72"/>
                  </a:lnTo>
                  <a:lnTo>
                    <a:pt x="7334" y="41"/>
                  </a:lnTo>
                  <a:lnTo>
                    <a:pt x="7040" y="21"/>
                  </a:lnTo>
                  <a:lnTo>
                    <a:pt x="6747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2"/>
            <p:cNvSpPr/>
            <p:nvPr/>
          </p:nvSpPr>
          <p:spPr>
            <a:xfrm rot="10800000">
              <a:off x="6542282" y="3143242"/>
              <a:ext cx="165050" cy="150661"/>
            </a:xfrm>
            <a:custGeom>
              <a:avLst/>
              <a:gdLst/>
              <a:ahLst/>
              <a:cxnLst/>
              <a:rect l="l" t="t" r="r" b="b"/>
              <a:pathLst>
                <a:path w="17733" h="16187" extrusionOk="0">
                  <a:moveTo>
                    <a:pt x="8356" y="1"/>
                  </a:moveTo>
                  <a:lnTo>
                    <a:pt x="7962" y="11"/>
                  </a:lnTo>
                  <a:lnTo>
                    <a:pt x="7567" y="31"/>
                  </a:lnTo>
                  <a:lnTo>
                    <a:pt x="7162" y="62"/>
                  </a:lnTo>
                  <a:lnTo>
                    <a:pt x="6758" y="113"/>
                  </a:lnTo>
                  <a:lnTo>
                    <a:pt x="6353" y="184"/>
                  </a:lnTo>
                  <a:lnTo>
                    <a:pt x="5939" y="255"/>
                  </a:lnTo>
                  <a:lnTo>
                    <a:pt x="5524" y="357"/>
                  </a:lnTo>
                  <a:lnTo>
                    <a:pt x="5099" y="459"/>
                  </a:lnTo>
                  <a:lnTo>
                    <a:pt x="4684" y="581"/>
                  </a:lnTo>
                  <a:lnTo>
                    <a:pt x="4290" y="713"/>
                  </a:lnTo>
                  <a:lnTo>
                    <a:pt x="3915" y="856"/>
                  </a:lnTo>
                  <a:lnTo>
                    <a:pt x="3561" y="1008"/>
                  </a:lnTo>
                  <a:lnTo>
                    <a:pt x="3228" y="1171"/>
                  </a:lnTo>
                  <a:lnTo>
                    <a:pt x="2914" y="1344"/>
                  </a:lnTo>
                  <a:lnTo>
                    <a:pt x="2611" y="1517"/>
                  </a:lnTo>
                  <a:lnTo>
                    <a:pt x="2338" y="1711"/>
                  </a:lnTo>
                  <a:lnTo>
                    <a:pt x="2075" y="1904"/>
                  </a:lnTo>
                  <a:lnTo>
                    <a:pt x="1822" y="2108"/>
                  </a:lnTo>
                  <a:lnTo>
                    <a:pt x="1599" y="2322"/>
                  </a:lnTo>
                  <a:lnTo>
                    <a:pt x="1387" y="2535"/>
                  </a:lnTo>
                  <a:lnTo>
                    <a:pt x="1184" y="2759"/>
                  </a:lnTo>
                  <a:lnTo>
                    <a:pt x="1012" y="2993"/>
                  </a:lnTo>
                  <a:lnTo>
                    <a:pt x="840" y="3228"/>
                  </a:lnTo>
                  <a:lnTo>
                    <a:pt x="699" y="3472"/>
                  </a:lnTo>
                  <a:lnTo>
                    <a:pt x="567" y="3726"/>
                  </a:lnTo>
                  <a:lnTo>
                    <a:pt x="446" y="3971"/>
                  </a:lnTo>
                  <a:lnTo>
                    <a:pt x="345" y="4235"/>
                  </a:lnTo>
                  <a:lnTo>
                    <a:pt x="254" y="4500"/>
                  </a:lnTo>
                  <a:lnTo>
                    <a:pt x="173" y="4765"/>
                  </a:lnTo>
                  <a:lnTo>
                    <a:pt x="112" y="5039"/>
                  </a:lnTo>
                  <a:lnTo>
                    <a:pt x="72" y="5304"/>
                  </a:lnTo>
                  <a:lnTo>
                    <a:pt x="31" y="5589"/>
                  </a:lnTo>
                  <a:lnTo>
                    <a:pt x="11" y="5864"/>
                  </a:lnTo>
                  <a:lnTo>
                    <a:pt x="1" y="6149"/>
                  </a:lnTo>
                  <a:lnTo>
                    <a:pt x="1" y="6434"/>
                  </a:lnTo>
                  <a:lnTo>
                    <a:pt x="21" y="6719"/>
                  </a:lnTo>
                  <a:lnTo>
                    <a:pt x="41" y="7004"/>
                  </a:lnTo>
                  <a:lnTo>
                    <a:pt x="82" y="7299"/>
                  </a:lnTo>
                  <a:lnTo>
                    <a:pt x="132" y="7584"/>
                  </a:lnTo>
                  <a:lnTo>
                    <a:pt x="193" y="7880"/>
                  </a:lnTo>
                  <a:lnTo>
                    <a:pt x="264" y="8165"/>
                  </a:lnTo>
                  <a:lnTo>
                    <a:pt x="345" y="8460"/>
                  </a:lnTo>
                  <a:lnTo>
                    <a:pt x="436" y="8755"/>
                  </a:lnTo>
                  <a:lnTo>
                    <a:pt x="527" y="9040"/>
                  </a:lnTo>
                  <a:lnTo>
                    <a:pt x="638" y="9325"/>
                  </a:lnTo>
                  <a:lnTo>
                    <a:pt x="760" y="9610"/>
                  </a:lnTo>
                  <a:lnTo>
                    <a:pt x="881" y="9895"/>
                  </a:lnTo>
                  <a:lnTo>
                    <a:pt x="1023" y="10180"/>
                  </a:lnTo>
                  <a:lnTo>
                    <a:pt x="1164" y="10465"/>
                  </a:lnTo>
                  <a:lnTo>
                    <a:pt x="1306" y="10740"/>
                  </a:lnTo>
                  <a:lnTo>
                    <a:pt x="1468" y="11015"/>
                  </a:lnTo>
                  <a:lnTo>
                    <a:pt x="1629" y="11290"/>
                  </a:lnTo>
                  <a:lnTo>
                    <a:pt x="1801" y="11555"/>
                  </a:lnTo>
                  <a:lnTo>
                    <a:pt x="1984" y="11819"/>
                  </a:lnTo>
                  <a:lnTo>
                    <a:pt x="2166" y="12074"/>
                  </a:lnTo>
                  <a:lnTo>
                    <a:pt x="2358" y="12328"/>
                  </a:lnTo>
                  <a:lnTo>
                    <a:pt x="2550" y="12573"/>
                  </a:lnTo>
                  <a:lnTo>
                    <a:pt x="2752" y="12817"/>
                  </a:lnTo>
                  <a:lnTo>
                    <a:pt x="2965" y="13061"/>
                  </a:lnTo>
                  <a:lnTo>
                    <a:pt x="3177" y="13285"/>
                  </a:lnTo>
                  <a:lnTo>
                    <a:pt x="3390" y="13509"/>
                  </a:lnTo>
                  <a:lnTo>
                    <a:pt x="3612" y="13733"/>
                  </a:lnTo>
                  <a:lnTo>
                    <a:pt x="3835" y="13947"/>
                  </a:lnTo>
                  <a:lnTo>
                    <a:pt x="4057" y="14150"/>
                  </a:lnTo>
                  <a:lnTo>
                    <a:pt x="4290" y="14344"/>
                  </a:lnTo>
                  <a:lnTo>
                    <a:pt x="4522" y="14527"/>
                  </a:lnTo>
                  <a:lnTo>
                    <a:pt x="4765" y="14710"/>
                  </a:lnTo>
                  <a:lnTo>
                    <a:pt x="4998" y="14883"/>
                  </a:lnTo>
                  <a:lnTo>
                    <a:pt x="5241" y="15046"/>
                  </a:lnTo>
                  <a:lnTo>
                    <a:pt x="5483" y="15189"/>
                  </a:lnTo>
                  <a:lnTo>
                    <a:pt x="5726" y="15331"/>
                  </a:lnTo>
                  <a:lnTo>
                    <a:pt x="5969" y="15464"/>
                  </a:lnTo>
                  <a:lnTo>
                    <a:pt x="6212" y="15586"/>
                  </a:lnTo>
                  <a:lnTo>
                    <a:pt x="6464" y="15698"/>
                  </a:lnTo>
                  <a:lnTo>
                    <a:pt x="6707" y="15799"/>
                  </a:lnTo>
                  <a:lnTo>
                    <a:pt x="6950" y="15881"/>
                  </a:lnTo>
                  <a:lnTo>
                    <a:pt x="7193" y="15952"/>
                  </a:lnTo>
                  <a:lnTo>
                    <a:pt x="7436" y="16013"/>
                  </a:lnTo>
                  <a:lnTo>
                    <a:pt x="7678" y="16074"/>
                  </a:lnTo>
                  <a:lnTo>
                    <a:pt x="7921" y="16115"/>
                  </a:lnTo>
                  <a:lnTo>
                    <a:pt x="8154" y="16146"/>
                  </a:lnTo>
                  <a:lnTo>
                    <a:pt x="8396" y="16166"/>
                  </a:lnTo>
                  <a:lnTo>
                    <a:pt x="8629" y="16186"/>
                  </a:lnTo>
                  <a:lnTo>
                    <a:pt x="9105" y="16186"/>
                  </a:lnTo>
                  <a:lnTo>
                    <a:pt x="9337" y="16166"/>
                  </a:lnTo>
                  <a:lnTo>
                    <a:pt x="9560" y="16146"/>
                  </a:lnTo>
                  <a:lnTo>
                    <a:pt x="9792" y="16125"/>
                  </a:lnTo>
                  <a:lnTo>
                    <a:pt x="10015" y="16085"/>
                  </a:lnTo>
                  <a:lnTo>
                    <a:pt x="10248" y="16044"/>
                  </a:lnTo>
                  <a:lnTo>
                    <a:pt x="10460" y="15993"/>
                  </a:lnTo>
                  <a:lnTo>
                    <a:pt x="10683" y="15942"/>
                  </a:lnTo>
                  <a:lnTo>
                    <a:pt x="10905" y="15881"/>
                  </a:lnTo>
                  <a:lnTo>
                    <a:pt x="11117" y="15810"/>
                  </a:lnTo>
                  <a:lnTo>
                    <a:pt x="11542" y="15667"/>
                  </a:lnTo>
                  <a:lnTo>
                    <a:pt x="11947" y="15494"/>
                  </a:lnTo>
                  <a:lnTo>
                    <a:pt x="12341" y="15311"/>
                  </a:lnTo>
                  <a:lnTo>
                    <a:pt x="12726" y="15117"/>
                  </a:lnTo>
                  <a:lnTo>
                    <a:pt x="13100" y="14914"/>
                  </a:lnTo>
                  <a:lnTo>
                    <a:pt x="13444" y="14690"/>
                  </a:lnTo>
                  <a:lnTo>
                    <a:pt x="13788" y="14476"/>
                  </a:lnTo>
                  <a:lnTo>
                    <a:pt x="14101" y="14252"/>
                  </a:lnTo>
                  <a:lnTo>
                    <a:pt x="14405" y="14028"/>
                  </a:lnTo>
                  <a:lnTo>
                    <a:pt x="14688" y="13804"/>
                  </a:lnTo>
                  <a:lnTo>
                    <a:pt x="14951" y="13590"/>
                  </a:lnTo>
                  <a:lnTo>
                    <a:pt x="15194" y="13387"/>
                  </a:lnTo>
                  <a:lnTo>
                    <a:pt x="15416" y="13183"/>
                  </a:lnTo>
                  <a:lnTo>
                    <a:pt x="15791" y="12837"/>
                  </a:lnTo>
                  <a:lnTo>
                    <a:pt x="16064" y="12562"/>
                  </a:lnTo>
                  <a:lnTo>
                    <a:pt x="16296" y="12318"/>
                  </a:lnTo>
                  <a:lnTo>
                    <a:pt x="16499" y="12013"/>
                  </a:lnTo>
                  <a:lnTo>
                    <a:pt x="16681" y="11717"/>
                  </a:lnTo>
                  <a:lnTo>
                    <a:pt x="16853" y="11422"/>
                  </a:lnTo>
                  <a:lnTo>
                    <a:pt x="17015" y="11117"/>
                  </a:lnTo>
                  <a:lnTo>
                    <a:pt x="17146" y="10811"/>
                  </a:lnTo>
                  <a:lnTo>
                    <a:pt x="17278" y="10506"/>
                  </a:lnTo>
                  <a:lnTo>
                    <a:pt x="17379" y="10201"/>
                  </a:lnTo>
                  <a:lnTo>
                    <a:pt x="17480" y="9895"/>
                  </a:lnTo>
                  <a:lnTo>
                    <a:pt x="17561" y="9590"/>
                  </a:lnTo>
                  <a:lnTo>
                    <a:pt x="17621" y="9284"/>
                  </a:lnTo>
                  <a:lnTo>
                    <a:pt x="17672" y="8979"/>
                  </a:lnTo>
                  <a:lnTo>
                    <a:pt x="17702" y="8674"/>
                  </a:lnTo>
                  <a:lnTo>
                    <a:pt x="17733" y="8368"/>
                  </a:lnTo>
                  <a:lnTo>
                    <a:pt x="17733" y="8063"/>
                  </a:lnTo>
                  <a:lnTo>
                    <a:pt x="17733" y="7757"/>
                  </a:lnTo>
                  <a:lnTo>
                    <a:pt x="17713" y="7452"/>
                  </a:lnTo>
                  <a:lnTo>
                    <a:pt x="17682" y="7157"/>
                  </a:lnTo>
                  <a:lnTo>
                    <a:pt x="17642" y="6862"/>
                  </a:lnTo>
                  <a:lnTo>
                    <a:pt x="17581" y="6566"/>
                  </a:lnTo>
                  <a:lnTo>
                    <a:pt x="17510" y="6271"/>
                  </a:lnTo>
                  <a:lnTo>
                    <a:pt x="17429" y="5986"/>
                  </a:lnTo>
                  <a:lnTo>
                    <a:pt x="17338" y="5701"/>
                  </a:lnTo>
                  <a:lnTo>
                    <a:pt x="17227" y="5416"/>
                  </a:lnTo>
                  <a:lnTo>
                    <a:pt x="17106" y="5141"/>
                  </a:lnTo>
                  <a:lnTo>
                    <a:pt x="16984" y="4866"/>
                  </a:lnTo>
                  <a:lnTo>
                    <a:pt x="16843" y="4602"/>
                  </a:lnTo>
                  <a:lnTo>
                    <a:pt x="16691" y="4337"/>
                  </a:lnTo>
                  <a:lnTo>
                    <a:pt x="16519" y="4072"/>
                  </a:lnTo>
                  <a:lnTo>
                    <a:pt x="16347" y="3818"/>
                  </a:lnTo>
                  <a:lnTo>
                    <a:pt x="16165" y="3574"/>
                  </a:lnTo>
                  <a:lnTo>
                    <a:pt x="15973" y="3329"/>
                  </a:lnTo>
                  <a:lnTo>
                    <a:pt x="15770" y="3095"/>
                  </a:lnTo>
                  <a:lnTo>
                    <a:pt x="15548" y="2861"/>
                  </a:lnTo>
                  <a:lnTo>
                    <a:pt x="15325" y="2637"/>
                  </a:lnTo>
                  <a:lnTo>
                    <a:pt x="15093" y="2423"/>
                  </a:lnTo>
                  <a:lnTo>
                    <a:pt x="14850" y="2220"/>
                  </a:lnTo>
                  <a:lnTo>
                    <a:pt x="14597" y="2016"/>
                  </a:lnTo>
                  <a:lnTo>
                    <a:pt x="14334" y="1823"/>
                  </a:lnTo>
                  <a:lnTo>
                    <a:pt x="14071" y="1639"/>
                  </a:lnTo>
                  <a:lnTo>
                    <a:pt x="13788" y="1456"/>
                  </a:lnTo>
                  <a:lnTo>
                    <a:pt x="13505" y="1293"/>
                  </a:lnTo>
                  <a:lnTo>
                    <a:pt x="13211" y="1130"/>
                  </a:lnTo>
                  <a:lnTo>
                    <a:pt x="12908" y="978"/>
                  </a:lnTo>
                  <a:lnTo>
                    <a:pt x="12594" y="835"/>
                  </a:lnTo>
                  <a:lnTo>
                    <a:pt x="12281" y="713"/>
                  </a:lnTo>
                  <a:lnTo>
                    <a:pt x="11957" y="591"/>
                  </a:lnTo>
                  <a:lnTo>
                    <a:pt x="11623" y="479"/>
                  </a:lnTo>
                  <a:lnTo>
                    <a:pt x="11289" y="377"/>
                  </a:lnTo>
                  <a:lnTo>
                    <a:pt x="10935" y="286"/>
                  </a:lnTo>
                  <a:lnTo>
                    <a:pt x="10591" y="214"/>
                  </a:lnTo>
                  <a:lnTo>
                    <a:pt x="10227" y="143"/>
                  </a:lnTo>
                  <a:lnTo>
                    <a:pt x="9863" y="92"/>
                  </a:lnTo>
                  <a:lnTo>
                    <a:pt x="9499" y="51"/>
                  </a:lnTo>
                  <a:lnTo>
                    <a:pt x="9115" y="21"/>
                  </a:lnTo>
                  <a:lnTo>
                    <a:pt x="8740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2"/>
            <p:cNvSpPr/>
            <p:nvPr/>
          </p:nvSpPr>
          <p:spPr>
            <a:xfrm rot="10800000">
              <a:off x="5970150" y="2809159"/>
              <a:ext cx="222384" cy="202959"/>
            </a:xfrm>
            <a:custGeom>
              <a:avLst/>
              <a:gdLst/>
              <a:ahLst/>
              <a:cxnLst/>
              <a:rect l="l" t="t" r="r" b="b"/>
              <a:pathLst>
                <a:path w="23893" h="21806" extrusionOk="0">
                  <a:moveTo>
                    <a:pt x="11248" y="0"/>
                  </a:moveTo>
                  <a:lnTo>
                    <a:pt x="10722" y="10"/>
                  </a:lnTo>
                  <a:lnTo>
                    <a:pt x="10186" y="41"/>
                  </a:lnTo>
                  <a:lnTo>
                    <a:pt x="9650" y="92"/>
                  </a:lnTo>
                  <a:lnTo>
                    <a:pt x="9104" y="163"/>
                  </a:lnTo>
                  <a:lnTo>
                    <a:pt x="8558" y="244"/>
                  </a:lnTo>
                  <a:lnTo>
                    <a:pt x="8001" y="356"/>
                  </a:lnTo>
                  <a:lnTo>
                    <a:pt x="7435" y="479"/>
                  </a:lnTo>
                  <a:lnTo>
                    <a:pt x="6869" y="631"/>
                  </a:lnTo>
                  <a:lnTo>
                    <a:pt x="6312" y="794"/>
                  </a:lnTo>
                  <a:lnTo>
                    <a:pt x="5786" y="967"/>
                  </a:lnTo>
                  <a:lnTo>
                    <a:pt x="5280" y="1161"/>
                  </a:lnTo>
                  <a:lnTo>
                    <a:pt x="4805" y="1364"/>
                  </a:lnTo>
                  <a:lnTo>
                    <a:pt x="4350" y="1588"/>
                  </a:lnTo>
                  <a:lnTo>
                    <a:pt x="3925" y="1812"/>
                  </a:lnTo>
                  <a:lnTo>
                    <a:pt x="3520" y="2056"/>
                  </a:lnTo>
                  <a:lnTo>
                    <a:pt x="3146" y="2311"/>
                  </a:lnTo>
                  <a:lnTo>
                    <a:pt x="2792" y="2576"/>
                  </a:lnTo>
                  <a:lnTo>
                    <a:pt x="2458" y="2840"/>
                  </a:lnTo>
                  <a:lnTo>
                    <a:pt x="2145" y="3125"/>
                  </a:lnTo>
                  <a:lnTo>
                    <a:pt x="1862" y="3420"/>
                  </a:lnTo>
                  <a:lnTo>
                    <a:pt x="1599" y="3726"/>
                  </a:lnTo>
                  <a:lnTo>
                    <a:pt x="1356" y="4041"/>
                  </a:lnTo>
                  <a:lnTo>
                    <a:pt x="1133" y="4357"/>
                  </a:lnTo>
                  <a:lnTo>
                    <a:pt x="941" y="4683"/>
                  </a:lnTo>
                  <a:lnTo>
                    <a:pt x="759" y="5019"/>
                  </a:lnTo>
                  <a:lnTo>
                    <a:pt x="597" y="5365"/>
                  </a:lnTo>
                  <a:lnTo>
                    <a:pt x="456" y="5711"/>
                  </a:lnTo>
                  <a:lnTo>
                    <a:pt x="344" y="6067"/>
                  </a:lnTo>
                  <a:lnTo>
                    <a:pt x="243" y="6423"/>
                  </a:lnTo>
                  <a:lnTo>
                    <a:pt x="152" y="6790"/>
                  </a:lnTo>
                  <a:lnTo>
                    <a:pt x="91" y="7156"/>
                  </a:lnTo>
                  <a:lnTo>
                    <a:pt x="41" y="7533"/>
                  </a:lnTo>
                  <a:lnTo>
                    <a:pt x="11" y="7910"/>
                  </a:lnTo>
                  <a:lnTo>
                    <a:pt x="0" y="8286"/>
                  </a:lnTo>
                  <a:lnTo>
                    <a:pt x="11" y="8673"/>
                  </a:lnTo>
                  <a:lnTo>
                    <a:pt x="31" y="9060"/>
                  </a:lnTo>
                  <a:lnTo>
                    <a:pt x="61" y="9447"/>
                  </a:lnTo>
                  <a:lnTo>
                    <a:pt x="112" y="9834"/>
                  </a:lnTo>
                  <a:lnTo>
                    <a:pt x="182" y="10231"/>
                  </a:lnTo>
                  <a:lnTo>
                    <a:pt x="253" y="10618"/>
                  </a:lnTo>
                  <a:lnTo>
                    <a:pt x="354" y="11015"/>
                  </a:lnTo>
                  <a:lnTo>
                    <a:pt x="456" y="11401"/>
                  </a:lnTo>
                  <a:lnTo>
                    <a:pt x="577" y="11788"/>
                  </a:lnTo>
                  <a:lnTo>
                    <a:pt x="719" y="12185"/>
                  </a:lnTo>
                  <a:lnTo>
                    <a:pt x="860" y="12572"/>
                  </a:lnTo>
                  <a:lnTo>
                    <a:pt x="1022" y="12959"/>
                  </a:lnTo>
                  <a:lnTo>
                    <a:pt x="1194" y="13346"/>
                  </a:lnTo>
                  <a:lnTo>
                    <a:pt x="1376" y="13722"/>
                  </a:lnTo>
                  <a:lnTo>
                    <a:pt x="1568" y="14099"/>
                  </a:lnTo>
                  <a:lnTo>
                    <a:pt x="1771" y="14476"/>
                  </a:lnTo>
                  <a:lnTo>
                    <a:pt x="1983" y="14842"/>
                  </a:lnTo>
                  <a:lnTo>
                    <a:pt x="2205" y="15209"/>
                  </a:lnTo>
                  <a:lnTo>
                    <a:pt x="2428" y="15565"/>
                  </a:lnTo>
                  <a:lnTo>
                    <a:pt x="2671" y="15921"/>
                  </a:lnTo>
                  <a:lnTo>
                    <a:pt x="2924" y="16267"/>
                  </a:lnTo>
                  <a:lnTo>
                    <a:pt x="3177" y="16613"/>
                  </a:lnTo>
                  <a:lnTo>
                    <a:pt x="3440" y="16949"/>
                  </a:lnTo>
                  <a:lnTo>
                    <a:pt x="3713" y="17275"/>
                  </a:lnTo>
                  <a:lnTo>
                    <a:pt x="3996" y="17591"/>
                  </a:lnTo>
                  <a:lnTo>
                    <a:pt x="4279" y="17906"/>
                  </a:lnTo>
                  <a:lnTo>
                    <a:pt x="4562" y="18212"/>
                  </a:lnTo>
                  <a:lnTo>
                    <a:pt x="4866" y="18507"/>
                  </a:lnTo>
                  <a:lnTo>
                    <a:pt x="5169" y="18782"/>
                  </a:lnTo>
                  <a:lnTo>
                    <a:pt x="5473" y="19057"/>
                  </a:lnTo>
                  <a:lnTo>
                    <a:pt x="5776" y="19321"/>
                  </a:lnTo>
                  <a:lnTo>
                    <a:pt x="6100" y="19576"/>
                  </a:lnTo>
                  <a:lnTo>
                    <a:pt x="6413" y="19820"/>
                  </a:lnTo>
                  <a:lnTo>
                    <a:pt x="6737" y="20054"/>
                  </a:lnTo>
                  <a:lnTo>
                    <a:pt x="7061" y="20268"/>
                  </a:lnTo>
                  <a:lnTo>
                    <a:pt x="7384" y="20472"/>
                  </a:lnTo>
                  <a:lnTo>
                    <a:pt x="7718" y="20665"/>
                  </a:lnTo>
                  <a:lnTo>
                    <a:pt x="8042" y="20838"/>
                  </a:lnTo>
                  <a:lnTo>
                    <a:pt x="8376" y="21001"/>
                  </a:lnTo>
                  <a:lnTo>
                    <a:pt x="8699" y="21154"/>
                  </a:lnTo>
                  <a:lnTo>
                    <a:pt x="9033" y="21286"/>
                  </a:lnTo>
                  <a:lnTo>
                    <a:pt x="9357" y="21398"/>
                  </a:lnTo>
                  <a:lnTo>
                    <a:pt x="9691" y="21500"/>
                  </a:lnTo>
                  <a:lnTo>
                    <a:pt x="10014" y="21581"/>
                  </a:lnTo>
                  <a:lnTo>
                    <a:pt x="10338" y="21652"/>
                  </a:lnTo>
                  <a:lnTo>
                    <a:pt x="10662" y="21713"/>
                  </a:lnTo>
                  <a:lnTo>
                    <a:pt x="10985" y="21754"/>
                  </a:lnTo>
                  <a:lnTo>
                    <a:pt x="11309" y="21785"/>
                  </a:lnTo>
                  <a:lnTo>
                    <a:pt x="11633" y="21805"/>
                  </a:lnTo>
                  <a:lnTo>
                    <a:pt x="12260" y="21805"/>
                  </a:lnTo>
                  <a:lnTo>
                    <a:pt x="12573" y="21785"/>
                  </a:lnTo>
                  <a:lnTo>
                    <a:pt x="12887" y="21764"/>
                  </a:lnTo>
                  <a:lnTo>
                    <a:pt x="13190" y="21724"/>
                  </a:lnTo>
                  <a:lnTo>
                    <a:pt x="13494" y="21673"/>
                  </a:lnTo>
                  <a:lnTo>
                    <a:pt x="13797" y="21622"/>
                  </a:lnTo>
                  <a:lnTo>
                    <a:pt x="14101" y="21551"/>
                  </a:lnTo>
                  <a:lnTo>
                    <a:pt x="14394" y="21479"/>
                  </a:lnTo>
                  <a:lnTo>
                    <a:pt x="14688" y="21398"/>
                  </a:lnTo>
                  <a:lnTo>
                    <a:pt x="14971" y="21306"/>
                  </a:lnTo>
                  <a:lnTo>
                    <a:pt x="15264" y="21204"/>
                  </a:lnTo>
                  <a:lnTo>
                    <a:pt x="15537" y="21103"/>
                  </a:lnTo>
                  <a:lnTo>
                    <a:pt x="15820" y="21001"/>
                  </a:lnTo>
                  <a:lnTo>
                    <a:pt x="16094" y="20879"/>
                  </a:lnTo>
                  <a:lnTo>
                    <a:pt x="16367" y="20757"/>
                  </a:lnTo>
                  <a:lnTo>
                    <a:pt x="16630" y="20634"/>
                  </a:lnTo>
                  <a:lnTo>
                    <a:pt x="17146" y="20370"/>
                  </a:lnTo>
                  <a:lnTo>
                    <a:pt x="17641" y="20085"/>
                  </a:lnTo>
                  <a:lnTo>
                    <a:pt x="18117" y="19800"/>
                  </a:lnTo>
                  <a:lnTo>
                    <a:pt x="18572" y="19504"/>
                  </a:lnTo>
                  <a:lnTo>
                    <a:pt x="19007" y="19199"/>
                  </a:lnTo>
                  <a:lnTo>
                    <a:pt x="19411" y="18904"/>
                  </a:lnTo>
                  <a:lnTo>
                    <a:pt x="19786" y="18609"/>
                  </a:lnTo>
                  <a:lnTo>
                    <a:pt x="20140" y="18313"/>
                  </a:lnTo>
                  <a:lnTo>
                    <a:pt x="20473" y="18039"/>
                  </a:lnTo>
                  <a:lnTo>
                    <a:pt x="20767" y="17774"/>
                  </a:lnTo>
                  <a:lnTo>
                    <a:pt x="21040" y="17519"/>
                  </a:lnTo>
                  <a:lnTo>
                    <a:pt x="21272" y="17295"/>
                  </a:lnTo>
                  <a:lnTo>
                    <a:pt x="21637" y="16929"/>
                  </a:lnTo>
                  <a:lnTo>
                    <a:pt x="21869" y="16685"/>
                  </a:lnTo>
                  <a:lnTo>
                    <a:pt x="21950" y="16593"/>
                  </a:lnTo>
                  <a:lnTo>
                    <a:pt x="22223" y="16196"/>
                  </a:lnTo>
                  <a:lnTo>
                    <a:pt x="22476" y="15789"/>
                  </a:lnTo>
                  <a:lnTo>
                    <a:pt x="22709" y="15382"/>
                  </a:lnTo>
                  <a:lnTo>
                    <a:pt x="22911" y="14974"/>
                  </a:lnTo>
                  <a:lnTo>
                    <a:pt x="23103" y="14567"/>
                  </a:lnTo>
                  <a:lnTo>
                    <a:pt x="23265" y="14160"/>
                  </a:lnTo>
                  <a:lnTo>
                    <a:pt x="23417" y="13753"/>
                  </a:lnTo>
                  <a:lnTo>
                    <a:pt x="23538" y="13336"/>
                  </a:lnTo>
                  <a:lnTo>
                    <a:pt x="23650" y="12918"/>
                  </a:lnTo>
                  <a:lnTo>
                    <a:pt x="23741" y="12511"/>
                  </a:lnTo>
                  <a:lnTo>
                    <a:pt x="23801" y="12094"/>
                  </a:lnTo>
                  <a:lnTo>
                    <a:pt x="23852" y="11686"/>
                  </a:lnTo>
                  <a:lnTo>
                    <a:pt x="23882" y="11269"/>
                  </a:lnTo>
                  <a:lnTo>
                    <a:pt x="23892" y="10862"/>
                  </a:lnTo>
                  <a:lnTo>
                    <a:pt x="23882" y="10455"/>
                  </a:lnTo>
                  <a:lnTo>
                    <a:pt x="23862" y="10047"/>
                  </a:lnTo>
                  <a:lnTo>
                    <a:pt x="23821" y="9650"/>
                  </a:lnTo>
                  <a:lnTo>
                    <a:pt x="23761" y="9243"/>
                  </a:lnTo>
                  <a:lnTo>
                    <a:pt x="23680" y="8856"/>
                  </a:lnTo>
                  <a:lnTo>
                    <a:pt x="23589" y="8459"/>
                  </a:lnTo>
                  <a:lnTo>
                    <a:pt x="23478" y="8073"/>
                  </a:lnTo>
                  <a:lnTo>
                    <a:pt x="23346" y="7686"/>
                  </a:lnTo>
                  <a:lnTo>
                    <a:pt x="23204" y="7309"/>
                  </a:lnTo>
                  <a:lnTo>
                    <a:pt x="23043" y="6932"/>
                  </a:lnTo>
                  <a:lnTo>
                    <a:pt x="22871" y="6566"/>
                  </a:lnTo>
                  <a:lnTo>
                    <a:pt x="22678" y="6200"/>
                  </a:lnTo>
                  <a:lnTo>
                    <a:pt x="22476" y="5843"/>
                  </a:lnTo>
                  <a:lnTo>
                    <a:pt x="22264" y="5497"/>
                  </a:lnTo>
                  <a:lnTo>
                    <a:pt x="22021" y="5151"/>
                  </a:lnTo>
                  <a:lnTo>
                    <a:pt x="21778" y="4815"/>
                  </a:lnTo>
                  <a:lnTo>
                    <a:pt x="21515" y="4489"/>
                  </a:lnTo>
                  <a:lnTo>
                    <a:pt x="21242" y="4174"/>
                  </a:lnTo>
                  <a:lnTo>
                    <a:pt x="20949" y="3868"/>
                  </a:lnTo>
                  <a:lnTo>
                    <a:pt x="20645" y="3563"/>
                  </a:lnTo>
                  <a:lnTo>
                    <a:pt x="20332" y="3268"/>
                  </a:lnTo>
                  <a:lnTo>
                    <a:pt x="20008" y="2993"/>
                  </a:lnTo>
                  <a:lnTo>
                    <a:pt x="19664" y="2718"/>
                  </a:lnTo>
                  <a:lnTo>
                    <a:pt x="19320" y="2464"/>
                  </a:lnTo>
                  <a:lnTo>
                    <a:pt x="18956" y="2209"/>
                  </a:lnTo>
                  <a:lnTo>
                    <a:pt x="18582" y="1975"/>
                  </a:lnTo>
                  <a:lnTo>
                    <a:pt x="18187" y="1741"/>
                  </a:lnTo>
                  <a:lnTo>
                    <a:pt x="17793" y="1527"/>
                  </a:lnTo>
                  <a:lnTo>
                    <a:pt x="17388" y="1323"/>
                  </a:lnTo>
                  <a:lnTo>
                    <a:pt x="16974" y="1140"/>
                  </a:lnTo>
                  <a:lnTo>
                    <a:pt x="16539" y="957"/>
                  </a:lnTo>
                  <a:lnTo>
                    <a:pt x="16104" y="794"/>
                  </a:lnTo>
                  <a:lnTo>
                    <a:pt x="15659" y="652"/>
                  </a:lnTo>
                  <a:lnTo>
                    <a:pt x="15203" y="519"/>
                  </a:lnTo>
                  <a:lnTo>
                    <a:pt x="14738" y="397"/>
                  </a:lnTo>
                  <a:lnTo>
                    <a:pt x="14263" y="295"/>
                  </a:lnTo>
                  <a:lnTo>
                    <a:pt x="13777" y="204"/>
                  </a:lnTo>
                  <a:lnTo>
                    <a:pt x="13292" y="132"/>
                  </a:lnTo>
                  <a:lnTo>
                    <a:pt x="12796" y="71"/>
                  </a:lnTo>
                  <a:lnTo>
                    <a:pt x="12290" y="31"/>
                  </a:lnTo>
                  <a:lnTo>
                    <a:pt x="11774" y="10"/>
                  </a:lnTo>
                  <a:lnTo>
                    <a:pt x="11248" y="0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2"/>
            <p:cNvSpPr/>
            <p:nvPr/>
          </p:nvSpPr>
          <p:spPr>
            <a:xfrm rot="10800000">
              <a:off x="5951609" y="2116271"/>
              <a:ext cx="163160" cy="216697"/>
            </a:xfrm>
            <a:custGeom>
              <a:avLst/>
              <a:gdLst/>
              <a:ahLst/>
              <a:cxnLst/>
              <a:rect l="l" t="t" r="r" b="b"/>
              <a:pathLst>
                <a:path w="17530" h="23282" extrusionOk="0">
                  <a:moveTo>
                    <a:pt x="17530" y="0"/>
                  </a:moveTo>
                  <a:lnTo>
                    <a:pt x="17348" y="21"/>
                  </a:lnTo>
                  <a:lnTo>
                    <a:pt x="16832" y="82"/>
                  </a:lnTo>
                  <a:lnTo>
                    <a:pt x="16468" y="133"/>
                  </a:lnTo>
                  <a:lnTo>
                    <a:pt x="16033" y="204"/>
                  </a:lnTo>
                  <a:lnTo>
                    <a:pt x="15537" y="296"/>
                  </a:lnTo>
                  <a:lnTo>
                    <a:pt x="14981" y="397"/>
                  </a:lnTo>
                  <a:lnTo>
                    <a:pt x="14384" y="520"/>
                  </a:lnTo>
                  <a:lnTo>
                    <a:pt x="13737" y="672"/>
                  </a:lnTo>
                  <a:lnTo>
                    <a:pt x="13059" y="845"/>
                  </a:lnTo>
                  <a:lnTo>
                    <a:pt x="12351" y="1039"/>
                  </a:lnTo>
                  <a:lnTo>
                    <a:pt x="11603" y="1263"/>
                  </a:lnTo>
                  <a:lnTo>
                    <a:pt x="10844" y="1517"/>
                  </a:lnTo>
                  <a:lnTo>
                    <a:pt x="10460" y="1660"/>
                  </a:lnTo>
                  <a:lnTo>
                    <a:pt x="10075" y="1802"/>
                  </a:lnTo>
                  <a:lnTo>
                    <a:pt x="9681" y="1955"/>
                  </a:lnTo>
                  <a:lnTo>
                    <a:pt x="9286" y="2118"/>
                  </a:lnTo>
                  <a:lnTo>
                    <a:pt x="8892" y="2291"/>
                  </a:lnTo>
                  <a:lnTo>
                    <a:pt x="8497" y="2464"/>
                  </a:lnTo>
                  <a:lnTo>
                    <a:pt x="8103" y="2657"/>
                  </a:lnTo>
                  <a:lnTo>
                    <a:pt x="7708" y="2851"/>
                  </a:lnTo>
                  <a:lnTo>
                    <a:pt x="7314" y="3054"/>
                  </a:lnTo>
                  <a:lnTo>
                    <a:pt x="6929" y="3268"/>
                  </a:lnTo>
                  <a:lnTo>
                    <a:pt x="6545" y="3492"/>
                  </a:lnTo>
                  <a:lnTo>
                    <a:pt x="6161" y="3726"/>
                  </a:lnTo>
                  <a:lnTo>
                    <a:pt x="5786" y="3971"/>
                  </a:lnTo>
                  <a:lnTo>
                    <a:pt x="5412" y="4225"/>
                  </a:lnTo>
                  <a:lnTo>
                    <a:pt x="5048" y="4490"/>
                  </a:lnTo>
                  <a:lnTo>
                    <a:pt x="4684" y="4765"/>
                  </a:lnTo>
                  <a:lnTo>
                    <a:pt x="4340" y="5050"/>
                  </a:lnTo>
                  <a:lnTo>
                    <a:pt x="3996" y="5345"/>
                  </a:lnTo>
                  <a:lnTo>
                    <a:pt x="3662" y="5650"/>
                  </a:lnTo>
                  <a:lnTo>
                    <a:pt x="3338" y="5976"/>
                  </a:lnTo>
                  <a:lnTo>
                    <a:pt x="3025" y="6302"/>
                  </a:lnTo>
                  <a:lnTo>
                    <a:pt x="2721" y="6648"/>
                  </a:lnTo>
                  <a:lnTo>
                    <a:pt x="2428" y="6994"/>
                  </a:lnTo>
                  <a:lnTo>
                    <a:pt x="2145" y="7360"/>
                  </a:lnTo>
                  <a:lnTo>
                    <a:pt x="1882" y="7747"/>
                  </a:lnTo>
                  <a:lnTo>
                    <a:pt x="1629" y="8134"/>
                  </a:lnTo>
                  <a:lnTo>
                    <a:pt x="1396" y="8531"/>
                  </a:lnTo>
                  <a:lnTo>
                    <a:pt x="1174" y="8948"/>
                  </a:lnTo>
                  <a:lnTo>
                    <a:pt x="972" y="9376"/>
                  </a:lnTo>
                  <a:lnTo>
                    <a:pt x="779" y="9824"/>
                  </a:lnTo>
                  <a:lnTo>
                    <a:pt x="607" y="10282"/>
                  </a:lnTo>
                  <a:lnTo>
                    <a:pt x="456" y="10750"/>
                  </a:lnTo>
                  <a:lnTo>
                    <a:pt x="324" y="11229"/>
                  </a:lnTo>
                  <a:lnTo>
                    <a:pt x="203" y="11728"/>
                  </a:lnTo>
                  <a:lnTo>
                    <a:pt x="112" y="12237"/>
                  </a:lnTo>
                  <a:lnTo>
                    <a:pt x="41" y="12766"/>
                  </a:lnTo>
                  <a:lnTo>
                    <a:pt x="21" y="12959"/>
                  </a:lnTo>
                  <a:lnTo>
                    <a:pt x="0" y="13153"/>
                  </a:lnTo>
                  <a:lnTo>
                    <a:pt x="0" y="13346"/>
                  </a:lnTo>
                  <a:lnTo>
                    <a:pt x="0" y="13529"/>
                  </a:lnTo>
                  <a:lnTo>
                    <a:pt x="0" y="13713"/>
                  </a:lnTo>
                  <a:lnTo>
                    <a:pt x="21" y="13906"/>
                  </a:lnTo>
                  <a:lnTo>
                    <a:pt x="41" y="14079"/>
                  </a:lnTo>
                  <a:lnTo>
                    <a:pt x="61" y="14262"/>
                  </a:lnTo>
                  <a:lnTo>
                    <a:pt x="92" y="14435"/>
                  </a:lnTo>
                  <a:lnTo>
                    <a:pt x="132" y="14619"/>
                  </a:lnTo>
                  <a:lnTo>
                    <a:pt x="172" y="14792"/>
                  </a:lnTo>
                  <a:lnTo>
                    <a:pt x="223" y="14955"/>
                  </a:lnTo>
                  <a:lnTo>
                    <a:pt x="334" y="15290"/>
                  </a:lnTo>
                  <a:lnTo>
                    <a:pt x="466" y="15616"/>
                  </a:lnTo>
                  <a:lnTo>
                    <a:pt x="628" y="15942"/>
                  </a:lnTo>
                  <a:lnTo>
                    <a:pt x="800" y="16247"/>
                  </a:lnTo>
                  <a:lnTo>
                    <a:pt x="1002" y="16553"/>
                  </a:lnTo>
                  <a:lnTo>
                    <a:pt x="1214" y="16848"/>
                  </a:lnTo>
                  <a:lnTo>
                    <a:pt x="1437" y="17133"/>
                  </a:lnTo>
                  <a:lnTo>
                    <a:pt x="1690" y="17408"/>
                  </a:lnTo>
                  <a:lnTo>
                    <a:pt x="1953" y="17683"/>
                  </a:lnTo>
                  <a:lnTo>
                    <a:pt x="2226" y="17937"/>
                  </a:lnTo>
                  <a:lnTo>
                    <a:pt x="2519" y="18192"/>
                  </a:lnTo>
                  <a:lnTo>
                    <a:pt x="2823" y="18446"/>
                  </a:lnTo>
                  <a:lnTo>
                    <a:pt x="3146" y="18680"/>
                  </a:lnTo>
                  <a:lnTo>
                    <a:pt x="3470" y="18914"/>
                  </a:lnTo>
                  <a:lnTo>
                    <a:pt x="3814" y="19138"/>
                  </a:lnTo>
                  <a:lnTo>
                    <a:pt x="4158" y="19352"/>
                  </a:lnTo>
                  <a:lnTo>
                    <a:pt x="4522" y="19566"/>
                  </a:lnTo>
                  <a:lnTo>
                    <a:pt x="4886" y="19770"/>
                  </a:lnTo>
                  <a:lnTo>
                    <a:pt x="5260" y="19973"/>
                  </a:lnTo>
                  <a:lnTo>
                    <a:pt x="5645" y="20156"/>
                  </a:lnTo>
                  <a:lnTo>
                    <a:pt x="6029" y="20340"/>
                  </a:lnTo>
                  <a:lnTo>
                    <a:pt x="6413" y="20523"/>
                  </a:lnTo>
                  <a:lnTo>
                    <a:pt x="6808" y="20686"/>
                  </a:lnTo>
                  <a:lnTo>
                    <a:pt x="7213" y="20849"/>
                  </a:lnTo>
                  <a:lnTo>
                    <a:pt x="7607" y="21011"/>
                  </a:lnTo>
                  <a:lnTo>
                    <a:pt x="8012" y="21164"/>
                  </a:lnTo>
                  <a:lnTo>
                    <a:pt x="8821" y="21449"/>
                  </a:lnTo>
                  <a:lnTo>
                    <a:pt x="9620" y="21704"/>
                  </a:lnTo>
                  <a:lnTo>
                    <a:pt x="10419" y="21948"/>
                  </a:lnTo>
                  <a:lnTo>
                    <a:pt x="11188" y="22162"/>
                  </a:lnTo>
                  <a:lnTo>
                    <a:pt x="11936" y="22355"/>
                  </a:lnTo>
                  <a:lnTo>
                    <a:pt x="12665" y="22528"/>
                  </a:lnTo>
                  <a:lnTo>
                    <a:pt x="13342" y="22681"/>
                  </a:lnTo>
                  <a:lnTo>
                    <a:pt x="13990" y="22813"/>
                  </a:lnTo>
                  <a:lnTo>
                    <a:pt x="14576" y="22925"/>
                  </a:lnTo>
                  <a:lnTo>
                    <a:pt x="15102" y="23027"/>
                  </a:lnTo>
                  <a:lnTo>
                    <a:pt x="15972" y="23170"/>
                  </a:lnTo>
                  <a:lnTo>
                    <a:pt x="16539" y="23251"/>
                  </a:lnTo>
                  <a:lnTo>
                    <a:pt x="16731" y="23282"/>
                  </a:lnTo>
                  <a:lnTo>
                    <a:pt x="16761" y="23200"/>
                  </a:lnTo>
                  <a:lnTo>
                    <a:pt x="16781" y="23098"/>
                  </a:lnTo>
                  <a:lnTo>
                    <a:pt x="16832" y="22793"/>
                  </a:lnTo>
                  <a:lnTo>
                    <a:pt x="16872" y="22396"/>
                  </a:lnTo>
                  <a:lnTo>
                    <a:pt x="16923" y="21897"/>
                  </a:lnTo>
                  <a:lnTo>
                    <a:pt x="16964" y="21307"/>
                  </a:lnTo>
                  <a:lnTo>
                    <a:pt x="17004" y="20635"/>
                  </a:lnTo>
                  <a:lnTo>
                    <a:pt x="17085" y="19077"/>
                  </a:lnTo>
                  <a:lnTo>
                    <a:pt x="17156" y="17286"/>
                  </a:lnTo>
                  <a:lnTo>
                    <a:pt x="17216" y="15321"/>
                  </a:lnTo>
                  <a:lnTo>
                    <a:pt x="17277" y="13254"/>
                  </a:lnTo>
                  <a:lnTo>
                    <a:pt x="17328" y="11137"/>
                  </a:lnTo>
                  <a:lnTo>
                    <a:pt x="17419" y="7014"/>
                  </a:lnTo>
                  <a:lnTo>
                    <a:pt x="17479" y="345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2"/>
            <p:cNvSpPr/>
            <p:nvPr/>
          </p:nvSpPr>
          <p:spPr>
            <a:xfrm rot="10800000">
              <a:off x="6152232" y="3359269"/>
              <a:ext cx="129840" cy="539035"/>
            </a:xfrm>
            <a:custGeom>
              <a:avLst/>
              <a:gdLst/>
              <a:ahLst/>
              <a:cxnLst/>
              <a:rect l="l" t="t" r="r" b="b"/>
              <a:pathLst>
                <a:path w="13950" h="57914" extrusionOk="0">
                  <a:moveTo>
                    <a:pt x="12159" y="1"/>
                  </a:moveTo>
                  <a:lnTo>
                    <a:pt x="1731" y="887"/>
                  </a:lnTo>
                  <a:lnTo>
                    <a:pt x="1" y="56682"/>
                  </a:lnTo>
                  <a:lnTo>
                    <a:pt x="13950" y="57914"/>
                  </a:lnTo>
                  <a:lnTo>
                    <a:pt x="13950" y="57914"/>
                  </a:lnTo>
                  <a:lnTo>
                    <a:pt x="12159" y="1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2"/>
            <p:cNvSpPr/>
            <p:nvPr/>
          </p:nvSpPr>
          <p:spPr>
            <a:xfrm rot="10800000">
              <a:off x="5947747" y="3360693"/>
              <a:ext cx="129840" cy="539025"/>
            </a:xfrm>
            <a:custGeom>
              <a:avLst/>
              <a:gdLst/>
              <a:ahLst/>
              <a:cxnLst/>
              <a:rect l="l" t="t" r="r" b="b"/>
              <a:pathLst>
                <a:path w="13950" h="57913" extrusionOk="0">
                  <a:moveTo>
                    <a:pt x="12159" y="0"/>
                  </a:moveTo>
                  <a:lnTo>
                    <a:pt x="1731" y="886"/>
                  </a:lnTo>
                  <a:lnTo>
                    <a:pt x="1" y="56681"/>
                  </a:lnTo>
                  <a:lnTo>
                    <a:pt x="13950" y="57913"/>
                  </a:lnTo>
                  <a:lnTo>
                    <a:pt x="12159" y="0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2"/>
            <p:cNvSpPr/>
            <p:nvPr/>
          </p:nvSpPr>
          <p:spPr>
            <a:xfrm rot="10800000">
              <a:off x="6854753" y="3330565"/>
              <a:ext cx="159205" cy="535516"/>
            </a:xfrm>
            <a:custGeom>
              <a:avLst/>
              <a:gdLst/>
              <a:ahLst/>
              <a:cxnLst/>
              <a:rect l="l" t="t" r="r" b="b"/>
              <a:pathLst>
                <a:path w="17105" h="57536" extrusionOk="0">
                  <a:moveTo>
                    <a:pt x="10317" y="0"/>
                  </a:moveTo>
                  <a:lnTo>
                    <a:pt x="0" y="1792"/>
                  </a:lnTo>
                  <a:lnTo>
                    <a:pt x="3105" y="57536"/>
                  </a:lnTo>
                  <a:lnTo>
                    <a:pt x="17105" y="57536"/>
                  </a:lnTo>
                  <a:lnTo>
                    <a:pt x="10317" y="0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2"/>
            <p:cNvSpPr/>
            <p:nvPr/>
          </p:nvSpPr>
          <p:spPr>
            <a:xfrm rot="10800000">
              <a:off x="6651207" y="3349980"/>
              <a:ext cx="159112" cy="535526"/>
            </a:xfrm>
            <a:custGeom>
              <a:avLst/>
              <a:gdLst/>
              <a:ahLst/>
              <a:cxnLst/>
              <a:rect l="l" t="t" r="r" b="b"/>
              <a:pathLst>
                <a:path w="17095" h="57537" extrusionOk="0">
                  <a:moveTo>
                    <a:pt x="10307" y="0"/>
                  </a:moveTo>
                  <a:lnTo>
                    <a:pt x="0" y="1802"/>
                  </a:lnTo>
                  <a:lnTo>
                    <a:pt x="3095" y="57536"/>
                  </a:lnTo>
                  <a:lnTo>
                    <a:pt x="17095" y="57536"/>
                  </a:lnTo>
                  <a:lnTo>
                    <a:pt x="10307" y="0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2"/>
            <p:cNvSpPr/>
            <p:nvPr/>
          </p:nvSpPr>
          <p:spPr>
            <a:xfrm rot="10800000">
              <a:off x="6273118" y="3299962"/>
              <a:ext cx="401069" cy="215934"/>
            </a:xfrm>
            <a:custGeom>
              <a:avLst/>
              <a:gdLst/>
              <a:ahLst/>
              <a:cxnLst/>
              <a:rect l="l" t="t" r="r" b="b"/>
              <a:pathLst>
                <a:path w="43091" h="23200" extrusionOk="0">
                  <a:moveTo>
                    <a:pt x="42595" y="0"/>
                  </a:moveTo>
                  <a:lnTo>
                    <a:pt x="42514" y="11"/>
                  </a:lnTo>
                  <a:lnTo>
                    <a:pt x="42433" y="31"/>
                  </a:lnTo>
                  <a:lnTo>
                    <a:pt x="42352" y="61"/>
                  </a:lnTo>
                  <a:lnTo>
                    <a:pt x="42282" y="112"/>
                  </a:lnTo>
                  <a:lnTo>
                    <a:pt x="42231" y="173"/>
                  </a:lnTo>
                  <a:lnTo>
                    <a:pt x="42180" y="245"/>
                  </a:lnTo>
                  <a:lnTo>
                    <a:pt x="42140" y="326"/>
                  </a:lnTo>
                  <a:lnTo>
                    <a:pt x="42120" y="408"/>
                  </a:lnTo>
                  <a:lnTo>
                    <a:pt x="42059" y="723"/>
                  </a:lnTo>
                  <a:lnTo>
                    <a:pt x="41988" y="1069"/>
                  </a:lnTo>
                  <a:lnTo>
                    <a:pt x="41887" y="1527"/>
                  </a:lnTo>
                  <a:lnTo>
                    <a:pt x="41756" y="2087"/>
                  </a:lnTo>
                  <a:lnTo>
                    <a:pt x="41594" y="2749"/>
                  </a:lnTo>
                  <a:lnTo>
                    <a:pt x="41392" y="3482"/>
                  </a:lnTo>
                  <a:lnTo>
                    <a:pt x="41149" y="4296"/>
                  </a:lnTo>
                  <a:lnTo>
                    <a:pt x="40876" y="5182"/>
                  </a:lnTo>
                  <a:lnTo>
                    <a:pt x="40562" y="6118"/>
                  </a:lnTo>
                  <a:lnTo>
                    <a:pt x="40380" y="6607"/>
                  </a:lnTo>
                  <a:lnTo>
                    <a:pt x="40198" y="7096"/>
                  </a:lnTo>
                  <a:lnTo>
                    <a:pt x="39996" y="7605"/>
                  </a:lnTo>
                  <a:lnTo>
                    <a:pt x="39793" y="8124"/>
                  </a:lnTo>
                  <a:lnTo>
                    <a:pt x="39571" y="8643"/>
                  </a:lnTo>
                  <a:lnTo>
                    <a:pt x="39338" y="9172"/>
                  </a:lnTo>
                  <a:lnTo>
                    <a:pt x="39095" y="9702"/>
                  </a:lnTo>
                  <a:lnTo>
                    <a:pt x="38832" y="10241"/>
                  </a:lnTo>
                  <a:lnTo>
                    <a:pt x="38569" y="10781"/>
                  </a:lnTo>
                  <a:lnTo>
                    <a:pt x="38286" y="11320"/>
                  </a:lnTo>
                  <a:lnTo>
                    <a:pt x="37983" y="11860"/>
                  </a:lnTo>
                  <a:lnTo>
                    <a:pt x="37679" y="12389"/>
                  </a:lnTo>
                  <a:lnTo>
                    <a:pt x="37356" y="12929"/>
                  </a:lnTo>
                  <a:lnTo>
                    <a:pt x="37022" y="13458"/>
                  </a:lnTo>
                  <a:lnTo>
                    <a:pt x="36668" y="13987"/>
                  </a:lnTo>
                  <a:lnTo>
                    <a:pt x="36304" y="14507"/>
                  </a:lnTo>
                  <a:lnTo>
                    <a:pt x="35929" y="15026"/>
                  </a:lnTo>
                  <a:lnTo>
                    <a:pt x="35535" y="15535"/>
                  </a:lnTo>
                  <a:lnTo>
                    <a:pt x="35130" y="16023"/>
                  </a:lnTo>
                  <a:lnTo>
                    <a:pt x="34705" y="16512"/>
                  </a:lnTo>
                  <a:lnTo>
                    <a:pt x="34260" y="16990"/>
                  </a:lnTo>
                  <a:lnTo>
                    <a:pt x="33805" y="17448"/>
                  </a:lnTo>
                  <a:lnTo>
                    <a:pt x="33340" y="17896"/>
                  </a:lnTo>
                  <a:lnTo>
                    <a:pt x="32854" y="18334"/>
                  </a:lnTo>
                  <a:lnTo>
                    <a:pt x="32349" y="18751"/>
                  </a:lnTo>
                  <a:lnTo>
                    <a:pt x="32096" y="18945"/>
                  </a:lnTo>
                  <a:lnTo>
                    <a:pt x="31833" y="19148"/>
                  </a:lnTo>
                  <a:lnTo>
                    <a:pt x="31570" y="19342"/>
                  </a:lnTo>
                  <a:lnTo>
                    <a:pt x="31297" y="19525"/>
                  </a:lnTo>
                  <a:lnTo>
                    <a:pt x="31024" y="19708"/>
                  </a:lnTo>
                  <a:lnTo>
                    <a:pt x="30740" y="19881"/>
                  </a:lnTo>
                  <a:lnTo>
                    <a:pt x="30457" y="20054"/>
                  </a:lnTo>
                  <a:lnTo>
                    <a:pt x="30174" y="20228"/>
                  </a:lnTo>
                  <a:lnTo>
                    <a:pt x="29881" y="20390"/>
                  </a:lnTo>
                  <a:lnTo>
                    <a:pt x="29587" y="20543"/>
                  </a:lnTo>
                  <a:lnTo>
                    <a:pt x="29284" y="20686"/>
                  </a:lnTo>
                  <a:lnTo>
                    <a:pt x="28980" y="20838"/>
                  </a:lnTo>
                  <a:lnTo>
                    <a:pt x="28667" y="20971"/>
                  </a:lnTo>
                  <a:lnTo>
                    <a:pt x="28353" y="21103"/>
                  </a:lnTo>
                  <a:lnTo>
                    <a:pt x="28040" y="21225"/>
                  </a:lnTo>
                  <a:lnTo>
                    <a:pt x="27716" y="21347"/>
                  </a:lnTo>
                  <a:lnTo>
                    <a:pt x="27392" y="21459"/>
                  </a:lnTo>
                  <a:lnTo>
                    <a:pt x="27058" y="21561"/>
                  </a:lnTo>
                  <a:lnTo>
                    <a:pt x="26714" y="21653"/>
                  </a:lnTo>
                  <a:lnTo>
                    <a:pt x="26381" y="21744"/>
                  </a:lnTo>
                  <a:lnTo>
                    <a:pt x="26027" y="21826"/>
                  </a:lnTo>
                  <a:lnTo>
                    <a:pt x="25683" y="21907"/>
                  </a:lnTo>
                  <a:lnTo>
                    <a:pt x="25329" y="21968"/>
                  </a:lnTo>
                  <a:lnTo>
                    <a:pt x="24965" y="22029"/>
                  </a:lnTo>
                  <a:lnTo>
                    <a:pt x="24600" y="22080"/>
                  </a:lnTo>
                  <a:lnTo>
                    <a:pt x="24226" y="22131"/>
                  </a:lnTo>
                  <a:lnTo>
                    <a:pt x="23852" y="22162"/>
                  </a:lnTo>
                  <a:lnTo>
                    <a:pt x="23478" y="22192"/>
                  </a:lnTo>
                  <a:lnTo>
                    <a:pt x="23093" y="22213"/>
                  </a:lnTo>
                  <a:lnTo>
                    <a:pt x="22699" y="22223"/>
                  </a:lnTo>
                  <a:lnTo>
                    <a:pt x="22304" y="22223"/>
                  </a:lnTo>
                  <a:lnTo>
                    <a:pt x="21900" y="22213"/>
                  </a:lnTo>
                  <a:lnTo>
                    <a:pt x="21495" y="22192"/>
                  </a:lnTo>
                  <a:lnTo>
                    <a:pt x="21090" y="22172"/>
                  </a:lnTo>
                  <a:lnTo>
                    <a:pt x="20676" y="22131"/>
                  </a:lnTo>
                  <a:lnTo>
                    <a:pt x="20251" y="22090"/>
                  </a:lnTo>
                  <a:lnTo>
                    <a:pt x="19826" y="22040"/>
                  </a:lnTo>
                  <a:lnTo>
                    <a:pt x="19391" y="21968"/>
                  </a:lnTo>
                  <a:lnTo>
                    <a:pt x="19138" y="21928"/>
                  </a:lnTo>
                  <a:lnTo>
                    <a:pt x="18875" y="21877"/>
                  </a:lnTo>
                  <a:lnTo>
                    <a:pt x="18612" y="21816"/>
                  </a:lnTo>
                  <a:lnTo>
                    <a:pt x="18359" y="21754"/>
                  </a:lnTo>
                  <a:lnTo>
                    <a:pt x="17854" y="21612"/>
                  </a:lnTo>
                  <a:lnTo>
                    <a:pt x="17348" y="21439"/>
                  </a:lnTo>
                  <a:lnTo>
                    <a:pt x="16852" y="21256"/>
                  </a:lnTo>
                  <a:lnTo>
                    <a:pt x="16367" y="21042"/>
                  </a:lnTo>
                  <a:lnTo>
                    <a:pt x="15881" y="20808"/>
                  </a:lnTo>
                  <a:lnTo>
                    <a:pt x="15406" y="20563"/>
                  </a:lnTo>
                  <a:lnTo>
                    <a:pt x="14930" y="20289"/>
                  </a:lnTo>
                  <a:lnTo>
                    <a:pt x="14465" y="20004"/>
                  </a:lnTo>
                  <a:lnTo>
                    <a:pt x="14010" y="19698"/>
                  </a:lnTo>
                  <a:lnTo>
                    <a:pt x="13555" y="19372"/>
                  </a:lnTo>
                  <a:lnTo>
                    <a:pt x="13110" y="19037"/>
                  </a:lnTo>
                  <a:lnTo>
                    <a:pt x="12675" y="18690"/>
                  </a:lnTo>
                  <a:lnTo>
                    <a:pt x="12240" y="18324"/>
                  </a:lnTo>
                  <a:lnTo>
                    <a:pt x="11815" y="17947"/>
                  </a:lnTo>
                  <a:lnTo>
                    <a:pt x="11400" y="17550"/>
                  </a:lnTo>
                  <a:lnTo>
                    <a:pt x="10985" y="17153"/>
                  </a:lnTo>
                  <a:lnTo>
                    <a:pt x="10581" y="16746"/>
                  </a:lnTo>
                  <a:lnTo>
                    <a:pt x="10186" y="16319"/>
                  </a:lnTo>
                  <a:lnTo>
                    <a:pt x="9792" y="15891"/>
                  </a:lnTo>
                  <a:lnTo>
                    <a:pt x="9418" y="15453"/>
                  </a:lnTo>
                  <a:lnTo>
                    <a:pt x="9033" y="15005"/>
                  </a:lnTo>
                  <a:lnTo>
                    <a:pt x="8669" y="14557"/>
                  </a:lnTo>
                  <a:lnTo>
                    <a:pt x="8315" y="14099"/>
                  </a:lnTo>
                  <a:lnTo>
                    <a:pt x="7961" y="13631"/>
                  </a:lnTo>
                  <a:lnTo>
                    <a:pt x="7617" y="13173"/>
                  </a:lnTo>
                  <a:lnTo>
                    <a:pt x="7273" y="12705"/>
                  </a:lnTo>
                  <a:lnTo>
                    <a:pt x="6950" y="12226"/>
                  </a:lnTo>
                  <a:lnTo>
                    <a:pt x="6626" y="11758"/>
                  </a:lnTo>
                  <a:lnTo>
                    <a:pt x="6312" y="11290"/>
                  </a:lnTo>
                  <a:lnTo>
                    <a:pt x="6009" y="10811"/>
                  </a:lnTo>
                  <a:lnTo>
                    <a:pt x="5422" y="9875"/>
                  </a:lnTo>
                  <a:lnTo>
                    <a:pt x="4876" y="8948"/>
                  </a:lnTo>
                  <a:lnTo>
                    <a:pt x="4350" y="8032"/>
                  </a:lnTo>
                  <a:lnTo>
                    <a:pt x="3875" y="7147"/>
                  </a:lnTo>
                  <a:lnTo>
                    <a:pt x="3419" y="6291"/>
                  </a:lnTo>
                  <a:lnTo>
                    <a:pt x="3005" y="5477"/>
                  </a:lnTo>
                  <a:lnTo>
                    <a:pt x="2630" y="4703"/>
                  </a:lnTo>
                  <a:lnTo>
                    <a:pt x="2286" y="3981"/>
                  </a:lnTo>
                  <a:lnTo>
                    <a:pt x="1983" y="3319"/>
                  </a:lnTo>
                  <a:lnTo>
                    <a:pt x="1720" y="2718"/>
                  </a:lnTo>
                  <a:lnTo>
                    <a:pt x="1295" y="1741"/>
                  </a:lnTo>
                  <a:lnTo>
                    <a:pt x="1042" y="1100"/>
                  </a:lnTo>
                  <a:lnTo>
                    <a:pt x="941" y="855"/>
                  </a:lnTo>
                  <a:lnTo>
                    <a:pt x="901" y="764"/>
                  </a:lnTo>
                  <a:lnTo>
                    <a:pt x="840" y="682"/>
                  </a:lnTo>
                  <a:lnTo>
                    <a:pt x="769" y="621"/>
                  </a:lnTo>
                  <a:lnTo>
                    <a:pt x="688" y="581"/>
                  </a:lnTo>
                  <a:lnTo>
                    <a:pt x="597" y="550"/>
                  </a:lnTo>
                  <a:lnTo>
                    <a:pt x="506" y="530"/>
                  </a:lnTo>
                  <a:lnTo>
                    <a:pt x="415" y="540"/>
                  </a:lnTo>
                  <a:lnTo>
                    <a:pt x="314" y="560"/>
                  </a:lnTo>
                  <a:lnTo>
                    <a:pt x="233" y="611"/>
                  </a:lnTo>
                  <a:lnTo>
                    <a:pt x="152" y="662"/>
                  </a:lnTo>
                  <a:lnTo>
                    <a:pt x="91" y="733"/>
                  </a:lnTo>
                  <a:lnTo>
                    <a:pt x="41" y="815"/>
                  </a:lnTo>
                  <a:lnTo>
                    <a:pt x="11" y="906"/>
                  </a:lnTo>
                  <a:lnTo>
                    <a:pt x="0" y="998"/>
                  </a:lnTo>
                  <a:lnTo>
                    <a:pt x="11" y="1100"/>
                  </a:lnTo>
                  <a:lnTo>
                    <a:pt x="31" y="1191"/>
                  </a:lnTo>
                  <a:lnTo>
                    <a:pt x="172" y="1548"/>
                  </a:lnTo>
                  <a:lnTo>
                    <a:pt x="466" y="2281"/>
                  </a:lnTo>
                  <a:lnTo>
                    <a:pt x="668" y="2779"/>
                  </a:lnTo>
                  <a:lnTo>
                    <a:pt x="911" y="3339"/>
                  </a:lnTo>
                  <a:lnTo>
                    <a:pt x="1194" y="3970"/>
                  </a:lnTo>
                  <a:lnTo>
                    <a:pt x="1508" y="4673"/>
                  </a:lnTo>
                  <a:lnTo>
                    <a:pt x="1872" y="5416"/>
                  </a:lnTo>
                  <a:lnTo>
                    <a:pt x="2256" y="6220"/>
                  </a:lnTo>
                  <a:lnTo>
                    <a:pt x="2691" y="7055"/>
                  </a:lnTo>
                  <a:lnTo>
                    <a:pt x="3146" y="7930"/>
                  </a:lnTo>
                  <a:lnTo>
                    <a:pt x="3652" y="8836"/>
                  </a:lnTo>
                  <a:lnTo>
                    <a:pt x="4188" y="9773"/>
                  </a:lnTo>
                  <a:lnTo>
                    <a:pt x="4755" y="10709"/>
                  </a:lnTo>
                  <a:lnTo>
                    <a:pt x="5048" y="11188"/>
                  </a:lnTo>
                  <a:lnTo>
                    <a:pt x="5351" y="11666"/>
                  </a:lnTo>
                  <a:lnTo>
                    <a:pt x="5665" y="12145"/>
                  </a:lnTo>
                  <a:lnTo>
                    <a:pt x="5989" y="12623"/>
                  </a:lnTo>
                  <a:lnTo>
                    <a:pt x="6322" y="13102"/>
                  </a:lnTo>
                  <a:lnTo>
                    <a:pt x="6656" y="13580"/>
                  </a:lnTo>
                  <a:lnTo>
                    <a:pt x="7000" y="14048"/>
                  </a:lnTo>
                  <a:lnTo>
                    <a:pt x="7354" y="14517"/>
                  </a:lnTo>
                  <a:lnTo>
                    <a:pt x="7718" y="14985"/>
                  </a:lnTo>
                  <a:lnTo>
                    <a:pt x="8093" y="15443"/>
                  </a:lnTo>
                  <a:lnTo>
                    <a:pt x="8467" y="15901"/>
                  </a:lnTo>
                  <a:lnTo>
                    <a:pt x="8861" y="16349"/>
                  </a:lnTo>
                  <a:lnTo>
                    <a:pt x="9256" y="16797"/>
                  </a:lnTo>
                  <a:lnTo>
                    <a:pt x="9650" y="17225"/>
                  </a:lnTo>
                  <a:lnTo>
                    <a:pt x="10065" y="17652"/>
                  </a:lnTo>
                  <a:lnTo>
                    <a:pt x="10480" y="18069"/>
                  </a:lnTo>
                  <a:lnTo>
                    <a:pt x="10905" y="18466"/>
                  </a:lnTo>
                  <a:lnTo>
                    <a:pt x="11340" y="18863"/>
                  </a:lnTo>
                  <a:lnTo>
                    <a:pt x="11774" y="19240"/>
                  </a:lnTo>
                  <a:lnTo>
                    <a:pt x="12230" y="19617"/>
                  </a:lnTo>
                  <a:lnTo>
                    <a:pt x="12685" y="19963"/>
                  </a:lnTo>
                  <a:lnTo>
                    <a:pt x="13140" y="20309"/>
                  </a:lnTo>
                  <a:lnTo>
                    <a:pt x="13615" y="20625"/>
                  </a:lnTo>
                  <a:lnTo>
                    <a:pt x="14091" y="20940"/>
                  </a:lnTo>
                  <a:lnTo>
                    <a:pt x="14576" y="21225"/>
                  </a:lnTo>
                  <a:lnTo>
                    <a:pt x="15062" y="21500"/>
                  </a:lnTo>
                  <a:lnTo>
                    <a:pt x="15558" y="21754"/>
                  </a:lnTo>
                  <a:lnTo>
                    <a:pt x="16063" y="21989"/>
                  </a:lnTo>
                  <a:lnTo>
                    <a:pt x="16579" y="22202"/>
                  </a:lnTo>
                  <a:lnTo>
                    <a:pt x="17095" y="22396"/>
                  </a:lnTo>
                  <a:lnTo>
                    <a:pt x="17621" y="22569"/>
                  </a:lnTo>
                  <a:lnTo>
                    <a:pt x="18157" y="22711"/>
                  </a:lnTo>
                  <a:lnTo>
                    <a:pt x="18430" y="22783"/>
                  </a:lnTo>
                  <a:lnTo>
                    <a:pt x="18693" y="22844"/>
                  </a:lnTo>
                  <a:lnTo>
                    <a:pt x="18966" y="22895"/>
                  </a:lnTo>
                  <a:lnTo>
                    <a:pt x="19239" y="22935"/>
                  </a:lnTo>
                  <a:lnTo>
                    <a:pt x="19695" y="23007"/>
                  </a:lnTo>
                  <a:lnTo>
                    <a:pt x="20140" y="23068"/>
                  </a:lnTo>
                  <a:lnTo>
                    <a:pt x="20585" y="23108"/>
                  </a:lnTo>
                  <a:lnTo>
                    <a:pt x="21020" y="23149"/>
                  </a:lnTo>
                  <a:lnTo>
                    <a:pt x="21455" y="23180"/>
                  </a:lnTo>
                  <a:lnTo>
                    <a:pt x="21879" y="23200"/>
                  </a:lnTo>
                  <a:lnTo>
                    <a:pt x="22719" y="23200"/>
                  </a:lnTo>
                  <a:lnTo>
                    <a:pt x="23124" y="23190"/>
                  </a:lnTo>
                  <a:lnTo>
                    <a:pt x="23528" y="23180"/>
                  </a:lnTo>
                  <a:lnTo>
                    <a:pt x="23933" y="23149"/>
                  </a:lnTo>
                  <a:lnTo>
                    <a:pt x="24327" y="23108"/>
                  </a:lnTo>
                  <a:lnTo>
                    <a:pt x="24712" y="23068"/>
                  </a:lnTo>
                  <a:lnTo>
                    <a:pt x="25096" y="23017"/>
                  </a:lnTo>
                  <a:lnTo>
                    <a:pt x="25470" y="22956"/>
                  </a:lnTo>
                  <a:lnTo>
                    <a:pt x="25845" y="22884"/>
                  </a:lnTo>
                  <a:lnTo>
                    <a:pt x="26219" y="22803"/>
                  </a:lnTo>
                  <a:lnTo>
                    <a:pt x="26583" y="22722"/>
                  </a:lnTo>
                  <a:lnTo>
                    <a:pt x="26937" y="22630"/>
                  </a:lnTo>
                  <a:lnTo>
                    <a:pt x="27291" y="22528"/>
                  </a:lnTo>
                  <a:lnTo>
                    <a:pt x="27645" y="22416"/>
                  </a:lnTo>
                  <a:lnTo>
                    <a:pt x="27989" y="22304"/>
                  </a:lnTo>
                  <a:lnTo>
                    <a:pt x="28323" y="22182"/>
                  </a:lnTo>
                  <a:lnTo>
                    <a:pt x="28657" y="22050"/>
                  </a:lnTo>
                  <a:lnTo>
                    <a:pt x="28990" y="21917"/>
                  </a:lnTo>
                  <a:lnTo>
                    <a:pt x="29314" y="21775"/>
                  </a:lnTo>
                  <a:lnTo>
                    <a:pt x="29638" y="21632"/>
                  </a:lnTo>
                  <a:lnTo>
                    <a:pt x="29951" y="21469"/>
                  </a:lnTo>
                  <a:lnTo>
                    <a:pt x="30265" y="21317"/>
                  </a:lnTo>
                  <a:lnTo>
                    <a:pt x="30568" y="21144"/>
                  </a:lnTo>
                  <a:lnTo>
                    <a:pt x="30872" y="20971"/>
                  </a:lnTo>
                  <a:lnTo>
                    <a:pt x="31165" y="20798"/>
                  </a:lnTo>
                  <a:lnTo>
                    <a:pt x="31458" y="20614"/>
                  </a:lnTo>
                  <a:lnTo>
                    <a:pt x="31742" y="20421"/>
                  </a:lnTo>
                  <a:lnTo>
                    <a:pt x="32025" y="20228"/>
                  </a:lnTo>
                  <a:lnTo>
                    <a:pt x="32308" y="20024"/>
                  </a:lnTo>
                  <a:lnTo>
                    <a:pt x="32581" y="19820"/>
                  </a:lnTo>
                  <a:lnTo>
                    <a:pt x="32854" y="19617"/>
                  </a:lnTo>
                  <a:lnTo>
                    <a:pt x="33117" y="19403"/>
                  </a:lnTo>
                  <a:lnTo>
                    <a:pt x="33380" y="19179"/>
                  </a:lnTo>
                  <a:lnTo>
                    <a:pt x="33886" y="18731"/>
                  </a:lnTo>
                  <a:lnTo>
                    <a:pt x="34382" y="18273"/>
                  </a:lnTo>
                  <a:lnTo>
                    <a:pt x="34857" y="17795"/>
                  </a:lnTo>
                  <a:lnTo>
                    <a:pt x="35322" y="17296"/>
                  </a:lnTo>
                  <a:lnTo>
                    <a:pt x="35768" y="16797"/>
                  </a:lnTo>
                  <a:lnTo>
                    <a:pt x="36192" y="16278"/>
                  </a:lnTo>
                  <a:lnTo>
                    <a:pt x="36607" y="15748"/>
                  </a:lnTo>
                  <a:lnTo>
                    <a:pt x="37002" y="15219"/>
                  </a:lnTo>
                  <a:lnTo>
                    <a:pt x="37386" y="14680"/>
                  </a:lnTo>
                  <a:lnTo>
                    <a:pt x="37750" y="14130"/>
                  </a:lnTo>
                  <a:lnTo>
                    <a:pt x="38104" y="13570"/>
                  </a:lnTo>
                  <a:lnTo>
                    <a:pt x="38438" y="13020"/>
                  </a:lnTo>
                  <a:lnTo>
                    <a:pt x="38762" y="12460"/>
                  </a:lnTo>
                  <a:lnTo>
                    <a:pt x="39075" y="11901"/>
                  </a:lnTo>
                  <a:lnTo>
                    <a:pt x="39368" y="11341"/>
                  </a:lnTo>
                  <a:lnTo>
                    <a:pt x="39652" y="10781"/>
                  </a:lnTo>
                  <a:lnTo>
                    <a:pt x="39915" y="10221"/>
                  </a:lnTo>
                  <a:lnTo>
                    <a:pt x="40178" y="9671"/>
                  </a:lnTo>
                  <a:lnTo>
                    <a:pt x="40420" y="9121"/>
                  </a:lnTo>
                  <a:lnTo>
                    <a:pt x="40643" y="8582"/>
                  </a:lnTo>
                  <a:lnTo>
                    <a:pt x="40866" y="8042"/>
                  </a:lnTo>
                  <a:lnTo>
                    <a:pt x="41068" y="7523"/>
                  </a:lnTo>
                  <a:lnTo>
                    <a:pt x="41270" y="7004"/>
                  </a:lnTo>
                  <a:lnTo>
                    <a:pt x="41452" y="6495"/>
                  </a:lnTo>
                  <a:lnTo>
                    <a:pt x="41624" y="6006"/>
                  </a:lnTo>
                  <a:lnTo>
                    <a:pt x="41786" y="5528"/>
                  </a:lnTo>
                  <a:lnTo>
                    <a:pt x="42069" y="4612"/>
                  </a:lnTo>
                  <a:lnTo>
                    <a:pt x="42322" y="3767"/>
                  </a:lnTo>
                  <a:lnTo>
                    <a:pt x="42535" y="2993"/>
                  </a:lnTo>
                  <a:lnTo>
                    <a:pt x="42706" y="2311"/>
                  </a:lnTo>
                  <a:lnTo>
                    <a:pt x="42838" y="1731"/>
                  </a:lnTo>
                  <a:lnTo>
                    <a:pt x="42949" y="1252"/>
                  </a:lnTo>
                  <a:lnTo>
                    <a:pt x="43020" y="896"/>
                  </a:lnTo>
                  <a:lnTo>
                    <a:pt x="43081" y="570"/>
                  </a:lnTo>
                  <a:lnTo>
                    <a:pt x="43091" y="469"/>
                  </a:lnTo>
                  <a:lnTo>
                    <a:pt x="43071" y="377"/>
                  </a:lnTo>
                  <a:lnTo>
                    <a:pt x="43040" y="285"/>
                  </a:lnTo>
                  <a:lnTo>
                    <a:pt x="43000" y="204"/>
                  </a:lnTo>
                  <a:lnTo>
                    <a:pt x="42939" y="133"/>
                  </a:lnTo>
                  <a:lnTo>
                    <a:pt x="42858" y="72"/>
                  </a:lnTo>
                  <a:lnTo>
                    <a:pt x="42777" y="31"/>
                  </a:lnTo>
                  <a:lnTo>
                    <a:pt x="42676" y="11"/>
                  </a:lnTo>
                  <a:lnTo>
                    <a:pt x="42595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2"/>
            <p:cNvSpPr/>
            <p:nvPr/>
          </p:nvSpPr>
          <p:spPr>
            <a:xfrm rot="10800000">
              <a:off x="5954429" y="3831774"/>
              <a:ext cx="115432" cy="67945"/>
            </a:xfrm>
            <a:custGeom>
              <a:avLst/>
              <a:gdLst/>
              <a:ahLst/>
              <a:cxnLst/>
              <a:rect l="l" t="t" r="r" b="b"/>
              <a:pathLst>
                <a:path w="12402" h="7300" extrusionOk="0">
                  <a:moveTo>
                    <a:pt x="0" y="0"/>
                  </a:moveTo>
                  <a:lnTo>
                    <a:pt x="708" y="7299"/>
                  </a:lnTo>
                  <a:lnTo>
                    <a:pt x="11552" y="7299"/>
                  </a:lnTo>
                  <a:lnTo>
                    <a:pt x="12402" y="0"/>
                  </a:ln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2"/>
            <p:cNvSpPr/>
            <p:nvPr/>
          </p:nvSpPr>
          <p:spPr>
            <a:xfrm rot="10800000">
              <a:off x="6158729" y="3831774"/>
              <a:ext cx="109028" cy="75242"/>
            </a:xfrm>
            <a:custGeom>
              <a:avLst/>
              <a:gdLst/>
              <a:ahLst/>
              <a:cxnLst/>
              <a:rect l="l" t="t" r="r" b="b"/>
              <a:pathLst>
                <a:path w="11714" h="8084" extrusionOk="0">
                  <a:moveTo>
                    <a:pt x="0" y="0"/>
                  </a:moveTo>
                  <a:lnTo>
                    <a:pt x="0" y="8083"/>
                  </a:lnTo>
                  <a:lnTo>
                    <a:pt x="10844" y="8083"/>
                  </a:lnTo>
                  <a:lnTo>
                    <a:pt x="11714" y="0"/>
                  </a:ln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2"/>
            <p:cNvSpPr/>
            <p:nvPr/>
          </p:nvSpPr>
          <p:spPr>
            <a:xfrm rot="10800000">
              <a:off x="6698936" y="3831774"/>
              <a:ext cx="119769" cy="67945"/>
            </a:xfrm>
            <a:custGeom>
              <a:avLst/>
              <a:gdLst/>
              <a:ahLst/>
              <a:cxnLst/>
              <a:rect l="l" t="t" r="r" b="b"/>
              <a:pathLst>
                <a:path w="12868" h="7300" extrusionOk="0">
                  <a:moveTo>
                    <a:pt x="1" y="0"/>
                  </a:moveTo>
                  <a:lnTo>
                    <a:pt x="1124" y="7299"/>
                  </a:lnTo>
                  <a:lnTo>
                    <a:pt x="11886" y="7299"/>
                  </a:lnTo>
                  <a:lnTo>
                    <a:pt x="12867" y="1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2"/>
            <p:cNvSpPr/>
            <p:nvPr/>
          </p:nvSpPr>
          <p:spPr>
            <a:xfrm rot="10800000">
              <a:off x="6905498" y="3824104"/>
              <a:ext cx="115245" cy="75614"/>
            </a:xfrm>
            <a:custGeom>
              <a:avLst/>
              <a:gdLst/>
              <a:ahLst/>
              <a:cxnLst/>
              <a:rect l="l" t="t" r="r" b="b"/>
              <a:pathLst>
                <a:path w="12382" h="8124" extrusionOk="0">
                  <a:moveTo>
                    <a:pt x="1" y="0"/>
                  </a:moveTo>
                  <a:lnTo>
                    <a:pt x="729" y="8124"/>
                  </a:lnTo>
                  <a:lnTo>
                    <a:pt x="11572" y="8124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2"/>
            <p:cNvSpPr/>
            <p:nvPr/>
          </p:nvSpPr>
          <p:spPr>
            <a:xfrm rot="10800000">
              <a:off x="6837432" y="3147886"/>
              <a:ext cx="290915" cy="212816"/>
            </a:xfrm>
            <a:custGeom>
              <a:avLst/>
              <a:gdLst/>
              <a:ahLst/>
              <a:cxnLst/>
              <a:rect l="l" t="t" r="r" b="b"/>
              <a:pathLst>
                <a:path w="31256" h="22865" extrusionOk="0">
                  <a:moveTo>
                    <a:pt x="5027" y="1"/>
                  </a:moveTo>
                  <a:lnTo>
                    <a:pt x="0" y="3238"/>
                  </a:lnTo>
                  <a:lnTo>
                    <a:pt x="182" y="3869"/>
                  </a:lnTo>
                  <a:lnTo>
                    <a:pt x="364" y="4490"/>
                  </a:lnTo>
                  <a:lnTo>
                    <a:pt x="546" y="5101"/>
                  </a:lnTo>
                  <a:lnTo>
                    <a:pt x="739" y="5691"/>
                  </a:lnTo>
                  <a:lnTo>
                    <a:pt x="941" y="6282"/>
                  </a:lnTo>
                  <a:lnTo>
                    <a:pt x="1143" y="6852"/>
                  </a:lnTo>
                  <a:lnTo>
                    <a:pt x="1356" y="7401"/>
                  </a:lnTo>
                  <a:lnTo>
                    <a:pt x="1568" y="7951"/>
                  </a:lnTo>
                  <a:lnTo>
                    <a:pt x="1791" y="8481"/>
                  </a:lnTo>
                  <a:lnTo>
                    <a:pt x="2013" y="9000"/>
                  </a:lnTo>
                  <a:lnTo>
                    <a:pt x="2246" y="9509"/>
                  </a:lnTo>
                  <a:lnTo>
                    <a:pt x="2478" y="10007"/>
                  </a:lnTo>
                  <a:lnTo>
                    <a:pt x="2721" y="10496"/>
                  </a:lnTo>
                  <a:lnTo>
                    <a:pt x="2964" y="10964"/>
                  </a:lnTo>
                  <a:lnTo>
                    <a:pt x="3207" y="11422"/>
                  </a:lnTo>
                  <a:lnTo>
                    <a:pt x="3460" y="11881"/>
                  </a:lnTo>
                  <a:lnTo>
                    <a:pt x="3723" y="12318"/>
                  </a:lnTo>
                  <a:lnTo>
                    <a:pt x="3975" y="12746"/>
                  </a:lnTo>
                  <a:lnTo>
                    <a:pt x="4248" y="13153"/>
                  </a:lnTo>
                  <a:lnTo>
                    <a:pt x="4511" y="13560"/>
                  </a:lnTo>
                  <a:lnTo>
                    <a:pt x="4785" y="13957"/>
                  </a:lnTo>
                  <a:lnTo>
                    <a:pt x="5058" y="14344"/>
                  </a:lnTo>
                  <a:lnTo>
                    <a:pt x="5341" y="14711"/>
                  </a:lnTo>
                  <a:lnTo>
                    <a:pt x="5624" y="15077"/>
                  </a:lnTo>
                  <a:lnTo>
                    <a:pt x="5907" y="15433"/>
                  </a:lnTo>
                  <a:lnTo>
                    <a:pt x="6201" y="15769"/>
                  </a:lnTo>
                  <a:lnTo>
                    <a:pt x="6494" y="16105"/>
                  </a:lnTo>
                  <a:lnTo>
                    <a:pt x="6787" y="16431"/>
                  </a:lnTo>
                  <a:lnTo>
                    <a:pt x="7081" y="16736"/>
                  </a:lnTo>
                  <a:lnTo>
                    <a:pt x="7384" y="17042"/>
                  </a:lnTo>
                  <a:lnTo>
                    <a:pt x="7688" y="17337"/>
                  </a:lnTo>
                  <a:lnTo>
                    <a:pt x="7991" y="17622"/>
                  </a:lnTo>
                  <a:lnTo>
                    <a:pt x="8305" y="17897"/>
                  </a:lnTo>
                  <a:lnTo>
                    <a:pt x="8618" y="18161"/>
                  </a:lnTo>
                  <a:lnTo>
                    <a:pt x="8932" y="18416"/>
                  </a:lnTo>
                  <a:lnTo>
                    <a:pt x="9245" y="18670"/>
                  </a:lnTo>
                  <a:lnTo>
                    <a:pt x="9559" y="18905"/>
                  </a:lnTo>
                  <a:lnTo>
                    <a:pt x="9872" y="19139"/>
                  </a:lnTo>
                  <a:lnTo>
                    <a:pt x="10196" y="19363"/>
                  </a:lnTo>
                  <a:lnTo>
                    <a:pt x="10520" y="19576"/>
                  </a:lnTo>
                  <a:lnTo>
                    <a:pt x="10844" y="19780"/>
                  </a:lnTo>
                  <a:lnTo>
                    <a:pt x="11167" y="19973"/>
                  </a:lnTo>
                  <a:lnTo>
                    <a:pt x="11491" y="20167"/>
                  </a:lnTo>
                  <a:lnTo>
                    <a:pt x="11815" y="20350"/>
                  </a:lnTo>
                  <a:lnTo>
                    <a:pt x="12148" y="20523"/>
                  </a:lnTo>
                  <a:lnTo>
                    <a:pt x="12472" y="20696"/>
                  </a:lnTo>
                  <a:lnTo>
                    <a:pt x="12806" y="20849"/>
                  </a:lnTo>
                  <a:lnTo>
                    <a:pt x="13130" y="21002"/>
                  </a:lnTo>
                  <a:lnTo>
                    <a:pt x="13463" y="21144"/>
                  </a:lnTo>
                  <a:lnTo>
                    <a:pt x="13787" y="21287"/>
                  </a:lnTo>
                  <a:lnTo>
                    <a:pt x="14121" y="21419"/>
                  </a:lnTo>
                  <a:lnTo>
                    <a:pt x="14455" y="21541"/>
                  </a:lnTo>
                  <a:lnTo>
                    <a:pt x="14788" y="21663"/>
                  </a:lnTo>
                  <a:lnTo>
                    <a:pt x="15112" y="21775"/>
                  </a:lnTo>
                  <a:lnTo>
                    <a:pt x="15780" y="21979"/>
                  </a:lnTo>
                  <a:lnTo>
                    <a:pt x="16437" y="22162"/>
                  </a:lnTo>
                  <a:lnTo>
                    <a:pt x="17095" y="22315"/>
                  </a:lnTo>
                  <a:lnTo>
                    <a:pt x="17742" y="22447"/>
                  </a:lnTo>
                  <a:lnTo>
                    <a:pt x="18400" y="22569"/>
                  </a:lnTo>
                  <a:lnTo>
                    <a:pt x="19037" y="22661"/>
                  </a:lnTo>
                  <a:lnTo>
                    <a:pt x="19674" y="22732"/>
                  </a:lnTo>
                  <a:lnTo>
                    <a:pt x="20301" y="22793"/>
                  </a:lnTo>
                  <a:lnTo>
                    <a:pt x="20928" y="22834"/>
                  </a:lnTo>
                  <a:lnTo>
                    <a:pt x="21535" y="22854"/>
                  </a:lnTo>
                  <a:lnTo>
                    <a:pt x="22142" y="22865"/>
                  </a:lnTo>
                  <a:lnTo>
                    <a:pt x="22729" y="22865"/>
                  </a:lnTo>
                  <a:lnTo>
                    <a:pt x="23315" y="22844"/>
                  </a:lnTo>
                  <a:lnTo>
                    <a:pt x="23882" y="22814"/>
                  </a:lnTo>
                  <a:lnTo>
                    <a:pt x="24428" y="22773"/>
                  </a:lnTo>
                  <a:lnTo>
                    <a:pt x="24974" y="22722"/>
                  </a:lnTo>
                  <a:lnTo>
                    <a:pt x="25490" y="22671"/>
                  </a:lnTo>
                  <a:lnTo>
                    <a:pt x="25996" y="22600"/>
                  </a:lnTo>
                  <a:lnTo>
                    <a:pt x="26492" y="22529"/>
                  </a:lnTo>
                  <a:lnTo>
                    <a:pt x="26957" y="22457"/>
                  </a:lnTo>
                  <a:lnTo>
                    <a:pt x="27412" y="22376"/>
                  </a:lnTo>
                  <a:lnTo>
                    <a:pt x="27847" y="22294"/>
                  </a:lnTo>
                  <a:lnTo>
                    <a:pt x="28252" y="22203"/>
                  </a:lnTo>
                  <a:lnTo>
                    <a:pt x="29010" y="22030"/>
                  </a:lnTo>
                  <a:lnTo>
                    <a:pt x="29668" y="21857"/>
                  </a:lnTo>
                  <a:lnTo>
                    <a:pt x="30214" y="21694"/>
                  </a:lnTo>
                  <a:lnTo>
                    <a:pt x="30659" y="21561"/>
                  </a:lnTo>
                  <a:lnTo>
                    <a:pt x="30993" y="21450"/>
                  </a:lnTo>
                  <a:lnTo>
                    <a:pt x="31256" y="21358"/>
                  </a:lnTo>
                  <a:lnTo>
                    <a:pt x="27382" y="14609"/>
                  </a:lnTo>
                  <a:lnTo>
                    <a:pt x="26977" y="14741"/>
                  </a:lnTo>
                  <a:lnTo>
                    <a:pt x="26573" y="14863"/>
                  </a:lnTo>
                  <a:lnTo>
                    <a:pt x="26168" y="14975"/>
                  </a:lnTo>
                  <a:lnTo>
                    <a:pt x="25784" y="15077"/>
                  </a:lnTo>
                  <a:lnTo>
                    <a:pt x="25389" y="15169"/>
                  </a:lnTo>
                  <a:lnTo>
                    <a:pt x="25005" y="15250"/>
                  </a:lnTo>
                  <a:lnTo>
                    <a:pt x="24620" y="15321"/>
                  </a:lnTo>
                  <a:lnTo>
                    <a:pt x="24246" y="15393"/>
                  </a:lnTo>
                  <a:lnTo>
                    <a:pt x="23872" y="15454"/>
                  </a:lnTo>
                  <a:lnTo>
                    <a:pt x="23508" y="15505"/>
                  </a:lnTo>
                  <a:lnTo>
                    <a:pt x="23144" y="15545"/>
                  </a:lnTo>
                  <a:lnTo>
                    <a:pt x="22790" y="15576"/>
                  </a:lnTo>
                  <a:lnTo>
                    <a:pt x="22435" y="15596"/>
                  </a:lnTo>
                  <a:lnTo>
                    <a:pt x="22081" y="15617"/>
                  </a:lnTo>
                  <a:lnTo>
                    <a:pt x="21738" y="15627"/>
                  </a:lnTo>
                  <a:lnTo>
                    <a:pt x="21060" y="15627"/>
                  </a:lnTo>
                  <a:lnTo>
                    <a:pt x="20726" y="15617"/>
                  </a:lnTo>
                  <a:lnTo>
                    <a:pt x="20402" y="15596"/>
                  </a:lnTo>
                  <a:lnTo>
                    <a:pt x="20079" y="15566"/>
                  </a:lnTo>
                  <a:lnTo>
                    <a:pt x="19755" y="15535"/>
                  </a:lnTo>
                  <a:lnTo>
                    <a:pt x="19441" y="15494"/>
                  </a:lnTo>
                  <a:lnTo>
                    <a:pt x="19128" y="15443"/>
                  </a:lnTo>
                  <a:lnTo>
                    <a:pt x="18824" y="15393"/>
                  </a:lnTo>
                  <a:lnTo>
                    <a:pt x="18521" y="15331"/>
                  </a:lnTo>
                  <a:lnTo>
                    <a:pt x="18217" y="15260"/>
                  </a:lnTo>
                  <a:lnTo>
                    <a:pt x="17924" y="15189"/>
                  </a:lnTo>
                  <a:lnTo>
                    <a:pt x="17631" y="15118"/>
                  </a:lnTo>
                  <a:lnTo>
                    <a:pt x="17348" y="15026"/>
                  </a:lnTo>
                  <a:lnTo>
                    <a:pt x="17064" y="14945"/>
                  </a:lnTo>
                  <a:lnTo>
                    <a:pt x="16781" y="14843"/>
                  </a:lnTo>
                  <a:lnTo>
                    <a:pt x="16508" y="14741"/>
                  </a:lnTo>
                  <a:lnTo>
                    <a:pt x="16235" y="14639"/>
                  </a:lnTo>
                  <a:lnTo>
                    <a:pt x="15972" y="14527"/>
                  </a:lnTo>
                  <a:lnTo>
                    <a:pt x="15446" y="14293"/>
                  </a:lnTo>
                  <a:lnTo>
                    <a:pt x="14940" y="14039"/>
                  </a:lnTo>
                  <a:lnTo>
                    <a:pt x="14445" y="13764"/>
                  </a:lnTo>
                  <a:lnTo>
                    <a:pt x="13969" y="13469"/>
                  </a:lnTo>
                  <a:lnTo>
                    <a:pt x="13504" y="13163"/>
                  </a:lnTo>
                  <a:lnTo>
                    <a:pt x="13059" y="12837"/>
                  </a:lnTo>
                  <a:lnTo>
                    <a:pt x="12624" y="12502"/>
                  </a:lnTo>
                  <a:lnTo>
                    <a:pt x="12199" y="12155"/>
                  </a:lnTo>
                  <a:lnTo>
                    <a:pt x="11794" y="11799"/>
                  </a:lnTo>
                  <a:lnTo>
                    <a:pt x="11400" y="11422"/>
                  </a:lnTo>
                  <a:lnTo>
                    <a:pt x="11026" y="11046"/>
                  </a:lnTo>
                  <a:lnTo>
                    <a:pt x="10661" y="10659"/>
                  </a:lnTo>
                  <a:lnTo>
                    <a:pt x="10307" y="10262"/>
                  </a:lnTo>
                  <a:lnTo>
                    <a:pt x="9964" y="9865"/>
                  </a:lnTo>
                  <a:lnTo>
                    <a:pt x="9640" y="9458"/>
                  </a:lnTo>
                  <a:lnTo>
                    <a:pt x="9326" y="9040"/>
                  </a:lnTo>
                  <a:lnTo>
                    <a:pt x="9033" y="8623"/>
                  </a:lnTo>
                  <a:lnTo>
                    <a:pt x="8740" y="8206"/>
                  </a:lnTo>
                  <a:lnTo>
                    <a:pt x="8466" y="7788"/>
                  </a:lnTo>
                  <a:lnTo>
                    <a:pt x="8204" y="7371"/>
                  </a:lnTo>
                  <a:lnTo>
                    <a:pt x="7951" y="6954"/>
                  </a:lnTo>
                  <a:lnTo>
                    <a:pt x="7718" y="6546"/>
                  </a:lnTo>
                  <a:lnTo>
                    <a:pt x="7485" y="6129"/>
                  </a:lnTo>
                  <a:lnTo>
                    <a:pt x="7273" y="5722"/>
                  </a:lnTo>
                  <a:lnTo>
                    <a:pt x="7060" y="5325"/>
                  </a:lnTo>
                  <a:lnTo>
                    <a:pt x="6868" y="4928"/>
                  </a:lnTo>
                  <a:lnTo>
                    <a:pt x="6686" y="4541"/>
                  </a:lnTo>
                  <a:lnTo>
                    <a:pt x="6352" y="3788"/>
                  </a:lnTo>
                  <a:lnTo>
                    <a:pt x="6059" y="3085"/>
                  </a:lnTo>
                  <a:lnTo>
                    <a:pt x="5806" y="2434"/>
                  </a:lnTo>
                  <a:lnTo>
                    <a:pt x="5594" y="1833"/>
                  </a:lnTo>
                  <a:lnTo>
                    <a:pt x="5412" y="1314"/>
                  </a:lnTo>
                  <a:lnTo>
                    <a:pt x="5270" y="856"/>
                  </a:lnTo>
                  <a:lnTo>
                    <a:pt x="5159" y="500"/>
                  </a:lnTo>
                  <a:lnTo>
                    <a:pt x="5088" y="225"/>
                  </a:lnTo>
                  <a:lnTo>
                    <a:pt x="5027" y="1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72"/>
            <p:cNvSpPr/>
            <p:nvPr/>
          </p:nvSpPr>
          <p:spPr>
            <a:xfrm rot="10800000">
              <a:off x="7068649" y="3319098"/>
              <a:ext cx="140664" cy="172636"/>
            </a:xfrm>
            <a:custGeom>
              <a:avLst/>
              <a:gdLst/>
              <a:ahLst/>
              <a:cxnLst/>
              <a:rect l="l" t="t" r="r" b="b"/>
              <a:pathLst>
                <a:path w="15113" h="18548" extrusionOk="0">
                  <a:moveTo>
                    <a:pt x="3035" y="0"/>
                  </a:moveTo>
                  <a:lnTo>
                    <a:pt x="2883" y="10"/>
                  </a:lnTo>
                  <a:lnTo>
                    <a:pt x="2731" y="31"/>
                  </a:lnTo>
                  <a:lnTo>
                    <a:pt x="2569" y="61"/>
                  </a:lnTo>
                  <a:lnTo>
                    <a:pt x="2408" y="102"/>
                  </a:lnTo>
                  <a:lnTo>
                    <a:pt x="2256" y="153"/>
                  </a:lnTo>
                  <a:lnTo>
                    <a:pt x="2114" y="204"/>
                  </a:lnTo>
                  <a:lnTo>
                    <a:pt x="1993" y="265"/>
                  </a:lnTo>
                  <a:lnTo>
                    <a:pt x="1871" y="326"/>
                  </a:lnTo>
                  <a:lnTo>
                    <a:pt x="1760" y="397"/>
                  </a:lnTo>
                  <a:lnTo>
                    <a:pt x="1659" y="479"/>
                  </a:lnTo>
                  <a:lnTo>
                    <a:pt x="1578" y="560"/>
                  </a:lnTo>
                  <a:lnTo>
                    <a:pt x="1497" y="642"/>
                  </a:lnTo>
                  <a:lnTo>
                    <a:pt x="1426" y="723"/>
                  </a:lnTo>
                  <a:lnTo>
                    <a:pt x="1356" y="804"/>
                  </a:lnTo>
                  <a:lnTo>
                    <a:pt x="1305" y="896"/>
                  </a:lnTo>
                  <a:lnTo>
                    <a:pt x="1204" y="1069"/>
                  </a:lnTo>
                  <a:lnTo>
                    <a:pt x="1133" y="1232"/>
                  </a:lnTo>
                  <a:lnTo>
                    <a:pt x="1082" y="1425"/>
                  </a:lnTo>
                  <a:lnTo>
                    <a:pt x="1042" y="1629"/>
                  </a:lnTo>
                  <a:lnTo>
                    <a:pt x="1022" y="1843"/>
                  </a:lnTo>
                  <a:lnTo>
                    <a:pt x="1012" y="2067"/>
                  </a:lnTo>
                  <a:lnTo>
                    <a:pt x="1022" y="2311"/>
                  </a:lnTo>
                  <a:lnTo>
                    <a:pt x="1042" y="2555"/>
                  </a:lnTo>
                  <a:lnTo>
                    <a:pt x="1082" y="2800"/>
                  </a:lnTo>
                  <a:lnTo>
                    <a:pt x="1143" y="3064"/>
                  </a:lnTo>
                  <a:lnTo>
                    <a:pt x="1204" y="3329"/>
                  </a:lnTo>
                  <a:lnTo>
                    <a:pt x="1285" y="3594"/>
                  </a:lnTo>
                  <a:lnTo>
                    <a:pt x="1376" y="3879"/>
                  </a:lnTo>
                  <a:lnTo>
                    <a:pt x="1477" y="4154"/>
                  </a:lnTo>
                  <a:lnTo>
                    <a:pt x="1588" y="4439"/>
                  </a:lnTo>
                  <a:lnTo>
                    <a:pt x="1710" y="4724"/>
                  </a:lnTo>
                  <a:lnTo>
                    <a:pt x="1841" y="5019"/>
                  </a:lnTo>
                  <a:lnTo>
                    <a:pt x="1973" y="5304"/>
                  </a:lnTo>
                  <a:lnTo>
                    <a:pt x="2266" y="5894"/>
                  </a:lnTo>
                  <a:lnTo>
                    <a:pt x="2580" y="6475"/>
                  </a:lnTo>
                  <a:lnTo>
                    <a:pt x="2903" y="7055"/>
                  </a:lnTo>
                  <a:lnTo>
                    <a:pt x="3247" y="7615"/>
                  </a:lnTo>
                  <a:lnTo>
                    <a:pt x="3591" y="8164"/>
                  </a:lnTo>
                  <a:lnTo>
                    <a:pt x="3925" y="8684"/>
                  </a:lnTo>
                  <a:lnTo>
                    <a:pt x="4259" y="9172"/>
                  </a:lnTo>
                  <a:lnTo>
                    <a:pt x="4572" y="9630"/>
                  </a:lnTo>
                  <a:lnTo>
                    <a:pt x="4572" y="9630"/>
                  </a:lnTo>
                  <a:lnTo>
                    <a:pt x="4279" y="9498"/>
                  </a:lnTo>
                  <a:lnTo>
                    <a:pt x="3986" y="9376"/>
                  </a:lnTo>
                  <a:lnTo>
                    <a:pt x="3682" y="9254"/>
                  </a:lnTo>
                  <a:lnTo>
                    <a:pt x="3368" y="9142"/>
                  </a:lnTo>
                  <a:lnTo>
                    <a:pt x="3065" y="9040"/>
                  </a:lnTo>
                  <a:lnTo>
                    <a:pt x="2762" y="8958"/>
                  </a:lnTo>
                  <a:lnTo>
                    <a:pt x="2458" y="8877"/>
                  </a:lnTo>
                  <a:lnTo>
                    <a:pt x="2165" y="8816"/>
                  </a:lnTo>
                  <a:lnTo>
                    <a:pt x="1882" y="8775"/>
                  </a:lnTo>
                  <a:lnTo>
                    <a:pt x="1608" y="8745"/>
                  </a:lnTo>
                  <a:lnTo>
                    <a:pt x="1356" y="8745"/>
                  </a:lnTo>
                  <a:lnTo>
                    <a:pt x="1224" y="8755"/>
                  </a:lnTo>
                  <a:lnTo>
                    <a:pt x="1103" y="8765"/>
                  </a:lnTo>
                  <a:lnTo>
                    <a:pt x="991" y="8785"/>
                  </a:lnTo>
                  <a:lnTo>
                    <a:pt x="880" y="8816"/>
                  </a:lnTo>
                  <a:lnTo>
                    <a:pt x="779" y="8846"/>
                  </a:lnTo>
                  <a:lnTo>
                    <a:pt x="678" y="8887"/>
                  </a:lnTo>
                  <a:lnTo>
                    <a:pt x="577" y="8928"/>
                  </a:lnTo>
                  <a:lnTo>
                    <a:pt x="496" y="8989"/>
                  </a:lnTo>
                  <a:lnTo>
                    <a:pt x="405" y="9050"/>
                  </a:lnTo>
                  <a:lnTo>
                    <a:pt x="334" y="9121"/>
                  </a:lnTo>
                  <a:lnTo>
                    <a:pt x="263" y="9193"/>
                  </a:lnTo>
                  <a:lnTo>
                    <a:pt x="202" y="9264"/>
                  </a:lnTo>
                  <a:lnTo>
                    <a:pt x="152" y="9345"/>
                  </a:lnTo>
                  <a:lnTo>
                    <a:pt x="111" y="9437"/>
                  </a:lnTo>
                  <a:lnTo>
                    <a:pt x="81" y="9518"/>
                  </a:lnTo>
                  <a:lnTo>
                    <a:pt x="51" y="9610"/>
                  </a:lnTo>
                  <a:lnTo>
                    <a:pt x="30" y="9702"/>
                  </a:lnTo>
                  <a:lnTo>
                    <a:pt x="10" y="9803"/>
                  </a:lnTo>
                  <a:lnTo>
                    <a:pt x="0" y="9895"/>
                  </a:lnTo>
                  <a:lnTo>
                    <a:pt x="0" y="9997"/>
                  </a:lnTo>
                  <a:lnTo>
                    <a:pt x="10" y="10211"/>
                  </a:lnTo>
                  <a:lnTo>
                    <a:pt x="30" y="10414"/>
                  </a:lnTo>
                  <a:lnTo>
                    <a:pt x="81" y="10638"/>
                  </a:lnTo>
                  <a:lnTo>
                    <a:pt x="142" y="10852"/>
                  </a:lnTo>
                  <a:lnTo>
                    <a:pt x="223" y="11076"/>
                  </a:lnTo>
                  <a:lnTo>
                    <a:pt x="314" y="11290"/>
                  </a:lnTo>
                  <a:lnTo>
                    <a:pt x="405" y="11514"/>
                  </a:lnTo>
                  <a:lnTo>
                    <a:pt x="506" y="11727"/>
                  </a:lnTo>
                  <a:lnTo>
                    <a:pt x="617" y="11931"/>
                  </a:lnTo>
                  <a:lnTo>
                    <a:pt x="830" y="12328"/>
                  </a:lnTo>
                  <a:lnTo>
                    <a:pt x="941" y="12501"/>
                  </a:lnTo>
                  <a:lnTo>
                    <a:pt x="1082" y="12694"/>
                  </a:lnTo>
                  <a:lnTo>
                    <a:pt x="1244" y="12888"/>
                  </a:lnTo>
                  <a:lnTo>
                    <a:pt x="1436" y="13091"/>
                  </a:lnTo>
                  <a:lnTo>
                    <a:pt x="1649" y="13305"/>
                  </a:lnTo>
                  <a:lnTo>
                    <a:pt x="1871" y="13519"/>
                  </a:lnTo>
                  <a:lnTo>
                    <a:pt x="2124" y="13753"/>
                  </a:lnTo>
                  <a:lnTo>
                    <a:pt x="2387" y="13987"/>
                  </a:lnTo>
                  <a:lnTo>
                    <a:pt x="2964" y="14455"/>
                  </a:lnTo>
                  <a:lnTo>
                    <a:pt x="3571" y="14944"/>
                  </a:lnTo>
                  <a:lnTo>
                    <a:pt x="4218" y="15433"/>
                  </a:lnTo>
                  <a:lnTo>
                    <a:pt x="4866" y="15911"/>
                  </a:lnTo>
                  <a:lnTo>
                    <a:pt x="5513" y="16369"/>
                  </a:lnTo>
                  <a:lnTo>
                    <a:pt x="6140" y="16807"/>
                  </a:lnTo>
                  <a:lnTo>
                    <a:pt x="7283" y="17581"/>
                  </a:lnTo>
                  <a:lnTo>
                    <a:pt x="8163" y="18151"/>
                  </a:lnTo>
                  <a:lnTo>
                    <a:pt x="8659" y="18476"/>
                  </a:lnTo>
                  <a:lnTo>
                    <a:pt x="8740" y="18517"/>
                  </a:lnTo>
                  <a:lnTo>
                    <a:pt x="8831" y="18538"/>
                  </a:lnTo>
                  <a:lnTo>
                    <a:pt x="8932" y="18548"/>
                  </a:lnTo>
                  <a:lnTo>
                    <a:pt x="9023" y="18538"/>
                  </a:lnTo>
                  <a:lnTo>
                    <a:pt x="9114" y="18507"/>
                  </a:lnTo>
                  <a:lnTo>
                    <a:pt x="9195" y="18456"/>
                  </a:lnTo>
                  <a:lnTo>
                    <a:pt x="9266" y="18395"/>
                  </a:lnTo>
                  <a:lnTo>
                    <a:pt x="9326" y="18324"/>
                  </a:lnTo>
                  <a:lnTo>
                    <a:pt x="9367" y="18232"/>
                  </a:lnTo>
                  <a:lnTo>
                    <a:pt x="9397" y="18141"/>
                  </a:lnTo>
                  <a:lnTo>
                    <a:pt x="9397" y="18039"/>
                  </a:lnTo>
                  <a:lnTo>
                    <a:pt x="9387" y="17947"/>
                  </a:lnTo>
                  <a:lnTo>
                    <a:pt x="9357" y="17855"/>
                  </a:lnTo>
                  <a:lnTo>
                    <a:pt x="9316" y="17774"/>
                  </a:lnTo>
                  <a:lnTo>
                    <a:pt x="9255" y="17703"/>
                  </a:lnTo>
                  <a:lnTo>
                    <a:pt x="9175" y="17642"/>
                  </a:lnTo>
                  <a:lnTo>
                    <a:pt x="8355" y="17112"/>
                  </a:lnTo>
                  <a:lnTo>
                    <a:pt x="7334" y="16430"/>
                  </a:lnTo>
                  <a:lnTo>
                    <a:pt x="6201" y="15646"/>
                  </a:lnTo>
                  <a:lnTo>
                    <a:pt x="5614" y="15229"/>
                  </a:lnTo>
                  <a:lnTo>
                    <a:pt x="5027" y="14812"/>
                  </a:lnTo>
                  <a:lnTo>
                    <a:pt x="4451" y="14384"/>
                  </a:lnTo>
                  <a:lnTo>
                    <a:pt x="3905" y="13957"/>
                  </a:lnTo>
                  <a:lnTo>
                    <a:pt x="3389" y="13549"/>
                  </a:lnTo>
                  <a:lnTo>
                    <a:pt x="2913" y="13152"/>
                  </a:lnTo>
                  <a:lnTo>
                    <a:pt x="2499" y="12776"/>
                  </a:lnTo>
                  <a:lnTo>
                    <a:pt x="2306" y="12603"/>
                  </a:lnTo>
                  <a:lnTo>
                    <a:pt x="2145" y="12430"/>
                  </a:lnTo>
                  <a:lnTo>
                    <a:pt x="1993" y="12267"/>
                  </a:lnTo>
                  <a:lnTo>
                    <a:pt x="1871" y="12114"/>
                  </a:lnTo>
                  <a:lnTo>
                    <a:pt x="1760" y="11972"/>
                  </a:lnTo>
                  <a:lnTo>
                    <a:pt x="1679" y="11849"/>
                  </a:lnTo>
                  <a:lnTo>
                    <a:pt x="1538" y="11605"/>
                  </a:lnTo>
                  <a:lnTo>
                    <a:pt x="1426" y="11371"/>
                  </a:lnTo>
                  <a:lnTo>
                    <a:pt x="1325" y="11167"/>
                  </a:lnTo>
                  <a:lnTo>
                    <a:pt x="1234" y="10974"/>
                  </a:lnTo>
                  <a:lnTo>
                    <a:pt x="1163" y="10791"/>
                  </a:lnTo>
                  <a:lnTo>
                    <a:pt x="1103" y="10638"/>
                  </a:lnTo>
                  <a:lnTo>
                    <a:pt x="1052" y="10485"/>
                  </a:lnTo>
                  <a:lnTo>
                    <a:pt x="1022" y="10363"/>
                  </a:lnTo>
                  <a:lnTo>
                    <a:pt x="991" y="10241"/>
                  </a:lnTo>
                  <a:lnTo>
                    <a:pt x="981" y="10139"/>
                  </a:lnTo>
                  <a:lnTo>
                    <a:pt x="971" y="10058"/>
                  </a:lnTo>
                  <a:lnTo>
                    <a:pt x="971" y="9987"/>
                  </a:lnTo>
                  <a:lnTo>
                    <a:pt x="981" y="9915"/>
                  </a:lnTo>
                  <a:lnTo>
                    <a:pt x="991" y="9875"/>
                  </a:lnTo>
                  <a:lnTo>
                    <a:pt x="1002" y="9834"/>
                  </a:lnTo>
                  <a:lnTo>
                    <a:pt x="1022" y="9803"/>
                  </a:lnTo>
                  <a:lnTo>
                    <a:pt x="1062" y="9773"/>
                  </a:lnTo>
                  <a:lnTo>
                    <a:pt x="1123" y="9742"/>
                  </a:lnTo>
                  <a:lnTo>
                    <a:pt x="1184" y="9722"/>
                  </a:lnTo>
                  <a:lnTo>
                    <a:pt x="1254" y="9712"/>
                  </a:lnTo>
                  <a:lnTo>
                    <a:pt x="1345" y="9702"/>
                  </a:lnTo>
                  <a:lnTo>
                    <a:pt x="1436" y="9702"/>
                  </a:lnTo>
                  <a:lnTo>
                    <a:pt x="1649" y="9712"/>
                  </a:lnTo>
                  <a:lnTo>
                    <a:pt x="1892" y="9752"/>
                  </a:lnTo>
                  <a:lnTo>
                    <a:pt x="2165" y="9813"/>
                  </a:lnTo>
                  <a:lnTo>
                    <a:pt x="2468" y="9885"/>
                  </a:lnTo>
                  <a:lnTo>
                    <a:pt x="2802" y="9987"/>
                  </a:lnTo>
                  <a:lnTo>
                    <a:pt x="3146" y="10109"/>
                  </a:lnTo>
                  <a:lnTo>
                    <a:pt x="3510" y="10251"/>
                  </a:lnTo>
                  <a:lnTo>
                    <a:pt x="3894" y="10404"/>
                  </a:lnTo>
                  <a:lnTo>
                    <a:pt x="4299" y="10577"/>
                  </a:lnTo>
                  <a:lnTo>
                    <a:pt x="4704" y="10770"/>
                  </a:lnTo>
                  <a:lnTo>
                    <a:pt x="5118" y="10974"/>
                  </a:lnTo>
                  <a:lnTo>
                    <a:pt x="5533" y="11188"/>
                  </a:lnTo>
                  <a:lnTo>
                    <a:pt x="5948" y="11422"/>
                  </a:lnTo>
                  <a:lnTo>
                    <a:pt x="6029" y="11452"/>
                  </a:lnTo>
                  <a:lnTo>
                    <a:pt x="6110" y="11473"/>
                  </a:lnTo>
                  <a:lnTo>
                    <a:pt x="6191" y="11483"/>
                  </a:lnTo>
                  <a:lnTo>
                    <a:pt x="6272" y="11473"/>
                  </a:lnTo>
                  <a:lnTo>
                    <a:pt x="6352" y="11452"/>
                  </a:lnTo>
                  <a:lnTo>
                    <a:pt x="6423" y="11422"/>
                  </a:lnTo>
                  <a:lnTo>
                    <a:pt x="6494" y="11371"/>
                  </a:lnTo>
                  <a:lnTo>
                    <a:pt x="6555" y="11310"/>
                  </a:lnTo>
                  <a:lnTo>
                    <a:pt x="6605" y="11239"/>
                  </a:lnTo>
                  <a:lnTo>
                    <a:pt x="6646" y="11167"/>
                  </a:lnTo>
                  <a:lnTo>
                    <a:pt x="6666" y="11086"/>
                  </a:lnTo>
                  <a:lnTo>
                    <a:pt x="6676" y="11005"/>
                  </a:lnTo>
                  <a:lnTo>
                    <a:pt x="6666" y="10923"/>
                  </a:lnTo>
                  <a:lnTo>
                    <a:pt x="6646" y="10842"/>
                  </a:lnTo>
                  <a:lnTo>
                    <a:pt x="6615" y="10760"/>
                  </a:lnTo>
                  <a:lnTo>
                    <a:pt x="6575" y="10689"/>
                  </a:lnTo>
                  <a:lnTo>
                    <a:pt x="6170" y="10170"/>
                  </a:lnTo>
                  <a:lnTo>
                    <a:pt x="5756" y="9610"/>
                  </a:lnTo>
                  <a:lnTo>
                    <a:pt x="5331" y="9009"/>
                  </a:lnTo>
                  <a:lnTo>
                    <a:pt x="4906" y="8388"/>
                  </a:lnTo>
                  <a:lnTo>
                    <a:pt x="4481" y="7737"/>
                  </a:lnTo>
                  <a:lnTo>
                    <a:pt x="4077" y="7085"/>
                  </a:lnTo>
                  <a:lnTo>
                    <a:pt x="3682" y="6424"/>
                  </a:lnTo>
                  <a:lnTo>
                    <a:pt x="3308" y="5772"/>
                  </a:lnTo>
                  <a:lnTo>
                    <a:pt x="2974" y="5121"/>
                  </a:lnTo>
                  <a:lnTo>
                    <a:pt x="2812" y="4805"/>
                  </a:lnTo>
                  <a:lnTo>
                    <a:pt x="2671" y="4489"/>
                  </a:lnTo>
                  <a:lnTo>
                    <a:pt x="2539" y="4194"/>
                  </a:lnTo>
                  <a:lnTo>
                    <a:pt x="2418" y="3889"/>
                  </a:lnTo>
                  <a:lnTo>
                    <a:pt x="2306" y="3604"/>
                  </a:lnTo>
                  <a:lnTo>
                    <a:pt x="2215" y="3329"/>
                  </a:lnTo>
                  <a:lnTo>
                    <a:pt x="2134" y="3064"/>
                  </a:lnTo>
                  <a:lnTo>
                    <a:pt x="2064" y="2800"/>
                  </a:lnTo>
                  <a:lnTo>
                    <a:pt x="2023" y="2566"/>
                  </a:lnTo>
                  <a:lnTo>
                    <a:pt x="1993" y="2331"/>
                  </a:lnTo>
                  <a:lnTo>
                    <a:pt x="1973" y="2118"/>
                  </a:lnTo>
                  <a:lnTo>
                    <a:pt x="1983" y="1914"/>
                  </a:lnTo>
                  <a:lnTo>
                    <a:pt x="2003" y="1731"/>
                  </a:lnTo>
                  <a:lnTo>
                    <a:pt x="2023" y="1649"/>
                  </a:lnTo>
                  <a:lnTo>
                    <a:pt x="2054" y="1568"/>
                  </a:lnTo>
                  <a:lnTo>
                    <a:pt x="2084" y="1497"/>
                  </a:lnTo>
                  <a:lnTo>
                    <a:pt x="2124" y="1415"/>
                  </a:lnTo>
                  <a:lnTo>
                    <a:pt x="2175" y="1344"/>
                  </a:lnTo>
                  <a:lnTo>
                    <a:pt x="2246" y="1263"/>
                  </a:lnTo>
                  <a:lnTo>
                    <a:pt x="2337" y="1191"/>
                  </a:lnTo>
                  <a:lnTo>
                    <a:pt x="2458" y="1120"/>
                  </a:lnTo>
                  <a:lnTo>
                    <a:pt x="2600" y="1069"/>
                  </a:lnTo>
                  <a:lnTo>
                    <a:pt x="2772" y="1018"/>
                  </a:lnTo>
                  <a:lnTo>
                    <a:pt x="2913" y="998"/>
                  </a:lnTo>
                  <a:lnTo>
                    <a:pt x="3045" y="977"/>
                  </a:lnTo>
                  <a:lnTo>
                    <a:pt x="3186" y="977"/>
                  </a:lnTo>
                  <a:lnTo>
                    <a:pt x="3328" y="988"/>
                  </a:lnTo>
                  <a:lnTo>
                    <a:pt x="3460" y="998"/>
                  </a:lnTo>
                  <a:lnTo>
                    <a:pt x="3601" y="1018"/>
                  </a:lnTo>
                  <a:lnTo>
                    <a:pt x="3733" y="1049"/>
                  </a:lnTo>
                  <a:lnTo>
                    <a:pt x="3874" y="1089"/>
                  </a:lnTo>
                  <a:lnTo>
                    <a:pt x="4006" y="1140"/>
                  </a:lnTo>
                  <a:lnTo>
                    <a:pt x="4137" y="1201"/>
                  </a:lnTo>
                  <a:lnTo>
                    <a:pt x="4279" y="1263"/>
                  </a:lnTo>
                  <a:lnTo>
                    <a:pt x="4410" y="1334"/>
                  </a:lnTo>
                  <a:lnTo>
                    <a:pt x="4542" y="1405"/>
                  </a:lnTo>
                  <a:lnTo>
                    <a:pt x="4673" y="1497"/>
                  </a:lnTo>
                  <a:lnTo>
                    <a:pt x="4936" y="1690"/>
                  </a:lnTo>
                  <a:lnTo>
                    <a:pt x="5199" y="1904"/>
                  </a:lnTo>
                  <a:lnTo>
                    <a:pt x="5452" y="2138"/>
                  </a:lnTo>
                  <a:lnTo>
                    <a:pt x="5705" y="2403"/>
                  </a:lnTo>
                  <a:lnTo>
                    <a:pt x="5948" y="2677"/>
                  </a:lnTo>
                  <a:lnTo>
                    <a:pt x="6191" y="2973"/>
                  </a:lnTo>
                  <a:lnTo>
                    <a:pt x="6423" y="3278"/>
                  </a:lnTo>
                  <a:lnTo>
                    <a:pt x="6656" y="3604"/>
                  </a:lnTo>
                  <a:lnTo>
                    <a:pt x="6889" y="3940"/>
                  </a:lnTo>
                  <a:lnTo>
                    <a:pt x="7101" y="4276"/>
                  </a:lnTo>
                  <a:lnTo>
                    <a:pt x="7313" y="4622"/>
                  </a:lnTo>
                  <a:lnTo>
                    <a:pt x="7526" y="4978"/>
                  </a:lnTo>
                  <a:lnTo>
                    <a:pt x="7718" y="5334"/>
                  </a:lnTo>
                  <a:lnTo>
                    <a:pt x="7910" y="5701"/>
                  </a:lnTo>
                  <a:lnTo>
                    <a:pt x="8092" y="6057"/>
                  </a:lnTo>
                  <a:lnTo>
                    <a:pt x="8436" y="6760"/>
                  </a:lnTo>
                  <a:lnTo>
                    <a:pt x="8740" y="7442"/>
                  </a:lnTo>
                  <a:lnTo>
                    <a:pt x="9003" y="8083"/>
                  </a:lnTo>
                  <a:lnTo>
                    <a:pt x="9235" y="8663"/>
                  </a:lnTo>
                  <a:lnTo>
                    <a:pt x="9417" y="9162"/>
                  </a:lnTo>
                  <a:lnTo>
                    <a:pt x="9448" y="9243"/>
                  </a:lnTo>
                  <a:lnTo>
                    <a:pt x="9498" y="9325"/>
                  </a:lnTo>
                  <a:lnTo>
                    <a:pt x="9559" y="9386"/>
                  </a:lnTo>
                  <a:lnTo>
                    <a:pt x="9630" y="9437"/>
                  </a:lnTo>
                  <a:lnTo>
                    <a:pt x="9701" y="9467"/>
                  </a:lnTo>
                  <a:lnTo>
                    <a:pt x="9781" y="9488"/>
                  </a:lnTo>
                  <a:lnTo>
                    <a:pt x="9872" y="9498"/>
                  </a:lnTo>
                  <a:lnTo>
                    <a:pt x="9953" y="9488"/>
                  </a:lnTo>
                  <a:lnTo>
                    <a:pt x="10044" y="9467"/>
                  </a:lnTo>
                  <a:lnTo>
                    <a:pt x="10115" y="9427"/>
                  </a:lnTo>
                  <a:lnTo>
                    <a:pt x="10186" y="9376"/>
                  </a:lnTo>
                  <a:lnTo>
                    <a:pt x="10247" y="9325"/>
                  </a:lnTo>
                  <a:lnTo>
                    <a:pt x="10297" y="9254"/>
                  </a:lnTo>
                  <a:lnTo>
                    <a:pt x="10328" y="9172"/>
                  </a:lnTo>
                  <a:lnTo>
                    <a:pt x="10358" y="9091"/>
                  </a:lnTo>
                  <a:lnTo>
                    <a:pt x="10358" y="8999"/>
                  </a:lnTo>
                  <a:lnTo>
                    <a:pt x="10358" y="8592"/>
                  </a:lnTo>
                  <a:lnTo>
                    <a:pt x="10368" y="8154"/>
                  </a:lnTo>
                  <a:lnTo>
                    <a:pt x="10388" y="7696"/>
                  </a:lnTo>
                  <a:lnTo>
                    <a:pt x="10419" y="7218"/>
                  </a:lnTo>
                  <a:lnTo>
                    <a:pt x="10459" y="6729"/>
                  </a:lnTo>
                  <a:lnTo>
                    <a:pt x="10510" y="6240"/>
                  </a:lnTo>
                  <a:lnTo>
                    <a:pt x="10581" y="5752"/>
                  </a:lnTo>
                  <a:lnTo>
                    <a:pt x="10651" y="5273"/>
                  </a:lnTo>
                  <a:lnTo>
                    <a:pt x="10742" y="4805"/>
                  </a:lnTo>
                  <a:lnTo>
                    <a:pt x="10844" y="4357"/>
                  </a:lnTo>
                  <a:lnTo>
                    <a:pt x="10955" y="3940"/>
                  </a:lnTo>
                  <a:lnTo>
                    <a:pt x="11016" y="3736"/>
                  </a:lnTo>
                  <a:lnTo>
                    <a:pt x="11086" y="3553"/>
                  </a:lnTo>
                  <a:lnTo>
                    <a:pt x="11157" y="3370"/>
                  </a:lnTo>
                  <a:lnTo>
                    <a:pt x="11228" y="3207"/>
                  </a:lnTo>
                  <a:lnTo>
                    <a:pt x="11309" y="3054"/>
                  </a:lnTo>
                  <a:lnTo>
                    <a:pt x="11390" y="2901"/>
                  </a:lnTo>
                  <a:lnTo>
                    <a:pt x="11471" y="2779"/>
                  </a:lnTo>
                  <a:lnTo>
                    <a:pt x="11562" y="2657"/>
                  </a:lnTo>
                  <a:lnTo>
                    <a:pt x="11653" y="2555"/>
                  </a:lnTo>
                  <a:lnTo>
                    <a:pt x="11754" y="2474"/>
                  </a:lnTo>
                  <a:lnTo>
                    <a:pt x="11825" y="2423"/>
                  </a:lnTo>
                  <a:lnTo>
                    <a:pt x="11896" y="2372"/>
                  </a:lnTo>
                  <a:lnTo>
                    <a:pt x="11966" y="2342"/>
                  </a:lnTo>
                  <a:lnTo>
                    <a:pt x="12047" y="2321"/>
                  </a:lnTo>
                  <a:lnTo>
                    <a:pt x="12128" y="2311"/>
                  </a:lnTo>
                  <a:lnTo>
                    <a:pt x="12209" y="2311"/>
                  </a:lnTo>
                  <a:lnTo>
                    <a:pt x="12290" y="2321"/>
                  </a:lnTo>
                  <a:lnTo>
                    <a:pt x="12381" y="2342"/>
                  </a:lnTo>
                  <a:lnTo>
                    <a:pt x="12442" y="2362"/>
                  </a:lnTo>
                  <a:lnTo>
                    <a:pt x="12513" y="2403"/>
                  </a:lnTo>
                  <a:lnTo>
                    <a:pt x="12614" y="2474"/>
                  </a:lnTo>
                  <a:lnTo>
                    <a:pt x="12725" y="2586"/>
                  </a:lnTo>
                  <a:lnTo>
                    <a:pt x="12796" y="2667"/>
                  </a:lnTo>
                  <a:lnTo>
                    <a:pt x="12856" y="2759"/>
                  </a:lnTo>
                  <a:lnTo>
                    <a:pt x="12927" y="2861"/>
                  </a:lnTo>
                  <a:lnTo>
                    <a:pt x="12998" y="2983"/>
                  </a:lnTo>
                  <a:lnTo>
                    <a:pt x="13079" y="3125"/>
                  </a:lnTo>
                  <a:lnTo>
                    <a:pt x="13150" y="3278"/>
                  </a:lnTo>
                  <a:lnTo>
                    <a:pt x="13231" y="3461"/>
                  </a:lnTo>
                  <a:lnTo>
                    <a:pt x="13312" y="3655"/>
                  </a:lnTo>
                  <a:lnTo>
                    <a:pt x="13403" y="3919"/>
                  </a:lnTo>
                  <a:lnTo>
                    <a:pt x="13484" y="4194"/>
                  </a:lnTo>
                  <a:lnTo>
                    <a:pt x="13575" y="4489"/>
                  </a:lnTo>
                  <a:lnTo>
                    <a:pt x="13645" y="4795"/>
                  </a:lnTo>
                  <a:lnTo>
                    <a:pt x="13726" y="5110"/>
                  </a:lnTo>
                  <a:lnTo>
                    <a:pt x="13787" y="5446"/>
                  </a:lnTo>
                  <a:lnTo>
                    <a:pt x="13848" y="5782"/>
                  </a:lnTo>
                  <a:lnTo>
                    <a:pt x="13908" y="6128"/>
                  </a:lnTo>
                  <a:lnTo>
                    <a:pt x="13959" y="6485"/>
                  </a:lnTo>
                  <a:lnTo>
                    <a:pt x="13999" y="6851"/>
                  </a:lnTo>
                  <a:lnTo>
                    <a:pt x="14040" y="7218"/>
                  </a:lnTo>
                  <a:lnTo>
                    <a:pt x="14070" y="7584"/>
                  </a:lnTo>
                  <a:lnTo>
                    <a:pt x="14101" y="7961"/>
                  </a:lnTo>
                  <a:lnTo>
                    <a:pt x="14121" y="8337"/>
                  </a:lnTo>
                  <a:lnTo>
                    <a:pt x="14131" y="8704"/>
                  </a:lnTo>
                  <a:lnTo>
                    <a:pt x="14141" y="9081"/>
                  </a:lnTo>
                  <a:lnTo>
                    <a:pt x="14141" y="9447"/>
                  </a:lnTo>
                  <a:lnTo>
                    <a:pt x="14141" y="9813"/>
                  </a:lnTo>
                  <a:lnTo>
                    <a:pt x="14131" y="10180"/>
                  </a:lnTo>
                  <a:lnTo>
                    <a:pt x="14111" y="10526"/>
                  </a:lnTo>
                  <a:lnTo>
                    <a:pt x="14080" y="10872"/>
                  </a:lnTo>
                  <a:lnTo>
                    <a:pt x="14050" y="11208"/>
                  </a:lnTo>
                  <a:lnTo>
                    <a:pt x="14010" y="11534"/>
                  </a:lnTo>
                  <a:lnTo>
                    <a:pt x="13969" y="11849"/>
                  </a:lnTo>
                  <a:lnTo>
                    <a:pt x="13908" y="12155"/>
                  </a:lnTo>
                  <a:lnTo>
                    <a:pt x="13848" y="12440"/>
                  </a:lnTo>
                  <a:lnTo>
                    <a:pt x="13777" y="12715"/>
                  </a:lnTo>
                  <a:lnTo>
                    <a:pt x="13706" y="12969"/>
                  </a:lnTo>
                  <a:lnTo>
                    <a:pt x="13625" y="13203"/>
                  </a:lnTo>
                  <a:lnTo>
                    <a:pt x="13534" y="13427"/>
                  </a:lnTo>
                  <a:lnTo>
                    <a:pt x="13433" y="13621"/>
                  </a:lnTo>
                  <a:lnTo>
                    <a:pt x="13322" y="13804"/>
                  </a:lnTo>
                  <a:lnTo>
                    <a:pt x="13281" y="13885"/>
                  </a:lnTo>
                  <a:lnTo>
                    <a:pt x="13251" y="13977"/>
                  </a:lnTo>
                  <a:lnTo>
                    <a:pt x="13241" y="14069"/>
                  </a:lnTo>
                  <a:lnTo>
                    <a:pt x="13251" y="14170"/>
                  </a:lnTo>
                  <a:lnTo>
                    <a:pt x="13271" y="14252"/>
                  </a:lnTo>
                  <a:lnTo>
                    <a:pt x="13322" y="14343"/>
                  </a:lnTo>
                  <a:lnTo>
                    <a:pt x="13372" y="14415"/>
                  </a:lnTo>
                  <a:lnTo>
                    <a:pt x="13453" y="14476"/>
                  </a:lnTo>
                  <a:lnTo>
                    <a:pt x="13534" y="14527"/>
                  </a:lnTo>
                  <a:lnTo>
                    <a:pt x="13625" y="14557"/>
                  </a:lnTo>
                  <a:lnTo>
                    <a:pt x="13726" y="14567"/>
                  </a:lnTo>
                  <a:lnTo>
                    <a:pt x="13817" y="14557"/>
                  </a:lnTo>
                  <a:lnTo>
                    <a:pt x="13908" y="14527"/>
                  </a:lnTo>
                  <a:lnTo>
                    <a:pt x="13989" y="14486"/>
                  </a:lnTo>
                  <a:lnTo>
                    <a:pt x="14060" y="14425"/>
                  </a:lnTo>
                  <a:lnTo>
                    <a:pt x="14131" y="14354"/>
                  </a:lnTo>
                  <a:lnTo>
                    <a:pt x="14252" y="14150"/>
                  </a:lnTo>
                  <a:lnTo>
                    <a:pt x="14374" y="13926"/>
                  </a:lnTo>
                  <a:lnTo>
                    <a:pt x="14475" y="13672"/>
                  </a:lnTo>
                  <a:lnTo>
                    <a:pt x="14576" y="13407"/>
                  </a:lnTo>
                  <a:lnTo>
                    <a:pt x="14667" y="13122"/>
                  </a:lnTo>
                  <a:lnTo>
                    <a:pt x="14748" y="12827"/>
                  </a:lnTo>
                  <a:lnTo>
                    <a:pt x="14819" y="12511"/>
                  </a:lnTo>
                  <a:lnTo>
                    <a:pt x="14890" y="12185"/>
                  </a:lnTo>
                  <a:lnTo>
                    <a:pt x="14940" y="11839"/>
                  </a:lnTo>
                  <a:lnTo>
                    <a:pt x="14991" y="11483"/>
                  </a:lnTo>
                  <a:lnTo>
                    <a:pt x="15031" y="11116"/>
                  </a:lnTo>
                  <a:lnTo>
                    <a:pt x="15062" y="10740"/>
                  </a:lnTo>
                  <a:lnTo>
                    <a:pt x="15092" y="10363"/>
                  </a:lnTo>
                  <a:lnTo>
                    <a:pt x="15102" y="9976"/>
                  </a:lnTo>
                  <a:lnTo>
                    <a:pt x="15112" y="9579"/>
                  </a:lnTo>
                  <a:lnTo>
                    <a:pt x="15112" y="9182"/>
                  </a:lnTo>
                  <a:lnTo>
                    <a:pt x="15112" y="8785"/>
                  </a:lnTo>
                  <a:lnTo>
                    <a:pt x="15102" y="8378"/>
                  </a:lnTo>
                  <a:lnTo>
                    <a:pt x="15082" y="7971"/>
                  </a:lnTo>
                  <a:lnTo>
                    <a:pt x="15051" y="7574"/>
                  </a:lnTo>
                  <a:lnTo>
                    <a:pt x="15021" y="7177"/>
                  </a:lnTo>
                  <a:lnTo>
                    <a:pt x="14981" y="6780"/>
                  </a:lnTo>
                  <a:lnTo>
                    <a:pt x="14930" y="6393"/>
                  </a:lnTo>
                  <a:lnTo>
                    <a:pt x="14879" y="6006"/>
                  </a:lnTo>
                  <a:lnTo>
                    <a:pt x="14819" y="5630"/>
                  </a:lnTo>
                  <a:lnTo>
                    <a:pt x="14748" y="5263"/>
                  </a:lnTo>
                  <a:lnTo>
                    <a:pt x="14677" y="4907"/>
                  </a:lnTo>
                  <a:lnTo>
                    <a:pt x="14596" y="4561"/>
                  </a:lnTo>
                  <a:lnTo>
                    <a:pt x="14505" y="4225"/>
                  </a:lnTo>
                  <a:lnTo>
                    <a:pt x="14414" y="3899"/>
                  </a:lnTo>
                  <a:lnTo>
                    <a:pt x="14323" y="3594"/>
                  </a:lnTo>
                  <a:lnTo>
                    <a:pt x="14212" y="3309"/>
                  </a:lnTo>
                  <a:lnTo>
                    <a:pt x="14131" y="3105"/>
                  </a:lnTo>
                  <a:lnTo>
                    <a:pt x="14050" y="2912"/>
                  </a:lnTo>
                  <a:lnTo>
                    <a:pt x="13969" y="2728"/>
                  </a:lnTo>
                  <a:lnTo>
                    <a:pt x="13878" y="2566"/>
                  </a:lnTo>
                  <a:lnTo>
                    <a:pt x="13787" y="2403"/>
                  </a:lnTo>
                  <a:lnTo>
                    <a:pt x="13696" y="2250"/>
                  </a:lnTo>
                  <a:lnTo>
                    <a:pt x="13595" y="2118"/>
                  </a:lnTo>
                  <a:lnTo>
                    <a:pt x="13494" y="1995"/>
                  </a:lnTo>
                  <a:lnTo>
                    <a:pt x="13393" y="1873"/>
                  </a:lnTo>
                  <a:lnTo>
                    <a:pt x="13291" y="1771"/>
                  </a:lnTo>
                  <a:lnTo>
                    <a:pt x="13190" y="1680"/>
                  </a:lnTo>
                  <a:lnTo>
                    <a:pt x="13079" y="1598"/>
                  </a:lnTo>
                  <a:lnTo>
                    <a:pt x="12968" y="1527"/>
                  </a:lnTo>
                  <a:lnTo>
                    <a:pt x="12856" y="1466"/>
                  </a:lnTo>
                  <a:lnTo>
                    <a:pt x="12735" y="1425"/>
                  </a:lnTo>
                  <a:lnTo>
                    <a:pt x="12624" y="1385"/>
                  </a:lnTo>
                  <a:lnTo>
                    <a:pt x="12422" y="1354"/>
                  </a:lnTo>
                  <a:lnTo>
                    <a:pt x="12219" y="1334"/>
                  </a:lnTo>
                  <a:lnTo>
                    <a:pt x="12027" y="1344"/>
                  </a:lnTo>
                  <a:lnTo>
                    <a:pt x="11845" y="1364"/>
                  </a:lnTo>
                  <a:lnTo>
                    <a:pt x="11653" y="1415"/>
                  </a:lnTo>
                  <a:lnTo>
                    <a:pt x="11481" y="1486"/>
                  </a:lnTo>
                  <a:lnTo>
                    <a:pt x="11309" y="1588"/>
                  </a:lnTo>
                  <a:lnTo>
                    <a:pt x="11147" y="1700"/>
                  </a:lnTo>
                  <a:lnTo>
                    <a:pt x="11046" y="1792"/>
                  </a:lnTo>
                  <a:lnTo>
                    <a:pt x="10945" y="1883"/>
                  </a:lnTo>
                  <a:lnTo>
                    <a:pt x="10854" y="1985"/>
                  </a:lnTo>
                  <a:lnTo>
                    <a:pt x="10773" y="2087"/>
                  </a:lnTo>
                  <a:lnTo>
                    <a:pt x="10682" y="2209"/>
                  </a:lnTo>
                  <a:lnTo>
                    <a:pt x="10601" y="2331"/>
                  </a:lnTo>
                  <a:lnTo>
                    <a:pt x="10449" y="2596"/>
                  </a:lnTo>
                  <a:lnTo>
                    <a:pt x="10307" y="2881"/>
                  </a:lnTo>
                  <a:lnTo>
                    <a:pt x="10186" y="3197"/>
                  </a:lnTo>
                  <a:lnTo>
                    <a:pt x="10065" y="3512"/>
                  </a:lnTo>
                  <a:lnTo>
                    <a:pt x="9964" y="3858"/>
                  </a:lnTo>
                  <a:lnTo>
                    <a:pt x="9872" y="4204"/>
                  </a:lnTo>
                  <a:lnTo>
                    <a:pt x="9792" y="4561"/>
                  </a:lnTo>
                  <a:lnTo>
                    <a:pt x="9721" y="4927"/>
                  </a:lnTo>
                  <a:lnTo>
                    <a:pt x="9660" y="5294"/>
                  </a:lnTo>
                  <a:lnTo>
                    <a:pt x="9599" y="5660"/>
                  </a:lnTo>
                  <a:lnTo>
                    <a:pt x="9549" y="6016"/>
                  </a:lnTo>
                  <a:lnTo>
                    <a:pt x="9478" y="6719"/>
                  </a:lnTo>
                  <a:lnTo>
                    <a:pt x="9245" y="6210"/>
                  </a:lnTo>
                  <a:lnTo>
                    <a:pt x="8992" y="5681"/>
                  </a:lnTo>
                  <a:lnTo>
                    <a:pt x="8709" y="5131"/>
                  </a:lnTo>
                  <a:lnTo>
                    <a:pt x="8406" y="4561"/>
                  </a:lnTo>
                  <a:lnTo>
                    <a:pt x="8072" y="4001"/>
                  </a:lnTo>
                  <a:lnTo>
                    <a:pt x="7900" y="3716"/>
                  </a:lnTo>
                  <a:lnTo>
                    <a:pt x="7718" y="3441"/>
                  </a:lnTo>
                  <a:lnTo>
                    <a:pt x="7536" y="3166"/>
                  </a:lnTo>
                  <a:lnTo>
                    <a:pt x="7344" y="2891"/>
                  </a:lnTo>
                  <a:lnTo>
                    <a:pt x="7152" y="2637"/>
                  </a:lnTo>
                  <a:lnTo>
                    <a:pt x="6959" y="2372"/>
                  </a:lnTo>
                  <a:lnTo>
                    <a:pt x="6757" y="2128"/>
                  </a:lnTo>
                  <a:lnTo>
                    <a:pt x="6545" y="1883"/>
                  </a:lnTo>
                  <a:lnTo>
                    <a:pt x="6332" y="1649"/>
                  </a:lnTo>
                  <a:lnTo>
                    <a:pt x="6110" y="1436"/>
                  </a:lnTo>
                  <a:lnTo>
                    <a:pt x="5887" y="1222"/>
                  </a:lnTo>
                  <a:lnTo>
                    <a:pt x="5665" y="1028"/>
                  </a:lnTo>
                  <a:lnTo>
                    <a:pt x="5432" y="845"/>
                  </a:lnTo>
                  <a:lnTo>
                    <a:pt x="5199" y="682"/>
                  </a:lnTo>
                  <a:lnTo>
                    <a:pt x="4957" y="530"/>
                  </a:lnTo>
                  <a:lnTo>
                    <a:pt x="4714" y="397"/>
                  </a:lnTo>
                  <a:lnTo>
                    <a:pt x="4471" y="275"/>
                  </a:lnTo>
                  <a:lnTo>
                    <a:pt x="4218" y="173"/>
                  </a:lnTo>
                  <a:lnTo>
                    <a:pt x="3965" y="102"/>
                  </a:lnTo>
                  <a:lnTo>
                    <a:pt x="3712" y="41"/>
                  </a:lnTo>
                  <a:lnTo>
                    <a:pt x="3449" y="10"/>
                  </a:lnTo>
                  <a:lnTo>
                    <a:pt x="31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72"/>
            <p:cNvSpPr/>
            <p:nvPr/>
          </p:nvSpPr>
          <p:spPr>
            <a:xfrm rot="10800000">
              <a:off x="5945113" y="1971874"/>
              <a:ext cx="61299" cy="50893"/>
            </a:xfrm>
            <a:custGeom>
              <a:avLst/>
              <a:gdLst/>
              <a:ahLst/>
              <a:cxnLst/>
              <a:rect l="l" t="t" r="r" b="b"/>
              <a:pathLst>
                <a:path w="6586" h="5468" extrusionOk="0">
                  <a:moveTo>
                    <a:pt x="3379" y="1"/>
                  </a:moveTo>
                  <a:lnTo>
                    <a:pt x="3116" y="11"/>
                  </a:lnTo>
                  <a:lnTo>
                    <a:pt x="2843" y="42"/>
                  </a:lnTo>
                  <a:lnTo>
                    <a:pt x="2580" y="93"/>
                  </a:lnTo>
                  <a:lnTo>
                    <a:pt x="2327" y="143"/>
                  </a:lnTo>
                  <a:lnTo>
                    <a:pt x="2085" y="225"/>
                  </a:lnTo>
                  <a:lnTo>
                    <a:pt x="1852" y="306"/>
                  </a:lnTo>
                  <a:lnTo>
                    <a:pt x="1640" y="398"/>
                  </a:lnTo>
                  <a:lnTo>
                    <a:pt x="1437" y="510"/>
                  </a:lnTo>
                  <a:lnTo>
                    <a:pt x="1245" y="632"/>
                  </a:lnTo>
                  <a:lnTo>
                    <a:pt x="1073" y="754"/>
                  </a:lnTo>
                  <a:lnTo>
                    <a:pt x="911" y="897"/>
                  </a:lnTo>
                  <a:lnTo>
                    <a:pt x="760" y="1039"/>
                  </a:lnTo>
                  <a:lnTo>
                    <a:pt x="618" y="1192"/>
                  </a:lnTo>
                  <a:lnTo>
                    <a:pt x="497" y="1355"/>
                  </a:lnTo>
                  <a:lnTo>
                    <a:pt x="385" y="1518"/>
                  </a:lnTo>
                  <a:lnTo>
                    <a:pt x="294" y="1691"/>
                  </a:lnTo>
                  <a:lnTo>
                    <a:pt x="203" y="1864"/>
                  </a:lnTo>
                  <a:lnTo>
                    <a:pt x="143" y="2047"/>
                  </a:lnTo>
                  <a:lnTo>
                    <a:pt x="82" y="2230"/>
                  </a:lnTo>
                  <a:lnTo>
                    <a:pt x="41" y="2414"/>
                  </a:lnTo>
                  <a:lnTo>
                    <a:pt x="11" y="2607"/>
                  </a:lnTo>
                  <a:lnTo>
                    <a:pt x="1" y="2790"/>
                  </a:lnTo>
                  <a:lnTo>
                    <a:pt x="1" y="2984"/>
                  </a:lnTo>
                  <a:lnTo>
                    <a:pt x="11" y="3177"/>
                  </a:lnTo>
                  <a:lnTo>
                    <a:pt x="41" y="3370"/>
                  </a:lnTo>
                  <a:lnTo>
                    <a:pt x="82" y="3554"/>
                  </a:lnTo>
                  <a:lnTo>
                    <a:pt x="143" y="3737"/>
                  </a:lnTo>
                  <a:lnTo>
                    <a:pt x="213" y="3920"/>
                  </a:lnTo>
                  <a:lnTo>
                    <a:pt x="294" y="4103"/>
                  </a:lnTo>
                  <a:lnTo>
                    <a:pt x="395" y="4276"/>
                  </a:lnTo>
                  <a:lnTo>
                    <a:pt x="517" y="4449"/>
                  </a:lnTo>
                  <a:lnTo>
                    <a:pt x="648" y="4612"/>
                  </a:lnTo>
                  <a:lnTo>
                    <a:pt x="790" y="4775"/>
                  </a:lnTo>
                  <a:lnTo>
                    <a:pt x="952" y="4928"/>
                  </a:lnTo>
                  <a:lnTo>
                    <a:pt x="1124" y="5060"/>
                  </a:lnTo>
                  <a:lnTo>
                    <a:pt x="1296" y="5172"/>
                  </a:lnTo>
                  <a:lnTo>
                    <a:pt x="1488" y="5264"/>
                  </a:lnTo>
                  <a:lnTo>
                    <a:pt x="1680" y="5345"/>
                  </a:lnTo>
                  <a:lnTo>
                    <a:pt x="1872" y="5396"/>
                  </a:lnTo>
                  <a:lnTo>
                    <a:pt x="2064" y="5437"/>
                  </a:lnTo>
                  <a:lnTo>
                    <a:pt x="2267" y="5457"/>
                  </a:lnTo>
                  <a:lnTo>
                    <a:pt x="2479" y="5467"/>
                  </a:lnTo>
                  <a:lnTo>
                    <a:pt x="2681" y="5457"/>
                  </a:lnTo>
                  <a:lnTo>
                    <a:pt x="2884" y="5437"/>
                  </a:lnTo>
                  <a:lnTo>
                    <a:pt x="3096" y="5406"/>
                  </a:lnTo>
                  <a:lnTo>
                    <a:pt x="3298" y="5366"/>
                  </a:lnTo>
                  <a:lnTo>
                    <a:pt x="3501" y="5315"/>
                  </a:lnTo>
                  <a:lnTo>
                    <a:pt x="3703" y="5254"/>
                  </a:lnTo>
                  <a:lnTo>
                    <a:pt x="3895" y="5193"/>
                  </a:lnTo>
                  <a:lnTo>
                    <a:pt x="4087" y="5121"/>
                  </a:lnTo>
                  <a:lnTo>
                    <a:pt x="4452" y="4969"/>
                  </a:lnTo>
                  <a:lnTo>
                    <a:pt x="4796" y="4796"/>
                  </a:lnTo>
                  <a:lnTo>
                    <a:pt x="5099" y="4633"/>
                  </a:lnTo>
                  <a:lnTo>
                    <a:pt x="5362" y="4480"/>
                  </a:lnTo>
                  <a:lnTo>
                    <a:pt x="5585" y="4348"/>
                  </a:lnTo>
                  <a:lnTo>
                    <a:pt x="5746" y="4236"/>
                  </a:lnTo>
                  <a:lnTo>
                    <a:pt x="5888" y="4134"/>
                  </a:lnTo>
                  <a:lnTo>
                    <a:pt x="6050" y="3951"/>
                  </a:lnTo>
                  <a:lnTo>
                    <a:pt x="6181" y="3767"/>
                  </a:lnTo>
                  <a:lnTo>
                    <a:pt x="6303" y="3584"/>
                  </a:lnTo>
                  <a:lnTo>
                    <a:pt x="6394" y="3391"/>
                  </a:lnTo>
                  <a:lnTo>
                    <a:pt x="6475" y="3208"/>
                  </a:lnTo>
                  <a:lnTo>
                    <a:pt x="6525" y="3014"/>
                  </a:lnTo>
                  <a:lnTo>
                    <a:pt x="6566" y="2821"/>
                  </a:lnTo>
                  <a:lnTo>
                    <a:pt x="6586" y="2637"/>
                  </a:lnTo>
                  <a:lnTo>
                    <a:pt x="6586" y="2444"/>
                  </a:lnTo>
                  <a:lnTo>
                    <a:pt x="6566" y="2261"/>
                  </a:lnTo>
                  <a:lnTo>
                    <a:pt x="6535" y="2078"/>
                  </a:lnTo>
                  <a:lnTo>
                    <a:pt x="6485" y="1894"/>
                  </a:lnTo>
                  <a:lnTo>
                    <a:pt x="6424" y="1721"/>
                  </a:lnTo>
                  <a:lnTo>
                    <a:pt x="6343" y="1548"/>
                  </a:lnTo>
                  <a:lnTo>
                    <a:pt x="6242" y="1385"/>
                  </a:lnTo>
                  <a:lnTo>
                    <a:pt x="6131" y="1223"/>
                  </a:lnTo>
                  <a:lnTo>
                    <a:pt x="6009" y="1070"/>
                  </a:lnTo>
                  <a:lnTo>
                    <a:pt x="5878" y="927"/>
                  </a:lnTo>
                  <a:lnTo>
                    <a:pt x="5726" y="785"/>
                  </a:lnTo>
                  <a:lnTo>
                    <a:pt x="5564" y="663"/>
                  </a:lnTo>
                  <a:lnTo>
                    <a:pt x="5382" y="540"/>
                  </a:lnTo>
                  <a:lnTo>
                    <a:pt x="5200" y="428"/>
                  </a:lnTo>
                  <a:lnTo>
                    <a:pt x="5008" y="337"/>
                  </a:lnTo>
                  <a:lnTo>
                    <a:pt x="4796" y="245"/>
                  </a:lnTo>
                  <a:lnTo>
                    <a:pt x="4583" y="174"/>
                  </a:lnTo>
                  <a:lnTo>
                    <a:pt x="4361" y="113"/>
                  </a:lnTo>
                  <a:lnTo>
                    <a:pt x="4128" y="62"/>
                  </a:lnTo>
                  <a:lnTo>
                    <a:pt x="3885" y="31"/>
                  </a:lnTo>
                  <a:lnTo>
                    <a:pt x="3632" y="11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2"/>
            <p:cNvSpPr/>
            <p:nvPr/>
          </p:nvSpPr>
          <p:spPr>
            <a:xfrm rot="10800000">
              <a:off x="6668343" y="3323640"/>
              <a:ext cx="61299" cy="50893"/>
            </a:xfrm>
            <a:custGeom>
              <a:avLst/>
              <a:gdLst/>
              <a:ahLst/>
              <a:cxnLst/>
              <a:rect l="l" t="t" r="r" b="b"/>
              <a:pathLst>
                <a:path w="6586" h="5468" extrusionOk="0">
                  <a:moveTo>
                    <a:pt x="3379" y="1"/>
                  </a:moveTo>
                  <a:lnTo>
                    <a:pt x="3116" y="21"/>
                  </a:lnTo>
                  <a:lnTo>
                    <a:pt x="2853" y="41"/>
                  </a:lnTo>
                  <a:lnTo>
                    <a:pt x="2580" y="92"/>
                  </a:lnTo>
                  <a:lnTo>
                    <a:pt x="2327" y="153"/>
                  </a:lnTo>
                  <a:lnTo>
                    <a:pt x="2094" y="225"/>
                  </a:lnTo>
                  <a:lnTo>
                    <a:pt x="1862" y="306"/>
                  </a:lnTo>
                  <a:lnTo>
                    <a:pt x="1649" y="398"/>
                  </a:lnTo>
                  <a:lnTo>
                    <a:pt x="1447" y="510"/>
                  </a:lnTo>
                  <a:lnTo>
                    <a:pt x="1255" y="632"/>
                  </a:lnTo>
                  <a:lnTo>
                    <a:pt x="1073" y="754"/>
                  </a:lnTo>
                  <a:lnTo>
                    <a:pt x="911" y="896"/>
                  </a:lnTo>
                  <a:lnTo>
                    <a:pt x="759" y="1039"/>
                  </a:lnTo>
                  <a:lnTo>
                    <a:pt x="628" y="1192"/>
                  </a:lnTo>
                  <a:lnTo>
                    <a:pt x="506" y="1354"/>
                  </a:lnTo>
                  <a:lnTo>
                    <a:pt x="395" y="1517"/>
                  </a:lnTo>
                  <a:lnTo>
                    <a:pt x="294" y="1690"/>
                  </a:lnTo>
                  <a:lnTo>
                    <a:pt x="213" y="1863"/>
                  </a:lnTo>
                  <a:lnTo>
                    <a:pt x="142" y="2047"/>
                  </a:lnTo>
                  <a:lnTo>
                    <a:pt x="82" y="2230"/>
                  </a:lnTo>
                  <a:lnTo>
                    <a:pt x="41" y="2413"/>
                  </a:lnTo>
                  <a:lnTo>
                    <a:pt x="21" y="2607"/>
                  </a:lnTo>
                  <a:lnTo>
                    <a:pt x="1" y="2800"/>
                  </a:lnTo>
                  <a:lnTo>
                    <a:pt x="1" y="2983"/>
                  </a:lnTo>
                  <a:lnTo>
                    <a:pt x="21" y="3177"/>
                  </a:lnTo>
                  <a:lnTo>
                    <a:pt x="41" y="3370"/>
                  </a:lnTo>
                  <a:lnTo>
                    <a:pt x="92" y="3553"/>
                  </a:lnTo>
                  <a:lnTo>
                    <a:pt x="142" y="3747"/>
                  </a:lnTo>
                  <a:lnTo>
                    <a:pt x="213" y="3930"/>
                  </a:lnTo>
                  <a:lnTo>
                    <a:pt x="304" y="4103"/>
                  </a:lnTo>
                  <a:lnTo>
                    <a:pt x="405" y="4276"/>
                  </a:lnTo>
                  <a:lnTo>
                    <a:pt x="517" y="4449"/>
                  </a:lnTo>
                  <a:lnTo>
                    <a:pt x="648" y="4612"/>
                  </a:lnTo>
                  <a:lnTo>
                    <a:pt x="790" y="4775"/>
                  </a:lnTo>
                  <a:lnTo>
                    <a:pt x="951" y="4928"/>
                  </a:lnTo>
                  <a:lnTo>
                    <a:pt x="1123" y="5060"/>
                  </a:lnTo>
                  <a:lnTo>
                    <a:pt x="1306" y="5172"/>
                  </a:lnTo>
                  <a:lnTo>
                    <a:pt x="1488" y="5274"/>
                  </a:lnTo>
                  <a:lnTo>
                    <a:pt x="1680" y="5345"/>
                  </a:lnTo>
                  <a:lnTo>
                    <a:pt x="1872" y="5396"/>
                  </a:lnTo>
                  <a:lnTo>
                    <a:pt x="2074" y="5437"/>
                  </a:lnTo>
                  <a:lnTo>
                    <a:pt x="2277" y="5457"/>
                  </a:lnTo>
                  <a:lnTo>
                    <a:pt x="2479" y="5467"/>
                  </a:lnTo>
                  <a:lnTo>
                    <a:pt x="2681" y="5457"/>
                  </a:lnTo>
                  <a:lnTo>
                    <a:pt x="2894" y="5437"/>
                  </a:lnTo>
                  <a:lnTo>
                    <a:pt x="3096" y="5406"/>
                  </a:lnTo>
                  <a:lnTo>
                    <a:pt x="3298" y="5365"/>
                  </a:lnTo>
                  <a:lnTo>
                    <a:pt x="3500" y="5314"/>
                  </a:lnTo>
                  <a:lnTo>
                    <a:pt x="3703" y="5253"/>
                  </a:lnTo>
                  <a:lnTo>
                    <a:pt x="3905" y="5192"/>
                  </a:lnTo>
                  <a:lnTo>
                    <a:pt x="4097" y="5121"/>
                  </a:lnTo>
                  <a:lnTo>
                    <a:pt x="4461" y="4968"/>
                  </a:lnTo>
                  <a:lnTo>
                    <a:pt x="4805" y="4805"/>
                  </a:lnTo>
                  <a:lnTo>
                    <a:pt x="5109" y="4632"/>
                  </a:lnTo>
                  <a:lnTo>
                    <a:pt x="5372" y="4480"/>
                  </a:lnTo>
                  <a:lnTo>
                    <a:pt x="5584" y="4347"/>
                  </a:lnTo>
                  <a:lnTo>
                    <a:pt x="5756" y="4235"/>
                  </a:lnTo>
                  <a:lnTo>
                    <a:pt x="5888" y="4134"/>
                  </a:lnTo>
                  <a:lnTo>
                    <a:pt x="6049" y="3950"/>
                  </a:lnTo>
                  <a:lnTo>
                    <a:pt x="6191" y="3767"/>
                  </a:lnTo>
                  <a:lnTo>
                    <a:pt x="6302" y="3584"/>
                  </a:lnTo>
                  <a:lnTo>
                    <a:pt x="6404" y="3390"/>
                  </a:lnTo>
                  <a:lnTo>
                    <a:pt x="6474" y="3207"/>
                  </a:lnTo>
                  <a:lnTo>
                    <a:pt x="6535" y="3014"/>
                  </a:lnTo>
                  <a:lnTo>
                    <a:pt x="6565" y="2820"/>
                  </a:lnTo>
                  <a:lnTo>
                    <a:pt x="6586" y="2637"/>
                  </a:lnTo>
                  <a:lnTo>
                    <a:pt x="6586" y="2444"/>
                  </a:lnTo>
                  <a:lnTo>
                    <a:pt x="6575" y="2260"/>
                  </a:lnTo>
                  <a:lnTo>
                    <a:pt x="6545" y="2077"/>
                  </a:lnTo>
                  <a:lnTo>
                    <a:pt x="6495" y="1894"/>
                  </a:lnTo>
                  <a:lnTo>
                    <a:pt x="6424" y="1721"/>
                  </a:lnTo>
                  <a:lnTo>
                    <a:pt x="6343" y="1548"/>
                  </a:lnTo>
                  <a:lnTo>
                    <a:pt x="6252" y="1385"/>
                  </a:lnTo>
                  <a:lnTo>
                    <a:pt x="6141" y="1222"/>
                  </a:lnTo>
                  <a:lnTo>
                    <a:pt x="6019" y="1069"/>
                  </a:lnTo>
                  <a:lnTo>
                    <a:pt x="5878" y="927"/>
                  </a:lnTo>
                  <a:lnTo>
                    <a:pt x="5726" y="784"/>
                  </a:lnTo>
                  <a:lnTo>
                    <a:pt x="5564" y="662"/>
                  </a:lnTo>
                  <a:lnTo>
                    <a:pt x="5392" y="540"/>
                  </a:lnTo>
                  <a:lnTo>
                    <a:pt x="5210" y="428"/>
                  </a:lnTo>
                  <a:lnTo>
                    <a:pt x="5008" y="336"/>
                  </a:lnTo>
                  <a:lnTo>
                    <a:pt x="4805" y="245"/>
                  </a:lnTo>
                  <a:lnTo>
                    <a:pt x="4593" y="174"/>
                  </a:lnTo>
                  <a:lnTo>
                    <a:pt x="4360" y="113"/>
                  </a:lnTo>
                  <a:lnTo>
                    <a:pt x="4128" y="62"/>
                  </a:lnTo>
                  <a:lnTo>
                    <a:pt x="3885" y="31"/>
                  </a:lnTo>
                  <a:lnTo>
                    <a:pt x="3642" y="11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2"/>
            <p:cNvSpPr/>
            <p:nvPr/>
          </p:nvSpPr>
          <p:spPr>
            <a:xfrm rot="10800000">
              <a:off x="5974199" y="3354625"/>
              <a:ext cx="61299" cy="50800"/>
            </a:xfrm>
            <a:custGeom>
              <a:avLst/>
              <a:gdLst/>
              <a:ahLst/>
              <a:cxnLst/>
              <a:rect l="l" t="t" r="r" b="b"/>
              <a:pathLst>
                <a:path w="6586" h="5458" extrusionOk="0">
                  <a:moveTo>
                    <a:pt x="3379" y="1"/>
                  </a:moveTo>
                  <a:lnTo>
                    <a:pt x="3116" y="11"/>
                  </a:lnTo>
                  <a:lnTo>
                    <a:pt x="2843" y="42"/>
                  </a:lnTo>
                  <a:lnTo>
                    <a:pt x="2580" y="82"/>
                  </a:lnTo>
                  <a:lnTo>
                    <a:pt x="2327" y="143"/>
                  </a:lnTo>
                  <a:lnTo>
                    <a:pt x="2084" y="215"/>
                  </a:lnTo>
                  <a:lnTo>
                    <a:pt x="1862" y="296"/>
                  </a:lnTo>
                  <a:lnTo>
                    <a:pt x="1639" y="398"/>
                  </a:lnTo>
                  <a:lnTo>
                    <a:pt x="1437" y="510"/>
                  </a:lnTo>
                  <a:lnTo>
                    <a:pt x="1255" y="622"/>
                  </a:lnTo>
                  <a:lnTo>
                    <a:pt x="1073" y="754"/>
                  </a:lnTo>
                  <a:lnTo>
                    <a:pt x="911" y="887"/>
                  </a:lnTo>
                  <a:lnTo>
                    <a:pt x="759" y="1029"/>
                  </a:lnTo>
                  <a:lnTo>
                    <a:pt x="628" y="1182"/>
                  </a:lnTo>
                  <a:lnTo>
                    <a:pt x="496" y="1345"/>
                  </a:lnTo>
                  <a:lnTo>
                    <a:pt x="385" y="1508"/>
                  </a:lnTo>
                  <a:lnTo>
                    <a:pt x="294" y="1681"/>
                  </a:lnTo>
                  <a:lnTo>
                    <a:pt x="213" y="1864"/>
                  </a:lnTo>
                  <a:lnTo>
                    <a:pt x="142" y="2037"/>
                  </a:lnTo>
                  <a:lnTo>
                    <a:pt x="81" y="2230"/>
                  </a:lnTo>
                  <a:lnTo>
                    <a:pt x="41" y="2414"/>
                  </a:lnTo>
                  <a:lnTo>
                    <a:pt x="11" y="2597"/>
                  </a:lnTo>
                  <a:lnTo>
                    <a:pt x="0" y="2790"/>
                  </a:lnTo>
                  <a:lnTo>
                    <a:pt x="0" y="2984"/>
                  </a:lnTo>
                  <a:lnTo>
                    <a:pt x="11" y="3177"/>
                  </a:lnTo>
                  <a:lnTo>
                    <a:pt x="41" y="3360"/>
                  </a:lnTo>
                  <a:lnTo>
                    <a:pt x="81" y="3554"/>
                  </a:lnTo>
                  <a:lnTo>
                    <a:pt x="142" y="3737"/>
                  </a:lnTo>
                  <a:lnTo>
                    <a:pt x="213" y="3920"/>
                  </a:lnTo>
                  <a:lnTo>
                    <a:pt x="304" y="4103"/>
                  </a:lnTo>
                  <a:lnTo>
                    <a:pt x="395" y="4276"/>
                  </a:lnTo>
                  <a:lnTo>
                    <a:pt x="516" y="4450"/>
                  </a:lnTo>
                  <a:lnTo>
                    <a:pt x="648" y="4612"/>
                  </a:lnTo>
                  <a:lnTo>
                    <a:pt x="789" y="4765"/>
                  </a:lnTo>
                  <a:lnTo>
                    <a:pt x="951" y="4918"/>
                  </a:lnTo>
                  <a:lnTo>
                    <a:pt x="1123" y="5060"/>
                  </a:lnTo>
                  <a:lnTo>
                    <a:pt x="1305" y="5172"/>
                  </a:lnTo>
                  <a:lnTo>
                    <a:pt x="1487" y="5264"/>
                  </a:lnTo>
                  <a:lnTo>
                    <a:pt x="1680" y="5335"/>
                  </a:lnTo>
                  <a:lnTo>
                    <a:pt x="1872" y="5396"/>
                  </a:lnTo>
                  <a:lnTo>
                    <a:pt x="2074" y="5437"/>
                  </a:lnTo>
                  <a:lnTo>
                    <a:pt x="2276" y="5457"/>
                  </a:lnTo>
                  <a:lnTo>
                    <a:pt x="2681" y="5457"/>
                  </a:lnTo>
                  <a:lnTo>
                    <a:pt x="2893" y="5437"/>
                  </a:lnTo>
                  <a:lnTo>
                    <a:pt x="3096" y="5406"/>
                  </a:lnTo>
                  <a:lnTo>
                    <a:pt x="3298" y="5366"/>
                  </a:lnTo>
                  <a:lnTo>
                    <a:pt x="3500" y="5315"/>
                  </a:lnTo>
                  <a:lnTo>
                    <a:pt x="3703" y="5254"/>
                  </a:lnTo>
                  <a:lnTo>
                    <a:pt x="3895" y="5182"/>
                  </a:lnTo>
                  <a:lnTo>
                    <a:pt x="4087" y="5111"/>
                  </a:lnTo>
                  <a:lnTo>
                    <a:pt x="4461" y="4959"/>
                  </a:lnTo>
                  <a:lnTo>
                    <a:pt x="4795" y="4796"/>
                  </a:lnTo>
                  <a:lnTo>
                    <a:pt x="5098" y="4633"/>
                  </a:lnTo>
                  <a:lnTo>
                    <a:pt x="5372" y="4480"/>
                  </a:lnTo>
                  <a:lnTo>
                    <a:pt x="5584" y="4338"/>
                  </a:lnTo>
                  <a:lnTo>
                    <a:pt x="5746" y="4226"/>
                  </a:lnTo>
                  <a:lnTo>
                    <a:pt x="5887" y="4134"/>
                  </a:lnTo>
                  <a:lnTo>
                    <a:pt x="6049" y="3951"/>
                  </a:lnTo>
                  <a:lnTo>
                    <a:pt x="6181" y="3767"/>
                  </a:lnTo>
                  <a:lnTo>
                    <a:pt x="6302" y="3574"/>
                  </a:lnTo>
                  <a:lnTo>
                    <a:pt x="6393" y="3391"/>
                  </a:lnTo>
                  <a:lnTo>
                    <a:pt x="6474" y="3197"/>
                  </a:lnTo>
                  <a:lnTo>
                    <a:pt x="6525" y="3014"/>
                  </a:lnTo>
                  <a:lnTo>
                    <a:pt x="6565" y="2821"/>
                  </a:lnTo>
                  <a:lnTo>
                    <a:pt x="6585" y="2627"/>
                  </a:lnTo>
                  <a:lnTo>
                    <a:pt x="6585" y="2444"/>
                  </a:lnTo>
                  <a:lnTo>
                    <a:pt x="6575" y="2251"/>
                  </a:lnTo>
                  <a:lnTo>
                    <a:pt x="6535" y="2067"/>
                  </a:lnTo>
                  <a:lnTo>
                    <a:pt x="6484" y="1894"/>
                  </a:lnTo>
                  <a:lnTo>
                    <a:pt x="6423" y="1711"/>
                  </a:lnTo>
                  <a:lnTo>
                    <a:pt x="6343" y="1548"/>
                  </a:lnTo>
                  <a:lnTo>
                    <a:pt x="6241" y="1375"/>
                  </a:lnTo>
                  <a:lnTo>
                    <a:pt x="6140" y="1223"/>
                  </a:lnTo>
                  <a:lnTo>
                    <a:pt x="6009" y="1070"/>
                  </a:lnTo>
                  <a:lnTo>
                    <a:pt x="5877" y="917"/>
                  </a:lnTo>
                  <a:lnTo>
                    <a:pt x="5726" y="785"/>
                  </a:lnTo>
                  <a:lnTo>
                    <a:pt x="5564" y="652"/>
                  </a:lnTo>
                  <a:lnTo>
                    <a:pt x="5392" y="530"/>
                  </a:lnTo>
                  <a:lnTo>
                    <a:pt x="5200" y="429"/>
                  </a:lnTo>
                  <a:lnTo>
                    <a:pt x="5007" y="327"/>
                  </a:lnTo>
                  <a:lnTo>
                    <a:pt x="4805" y="245"/>
                  </a:lnTo>
                  <a:lnTo>
                    <a:pt x="4583" y="164"/>
                  </a:lnTo>
                  <a:lnTo>
                    <a:pt x="4360" y="103"/>
                  </a:lnTo>
                  <a:lnTo>
                    <a:pt x="4127" y="52"/>
                  </a:lnTo>
                  <a:lnTo>
                    <a:pt x="3885" y="21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72"/>
            <p:cNvSpPr/>
            <p:nvPr/>
          </p:nvSpPr>
          <p:spPr>
            <a:xfrm rot="10800000">
              <a:off x="6046602" y="2331916"/>
              <a:ext cx="240171" cy="248250"/>
            </a:xfrm>
            <a:custGeom>
              <a:avLst/>
              <a:gdLst/>
              <a:ahLst/>
              <a:cxnLst/>
              <a:rect l="l" t="t" r="r" b="b"/>
              <a:pathLst>
                <a:path w="25804" h="26672" extrusionOk="0">
                  <a:moveTo>
                    <a:pt x="10490" y="1"/>
                  </a:moveTo>
                  <a:lnTo>
                    <a:pt x="10065" y="11"/>
                  </a:lnTo>
                  <a:lnTo>
                    <a:pt x="9650" y="41"/>
                  </a:lnTo>
                  <a:lnTo>
                    <a:pt x="9235" y="82"/>
                  </a:lnTo>
                  <a:lnTo>
                    <a:pt x="8841" y="143"/>
                  </a:lnTo>
                  <a:lnTo>
                    <a:pt x="8436" y="214"/>
                  </a:lnTo>
                  <a:lnTo>
                    <a:pt x="8052" y="296"/>
                  </a:lnTo>
                  <a:lnTo>
                    <a:pt x="7667" y="398"/>
                  </a:lnTo>
                  <a:lnTo>
                    <a:pt x="7293" y="499"/>
                  </a:lnTo>
                  <a:lnTo>
                    <a:pt x="6929" y="621"/>
                  </a:lnTo>
                  <a:lnTo>
                    <a:pt x="6575" y="754"/>
                  </a:lnTo>
                  <a:lnTo>
                    <a:pt x="6221" y="896"/>
                  </a:lnTo>
                  <a:lnTo>
                    <a:pt x="5887" y="1059"/>
                  </a:lnTo>
                  <a:lnTo>
                    <a:pt x="5553" y="1222"/>
                  </a:lnTo>
                  <a:lnTo>
                    <a:pt x="5230" y="1395"/>
                  </a:lnTo>
                  <a:lnTo>
                    <a:pt x="4906" y="1589"/>
                  </a:lnTo>
                  <a:lnTo>
                    <a:pt x="4603" y="1782"/>
                  </a:lnTo>
                  <a:lnTo>
                    <a:pt x="4299" y="1996"/>
                  </a:lnTo>
                  <a:lnTo>
                    <a:pt x="4016" y="2210"/>
                  </a:lnTo>
                  <a:lnTo>
                    <a:pt x="3733" y="2444"/>
                  </a:lnTo>
                  <a:lnTo>
                    <a:pt x="3460" y="2678"/>
                  </a:lnTo>
                  <a:lnTo>
                    <a:pt x="3197" y="2922"/>
                  </a:lnTo>
                  <a:lnTo>
                    <a:pt x="2944" y="3177"/>
                  </a:lnTo>
                  <a:lnTo>
                    <a:pt x="2701" y="3441"/>
                  </a:lnTo>
                  <a:lnTo>
                    <a:pt x="2468" y="3706"/>
                  </a:lnTo>
                  <a:lnTo>
                    <a:pt x="2246" y="3981"/>
                  </a:lnTo>
                  <a:lnTo>
                    <a:pt x="2033" y="4266"/>
                  </a:lnTo>
                  <a:lnTo>
                    <a:pt x="1831" y="4561"/>
                  </a:lnTo>
                  <a:lnTo>
                    <a:pt x="1639" y="4856"/>
                  </a:lnTo>
                  <a:lnTo>
                    <a:pt x="1447" y="5162"/>
                  </a:lnTo>
                  <a:lnTo>
                    <a:pt x="1275" y="5477"/>
                  </a:lnTo>
                  <a:lnTo>
                    <a:pt x="1113" y="5793"/>
                  </a:lnTo>
                  <a:lnTo>
                    <a:pt x="961" y="6119"/>
                  </a:lnTo>
                  <a:lnTo>
                    <a:pt x="819" y="6444"/>
                  </a:lnTo>
                  <a:lnTo>
                    <a:pt x="688" y="6780"/>
                  </a:lnTo>
                  <a:lnTo>
                    <a:pt x="577" y="7126"/>
                  </a:lnTo>
                  <a:lnTo>
                    <a:pt x="465" y="7462"/>
                  </a:lnTo>
                  <a:lnTo>
                    <a:pt x="364" y="7808"/>
                  </a:lnTo>
                  <a:lnTo>
                    <a:pt x="283" y="8165"/>
                  </a:lnTo>
                  <a:lnTo>
                    <a:pt x="202" y="8521"/>
                  </a:lnTo>
                  <a:lnTo>
                    <a:pt x="142" y="8877"/>
                  </a:lnTo>
                  <a:lnTo>
                    <a:pt x="91" y="9244"/>
                  </a:lnTo>
                  <a:lnTo>
                    <a:pt x="51" y="9610"/>
                  </a:lnTo>
                  <a:lnTo>
                    <a:pt x="31" y="9977"/>
                  </a:lnTo>
                  <a:lnTo>
                    <a:pt x="20" y="10140"/>
                  </a:lnTo>
                  <a:lnTo>
                    <a:pt x="0" y="10618"/>
                  </a:lnTo>
                  <a:lnTo>
                    <a:pt x="0" y="10964"/>
                  </a:lnTo>
                  <a:lnTo>
                    <a:pt x="0" y="11361"/>
                  </a:lnTo>
                  <a:lnTo>
                    <a:pt x="10" y="11829"/>
                  </a:lnTo>
                  <a:lnTo>
                    <a:pt x="31" y="12338"/>
                  </a:lnTo>
                  <a:lnTo>
                    <a:pt x="61" y="12898"/>
                  </a:lnTo>
                  <a:lnTo>
                    <a:pt x="111" y="13499"/>
                  </a:lnTo>
                  <a:lnTo>
                    <a:pt x="182" y="14130"/>
                  </a:lnTo>
                  <a:lnTo>
                    <a:pt x="273" y="14792"/>
                  </a:lnTo>
                  <a:lnTo>
                    <a:pt x="385" y="15484"/>
                  </a:lnTo>
                  <a:lnTo>
                    <a:pt x="526" y="16196"/>
                  </a:lnTo>
                  <a:lnTo>
                    <a:pt x="607" y="16563"/>
                  </a:lnTo>
                  <a:lnTo>
                    <a:pt x="698" y="16929"/>
                  </a:lnTo>
                  <a:lnTo>
                    <a:pt x="789" y="17296"/>
                  </a:lnTo>
                  <a:lnTo>
                    <a:pt x="890" y="17662"/>
                  </a:lnTo>
                  <a:lnTo>
                    <a:pt x="1002" y="18029"/>
                  </a:lnTo>
                  <a:lnTo>
                    <a:pt x="1123" y="18405"/>
                  </a:lnTo>
                  <a:lnTo>
                    <a:pt x="1254" y="18772"/>
                  </a:lnTo>
                  <a:lnTo>
                    <a:pt x="1396" y="19138"/>
                  </a:lnTo>
                  <a:lnTo>
                    <a:pt x="1538" y="19515"/>
                  </a:lnTo>
                  <a:lnTo>
                    <a:pt x="1699" y="19882"/>
                  </a:lnTo>
                  <a:lnTo>
                    <a:pt x="1861" y="20238"/>
                  </a:lnTo>
                  <a:lnTo>
                    <a:pt x="2043" y="20604"/>
                  </a:lnTo>
                  <a:lnTo>
                    <a:pt x="2236" y="20961"/>
                  </a:lnTo>
                  <a:lnTo>
                    <a:pt x="2438" y="21307"/>
                  </a:lnTo>
                  <a:lnTo>
                    <a:pt x="2650" y="21653"/>
                  </a:lnTo>
                  <a:lnTo>
                    <a:pt x="2873" y="21999"/>
                  </a:lnTo>
                  <a:lnTo>
                    <a:pt x="3105" y="22335"/>
                  </a:lnTo>
                  <a:lnTo>
                    <a:pt x="3358" y="22661"/>
                  </a:lnTo>
                  <a:lnTo>
                    <a:pt x="3611" y="22976"/>
                  </a:lnTo>
                  <a:lnTo>
                    <a:pt x="3894" y="23292"/>
                  </a:lnTo>
                  <a:lnTo>
                    <a:pt x="4178" y="23587"/>
                  </a:lnTo>
                  <a:lnTo>
                    <a:pt x="4481" y="23882"/>
                  </a:lnTo>
                  <a:lnTo>
                    <a:pt x="4795" y="24157"/>
                  </a:lnTo>
                  <a:lnTo>
                    <a:pt x="5118" y="24432"/>
                  </a:lnTo>
                  <a:lnTo>
                    <a:pt x="5462" y="24686"/>
                  </a:lnTo>
                  <a:lnTo>
                    <a:pt x="5826" y="24931"/>
                  </a:lnTo>
                  <a:lnTo>
                    <a:pt x="6201" y="25165"/>
                  </a:lnTo>
                  <a:lnTo>
                    <a:pt x="6585" y="25389"/>
                  </a:lnTo>
                  <a:lnTo>
                    <a:pt x="6990" y="25592"/>
                  </a:lnTo>
                  <a:lnTo>
                    <a:pt x="7415" y="25776"/>
                  </a:lnTo>
                  <a:lnTo>
                    <a:pt x="7849" y="25949"/>
                  </a:lnTo>
                  <a:lnTo>
                    <a:pt x="8305" y="26112"/>
                  </a:lnTo>
                  <a:lnTo>
                    <a:pt x="8780" y="26244"/>
                  </a:lnTo>
                  <a:lnTo>
                    <a:pt x="9266" y="26376"/>
                  </a:lnTo>
                  <a:lnTo>
                    <a:pt x="9771" y="26478"/>
                  </a:lnTo>
                  <a:lnTo>
                    <a:pt x="10297" y="26559"/>
                  </a:lnTo>
                  <a:lnTo>
                    <a:pt x="10570" y="26600"/>
                  </a:lnTo>
                  <a:lnTo>
                    <a:pt x="10833" y="26621"/>
                  </a:lnTo>
                  <a:lnTo>
                    <a:pt x="11096" y="26641"/>
                  </a:lnTo>
                  <a:lnTo>
                    <a:pt x="11370" y="26661"/>
                  </a:lnTo>
                  <a:lnTo>
                    <a:pt x="11633" y="26671"/>
                  </a:lnTo>
                  <a:lnTo>
                    <a:pt x="11896" y="26671"/>
                  </a:lnTo>
                  <a:lnTo>
                    <a:pt x="12159" y="26661"/>
                  </a:lnTo>
                  <a:lnTo>
                    <a:pt x="12422" y="26651"/>
                  </a:lnTo>
                  <a:lnTo>
                    <a:pt x="12685" y="26631"/>
                  </a:lnTo>
                  <a:lnTo>
                    <a:pt x="12948" y="26610"/>
                  </a:lnTo>
                  <a:lnTo>
                    <a:pt x="13463" y="26549"/>
                  </a:lnTo>
                  <a:lnTo>
                    <a:pt x="13989" y="26458"/>
                  </a:lnTo>
                  <a:lnTo>
                    <a:pt x="14495" y="26346"/>
                  </a:lnTo>
                  <a:lnTo>
                    <a:pt x="15001" y="26213"/>
                  </a:lnTo>
                  <a:lnTo>
                    <a:pt x="15507" y="26061"/>
                  </a:lnTo>
                  <a:lnTo>
                    <a:pt x="16002" y="25877"/>
                  </a:lnTo>
                  <a:lnTo>
                    <a:pt x="16498" y="25684"/>
                  </a:lnTo>
                  <a:lnTo>
                    <a:pt x="16973" y="25470"/>
                  </a:lnTo>
                  <a:lnTo>
                    <a:pt x="17449" y="25236"/>
                  </a:lnTo>
                  <a:lnTo>
                    <a:pt x="17914" y="24982"/>
                  </a:lnTo>
                  <a:lnTo>
                    <a:pt x="18379" y="24707"/>
                  </a:lnTo>
                  <a:lnTo>
                    <a:pt x="18824" y="24422"/>
                  </a:lnTo>
                  <a:lnTo>
                    <a:pt x="19269" y="24116"/>
                  </a:lnTo>
                  <a:lnTo>
                    <a:pt x="19704" y="23791"/>
                  </a:lnTo>
                  <a:lnTo>
                    <a:pt x="20119" y="23455"/>
                  </a:lnTo>
                  <a:lnTo>
                    <a:pt x="20534" y="23109"/>
                  </a:lnTo>
                  <a:lnTo>
                    <a:pt x="20928" y="22742"/>
                  </a:lnTo>
                  <a:lnTo>
                    <a:pt x="21313" y="22365"/>
                  </a:lnTo>
                  <a:lnTo>
                    <a:pt x="21687" y="21979"/>
                  </a:lnTo>
                  <a:lnTo>
                    <a:pt x="22051" y="21571"/>
                  </a:lnTo>
                  <a:lnTo>
                    <a:pt x="22395" y="21164"/>
                  </a:lnTo>
                  <a:lnTo>
                    <a:pt x="22729" y="20737"/>
                  </a:lnTo>
                  <a:lnTo>
                    <a:pt x="23053" y="20299"/>
                  </a:lnTo>
                  <a:lnTo>
                    <a:pt x="23356" y="19861"/>
                  </a:lnTo>
                  <a:lnTo>
                    <a:pt x="23639" y="19403"/>
                  </a:lnTo>
                  <a:lnTo>
                    <a:pt x="23912" y="18945"/>
                  </a:lnTo>
                  <a:lnTo>
                    <a:pt x="24175" y="18477"/>
                  </a:lnTo>
                  <a:lnTo>
                    <a:pt x="24418" y="18008"/>
                  </a:lnTo>
                  <a:lnTo>
                    <a:pt x="24641" y="17530"/>
                  </a:lnTo>
                  <a:lnTo>
                    <a:pt x="24843" y="17041"/>
                  </a:lnTo>
                  <a:lnTo>
                    <a:pt x="25025" y="16553"/>
                  </a:lnTo>
                  <a:lnTo>
                    <a:pt x="25197" y="16054"/>
                  </a:lnTo>
                  <a:lnTo>
                    <a:pt x="25349" y="15555"/>
                  </a:lnTo>
                  <a:lnTo>
                    <a:pt x="25470" y="15056"/>
                  </a:lnTo>
                  <a:lnTo>
                    <a:pt x="25581" y="14547"/>
                  </a:lnTo>
                  <a:lnTo>
                    <a:pt x="25672" y="14049"/>
                  </a:lnTo>
                  <a:lnTo>
                    <a:pt x="25733" y="13540"/>
                  </a:lnTo>
                  <a:lnTo>
                    <a:pt x="25784" y="13031"/>
                  </a:lnTo>
                  <a:lnTo>
                    <a:pt x="25804" y="12522"/>
                  </a:lnTo>
                  <a:lnTo>
                    <a:pt x="25804" y="12023"/>
                  </a:lnTo>
                  <a:lnTo>
                    <a:pt x="25773" y="11514"/>
                  </a:lnTo>
                  <a:lnTo>
                    <a:pt x="25733" y="11015"/>
                  </a:lnTo>
                  <a:lnTo>
                    <a:pt x="25693" y="10771"/>
                  </a:lnTo>
                  <a:lnTo>
                    <a:pt x="25652" y="10516"/>
                  </a:lnTo>
                  <a:lnTo>
                    <a:pt x="25612" y="10272"/>
                  </a:lnTo>
                  <a:lnTo>
                    <a:pt x="25561" y="10017"/>
                  </a:lnTo>
                  <a:lnTo>
                    <a:pt x="25500" y="9773"/>
                  </a:lnTo>
                  <a:lnTo>
                    <a:pt x="25440" y="9529"/>
                  </a:lnTo>
                  <a:lnTo>
                    <a:pt x="25369" y="9284"/>
                  </a:lnTo>
                  <a:lnTo>
                    <a:pt x="25288" y="9040"/>
                  </a:lnTo>
                  <a:lnTo>
                    <a:pt x="25207" y="8806"/>
                  </a:lnTo>
                  <a:lnTo>
                    <a:pt x="25116" y="8562"/>
                  </a:lnTo>
                  <a:lnTo>
                    <a:pt x="25015" y="8328"/>
                  </a:lnTo>
                  <a:lnTo>
                    <a:pt x="24914" y="8093"/>
                  </a:lnTo>
                  <a:lnTo>
                    <a:pt x="24802" y="7859"/>
                  </a:lnTo>
                  <a:lnTo>
                    <a:pt x="24691" y="7625"/>
                  </a:lnTo>
                  <a:lnTo>
                    <a:pt x="24560" y="7391"/>
                  </a:lnTo>
                  <a:lnTo>
                    <a:pt x="24428" y="7157"/>
                  </a:lnTo>
                  <a:lnTo>
                    <a:pt x="24297" y="6933"/>
                  </a:lnTo>
                  <a:lnTo>
                    <a:pt x="24145" y="6709"/>
                  </a:lnTo>
                  <a:lnTo>
                    <a:pt x="23993" y="6485"/>
                  </a:lnTo>
                  <a:lnTo>
                    <a:pt x="23831" y="6261"/>
                  </a:lnTo>
                  <a:lnTo>
                    <a:pt x="23670" y="6047"/>
                  </a:lnTo>
                  <a:lnTo>
                    <a:pt x="23487" y="5834"/>
                  </a:lnTo>
                  <a:lnTo>
                    <a:pt x="23305" y="5620"/>
                  </a:lnTo>
                  <a:lnTo>
                    <a:pt x="23123" y="5406"/>
                  </a:lnTo>
                  <a:lnTo>
                    <a:pt x="22921" y="5202"/>
                  </a:lnTo>
                  <a:lnTo>
                    <a:pt x="22719" y="4989"/>
                  </a:lnTo>
                  <a:lnTo>
                    <a:pt x="22506" y="4785"/>
                  </a:lnTo>
                  <a:lnTo>
                    <a:pt x="22284" y="4592"/>
                  </a:lnTo>
                  <a:lnTo>
                    <a:pt x="22051" y="4388"/>
                  </a:lnTo>
                  <a:lnTo>
                    <a:pt x="21818" y="4195"/>
                  </a:lnTo>
                  <a:lnTo>
                    <a:pt x="21576" y="4011"/>
                  </a:lnTo>
                  <a:lnTo>
                    <a:pt x="21323" y="3818"/>
                  </a:lnTo>
                  <a:lnTo>
                    <a:pt x="21060" y="3635"/>
                  </a:lnTo>
                  <a:lnTo>
                    <a:pt x="20797" y="3451"/>
                  </a:lnTo>
                  <a:lnTo>
                    <a:pt x="20251" y="3105"/>
                  </a:lnTo>
                  <a:lnTo>
                    <a:pt x="19715" y="2780"/>
                  </a:lnTo>
                  <a:lnTo>
                    <a:pt x="19178" y="2474"/>
                  </a:lnTo>
                  <a:lnTo>
                    <a:pt x="18652" y="2179"/>
                  </a:lnTo>
                  <a:lnTo>
                    <a:pt x="18126" y="1914"/>
                  </a:lnTo>
                  <a:lnTo>
                    <a:pt x="17611" y="1660"/>
                  </a:lnTo>
                  <a:lnTo>
                    <a:pt x="17095" y="1436"/>
                  </a:lnTo>
                  <a:lnTo>
                    <a:pt x="16589" y="1222"/>
                  </a:lnTo>
                  <a:lnTo>
                    <a:pt x="16083" y="1029"/>
                  </a:lnTo>
                  <a:lnTo>
                    <a:pt x="15588" y="845"/>
                  </a:lnTo>
                  <a:lnTo>
                    <a:pt x="15092" y="693"/>
                  </a:lnTo>
                  <a:lnTo>
                    <a:pt x="14606" y="550"/>
                  </a:lnTo>
                  <a:lnTo>
                    <a:pt x="14121" y="418"/>
                  </a:lnTo>
                  <a:lnTo>
                    <a:pt x="13645" y="316"/>
                  </a:lnTo>
                  <a:lnTo>
                    <a:pt x="13180" y="224"/>
                  </a:lnTo>
                  <a:lnTo>
                    <a:pt x="12715" y="143"/>
                  </a:lnTo>
                  <a:lnTo>
                    <a:pt x="12260" y="82"/>
                  </a:lnTo>
                  <a:lnTo>
                    <a:pt x="11804" y="41"/>
                  </a:lnTo>
                  <a:lnTo>
                    <a:pt x="11359" y="11"/>
                  </a:lnTo>
                  <a:lnTo>
                    <a:pt x="10924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72"/>
            <p:cNvSpPr/>
            <p:nvPr/>
          </p:nvSpPr>
          <p:spPr>
            <a:xfrm rot="10800000">
              <a:off x="6176618" y="2591810"/>
              <a:ext cx="157892" cy="267861"/>
            </a:xfrm>
            <a:custGeom>
              <a:avLst/>
              <a:gdLst/>
              <a:ahLst/>
              <a:cxnLst/>
              <a:rect l="l" t="t" r="r" b="b"/>
              <a:pathLst>
                <a:path w="16964" h="28779" extrusionOk="0">
                  <a:moveTo>
                    <a:pt x="375" y="0"/>
                  </a:moveTo>
                  <a:lnTo>
                    <a:pt x="345" y="835"/>
                  </a:lnTo>
                  <a:lnTo>
                    <a:pt x="254" y="3136"/>
                  </a:lnTo>
                  <a:lnTo>
                    <a:pt x="203" y="4724"/>
                  </a:lnTo>
                  <a:lnTo>
                    <a:pt x="153" y="6556"/>
                  </a:lnTo>
                  <a:lnTo>
                    <a:pt x="102" y="8582"/>
                  </a:lnTo>
                  <a:lnTo>
                    <a:pt x="61" y="10760"/>
                  </a:lnTo>
                  <a:lnTo>
                    <a:pt x="31" y="13051"/>
                  </a:lnTo>
                  <a:lnTo>
                    <a:pt x="11" y="15423"/>
                  </a:lnTo>
                  <a:lnTo>
                    <a:pt x="1" y="17815"/>
                  </a:lnTo>
                  <a:lnTo>
                    <a:pt x="21" y="20197"/>
                  </a:lnTo>
                  <a:lnTo>
                    <a:pt x="41" y="21378"/>
                  </a:lnTo>
                  <a:lnTo>
                    <a:pt x="61" y="22528"/>
                  </a:lnTo>
                  <a:lnTo>
                    <a:pt x="92" y="23668"/>
                  </a:lnTo>
                  <a:lnTo>
                    <a:pt x="132" y="24768"/>
                  </a:lnTo>
                  <a:lnTo>
                    <a:pt x="183" y="25836"/>
                  </a:lnTo>
                  <a:lnTo>
                    <a:pt x="233" y="26865"/>
                  </a:lnTo>
                  <a:lnTo>
                    <a:pt x="304" y="27852"/>
                  </a:lnTo>
                  <a:lnTo>
                    <a:pt x="375" y="28778"/>
                  </a:lnTo>
                  <a:lnTo>
                    <a:pt x="577" y="28728"/>
                  </a:lnTo>
                  <a:lnTo>
                    <a:pt x="1164" y="28544"/>
                  </a:lnTo>
                  <a:lnTo>
                    <a:pt x="1579" y="28412"/>
                  </a:lnTo>
                  <a:lnTo>
                    <a:pt x="2064" y="28249"/>
                  </a:lnTo>
                  <a:lnTo>
                    <a:pt x="2621" y="28045"/>
                  </a:lnTo>
                  <a:lnTo>
                    <a:pt x="3228" y="27822"/>
                  </a:lnTo>
                  <a:lnTo>
                    <a:pt x="3895" y="27557"/>
                  </a:lnTo>
                  <a:lnTo>
                    <a:pt x="4593" y="27262"/>
                  </a:lnTo>
                  <a:lnTo>
                    <a:pt x="5342" y="26936"/>
                  </a:lnTo>
                  <a:lnTo>
                    <a:pt x="6110" y="26569"/>
                  </a:lnTo>
                  <a:lnTo>
                    <a:pt x="6909" y="26183"/>
                  </a:lnTo>
                  <a:lnTo>
                    <a:pt x="7314" y="25969"/>
                  </a:lnTo>
                  <a:lnTo>
                    <a:pt x="7719" y="25745"/>
                  </a:lnTo>
                  <a:lnTo>
                    <a:pt x="8123" y="25521"/>
                  </a:lnTo>
                  <a:lnTo>
                    <a:pt x="8538" y="25287"/>
                  </a:lnTo>
                  <a:lnTo>
                    <a:pt x="8943" y="25042"/>
                  </a:lnTo>
                  <a:lnTo>
                    <a:pt x="9357" y="24788"/>
                  </a:lnTo>
                  <a:lnTo>
                    <a:pt x="9762" y="24523"/>
                  </a:lnTo>
                  <a:lnTo>
                    <a:pt x="10166" y="24248"/>
                  </a:lnTo>
                  <a:lnTo>
                    <a:pt x="10571" y="23974"/>
                  </a:lnTo>
                  <a:lnTo>
                    <a:pt x="10976" y="23678"/>
                  </a:lnTo>
                  <a:lnTo>
                    <a:pt x="11360" y="23383"/>
                  </a:lnTo>
                  <a:lnTo>
                    <a:pt x="11755" y="23068"/>
                  </a:lnTo>
                  <a:lnTo>
                    <a:pt x="12129" y="22752"/>
                  </a:lnTo>
                  <a:lnTo>
                    <a:pt x="12503" y="22426"/>
                  </a:lnTo>
                  <a:lnTo>
                    <a:pt x="12867" y="22090"/>
                  </a:lnTo>
                  <a:lnTo>
                    <a:pt x="13221" y="21744"/>
                  </a:lnTo>
                  <a:lnTo>
                    <a:pt x="13565" y="21388"/>
                  </a:lnTo>
                  <a:lnTo>
                    <a:pt x="13899" y="21032"/>
                  </a:lnTo>
                  <a:lnTo>
                    <a:pt x="14223" y="20655"/>
                  </a:lnTo>
                  <a:lnTo>
                    <a:pt x="14526" y="20268"/>
                  </a:lnTo>
                  <a:lnTo>
                    <a:pt x="14819" y="19881"/>
                  </a:lnTo>
                  <a:lnTo>
                    <a:pt x="15103" y="19474"/>
                  </a:lnTo>
                  <a:lnTo>
                    <a:pt x="15366" y="19067"/>
                  </a:lnTo>
                  <a:lnTo>
                    <a:pt x="15608" y="18639"/>
                  </a:lnTo>
                  <a:lnTo>
                    <a:pt x="15841" y="18212"/>
                  </a:lnTo>
                  <a:lnTo>
                    <a:pt x="16043" y="17774"/>
                  </a:lnTo>
                  <a:lnTo>
                    <a:pt x="16236" y="17316"/>
                  </a:lnTo>
                  <a:lnTo>
                    <a:pt x="16408" y="16858"/>
                  </a:lnTo>
                  <a:lnTo>
                    <a:pt x="16559" y="16390"/>
                  </a:lnTo>
                  <a:lnTo>
                    <a:pt x="16630" y="16145"/>
                  </a:lnTo>
                  <a:lnTo>
                    <a:pt x="16691" y="15901"/>
                  </a:lnTo>
                  <a:lnTo>
                    <a:pt x="16741" y="15657"/>
                  </a:lnTo>
                  <a:lnTo>
                    <a:pt x="16792" y="15412"/>
                  </a:lnTo>
                  <a:lnTo>
                    <a:pt x="16832" y="15168"/>
                  </a:lnTo>
                  <a:lnTo>
                    <a:pt x="16873" y="14914"/>
                  </a:lnTo>
                  <a:lnTo>
                    <a:pt x="16903" y="14659"/>
                  </a:lnTo>
                  <a:lnTo>
                    <a:pt x="16923" y="14405"/>
                  </a:lnTo>
                  <a:lnTo>
                    <a:pt x="16944" y="14140"/>
                  </a:lnTo>
                  <a:lnTo>
                    <a:pt x="16954" y="13875"/>
                  </a:lnTo>
                  <a:lnTo>
                    <a:pt x="16964" y="13611"/>
                  </a:lnTo>
                  <a:lnTo>
                    <a:pt x="16964" y="13346"/>
                  </a:lnTo>
                  <a:lnTo>
                    <a:pt x="16954" y="13071"/>
                  </a:lnTo>
                  <a:lnTo>
                    <a:pt x="16933" y="12806"/>
                  </a:lnTo>
                  <a:lnTo>
                    <a:pt x="16913" y="12532"/>
                  </a:lnTo>
                  <a:lnTo>
                    <a:pt x="16883" y="12247"/>
                  </a:lnTo>
                  <a:lnTo>
                    <a:pt x="16853" y="11972"/>
                  </a:lnTo>
                  <a:lnTo>
                    <a:pt x="16802" y="11687"/>
                  </a:lnTo>
                  <a:lnTo>
                    <a:pt x="16701" y="11127"/>
                  </a:lnTo>
                  <a:lnTo>
                    <a:pt x="16579" y="10587"/>
                  </a:lnTo>
                  <a:lnTo>
                    <a:pt x="16438" y="10058"/>
                  </a:lnTo>
                  <a:lnTo>
                    <a:pt x="16286" y="9559"/>
                  </a:lnTo>
                  <a:lnTo>
                    <a:pt x="16114" y="9060"/>
                  </a:lnTo>
                  <a:lnTo>
                    <a:pt x="15922" y="8592"/>
                  </a:lnTo>
                  <a:lnTo>
                    <a:pt x="15730" y="8134"/>
                  </a:lnTo>
                  <a:lnTo>
                    <a:pt x="15507" y="7696"/>
                  </a:lnTo>
                  <a:lnTo>
                    <a:pt x="15285" y="7279"/>
                  </a:lnTo>
                  <a:lnTo>
                    <a:pt x="15042" y="6872"/>
                  </a:lnTo>
                  <a:lnTo>
                    <a:pt x="14789" y="6475"/>
                  </a:lnTo>
                  <a:lnTo>
                    <a:pt x="14526" y="6098"/>
                  </a:lnTo>
                  <a:lnTo>
                    <a:pt x="14253" y="5742"/>
                  </a:lnTo>
                  <a:lnTo>
                    <a:pt x="13970" y="5396"/>
                  </a:lnTo>
                  <a:lnTo>
                    <a:pt x="13676" y="5060"/>
                  </a:lnTo>
                  <a:lnTo>
                    <a:pt x="13373" y="4744"/>
                  </a:lnTo>
                  <a:lnTo>
                    <a:pt x="13059" y="4439"/>
                  </a:lnTo>
                  <a:lnTo>
                    <a:pt x="12746" y="4143"/>
                  </a:lnTo>
                  <a:lnTo>
                    <a:pt x="12422" y="3858"/>
                  </a:lnTo>
                  <a:lnTo>
                    <a:pt x="12088" y="3594"/>
                  </a:lnTo>
                  <a:lnTo>
                    <a:pt x="11755" y="3339"/>
                  </a:lnTo>
                  <a:lnTo>
                    <a:pt x="11411" y="3105"/>
                  </a:lnTo>
                  <a:lnTo>
                    <a:pt x="11057" y="2871"/>
                  </a:lnTo>
                  <a:lnTo>
                    <a:pt x="10703" y="2657"/>
                  </a:lnTo>
                  <a:lnTo>
                    <a:pt x="10349" y="2443"/>
                  </a:lnTo>
                  <a:lnTo>
                    <a:pt x="9995" y="2250"/>
                  </a:lnTo>
                  <a:lnTo>
                    <a:pt x="9630" y="2067"/>
                  </a:lnTo>
                  <a:lnTo>
                    <a:pt x="9276" y="1894"/>
                  </a:lnTo>
                  <a:lnTo>
                    <a:pt x="8912" y="1731"/>
                  </a:lnTo>
                  <a:lnTo>
                    <a:pt x="8548" y="1568"/>
                  </a:lnTo>
                  <a:lnTo>
                    <a:pt x="8184" y="1425"/>
                  </a:lnTo>
                  <a:lnTo>
                    <a:pt x="7820" y="1293"/>
                  </a:lnTo>
                  <a:lnTo>
                    <a:pt x="7466" y="1161"/>
                  </a:lnTo>
                  <a:lnTo>
                    <a:pt x="7102" y="1049"/>
                  </a:lnTo>
                  <a:lnTo>
                    <a:pt x="6748" y="937"/>
                  </a:lnTo>
                  <a:lnTo>
                    <a:pt x="6394" y="835"/>
                  </a:lnTo>
                  <a:lnTo>
                    <a:pt x="6050" y="733"/>
                  </a:lnTo>
                  <a:lnTo>
                    <a:pt x="5706" y="652"/>
                  </a:lnTo>
                  <a:lnTo>
                    <a:pt x="5038" y="499"/>
                  </a:lnTo>
                  <a:lnTo>
                    <a:pt x="4391" y="367"/>
                  </a:lnTo>
                  <a:lnTo>
                    <a:pt x="3774" y="265"/>
                  </a:lnTo>
                  <a:lnTo>
                    <a:pt x="3197" y="184"/>
                  </a:lnTo>
                  <a:lnTo>
                    <a:pt x="2651" y="122"/>
                  </a:lnTo>
                  <a:lnTo>
                    <a:pt x="2165" y="72"/>
                  </a:lnTo>
                  <a:lnTo>
                    <a:pt x="1720" y="41"/>
                  </a:lnTo>
                  <a:lnTo>
                    <a:pt x="1326" y="2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72"/>
            <p:cNvSpPr/>
            <p:nvPr/>
          </p:nvSpPr>
          <p:spPr>
            <a:xfrm rot="10800000">
              <a:off x="5938895" y="2529180"/>
              <a:ext cx="142451" cy="260573"/>
            </a:xfrm>
            <a:custGeom>
              <a:avLst/>
              <a:gdLst/>
              <a:ahLst/>
              <a:cxnLst/>
              <a:rect l="l" t="t" r="r" b="b"/>
              <a:pathLst>
                <a:path w="15305" h="27996" extrusionOk="0">
                  <a:moveTo>
                    <a:pt x="14799" y="1"/>
                  </a:moveTo>
                  <a:lnTo>
                    <a:pt x="14526" y="11"/>
                  </a:lnTo>
                  <a:lnTo>
                    <a:pt x="14212" y="52"/>
                  </a:lnTo>
                  <a:lnTo>
                    <a:pt x="13848" y="103"/>
                  </a:lnTo>
                  <a:lnTo>
                    <a:pt x="13433" y="174"/>
                  </a:lnTo>
                  <a:lnTo>
                    <a:pt x="12988" y="276"/>
                  </a:lnTo>
                  <a:lnTo>
                    <a:pt x="12503" y="388"/>
                  </a:lnTo>
                  <a:lnTo>
                    <a:pt x="11987" y="540"/>
                  </a:lnTo>
                  <a:lnTo>
                    <a:pt x="11451" y="714"/>
                  </a:lnTo>
                  <a:lnTo>
                    <a:pt x="10884" y="907"/>
                  </a:lnTo>
                  <a:lnTo>
                    <a:pt x="10298" y="1131"/>
                  </a:lnTo>
                  <a:lnTo>
                    <a:pt x="9691" y="1385"/>
                  </a:lnTo>
                  <a:lnTo>
                    <a:pt x="9074" y="1670"/>
                  </a:lnTo>
                  <a:lnTo>
                    <a:pt x="8760" y="1823"/>
                  </a:lnTo>
                  <a:lnTo>
                    <a:pt x="8446" y="1986"/>
                  </a:lnTo>
                  <a:lnTo>
                    <a:pt x="8133" y="2159"/>
                  </a:lnTo>
                  <a:lnTo>
                    <a:pt x="7809" y="2342"/>
                  </a:lnTo>
                  <a:lnTo>
                    <a:pt x="7496" y="2526"/>
                  </a:lnTo>
                  <a:lnTo>
                    <a:pt x="7182" y="2719"/>
                  </a:lnTo>
                  <a:lnTo>
                    <a:pt x="6858" y="2923"/>
                  </a:lnTo>
                  <a:lnTo>
                    <a:pt x="6545" y="3136"/>
                  </a:lnTo>
                  <a:lnTo>
                    <a:pt x="6231" y="3350"/>
                  </a:lnTo>
                  <a:lnTo>
                    <a:pt x="5918" y="3584"/>
                  </a:lnTo>
                  <a:lnTo>
                    <a:pt x="5604" y="3818"/>
                  </a:lnTo>
                  <a:lnTo>
                    <a:pt x="5301" y="4073"/>
                  </a:lnTo>
                  <a:lnTo>
                    <a:pt x="4987" y="4327"/>
                  </a:lnTo>
                  <a:lnTo>
                    <a:pt x="4694" y="4592"/>
                  </a:lnTo>
                  <a:lnTo>
                    <a:pt x="4390" y="4867"/>
                  </a:lnTo>
                  <a:lnTo>
                    <a:pt x="4097" y="5152"/>
                  </a:lnTo>
                  <a:lnTo>
                    <a:pt x="3814" y="5447"/>
                  </a:lnTo>
                  <a:lnTo>
                    <a:pt x="3531" y="5752"/>
                  </a:lnTo>
                  <a:lnTo>
                    <a:pt x="3257" y="6068"/>
                  </a:lnTo>
                  <a:lnTo>
                    <a:pt x="2984" y="6394"/>
                  </a:lnTo>
                  <a:lnTo>
                    <a:pt x="2721" y="6730"/>
                  </a:lnTo>
                  <a:lnTo>
                    <a:pt x="2468" y="7076"/>
                  </a:lnTo>
                  <a:lnTo>
                    <a:pt x="2216" y="7432"/>
                  </a:lnTo>
                  <a:lnTo>
                    <a:pt x="1973" y="7799"/>
                  </a:lnTo>
                  <a:lnTo>
                    <a:pt x="1740" y="8175"/>
                  </a:lnTo>
                  <a:lnTo>
                    <a:pt x="1518" y="8572"/>
                  </a:lnTo>
                  <a:lnTo>
                    <a:pt x="1305" y="8969"/>
                  </a:lnTo>
                  <a:lnTo>
                    <a:pt x="1103" y="9376"/>
                  </a:lnTo>
                  <a:lnTo>
                    <a:pt x="911" y="9804"/>
                  </a:lnTo>
                  <a:lnTo>
                    <a:pt x="739" y="10242"/>
                  </a:lnTo>
                  <a:lnTo>
                    <a:pt x="567" y="10679"/>
                  </a:lnTo>
                  <a:lnTo>
                    <a:pt x="405" y="11138"/>
                  </a:lnTo>
                  <a:lnTo>
                    <a:pt x="334" y="11372"/>
                  </a:lnTo>
                  <a:lnTo>
                    <a:pt x="273" y="11606"/>
                  </a:lnTo>
                  <a:lnTo>
                    <a:pt x="213" y="11830"/>
                  </a:lnTo>
                  <a:lnTo>
                    <a:pt x="162" y="12064"/>
                  </a:lnTo>
                  <a:lnTo>
                    <a:pt x="122" y="12288"/>
                  </a:lnTo>
                  <a:lnTo>
                    <a:pt x="81" y="12512"/>
                  </a:lnTo>
                  <a:lnTo>
                    <a:pt x="51" y="12736"/>
                  </a:lnTo>
                  <a:lnTo>
                    <a:pt x="31" y="12960"/>
                  </a:lnTo>
                  <a:lnTo>
                    <a:pt x="10" y="13184"/>
                  </a:lnTo>
                  <a:lnTo>
                    <a:pt x="0" y="13408"/>
                  </a:lnTo>
                  <a:lnTo>
                    <a:pt x="0" y="13621"/>
                  </a:lnTo>
                  <a:lnTo>
                    <a:pt x="0" y="13845"/>
                  </a:lnTo>
                  <a:lnTo>
                    <a:pt x="10" y="14059"/>
                  </a:lnTo>
                  <a:lnTo>
                    <a:pt x="31" y="14273"/>
                  </a:lnTo>
                  <a:lnTo>
                    <a:pt x="81" y="14700"/>
                  </a:lnTo>
                  <a:lnTo>
                    <a:pt x="152" y="15128"/>
                  </a:lnTo>
                  <a:lnTo>
                    <a:pt x="243" y="15545"/>
                  </a:lnTo>
                  <a:lnTo>
                    <a:pt x="354" y="15963"/>
                  </a:lnTo>
                  <a:lnTo>
                    <a:pt x="496" y="16370"/>
                  </a:lnTo>
                  <a:lnTo>
                    <a:pt x="648" y="16767"/>
                  </a:lnTo>
                  <a:lnTo>
                    <a:pt x="820" y="17164"/>
                  </a:lnTo>
                  <a:lnTo>
                    <a:pt x="1012" y="17561"/>
                  </a:lnTo>
                  <a:lnTo>
                    <a:pt x="1224" y="17948"/>
                  </a:lnTo>
                  <a:lnTo>
                    <a:pt x="1447" y="18324"/>
                  </a:lnTo>
                  <a:lnTo>
                    <a:pt x="1690" y="18701"/>
                  </a:lnTo>
                  <a:lnTo>
                    <a:pt x="1942" y="19068"/>
                  </a:lnTo>
                  <a:lnTo>
                    <a:pt x="2205" y="19434"/>
                  </a:lnTo>
                  <a:lnTo>
                    <a:pt x="2489" y="19790"/>
                  </a:lnTo>
                  <a:lnTo>
                    <a:pt x="2782" y="20136"/>
                  </a:lnTo>
                  <a:lnTo>
                    <a:pt x="3085" y="20483"/>
                  </a:lnTo>
                  <a:lnTo>
                    <a:pt x="3399" y="20819"/>
                  </a:lnTo>
                  <a:lnTo>
                    <a:pt x="3723" y="21154"/>
                  </a:lnTo>
                  <a:lnTo>
                    <a:pt x="4056" y="21470"/>
                  </a:lnTo>
                  <a:lnTo>
                    <a:pt x="4390" y="21796"/>
                  </a:lnTo>
                  <a:lnTo>
                    <a:pt x="4734" y="22101"/>
                  </a:lnTo>
                  <a:lnTo>
                    <a:pt x="5088" y="22407"/>
                  </a:lnTo>
                  <a:lnTo>
                    <a:pt x="5442" y="22702"/>
                  </a:lnTo>
                  <a:lnTo>
                    <a:pt x="5806" y="22997"/>
                  </a:lnTo>
                  <a:lnTo>
                    <a:pt x="6171" y="23272"/>
                  </a:lnTo>
                  <a:lnTo>
                    <a:pt x="6535" y="23557"/>
                  </a:lnTo>
                  <a:lnTo>
                    <a:pt x="6899" y="23822"/>
                  </a:lnTo>
                  <a:lnTo>
                    <a:pt x="7273" y="24086"/>
                  </a:lnTo>
                  <a:lnTo>
                    <a:pt x="7637" y="24331"/>
                  </a:lnTo>
                  <a:lnTo>
                    <a:pt x="8366" y="24819"/>
                  </a:lnTo>
                  <a:lnTo>
                    <a:pt x="9084" y="25267"/>
                  </a:lnTo>
                  <a:lnTo>
                    <a:pt x="9792" y="25695"/>
                  </a:lnTo>
                  <a:lnTo>
                    <a:pt x="10469" y="26081"/>
                  </a:lnTo>
                  <a:lnTo>
                    <a:pt x="11117" y="26438"/>
                  </a:lnTo>
                  <a:lnTo>
                    <a:pt x="11724" y="26753"/>
                  </a:lnTo>
                  <a:lnTo>
                    <a:pt x="12280" y="27038"/>
                  </a:lnTo>
                  <a:lnTo>
                    <a:pt x="12786" y="27293"/>
                  </a:lnTo>
                  <a:lnTo>
                    <a:pt x="13241" y="27507"/>
                  </a:lnTo>
                  <a:lnTo>
                    <a:pt x="13625" y="27680"/>
                  </a:lnTo>
                  <a:lnTo>
                    <a:pt x="14161" y="27914"/>
                  </a:lnTo>
                  <a:lnTo>
                    <a:pt x="14354" y="27995"/>
                  </a:lnTo>
                  <a:lnTo>
                    <a:pt x="14394" y="26244"/>
                  </a:lnTo>
                  <a:lnTo>
                    <a:pt x="14445" y="24310"/>
                  </a:lnTo>
                  <a:lnTo>
                    <a:pt x="14576" y="20035"/>
                  </a:lnTo>
                  <a:lnTo>
                    <a:pt x="14728" y="15495"/>
                  </a:lnTo>
                  <a:lnTo>
                    <a:pt x="14890" y="11026"/>
                  </a:lnTo>
                  <a:lnTo>
                    <a:pt x="15173" y="3533"/>
                  </a:lnTo>
                  <a:lnTo>
                    <a:pt x="15304" y="133"/>
                  </a:lnTo>
                  <a:lnTo>
                    <a:pt x="15294" y="103"/>
                  </a:lnTo>
                  <a:lnTo>
                    <a:pt x="15274" y="72"/>
                  </a:lnTo>
                  <a:lnTo>
                    <a:pt x="15234" y="52"/>
                  </a:lnTo>
                  <a:lnTo>
                    <a:pt x="15173" y="31"/>
                  </a:lnTo>
                  <a:lnTo>
                    <a:pt x="15102" y="21"/>
                  </a:lnTo>
                  <a:lnTo>
                    <a:pt x="15011" y="11"/>
                  </a:lnTo>
                  <a:lnTo>
                    <a:pt x="14799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72"/>
            <p:cNvSpPr/>
            <p:nvPr/>
          </p:nvSpPr>
          <p:spPr>
            <a:xfrm rot="10800000">
              <a:off x="5928350" y="3073035"/>
              <a:ext cx="152997" cy="250614"/>
            </a:xfrm>
            <a:custGeom>
              <a:avLst/>
              <a:gdLst/>
              <a:ahLst/>
              <a:cxnLst/>
              <a:rect l="l" t="t" r="r" b="b"/>
              <a:pathLst>
                <a:path w="16438" h="26926" extrusionOk="0">
                  <a:moveTo>
                    <a:pt x="15719" y="0"/>
                  </a:moveTo>
                  <a:lnTo>
                    <a:pt x="15537" y="61"/>
                  </a:lnTo>
                  <a:lnTo>
                    <a:pt x="15031" y="234"/>
                  </a:lnTo>
                  <a:lnTo>
                    <a:pt x="14253" y="540"/>
                  </a:lnTo>
                  <a:lnTo>
                    <a:pt x="13767" y="733"/>
                  </a:lnTo>
                  <a:lnTo>
                    <a:pt x="13241" y="957"/>
                  </a:lnTo>
                  <a:lnTo>
                    <a:pt x="12654" y="1222"/>
                  </a:lnTo>
                  <a:lnTo>
                    <a:pt x="12037" y="1507"/>
                  </a:lnTo>
                  <a:lnTo>
                    <a:pt x="11390" y="1822"/>
                  </a:lnTo>
                  <a:lnTo>
                    <a:pt x="10702" y="2168"/>
                  </a:lnTo>
                  <a:lnTo>
                    <a:pt x="9994" y="2545"/>
                  </a:lnTo>
                  <a:lnTo>
                    <a:pt x="9276" y="2952"/>
                  </a:lnTo>
                  <a:lnTo>
                    <a:pt x="8537" y="3390"/>
                  </a:lnTo>
                  <a:lnTo>
                    <a:pt x="8173" y="3614"/>
                  </a:lnTo>
                  <a:lnTo>
                    <a:pt x="7799" y="3858"/>
                  </a:lnTo>
                  <a:lnTo>
                    <a:pt x="7425" y="4103"/>
                  </a:lnTo>
                  <a:lnTo>
                    <a:pt x="7061" y="4347"/>
                  </a:lnTo>
                  <a:lnTo>
                    <a:pt x="6697" y="4612"/>
                  </a:lnTo>
                  <a:lnTo>
                    <a:pt x="6322" y="4876"/>
                  </a:lnTo>
                  <a:lnTo>
                    <a:pt x="5968" y="5151"/>
                  </a:lnTo>
                  <a:lnTo>
                    <a:pt x="5604" y="5436"/>
                  </a:lnTo>
                  <a:lnTo>
                    <a:pt x="5250" y="5731"/>
                  </a:lnTo>
                  <a:lnTo>
                    <a:pt x="4906" y="6026"/>
                  </a:lnTo>
                  <a:lnTo>
                    <a:pt x="4562" y="6332"/>
                  </a:lnTo>
                  <a:lnTo>
                    <a:pt x="4228" y="6647"/>
                  </a:lnTo>
                  <a:lnTo>
                    <a:pt x="3895" y="6963"/>
                  </a:lnTo>
                  <a:lnTo>
                    <a:pt x="3571" y="7299"/>
                  </a:lnTo>
                  <a:lnTo>
                    <a:pt x="3268" y="7635"/>
                  </a:lnTo>
                  <a:lnTo>
                    <a:pt x="2964" y="7971"/>
                  </a:lnTo>
                  <a:lnTo>
                    <a:pt x="2671" y="8327"/>
                  </a:lnTo>
                  <a:lnTo>
                    <a:pt x="2388" y="8683"/>
                  </a:lnTo>
                  <a:lnTo>
                    <a:pt x="2125" y="9050"/>
                  </a:lnTo>
                  <a:lnTo>
                    <a:pt x="1862" y="9427"/>
                  </a:lnTo>
                  <a:lnTo>
                    <a:pt x="1619" y="9803"/>
                  </a:lnTo>
                  <a:lnTo>
                    <a:pt x="1396" y="10200"/>
                  </a:lnTo>
                  <a:lnTo>
                    <a:pt x="1174" y="10597"/>
                  </a:lnTo>
                  <a:lnTo>
                    <a:pt x="982" y="10994"/>
                  </a:lnTo>
                  <a:lnTo>
                    <a:pt x="799" y="11412"/>
                  </a:lnTo>
                  <a:lnTo>
                    <a:pt x="627" y="11829"/>
                  </a:lnTo>
                  <a:lnTo>
                    <a:pt x="486" y="12256"/>
                  </a:lnTo>
                  <a:lnTo>
                    <a:pt x="354" y="12694"/>
                  </a:lnTo>
                  <a:lnTo>
                    <a:pt x="243" y="13132"/>
                  </a:lnTo>
                  <a:lnTo>
                    <a:pt x="152" y="13590"/>
                  </a:lnTo>
                  <a:lnTo>
                    <a:pt x="81" y="14048"/>
                  </a:lnTo>
                  <a:lnTo>
                    <a:pt x="31" y="14506"/>
                  </a:lnTo>
                  <a:lnTo>
                    <a:pt x="10" y="14985"/>
                  </a:lnTo>
                  <a:lnTo>
                    <a:pt x="0" y="15463"/>
                  </a:lnTo>
                  <a:lnTo>
                    <a:pt x="21" y="15942"/>
                  </a:lnTo>
                  <a:lnTo>
                    <a:pt x="61" y="16410"/>
                  </a:lnTo>
                  <a:lnTo>
                    <a:pt x="122" y="16858"/>
                  </a:lnTo>
                  <a:lnTo>
                    <a:pt x="203" y="17295"/>
                  </a:lnTo>
                  <a:lnTo>
                    <a:pt x="304" y="17723"/>
                  </a:lnTo>
                  <a:lnTo>
                    <a:pt x="415" y="18130"/>
                  </a:lnTo>
                  <a:lnTo>
                    <a:pt x="557" y="18537"/>
                  </a:lnTo>
                  <a:lnTo>
                    <a:pt x="708" y="18924"/>
                  </a:lnTo>
                  <a:lnTo>
                    <a:pt x="870" y="19301"/>
                  </a:lnTo>
                  <a:lnTo>
                    <a:pt x="1062" y="19667"/>
                  </a:lnTo>
                  <a:lnTo>
                    <a:pt x="1255" y="20013"/>
                  </a:lnTo>
                  <a:lnTo>
                    <a:pt x="1477" y="20360"/>
                  </a:lnTo>
                  <a:lnTo>
                    <a:pt x="1700" y="20685"/>
                  </a:lnTo>
                  <a:lnTo>
                    <a:pt x="1942" y="21011"/>
                  </a:lnTo>
                  <a:lnTo>
                    <a:pt x="2195" y="21316"/>
                  </a:lnTo>
                  <a:lnTo>
                    <a:pt x="2458" y="21612"/>
                  </a:lnTo>
                  <a:lnTo>
                    <a:pt x="2731" y="21907"/>
                  </a:lnTo>
                  <a:lnTo>
                    <a:pt x="3025" y="22182"/>
                  </a:lnTo>
                  <a:lnTo>
                    <a:pt x="3318" y="22446"/>
                  </a:lnTo>
                  <a:lnTo>
                    <a:pt x="3622" y="22701"/>
                  </a:lnTo>
                  <a:lnTo>
                    <a:pt x="3935" y="22945"/>
                  </a:lnTo>
                  <a:lnTo>
                    <a:pt x="4259" y="23190"/>
                  </a:lnTo>
                  <a:lnTo>
                    <a:pt x="4582" y="23413"/>
                  </a:lnTo>
                  <a:lnTo>
                    <a:pt x="4916" y="23637"/>
                  </a:lnTo>
                  <a:lnTo>
                    <a:pt x="5250" y="23841"/>
                  </a:lnTo>
                  <a:lnTo>
                    <a:pt x="5594" y="24045"/>
                  </a:lnTo>
                  <a:lnTo>
                    <a:pt x="5938" y="24238"/>
                  </a:lnTo>
                  <a:lnTo>
                    <a:pt x="6292" y="24421"/>
                  </a:lnTo>
                  <a:lnTo>
                    <a:pt x="6646" y="24594"/>
                  </a:lnTo>
                  <a:lnTo>
                    <a:pt x="7000" y="24757"/>
                  </a:lnTo>
                  <a:lnTo>
                    <a:pt x="7354" y="24920"/>
                  </a:lnTo>
                  <a:lnTo>
                    <a:pt x="7708" y="25073"/>
                  </a:lnTo>
                  <a:lnTo>
                    <a:pt x="8072" y="25215"/>
                  </a:lnTo>
                  <a:lnTo>
                    <a:pt x="8426" y="25348"/>
                  </a:lnTo>
                  <a:lnTo>
                    <a:pt x="9134" y="25602"/>
                  </a:lnTo>
                  <a:lnTo>
                    <a:pt x="9822" y="25826"/>
                  </a:lnTo>
                  <a:lnTo>
                    <a:pt x="10500" y="26020"/>
                  </a:lnTo>
                  <a:lnTo>
                    <a:pt x="11157" y="26203"/>
                  </a:lnTo>
                  <a:lnTo>
                    <a:pt x="11784" y="26345"/>
                  </a:lnTo>
                  <a:lnTo>
                    <a:pt x="12381" y="26478"/>
                  </a:lnTo>
                  <a:lnTo>
                    <a:pt x="12938" y="26590"/>
                  </a:lnTo>
                  <a:lnTo>
                    <a:pt x="13443" y="26681"/>
                  </a:lnTo>
                  <a:lnTo>
                    <a:pt x="13899" y="26752"/>
                  </a:lnTo>
                  <a:lnTo>
                    <a:pt x="14303" y="26814"/>
                  </a:lnTo>
                  <a:lnTo>
                    <a:pt x="14647" y="26854"/>
                  </a:lnTo>
                  <a:lnTo>
                    <a:pt x="15133" y="26905"/>
                  </a:lnTo>
                  <a:lnTo>
                    <a:pt x="15304" y="26926"/>
                  </a:lnTo>
                  <a:lnTo>
                    <a:pt x="15406" y="26763"/>
                  </a:lnTo>
                  <a:lnTo>
                    <a:pt x="15507" y="26569"/>
                  </a:lnTo>
                  <a:lnTo>
                    <a:pt x="15598" y="26355"/>
                  </a:lnTo>
                  <a:lnTo>
                    <a:pt x="15679" y="26101"/>
                  </a:lnTo>
                  <a:lnTo>
                    <a:pt x="15760" y="25826"/>
                  </a:lnTo>
                  <a:lnTo>
                    <a:pt x="15841" y="25531"/>
                  </a:lnTo>
                  <a:lnTo>
                    <a:pt x="15911" y="25205"/>
                  </a:lnTo>
                  <a:lnTo>
                    <a:pt x="15972" y="24869"/>
                  </a:lnTo>
                  <a:lnTo>
                    <a:pt x="16033" y="24493"/>
                  </a:lnTo>
                  <a:lnTo>
                    <a:pt x="16093" y="24106"/>
                  </a:lnTo>
                  <a:lnTo>
                    <a:pt x="16144" y="23699"/>
                  </a:lnTo>
                  <a:lnTo>
                    <a:pt x="16185" y="23271"/>
                  </a:lnTo>
                  <a:lnTo>
                    <a:pt x="16265" y="22365"/>
                  </a:lnTo>
                  <a:lnTo>
                    <a:pt x="16326" y="21388"/>
                  </a:lnTo>
                  <a:lnTo>
                    <a:pt x="16377" y="20360"/>
                  </a:lnTo>
                  <a:lnTo>
                    <a:pt x="16407" y="19281"/>
                  </a:lnTo>
                  <a:lnTo>
                    <a:pt x="16427" y="18171"/>
                  </a:lnTo>
                  <a:lnTo>
                    <a:pt x="16437" y="17021"/>
                  </a:lnTo>
                  <a:lnTo>
                    <a:pt x="16437" y="15850"/>
                  </a:lnTo>
                  <a:lnTo>
                    <a:pt x="16417" y="14669"/>
                  </a:lnTo>
                  <a:lnTo>
                    <a:pt x="16397" y="13478"/>
                  </a:lnTo>
                  <a:lnTo>
                    <a:pt x="16367" y="12277"/>
                  </a:lnTo>
                  <a:lnTo>
                    <a:pt x="16326" y="11096"/>
                  </a:lnTo>
                  <a:lnTo>
                    <a:pt x="16286" y="9936"/>
                  </a:lnTo>
                  <a:lnTo>
                    <a:pt x="16185" y="7686"/>
                  </a:lnTo>
                  <a:lnTo>
                    <a:pt x="16083" y="5609"/>
                  </a:lnTo>
                  <a:lnTo>
                    <a:pt x="15972" y="3767"/>
                  </a:lnTo>
                  <a:lnTo>
                    <a:pt x="15871" y="2209"/>
                  </a:lnTo>
                  <a:lnTo>
                    <a:pt x="15790" y="1028"/>
                  </a:lnTo>
                  <a:lnTo>
                    <a:pt x="15719" y="0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2"/>
            <p:cNvSpPr/>
            <p:nvPr/>
          </p:nvSpPr>
          <p:spPr>
            <a:xfrm rot="10800000">
              <a:off x="6160795" y="3016092"/>
              <a:ext cx="270308" cy="238775"/>
            </a:xfrm>
            <a:custGeom>
              <a:avLst/>
              <a:gdLst/>
              <a:ahLst/>
              <a:cxnLst/>
              <a:rect l="l" t="t" r="r" b="b"/>
              <a:pathLst>
                <a:path w="29042" h="25654" extrusionOk="0">
                  <a:moveTo>
                    <a:pt x="14931" y="1"/>
                  </a:moveTo>
                  <a:lnTo>
                    <a:pt x="14425" y="11"/>
                  </a:lnTo>
                  <a:lnTo>
                    <a:pt x="13919" y="21"/>
                  </a:lnTo>
                  <a:lnTo>
                    <a:pt x="13413" y="41"/>
                  </a:lnTo>
                  <a:lnTo>
                    <a:pt x="12918" y="82"/>
                  </a:lnTo>
                  <a:lnTo>
                    <a:pt x="12432" y="123"/>
                  </a:lnTo>
                  <a:lnTo>
                    <a:pt x="11947" y="174"/>
                  </a:lnTo>
                  <a:lnTo>
                    <a:pt x="11471" y="245"/>
                  </a:lnTo>
                  <a:lnTo>
                    <a:pt x="10996" y="316"/>
                  </a:lnTo>
                  <a:lnTo>
                    <a:pt x="10531" y="408"/>
                  </a:lnTo>
                  <a:lnTo>
                    <a:pt x="10075" y="499"/>
                  </a:lnTo>
                  <a:lnTo>
                    <a:pt x="9620" y="611"/>
                  </a:lnTo>
                  <a:lnTo>
                    <a:pt x="9175" y="723"/>
                  </a:lnTo>
                  <a:lnTo>
                    <a:pt x="8740" y="845"/>
                  </a:lnTo>
                  <a:lnTo>
                    <a:pt x="8315" y="978"/>
                  </a:lnTo>
                  <a:lnTo>
                    <a:pt x="7901" y="1120"/>
                  </a:lnTo>
                  <a:lnTo>
                    <a:pt x="7486" y="1273"/>
                  </a:lnTo>
                  <a:lnTo>
                    <a:pt x="7081" y="1436"/>
                  </a:lnTo>
                  <a:lnTo>
                    <a:pt x="6687" y="1609"/>
                  </a:lnTo>
                  <a:lnTo>
                    <a:pt x="6302" y="1782"/>
                  </a:lnTo>
                  <a:lnTo>
                    <a:pt x="5918" y="1965"/>
                  </a:lnTo>
                  <a:lnTo>
                    <a:pt x="5554" y="2159"/>
                  </a:lnTo>
                  <a:lnTo>
                    <a:pt x="5200" y="2362"/>
                  </a:lnTo>
                  <a:lnTo>
                    <a:pt x="4846" y="2576"/>
                  </a:lnTo>
                  <a:lnTo>
                    <a:pt x="4512" y="2790"/>
                  </a:lnTo>
                  <a:lnTo>
                    <a:pt x="4188" y="3024"/>
                  </a:lnTo>
                  <a:lnTo>
                    <a:pt x="3865" y="3258"/>
                  </a:lnTo>
                  <a:lnTo>
                    <a:pt x="3561" y="3492"/>
                  </a:lnTo>
                  <a:lnTo>
                    <a:pt x="3268" y="3747"/>
                  </a:lnTo>
                  <a:lnTo>
                    <a:pt x="2985" y="4001"/>
                  </a:lnTo>
                  <a:lnTo>
                    <a:pt x="2712" y="4256"/>
                  </a:lnTo>
                  <a:lnTo>
                    <a:pt x="2449" y="4531"/>
                  </a:lnTo>
                  <a:lnTo>
                    <a:pt x="2196" y="4805"/>
                  </a:lnTo>
                  <a:lnTo>
                    <a:pt x="1963" y="5080"/>
                  </a:lnTo>
                  <a:lnTo>
                    <a:pt x="1730" y="5375"/>
                  </a:lnTo>
                  <a:lnTo>
                    <a:pt x="1518" y="5671"/>
                  </a:lnTo>
                  <a:lnTo>
                    <a:pt x="1326" y="5966"/>
                  </a:lnTo>
                  <a:lnTo>
                    <a:pt x="1134" y="6271"/>
                  </a:lnTo>
                  <a:lnTo>
                    <a:pt x="962" y="6587"/>
                  </a:lnTo>
                  <a:lnTo>
                    <a:pt x="800" y="6902"/>
                  </a:lnTo>
                  <a:lnTo>
                    <a:pt x="658" y="7228"/>
                  </a:lnTo>
                  <a:lnTo>
                    <a:pt x="527" y="7554"/>
                  </a:lnTo>
                  <a:lnTo>
                    <a:pt x="405" y="7880"/>
                  </a:lnTo>
                  <a:lnTo>
                    <a:pt x="304" y="8226"/>
                  </a:lnTo>
                  <a:lnTo>
                    <a:pt x="213" y="8562"/>
                  </a:lnTo>
                  <a:lnTo>
                    <a:pt x="142" y="8908"/>
                  </a:lnTo>
                  <a:lnTo>
                    <a:pt x="82" y="9264"/>
                  </a:lnTo>
                  <a:lnTo>
                    <a:pt x="41" y="9620"/>
                  </a:lnTo>
                  <a:lnTo>
                    <a:pt x="11" y="9977"/>
                  </a:lnTo>
                  <a:lnTo>
                    <a:pt x="1" y="10343"/>
                  </a:lnTo>
                  <a:lnTo>
                    <a:pt x="1" y="10710"/>
                  </a:lnTo>
                  <a:lnTo>
                    <a:pt x="21" y="11086"/>
                  </a:lnTo>
                  <a:lnTo>
                    <a:pt x="61" y="11463"/>
                  </a:lnTo>
                  <a:lnTo>
                    <a:pt x="112" y="11840"/>
                  </a:lnTo>
                  <a:lnTo>
                    <a:pt x="183" y="12226"/>
                  </a:lnTo>
                  <a:lnTo>
                    <a:pt x="274" y="12603"/>
                  </a:lnTo>
                  <a:lnTo>
                    <a:pt x="375" y="13000"/>
                  </a:lnTo>
                  <a:lnTo>
                    <a:pt x="496" y="13387"/>
                  </a:lnTo>
                  <a:lnTo>
                    <a:pt x="638" y="13784"/>
                  </a:lnTo>
                  <a:lnTo>
                    <a:pt x="800" y="14181"/>
                  </a:lnTo>
                  <a:lnTo>
                    <a:pt x="962" y="14578"/>
                  </a:lnTo>
                  <a:lnTo>
                    <a:pt x="1134" y="14965"/>
                  </a:lnTo>
                  <a:lnTo>
                    <a:pt x="1316" y="15341"/>
                  </a:lnTo>
                  <a:lnTo>
                    <a:pt x="1498" y="15718"/>
                  </a:lnTo>
                  <a:lnTo>
                    <a:pt x="1680" y="16074"/>
                  </a:lnTo>
                  <a:lnTo>
                    <a:pt x="1862" y="16441"/>
                  </a:lnTo>
                  <a:lnTo>
                    <a:pt x="2246" y="17133"/>
                  </a:lnTo>
                  <a:lnTo>
                    <a:pt x="2641" y="17795"/>
                  </a:lnTo>
                  <a:lnTo>
                    <a:pt x="3035" y="18436"/>
                  </a:lnTo>
                  <a:lnTo>
                    <a:pt x="3450" y="19047"/>
                  </a:lnTo>
                  <a:lnTo>
                    <a:pt x="3875" y="19627"/>
                  </a:lnTo>
                  <a:lnTo>
                    <a:pt x="4310" y="20187"/>
                  </a:lnTo>
                  <a:lnTo>
                    <a:pt x="4745" y="20706"/>
                  </a:lnTo>
                  <a:lnTo>
                    <a:pt x="5190" y="21205"/>
                  </a:lnTo>
                  <a:lnTo>
                    <a:pt x="5635" y="21683"/>
                  </a:lnTo>
                  <a:lnTo>
                    <a:pt x="6090" y="22121"/>
                  </a:lnTo>
                  <a:lnTo>
                    <a:pt x="6555" y="22539"/>
                  </a:lnTo>
                  <a:lnTo>
                    <a:pt x="7010" y="22936"/>
                  </a:lnTo>
                  <a:lnTo>
                    <a:pt x="7486" y="23292"/>
                  </a:lnTo>
                  <a:lnTo>
                    <a:pt x="7951" y="23628"/>
                  </a:lnTo>
                  <a:lnTo>
                    <a:pt x="8416" y="23943"/>
                  </a:lnTo>
                  <a:lnTo>
                    <a:pt x="8882" y="24228"/>
                  </a:lnTo>
                  <a:lnTo>
                    <a:pt x="9357" y="24483"/>
                  </a:lnTo>
                  <a:lnTo>
                    <a:pt x="9822" y="24717"/>
                  </a:lnTo>
                  <a:lnTo>
                    <a:pt x="10288" y="24921"/>
                  </a:lnTo>
                  <a:lnTo>
                    <a:pt x="10743" y="25104"/>
                  </a:lnTo>
                  <a:lnTo>
                    <a:pt x="11208" y="25257"/>
                  </a:lnTo>
                  <a:lnTo>
                    <a:pt x="11663" y="25389"/>
                  </a:lnTo>
                  <a:lnTo>
                    <a:pt x="12108" y="25491"/>
                  </a:lnTo>
                  <a:lnTo>
                    <a:pt x="12554" y="25572"/>
                  </a:lnTo>
                  <a:lnTo>
                    <a:pt x="12988" y="25623"/>
                  </a:lnTo>
                  <a:lnTo>
                    <a:pt x="13413" y="25654"/>
                  </a:lnTo>
                  <a:lnTo>
                    <a:pt x="14040" y="25654"/>
                  </a:lnTo>
                  <a:lnTo>
                    <a:pt x="14243" y="25633"/>
                  </a:lnTo>
                  <a:lnTo>
                    <a:pt x="14445" y="25613"/>
                  </a:lnTo>
                  <a:lnTo>
                    <a:pt x="14637" y="25592"/>
                  </a:lnTo>
                  <a:lnTo>
                    <a:pt x="14769" y="25592"/>
                  </a:lnTo>
                  <a:lnTo>
                    <a:pt x="15143" y="25562"/>
                  </a:lnTo>
                  <a:lnTo>
                    <a:pt x="15730" y="25521"/>
                  </a:lnTo>
                  <a:lnTo>
                    <a:pt x="16084" y="25480"/>
                  </a:lnTo>
                  <a:lnTo>
                    <a:pt x="16488" y="25430"/>
                  </a:lnTo>
                  <a:lnTo>
                    <a:pt x="16923" y="25368"/>
                  </a:lnTo>
                  <a:lnTo>
                    <a:pt x="17399" y="25297"/>
                  </a:lnTo>
                  <a:lnTo>
                    <a:pt x="17894" y="25206"/>
                  </a:lnTo>
                  <a:lnTo>
                    <a:pt x="18420" y="25094"/>
                  </a:lnTo>
                  <a:lnTo>
                    <a:pt x="18967" y="24971"/>
                  </a:lnTo>
                  <a:lnTo>
                    <a:pt x="19533" y="24819"/>
                  </a:lnTo>
                  <a:lnTo>
                    <a:pt x="20110" y="24656"/>
                  </a:lnTo>
                  <a:lnTo>
                    <a:pt x="20696" y="24473"/>
                  </a:lnTo>
                  <a:lnTo>
                    <a:pt x="21293" y="24259"/>
                  </a:lnTo>
                  <a:lnTo>
                    <a:pt x="21586" y="24137"/>
                  </a:lnTo>
                  <a:lnTo>
                    <a:pt x="21890" y="24015"/>
                  </a:lnTo>
                  <a:lnTo>
                    <a:pt x="22183" y="23892"/>
                  </a:lnTo>
                  <a:lnTo>
                    <a:pt x="22487" y="23750"/>
                  </a:lnTo>
                  <a:lnTo>
                    <a:pt x="22780" y="23607"/>
                  </a:lnTo>
                  <a:lnTo>
                    <a:pt x="23073" y="23465"/>
                  </a:lnTo>
                  <a:lnTo>
                    <a:pt x="23356" y="23302"/>
                  </a:lnTo>
                  <a:lnTo>
                    <a:pt x="23650" y="23139"/>
                  </a:lnTo>
                  <a:lnTo>
                    <a:pt x="23933" y="22966"/>
                  </a:lnTo>
                  <a:lnTo>
                    <a:pt x="24216" y="22793"/>
                  </a:lnTo>
                  <a:lnTo>
                    <a:pt x="24489" y="22600"/>
                  </a:lnTo>
                  <a:lnTo>
                    <a:pt x="24762" y="22406"/>
                  </a:lnTo>
                  <a:lnTo>
                    <a:pt x="25025" y="22203"/>
                  </a:lnTo>
                  <a:lnTo>
                    <a:pt x="25288" y="21989"/>
                  </a:lnTo>
                  <a:lnTo>
                    <a:pt x="25541" y="21765"/>
                  </a:lnTo>
                  <a:lnTo>
                    <a:pt x="25784" y="21541"/>
                  </a:lnTo>
                  <a:lnTo>
                    <a:pt x="26027" y="21297"/>
                  </a:lnTo>
                  <a:lnTo>
                    <a:pt x="26260" y="21052"/>
                  </a:lnTo>
                  <a:lnTo>
                    <a:pt x="26482" y="20788"/>
                  </a:lnTo>
                  <a:lnTo>
                    <a:pt x="26694" y="20523"/>
                  </a:lnTo>
                  <a:lnTo>
                    <a:pt x="26907" y="20248"/>
                  </a:lnTo>
                  <a:lnTo>
                    <a:pt x="27099" y="19953"/>
                  </a:lnTo>
                  <a:lnTo>
                    <a:pt x="27291" y="19658"/>
                  </a:lnTo>
                  <a:lnTo>
                    <a:pt x="27463" y="19352"/>
                  </a:lnTo>
                  <a:lnTo>
                    <a:pt x="27625" y="19037"/>
                  </a:lnTo>
                  <a:lnTo>
                    <a:pt x="27777" y="18701"/>
                  </a:lnTo>
                  <a:lnTo>
                    <a:pt x="27918" y="18365"/>
                  </a:lnTo>
                  <a:lnTo>
                    <a:pt x="28050" y="18009"/>
                  </a:lnTo>
                  <a:lnTo>
                    <a:pt x="28161" y="17652"/>
                  </a:lnTo>
                  <a:lnTo>
                    <a:pt x="28262" y="17276"/>
                  </a:lnTo>
                  <a:lnTo>
                    <a:pt x="28444" y="16522"/>
                  </a:lnTo>
                  <a:lnTo>
                    <a:pt x="28596" y="15769"/>
                  </a:lnTo>
                  <a:lnTo>
                    <a:pt x="28738" y="15016"/>
                  </a:lnTo>
                  <a:lnTo>
                    <a:pt x="28849" y="14273"/>
                  </a:lnTo>
                  <a:lnTo>
                    <a:pt x="28940" y="13540"/>
                  </a:lnTo>
                  <a:lnTo>
                    <a:pt x="28970" y="13173"/>
                  </a:lnTo>
                  <a:lnTo>
                    <a:pt x="29001" y="12807"/>
                  </a:lnTo>
                  <a:lnTo>
                    <a:pt x="29021" y="12440"/>
                  </a:lnTo>
                  <a:lnTo>
                    <a:pt x="29031" y="12084"/>
                  </a:lnTo>
                  <a:lnTo>
                    <a:pt x="29041" y="11728"/>
                  </a:lnTo>
                  <a:lnTo>
                    <a:pt x="29041" y="11371"/>
                  </a:lnTo>
                  <a:lnTo>
                    <a:pt x="29031" y="11025"/>
                  </a:lnTo>
                  <a:lnTo>
                    <a:pt x="29021" y="10679"/>
                  </a:lnTo>
                  <a:lnTo>
                    <a:pt x="29001" y="10333"/>
                  </a:lnTo>
                  <a:lnTo>
                    <a:pt x="28970" y="9987"/>
                  </a:lnTo>
                  <a:lnTo>
                    <a:pt x="28930" y="9651"/>
                  </a:lnTo>
                  <a:lnTo>
                    <a:pt x="28879" y="9315"/>
                  </a:lnTo>
                  <a:lnTo>
                    <a:pt x="28829" y="8979"/>
                  </a:lnTo>
                  <a:lnTo>
                    <a:pt x="28758" y="8653"/>
                  </a:lnTo>
                  <a:lnTo>
                    <a:pt x="28687" y="8328"/>
                  </a:lnTo>
                  <a:lnTo>
                    <a:pt x="28606" y="8012"/>
                  </a:lnTo>
                  <a:lnTo>
                    <a:pt x="28525" y="7696"/>
                  </a:lnTo>
                  <a:lnTo>
                    <a:pt x="28424" y="7381"/>
                  </a:lnTo>
                  <a:lnTo>
                    <a:pt x="28313" y="7075"/>
                  </a:lnTo>
                  <a:lnTo>
                    <a:pt x="28202" y="6770"/>
                  </a:lnTo>
                  <a:lnTo>
                    <a:pt x="28070" y="6475"/>
                  </a:lnTo>
                  <a:lnTo>
                    <a:pt x="27939" y="6180"/>
                  </a:lnTo>
                  <a:lnTo>
                    <a:pt x="27787" y="5895"/>
                  </a:lnTo>
                  <a:lnTo>
                    <a:pt x="27635" y="5610"/>
                  </a:lnTo>
                  <a:lnTo>
                    <a:pt x="27463" y="5335"/>
                  </a:lnTo>
                  <a:lnTo>
                    <a:pt x="27291" y="5060"/>
                  </a:lnTo>
                  <a:lnTo>
                    <a:pt x="27109" y="4795"/>
                  </a:lnTo>
                  <a:lnTo>
                    <a:pt x="26907" y="4531"/>
                  </a:lnTo>
                  <a:lnTo>
                    <a:pt x="26694" y="4276"/>
                  </a:lnTo>
                  <a:lnTo>
                    <a:pt x="26482" y="4032"/>
                  </a:lnTo>
                  <a:lnTo>
                    <a:pt x="26249" y="3787"/>
                  </a:lnTo>
                  <a:lnTo>
                    <a:pt x="26007" y="3543"/>
                  </a:lnTo>
                  <a:lnTo>
                    <a:pt x="25754" y="3319"/>
                  </a:lnTo>
                  <a:lnTo>
                    <a:pt x="25491" y="3095"/>
                  </a:lnTo>
                  <a:lnTo>
                    <a:pt x="25218" y="2871"/>
                  </a:lnTo>
                  <a:lnTo>
                    <a:pt x="24924" y="2668"/>
                  </a:lnTo>
                  <a:lnTo>
                    <a:pt x="24631" y="2454"/>
                  </a:lnTo>
                  <a:lnTo>
                    <a:pt x="24317" y="2260"/>
                  </a:lnTo>
                  <a:lnTo>
                    <a:pt x="23994" y="2067"/>
                  </a:lnTo>
                  <a:lnTo>
                    <a:pt x="23660" y="1884"/>
                  </a:lnTo>
                  <a:lnTo>
                    <a:pt x="23306" y="1711"/>
                  </a:lnTo>
                  <a:lnTo>
                    <a:pt x="22942" y="1548"/>
                  </a:lnTo>
                  <a:lnTo>
                    <a:pt x="22568" y="1385"/>
                  </a:lnTo>
                  <a:lnTo>
                    <a:pt x="22183" y="1232"/>
                  </a:lnTo>
                  <a:lnTo>
                    <a:pt x="21779" y="1090"/>
                  </a:lnTo>
                  <a:lnTo>
                    <a:pt x="21364" y="947"/>
                  </a:lnTo>
                  <a:lnTo>
                    <a:pt x="20939" y="825"/>
                  </a:lnTo>
                  <a:lnTo>
                    <a:pt x="20494" y="703"/>
                  </a:lnTo>
                  <a:lnTo>
                    <a:pt x="20039" y="591"/>
                  </a:lnTo>
                  <a:lnTo>
                    <a:pt x="19573" y="489"/>
                  </a:lnTo>
                  <a:lnTo>
                    <a:pt x="19088" y="398"/>
                  </a:lnTo>
                  <a:lnTo>
                    <a:pt x="18592" y="306"/>
                  </a:lnTo>
                  <a:lnTo>
                    <a:pt x="18076" y="235"/>
                  </a:lnTo>
                  <a:lnTo>
                    <a:pt x="17550" y="174"/>
                  </a:lnTo>
                  <a:lnTo>
                    <a:pt x="17024" y="113"/>
                  </a:lnTo>
                  <a:lnTo>
                    <a:pt x="16488" y="72"/>
                  </a:lnTo>
                  <a:lnTo>
                    <a:pt x="15962" y="31"/>
                  </a:lnTo>
                  <a:lnTo>
                    <a:pt x="15446" y="11"/>
                  </a:lnTo>
                  <a:lnTo>
                    <a:pt x="14931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2"/>
            <p:cNvSpPr/>
            <p:nvPr/>
          </p:nvSpPr>
          <p:spPr>
            <a:xfrm rot="10800000">
              <a:off x="6431094" y="2983218"/>
              <a:ext cx="247514" cy="152261"/>
            </a:xfrm>
            <a:custGeom>
              <a:avLst/>
              <a:gdLst/>
              <a:ahLst/>
              <a:cxnLst/>
              <a:rect l="l" t="t" r="r" b="b"/>
              <a:pathLst>
                <a:path w="26593" h="16359" extrusionOk="0">
                  <a:moveTo>
                    <a:pt x="13827" y="0"/>
                  </a:moveTo>
                  <a:lnTo>
                    <a:pt x="13291" y="20"/>
                  </a:lnTo>
                  <a:lnTo>
                    <a:pt x="12765" y="61"/>
                  </a:lnTo>
                  <a:lnTo>
                    <a:pt x="12260" y="112"/>
                  </a:lnTo>
                  <a:lnTo>
                    <a:pt x="11754" y="183"/>
                  </a:lnTo>
                  <a:lnTo>
                    <a:pt x="11268" y="265"/>
                  </a:lnTo>
                  <a:lnTo>
                    <a:pt x="10793" y="356"/>
                  </a:lnTo>
                  <a:lnTo>
                    <a:pt x="10338" y="468"/>
                  </a:lnTo>
                  <a:lnTo>
                    <a:pt x="9893" y="590"/>
                  </a:lnTo>
                  <a:lnTo>
                    <a:pt x="9458" y="733"/>
                  </a:lnTo>
                  <a:lnTo>
                    <a:pt x="9033" y="876"/>
                  </a:lnTo>
                  <a:lnTo>
                    <a:pt x="8628" y="1038"/>
                  </a:lnTo>
                  <a:lnTo>
                    <a:pt x="8224" y="1201"/>
                  </a:lnTo>
                  <a:lnTo>
                    <a:pt x="7839" y="1384"/>
                  </a:lnTo>
                  <a:lnTo>
                    <a:pt x="7465" y="1578"/>
                  </a:lnTo>
                  <a:lnTo>
                    <a:pt x="7101" y="1782"/>
                  </a:lnTo>
                  <a:lnTo>
                    <a:pt x="6757" y="1985"/>
                  </a:lnTo>
                  <a:lnTo>
                    <a:pt x="6413" y="2209"/>
                  </a:lnTo>
                  <a:lnTo>
                    <a:pt x="6089" y="2433"/>
                  </a:lnTo>
                  <a:lnTo>
                    <a:pt x="5766" y="2657"/>
                  </a:lnTo>
                  <a:lnTo>
                    <a:pt x="5462" y="2901"/>
                  </a:lnTo>
                  <a:lnTo>
                    <a:pt x="5169" y="3146"/>
                  </a:lnTo>
                  <a:lnTo>
                    <a:pt x="4886" y="3400"/>
                  </a:lnTo>
                  <a:lnTo>
                    <a:pt x="4602" y="3655"/>
                  </a:lnTo>
                  <a:lnTo>
                    <a:pt x="4339" y="3919"/>
                  </a:lnTo>
                  <a:lnTo>
                    <a:pt x="4087" y="4184"/>
                  </a:lnTo>
                  <a:lnTo>
                    <a:pt x="3844" y="4449"/>
                  </a:lnTo>
                  <a:lnTo>
                    <a:pt x="3601" y="4723"/>
                  </a:lnTo>
                  <a:lnTo>
                    <a:pt x="3378" y="4998"/>
                  </a:lnTo>
                  <a:lnTo>
                    <a:pt x="3156" y="5273"/>
                  </a:lnTo>
                  <a:lnTo>
                    <a:pt x="2954" y="5558"/>
                  </a:lnTo>
                  <a:lnTo>
                    <a:pt x="2751" y="5833"/>
                  </a:lnTo>
                  <a:lnTo>
                    <a:pt x="2559" y="6118"/>
                  </a:lnTo>
                  <a:lnTo>
                    <a:pt x="2377" y="6393"/>
                  </a:lnTo>
                  <a:lnTo>
                    <a:pt x="2205" y="6678"/>
                  </a:lnTo>
                  <a:lnTo>
                    <a:pt x="2043" y="6953"/>
                  </a:lnTo>
                  <a:lnTo>
                    <a:pt x="1730" y="7513"/>
                  </a:lnTo>
                  <a:lnTo>
                    <a:pt x="1457" y="8052"/>
                  </a:lnTo>
                  <a:lnTo>
                    <a:pt x="1204" y="8582"/>
                  </a:lnTo>
                  <a:lnTo>
                    <a:pt x="981" y="9091"/>
                  </a:lnTo>
                  <a:lnTo>
                    <a:pt x="789" y="9579"/>
                  </a:lnTo>
                  <a:lnTo>
                    <a:pt x="627" y="10037"/>
                  </a:lnTo>
                  <a:lnTo>
                    <a:pt x="475" y="10475"/>
                  </a:lnTo>
                  <a:lnTo>
                    <a:pt x="354" y="10862"/>
                  </a:lnTo>
                  <a:lnTo>
                    <a:pt x="253" y="11218"/>
                  </a:lnTo>
                  <a:lnTo>
                    <a:pt x="172" y="11534"/>
                  </a:lnTo>
                  <a:lnTo>
                    <a:pt x="111" y="11798"/>
                  </a:lnTo>
                  <a:lnTo>
                    <a:pt x="30" y="12175"/>
                  </a:lnTo>
                  <a:lnTo>
                    <a:pt x="0" y="12297"/>
                  </a:lnTo>
                  <a:lnTo>
                    <a:pt x="172" y="12368"/>
                  </a:lnTo>
                  <a:lnTo>
                    <a:pt x="658" y="12572"/>
                  </a:lnTo>
                  <a:lnTo>
                    <a:pt x="1426" y="12867"/>
                  </a:lnTo>
                  <a:lnTo>
                    <a:pt x="1922" y="13050"/>
                  </a:lnTo>
                  <a:lnTo>
                    <a:pt x="2478" y="13244"/>
                  </a:lnTo>
                  <a:lnTo>
                    <a:pt x="3085" y="13458"/>
                  </a:lnTo>
                  <a:lnTo>
                    <a:pt x="3763" y="13671"/>
                  </a:lnTo>
                  <a:lnTo>
                    <a:pt x="4481" y="13906"/>
                  </a:lnTo>
                  <a:lnTo>
                    <a:pt x="5260" y="14140"/>
                  </a:lnTo>
                  <a:lnTo>
                    <a:pt x="6079" y="14374"/>
                  </a:lnTo>
                  <a:lnTo>
                    <a:pt x="6949" y="14618"/>
                  </a:lnTo>
                  <a:lnTo>
                    <a:pt x="7859" y="14852"/>
                  </a:lnTo>
                  <a:lnTo>
                    <a:pt x="8810" y="15076"/>
                  </a:lnTo>
                  <a:lnTo>
                    <a:pt x="9791" y="15290"/>
                  </a:lnTo>
                  <a:lnTo>
                    <a:pt x="10803" y="15504"/>
                  </a:lnTo>
                  <a:lnTo>
                    <a:pt x="11855" y="15687"/>
                  </a:lnTo>
                  <a:lnTo>
                    <a:pt x="12917" y="15860"/>
                  </a:lnTo>
                  <a:lnTo>
                    <a:pt x="13463" y="15942"/>
                  </a:lnTo>
                  <a:lnTo>
                    <a:pt x="14009" y="16013"/>
                  </a:lnTo>
                  <a:lnTo>
                    <a:pt x="14566" y="16084"/>
                  </a:lnTo>
                  <a:lnTo>
                    <a:pt x="15122" y="16145"/>
                  </a:lnTo>
                  <a:lnTo>
                    <a:pt x="15678" y="16196"/>
                  </a:lnTo>
                  <a:lnTo>
                    <a:pt x="16245" y="16247"/>
                  </a:lnTo>
                  <a:lnTo>
                    <a:pt x="16821" y="16288"/>
                  </a:lnTo>
                  <a:lnTo>
                    <a:pt x="17388" y="16318"/>
                  </a:lnTo>
                  <a:lnTo>
                    <a:pt x="17964" y="16339"/>
                  </a:lnTo>
                  <a:lnTo>
                    <a:pt x="18541" y="16359"/>
                  </a:lnTo>
                  <a:lnTo>
                    <a:pt x="19694" y="16359"/>
                  </a:lnTo>
                  <a:lnTo>
                    <a:pt x="20271" y="16349"/>
                  </a:lnTo>
                  <a:lnTo>
                    <a:pt x="20857" y="16328"/>
                  </a:lnTo>
                  <a:lnTo>
                    <a:pt x="21434" y="16298"/>
                  </a:lnTo>
                  <a:lnTo>
                    <a:pt x="22011" y="16257"/>
                  </a:lnTo>
                  <a:lnTo>
                    <a:pt x="22587" y="16196"/>
                  </a:lnTo>
                  <a:lnTo>
                    <a:pt x="23174" y="16135"/>
                  </a:lnTo>
                  <a:lnTo>
                    <a:pt x="23740" y="16054"/>
                  </a:lnTo>
                  <a:lnTo>
                    <a:pt x="24317" y="15972"/>
                  </a:lnTo>
                  <a:lnTo>
                    <a:pt x="24893" y="15870"/>
                  </a:lnTo>
                  <a:lnTo>
                    <a:pt x="25460" y="15748"/>
                  </a:lnTo>
                  <a:lnTo>
                    <a:pt x="26026" y="15626"/>
                  </a:lnTo>
                  <a:lnTo>
                    <a:pt x="26593" y="15483"/>
                  </a:lnTo>
                  <a:lnTo>
                    <a:pt x="26562" y="15300"/>
                  </a:lnTo>
                  <a:lnTo>
                    <a:pt x="26481" y="14791"/>
                  </a:lnTo>
                  <a:lnTo>
                    <a:pt x="26421" y="14425"/>
                  </a:lnTo>
                  <a:lnTo>
                    <a:pt x="26340" y="14007"/>
                  </a:lnTo>
                  <a:lnTo>
                    <a:pt x="26239" y="13519"/>
                  </a:lnTo>
                  <a:lnTo>
                    <a:pt x="26117" y="12979"/>
                  </a:lnTo>
                  <a:lnTo>
                    <a:pt x="25966" y="12399"/>
                  </a:lnTo>
                  <a:lnTo>
                    <a:pt x="25804" y="11768"/>
                  </a:lnTo>
                  <a:lnTo>
                    <a:pt x="25612" y="11116"/>
                  </a:lnTo>
                  <a:lnTo>
                    <a:pt x="25389" y="10424"/>
                  </a:lnTo>
                  <a:lnTo>
                    <a:pt x="25136" y="9722"/>
                  </a:lnTo>
                  <a:lnTo>
                    <a:pt x="24863" y="8989"/>
                  </a:lnTo>
                  <a:lnTo>
                    <a:pt x="24711" y="8622"/>
                  </a:lnTo>
                  <a:lnTo>
                    <a:pt x="24549" y="8256"/>
                  </a:lnTo>
                  <a:lnTo>
                    <a:pt x="24388" y="7889"/>
                  </a:lnTo>
                  <a:lnTo>
                    <a:pt x="24216" y="7523"/>
                  </a:lnTo>
                  <a:lnTo>
                    <a:pt x="24034" y="7146"/>
                  </a:lnTo>
                  <a:lnTo>
                    <a:pt x="23841" y="6780"/>
                  </a:lnTo>
                  <a:lnTo>
                    <a:pt x="23639" y="6413"/>
                  </a:lnTo>
                  <a:lnTo>
                    <a:pt x="23437" y="6047"/>
                  </a:lnTo>
                  <a:lnTo>
                    <a:pt x="23214" y="5691"/>
                  </a:lnTo>
                  <a:lnTo>
                    <a:pt x="22992" y="5334"/>
                  </a:lnTo>
                  <a:lnTo>
                    <a:pt x="22749" y="4988"/>
                  </a:lnTo>
                  <a:lnTo>
                    <a:pt x="22506" y="4642"/>
                  </a:lnTo>
                  <a:lnTo>
                    <a:pt x="22253" y="4296"/>
                  </a:lnTo>
                  <a:lnTo>
                    <a:pt x="21990" y="3970"/>
                  </a:lnTo>
                  <a:lnTo>
                    <a:pt x="21707" y="3644"/>
                  </a:lnTo>
                  <a:lnTo>
                    <a:pt x="21424" y="3329"/>
                  </a:lnTo>
                  <a:lnTo>
                    <a:pt x="21131" y="3023"/>
                  </a:lnTo>
                  <a:lnTo>
                    <a:pt x="20827" y="2728"/>
                  </a:lnTo>
                  <a:lnTo>
                    <a:pt x="20503" y="2443"/>
                  </a:lnTo>
                  <a:lnTo>
                    <a:pt x="20180" y="2179"/>
                  </a:lnTo>
                  <a:lnTo>
                    <a:pt x="19836" y="1914"/>
                  </a:lnTo>
                  <a:lnTo>
                    <a:pt x="19492" y="1670"/>
                  </a:lnTo>
                  <a:lnTo>
                    <a:pt x="19128" y="1435"/>
                  </a:lnTo>
                  <a:lnTo>
                    <a:pt x="18753" y="1222"/>
                  </a:lnTo>
                  <a:lnTo>
                    <a:pt x="18369" y="1018"/>
                  </a:lnTo>
                  <a:lnTo>
                    <a:pt x="17964" y="825"/>
                  </a:lnTo>
                  <a:lnTo>
                    <a:pt x="17560" y="662"/>
                  </a:lnTo>
                  <a:lnTo>
                    <a:pt x="17135" y="509"/>
                  </a:lnTo>
                  <a:lnTo>
                    <a:pt x="16700" y="377"/>
                  </a:lnTo>
                  <a:lnTo>
                    <a:pt x="16255" y="265"/>
                  </a:lnTo>
                  <a:lnTo>
                    <a:pt x="15800" y="163"/>
                  </a:lnTo>
                  <a:lnTo>
                    <a:pt x="15324" y="92"/>
                  </a:lnTo>
                  <a:lnTo>
                    <a:pt x="14839" y="41"/>
                  </a:lnTo>
                  <a:lnTo>
                    <a:pt x="14333" y="10"/>
                  </a:lnTo>
                  <a:lnTo>
                    <a:pt x="13827" y="0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2"/>
            <p:cNvSpPr/>
            <p:nvPr/>
          </p:nvSpPr>
          <p:spPr>
            <a:xfrm rot="10800000">
              <a:off x="6074654" y="3261866"/>
              <a:ext cx="155165" cy="137490"/>
            </a:xfrm>
            <a:custGeom>
              <a:avLst/>
              <a:gdLst/>
              <a:ahLst/>
              <a:cxnLst/>
              <a:rect l="l" t="t" r="r" b="b"/>
              <a:pathLst>
                <a:path w="16671" h="14772" extrusionOk="0">
                  <a:moveTo>
                    <a:pt x="9701" y="0"/>
                  </a:moveTo>
                  <a:lnTo>
                    <a:pt x="9367" y="21"/>
                  </a:lnTo>
                  <a:lnTo>
                    <a:pt x="9023" y="51"/>
                  </a:lnTo>
                  <a:lnTo>
                    <a:pt x="8669" y="102"/>
                  </a:lnTo>
                  <a:lnTo>
                    <a:pt x="8305" y="163"/>
                  </a:lnTo>
                  <a:lnTo>
                    <a:pt x="7931" y="235"/>
                  </a:lnTo>
                  <a:lnTo>
                    <a:pt x="7547" y="326"/>
                  </a:lnTo>
                  <a:lnTo>
                    <a:pt x="7172" y="428"/>
                  </a:lnTo>
                  <a:lnTo>
                    <a:pt x="6798" y="540"/>
                  </a:lnTo>
                  <a:lnTo>
                    <a:pt x="6434" y="652"/>
                  </a:lnTo>
                  <a:lnTo>
                    <a:pt x="6090" y="774"/>
                  </a:lnTo>
                  <a:lnTo>
                    <a:pt x="5746" y="896"/>
                  </a:lnTo>
                  <a:lnTo>
                    <a:pt x="5412" y="1029"/>
                  </a:lnTo>
                  <a:lnTo>
                    <a:pt x="5089" y="1171"/>
                  </a:lnTo>
                  <a:lnTo>
                    <a:pt x="4785" y="1303"/>
                  </a:lnTo>
                  <a:lnTo>
                    <a:pt x="4482" y="1456"/>
                  </a:lnTo>
                  <a:lnTo>
                    <a:pt x="4188" y="1599"/>
                  </a:lnTo>
                  <a:lnTo>
                    <a:pt x="3905" y="1762"/>
                  </a:lnTo>
                  <a:lnTo>
                    <a:pt x="3632" y="1914"/>
                  </a:lnTo>
                  <a:lnTo>
                    <a:pt x="3369" y="2077"/>
                  </a:lnTo>
                  <a:lnTo>
                    <a:pt x="3116" y="2250"/>
                  </a:lnTo>
                  <a:lnTo>
                    <a:pt x="2873" y="2423"/>
                  </a:lnTo>
                  <a:lnTo>
                    <a:pt x="2641" y="2596"/>
                  </a:lnTo>
                  <a:lnTo>
                    <a:pt x="2408" y="2780"/>
                  </a:lnTo>
                  <a:lnTo>
                    <a:pt x="2196" y="2963"/>
                  </a:lnTo>
                  <a:lnTo>
                    <a:pt x="1993" y="3146"/>
                  </a:lnTo>
                  <a:lnTo>
                    <a:pt x="1801" y="3339"/>
                  </a:lnTo>
                  <a:lnTo>
                    <a:pt x="1619" y="3533"/>
                  </a:lnTo>
                  <a:lnTo>
                    <a:pt x="1447" y="3736"/>
                  </a:lnTo>
                  <a:lnTo>
                    <a:pt x="1275" y="3930"/>
                  </a:lnTo>
                  <a:lnTo>
                    <a:pt x="1124" y="4133"/>
                  </a:lnTo>
                  <a:lnTo>
                    <a:pt x="982" y="4347"/>
                  </a:lnTo>
                  <a:lnTo>
                    <a:pt x="840" y="4551"/>
                  </a:lnTo>
                  <a:lnTo>
                    <a:pt x="719" y="4765"/>
                  </a:lnTo>
                  <a:lnTo>
                    <a:pt x="608" y="4978"/>
                  </a:lnTo>
                  <a:lnTo>
                    <a:pt x="496" y="5202"/>
                  </a:lnTo>
                  <a:lnTo>
                    <a:pt x="405" y="5416"/>
                  </a:lnTo>
                  <a:lnTo>
                    <a:pt x="324" y="5640"/>
                  </a:lnTo>
                  <a:lnTo>
                    <a:pt x="244" y="5864"/>
                  </a:lnTo>
                  <a:lnTo>
                    <a:pt x="183" y="6088"/>
                  </a:lnTo>
                  <a:lnTo>
                    <a:pt x="122" y="6322"/>
                  </a:lnTo>
                  <a:lnTo>
                    <a:pt x="82" y="6546"/>
                  </a:lnTo>
                  <a:lnTo>
                    <a:pt x="41" y="6780"/>
                  </a:lnTo>
                  <a:lnTo>
                    <a:pt x="21" y="7014"/>
                  </a:lnTo>
                  <a:lnTo>
                    <a:pt x="1" y="7248"/>
                  </a:lnTo>
                  <a:lnTo>
                    <a:pt x="1" y="7483"/>
                  </a:lnTo>
                  <a:lnTo>
                    <a:pt x="11" y="7717"/>
                  </a:lnTo>
                  <a:lnTo>
                    <a:pt x="21" y="7951"/>
                  </a:lnTo>
                  <a:lnTo>
                    <a:pt x="51" y="8195"/>
                  </a:lnTo>
                  <a:lnTo>
                    <a:pt x="82" y="8429"/>
                  </a:lnTo>
                  <a:lnTo>
                    <a:pt x="132" y="8674"/>
                  </a:lnTo>
                  <a:lnTo>
                    <a:pt x="183" y="8908"/>
                  </a:lnTo>
                  <a:lnTo>
                    <a:pt x="254" y="9152"/>
                  </a:lnTo>
                  <a:lnTo>
                    <a:pt x="324" y="9386"/>
                  </a:lnTo>
                  <a:lnTo>
                    <a:pt x="416" y="9631"/>
                  </a:lnTo>
                  <a:lnTo>
                    <a:pt x="507" y="9875"/>
                  </a:lnTo>
                  <a:lnTo>
                    <a:pt x="618" y="10109"/>
                  </a:lnTo>
                  <a:lnTo>
                    <a:pt x="729" y="10353"/>
                  </a:lnTo>
                  <a:lnTo>
                    <a:pt x="861" y="10587"/>
                  </a:lnTo>
                  <a:lnTo>
                    <a:pt x="992" y="10832"/>
                  </a:lnTo>
                  <a:lnTo>
                    <a:pt x="1144" y="11066"/>
                  </a:lnTo>
                  <a:lnTo>
                    <a:pt x="1296" y="11310"/>
                  </a:lnTo>
                  <a:lnTo>
                    <a:pt x="1467" y="11544"/>
                  </a:lnTo>
                  <a:lnTo>
                    <a:pt x="1639" y="11778"/>
                  </a:lnTo>
                  <a:lnTo>
                    <a:pt x="1832" y="12013"/>
                  </a:lnTo>
                  <a:lnTo>
                    <a:pt x="2024" y="12247"/>
                  </a:lnTo>
                  <a:lnTo>
                    <a:pt x="2236" y="12481"/>
                  </a:lnTo>
                  <a:lnTo>
                    <a:pt x="2459" y="12715"/>
                  </a:lnTo>
                  <a:lnTo>
                    <a:pt x="2681" y="12949"/>
                  </a:lnTo>
                  <a:lnTo>
                    <a:pt x="2924" y="13173"/>
                  </a:lnTo>
                  <a:lnTo>
                    <a:pt x="3177" y="13397"/>
                  </a:lnTo>
                  <a:lnTo>
                    <a:pt x="3430" y="13611"/>
                  </a:lnTo>
                  <a:lnTo>
                    <a:pt x="3683" y="13804"/>
                  </a:lnTo>
                  <a:lnTo>
                    <a:pt x="3946" y="13987"/>
                  </a:lnTo>
                  <a:lnTo>
                    <a:pt x="4209" y="14140"/>
                  </a:lnTo>
                  <a:lnTo>
                    <a:pt x="4482" y="14272"/>
                  </a:lnTo>
                  <a:lnTo>
                    <a:pt x="4745" y="14395"/>
                  </a:lnTo>
                  <a:lnTo>
                    <a:pt x="5018" y="14496"/>
                  </a:lnTo>
                  <a:lnTo>
                    <a:pt x="5281" y="14588"/>
                  </a:lnTo>
                  <a:lnTo>
                    <a:pt x="5554" y="14649"/>
                  </a:lnTo>
                  <a:lnTo>
                    <a:pt x="5827" y="14710"/>
                  </a:lnTo>
                  <a:lnTo>
                    <a:pt x="6100" y="14741"/>
                  </a:lnTo>
                  <a:lnTo>
                    <a:pt x="6373" y="14771"/>
                  </a:lnTo>
                  <a:lnTo>
                    <a:pt x="6920" y="14771"/>
                  </a:lnTo>
                  <a:lnTo>
                    <a:pt x="7193" y="14751"/>
                  </a:lnTo>
                  <a:lnTo>
                    <a:pt x="7476" y="14720"/>
                  </a:lnTo>
                  <a:lnTo>
                    <a:pt x="7749" y="14680"/>
                  </a:lnTo>
                  <a:lnTo>
                    <a:pt x="8022" y="14629"/>
                  </a:lnTo>
                  <a:lnTo>
                    <a:pt x="8285" y="14558"/>
                  </a:lnTo>
                  <a:lnTo>
                    <a:pt x="8558" y="14486"/>
                  </a:lnTo>
                  <a:lnTo>
                    <a:pt x="8831" y="14405"/>
                  </a:lnTo>
                  <a:lnTo>
                    <a:pt x="9094" y="14303"/>
                  </a:lnTo>
                  <a:lnTo>
                    <a:pt x="9367" y="14201"/>
                  </a:lnTo>
                  <a:lnTo>
                    <a:pt x="9630" y="14089"/>
                  </a:lnTo>
                  <a:lnTo>
                    <a:pt x="9883" y="13967"/>
                  </a:lnTo>
                  <a:lnTo>
                    <a:pt x="10146" y="13845"/>
                  </a:lnTo>
                  <a:lnTo>
                    <a:pt x="10399" y="13713"/>
                  </a:lnTo>
                  <a:lnTo>
                    <a:pt x="10652" y="13570"/>
                  </a:lnTo>
                  <a:lnTo>
                    <a:pt x="10905" y="13428"/>
                  </a:lnTo>
                  <a:lnTo>
                    <a:pt x="11158" y="13275"/>
                  </a:lnTo>
                  <a:lnTo>
                    <a:pt x="11633" y="12959"/>
                  </a:lnTo>
                  <a:lnTo>
                    <a:pt x="12109" y="12623"/>
                  </a:lnTo>
                  <a:lnTo>
                    <a:pt x="12554" y="12287"/>
                  </a:lnTo>
                  <a:lnTo>
                    <a:pt x="12989" y="11941"/>
                  </a:lnTo>
                  <a:lnTo>
                    <a:pt x="13393" y="11595"/>
                  </a:lnTo>
                  <a:lnTo>
                    <a:pt x="13778" y="11259"/>
                  </a:lnTo>
                  <a:lnTo>
                    <a:pt x="14142" y="10923"/>
                  </a:lnTo>
                  <a:lnTo>
                    <a:pt x="14476" y="10598"/>
                  </a:lnTo>
                  <a:lnTo>
                    <a:pt x="14789" y="10292"/>
                  </a:lnTo>
                  <a:lnTo>
                    <a:pt x="15062" y="10007"/>
                  </a:lnTo>
                  <a:lnTo>
                    <a:pt x="15305" y="9742"/>
                  </a:lnTo>
                  <a:lnTo>
                    <a:pt x="15699" y="9305"/>
                  </a:lnTo>
                  <a:lnTo>
                    <a:pt x="15942" y="9020"/>
                  </a:lnTo>
                  <a:lnTo>
                    <a:pt x="16033" y="8918"/>
                  </a:lnTo>
                  <a:lnTo>
                    <a:pt x="16114" y="8816"/>
                  </a:lnTo>
                  <a:lnTo>
                    <a:pt x="16195" y="8704"/>
                  </a:lnTo>
                  <a:lnTo>
                    <a:pt x="16266" y="8592"/>
                  </a:lnTo>
                  <a:lnTo>
                    <a:pt x="16337" y="8470"/>
                  </a:lnTo>
                  <a:lnTo>
                    <a:pt x="16397" y="8327"/>
                  </a:lnTo>
                  <a:lnTo>
                    <a:pt x="16448" y="8185"/>
                  </a:lnTo>
                  <a:lnTo>
                    <a:pt x="16499" y="8042"/>
                  </a:lnTo>
                  <a:lnTo>
                    <a:pt x="16549" y="7880"/>
                  </a:lnTo>
                  <a:lnTo>
                    <a:pt x="16579" y="7717"/>
                  </a:lnTo>
                  <a:lnTo>
                    <a:pt x="16610" y="7554"/>
                  </a:lnTo>
                  <a:lnTo>
                    <a:pt x="16630" y="7381"/>
                  </a:lnTo>
                  <a:lnTo>
                    <a:pt x="16650" y="7198"/>
                  </a:lnTo>
                  <a:lnTo>
                    <a:pt x="16660" y="7014"/>
                  </a:lnTo>
                  <a:lnTo>
                    <a:pt x="16671" y="6821"/>
                  </a:lnTo>
                  <a:lnTo>
                    <a:pt x="16660" y="6627"/>
                  </a:lnTo>
                  <a:lnTo>
                    <a:pt x="16660" y="6424"/>
                  </a:lnTo>
                  <a:lnTo>
                    <a:pt x="16640" y="6230"/>
                  </a:lnTo>
                  <a:lnTo>
                    <a:pt x="16620" y="6027"/>
                  </a:lnTo>
                  <a:lnTo>
                    <a:pt x="16590" y="5813"/>
                  </a:lnTo>
                  <a:lnTo>
                    <a:pt x="16549" y="5610"/>
                  </a:lnTo>
                  <a:lnTo>
                    <a:pt x="16509" y="5396"/>
                  </a:lnTo>
                  <a:lnTo>
                    <a:pt x="16458" y="5182"/>
                  </a:lnTo>
                  <a:lnTo>
                    <a:pt x="16408" y="4968"/>
                  </a:lnTo>
                  <a:lnTo>
                    <a:pt x="16347" y="4754"/>
                  </a:lnTo>
                  <a:lnTo>
                    <a:pt x="16276" y="4541"/>
                  </a:lnTo>
                  <a:lnTo>
                    <a:pt x="16195" y="4327"/>
                  </a:lnTo>
                  <a:lnTo>
                    <a:pt x="16114" y="4113"/>
                  </a:lnTo>
                  <a:lnTo>
                    <a:pt x="16013" y="3899"/>
                  </a:lnTo>
                  <a:lnTo>
                    <a:pt x="15922" y="3696"/>
                  </a:lnTo>
                  <a:lnTo>
                    <a:pt x="15811" y="3482"/>
                  </a:lnTo>
                  <a:lnTo>
                    <a:pt x="15699" y="3278"/>
                  </a:lnTo>
                  <a:lnTo>
                    <a:pt x="15578" y="3075"/>
                  </a:lnTo>
                  <a:lnTo>
                    <a:pt x="15447" y="2871"/>
                  </a:lnTo>
                  <a:lnTo>
                    <a:pt x="15315" y="2668"/>
                  </a:lnTo>
                  <a:lnTo>
                    <a:pt x="15173" y="2474"/>
                  </a:lnTo>
                  <a:lnTo>
                    <a:pt x="15022" y="2291"/>
                  </a:lnTo>
                  <a:lnTo>
                    <a:pt x="14860" y="2108"/>
                  </a:lnTo>
                  <a:lnTo>
                    <a:pt x="14698" y="1924"/>
                  </a:lnTo>
                  <a:lnTo>
                    <a:pt x="14526" y="1751"/>
                  </a:lnTo>
                  <a:lnTo>
                    <a:pt x="14344" y="1578"/>
                  </a:lnTo>
                  <a:lnTo>
                    <a:pt x="14152" y="1415"/>
                  </a:lnTo>
                  <a:lnTo>
                    <a:pt x="13960" y="1263"/>
                  </a:lnTo>
                  <a:lnTo>
                    <a:pt x="13747" y="1110"/>
                  </a:lnTo>
                  <a:lnTo>
                    <a:pt x="13535" y="968"/>
                  </a:lnTo>
                  <a:lnTo>
                    <a:pt x="13312" y="835"/>
                  </a:lnTo>
                  <a:lnTo>
                    <a:pt x="13090" y="713"/>
                  </a:lnTo>
                  <a:lnTo>
                    <a:pt x="12847" y="601"/>
                  </a:lnTo>
                  <a:lnTo>
                    <a:pt x="12604" y="489"/>
                  </a:lnTo>
                  <a:lnTo>
                    <a:pt x="12351" y="387"/>
                  </a:lnTo>
                  <a:lnTo>
                    <a:pt x="12088" y="306"/>
                  </a:lnTo>
                  <a:lnTo>
                    <a:pt x="11825" y="224"/>
                  </a:lnTo>
                  <a:lnTo>
                    <a:pt x="11542" y="153"/>
                  </a:lnTo>
                  <a:lnTo>
                    <a:pt x="11259" y="102"/>
                  </a:lnTo>
                  <a:lnTo>
                    <a:pt x="10966" y="62"/>
                  </a:lnTo>
                  <a:lnTo>
                    <a:pt x="10662" y="21"/>
                  </a:lnTo>
                  <a:lnTo>
                    <a:pt x="10349" y="0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2"/>
            <p:cNvSpPr/>
            <p:nvPr/>
          </p:nvSpPr>
          <p:spPr>
            <a:xfrm rot="10800000">
              <a:off x="6734435" y="3042432"/>
              <a:ext cx="171072" cy="158051"/>
            </a:xfrm>
            <a:custGeom>
              <a:avLst/>
              <a:gdLst/>
              <a:ahLst/>
              <a:cxnLst/>
              <a:rect l="l" t="t" r="r" b="b"/>
              <a:pathLst>
                <a:path w="18380" h="16981" extrusionOk="0">
                  <a:moveTo>
                    <a:pt x="9792" y="1"/>
                  </a:moveTo>
                  <a:lnTo>
                    <a:pt x="9468" y="11"/>
                  </a:lnTo>
                  <a:lnTo>
                    <a:pt x="9145" y="31"/>
                  </a:lnTo>
                  <a:lnTo>
                    <a:pt x="8831" y="62"/>
                  </a:lnTo>
                  <a:lnTo>
                    <a:pt x="8518" y="103"/>
                  </a:lnTo>
                  <a:lnTo>
                    <a:pt x="8204" y="143"/>
                  </a:lnTo>
                  <a:lnTo>
                    <a:pt x="7901" y="204"/>
                  </a:lnTo>
                  <a:lnTo>
                    <a:pt x="7607" y="265"/>
                  </a:lnTo>
                  <a:lnTo>
                    <a:pt x="7314" y="337"/>
                  </a:lnTo>
                  <a:lnTo>
                    <a:pt x="7031" y="408"/>
                  </a:lnTo>
                  <a:lnTo>
                    <a:pt x="6747" y="500"/>
                  </a:lnTo>
                  <a:lnTo>
                    <a:pt x="6474" y="591"/>
                  </a:lnTo>
                  <a:lnTo>
                    <a:pt x="6201" y="683"/>
                  </a:lnTo>
                  <a:lnTo>
                    <a:pt x="5938" y="785"/>
                  </a:lnTo>
                  <a:lnTo>
                    <a:pt x="5675" y="897"/>
                  </a:lnTo>
                  <a:lnTo>
                    <a:pt x="5422" y="1009"/>
                  </a:lnTo>
                  <a:lnTo>
                    <a:pt x="5180" y="1121"/>
                  </a:lnTo>
                  <a:lnTo>
                    <a:pt x="4927" y="1243"/>
                  </a:lnTo>
                  <a:lnTo>
                    <a:pt x="4461" y="1497"/>
                  </a:lnTo>
                  <a:lnTo>
                    <a:pt x="4016" y="1762"/>
                  </a:lnTo>
                  <a:lnTo>
                    <a:pt x="3591" y="2047"/>
                  </a:lnTo>
                  <a:lnTo>
                    <a:pt x="3187" y="2332"/>
                  </a:lnTo>
                  <a:lnTo>
                    <a:pt x="2813" y="2617"/>
                  </a:lnTo>
                  <a:lnTo>
                    <a:pt x="2459" y="2912"/>
                  </a:lnTo>
                  <a:lnTo>
                    <a:pt x="2125" y="3197"/>
                  </a:lnTo>
                  <a:lnTo>
                    <a:pt x="1811" y="3482"/>
                  </a:lnTo>
                  <a:lnTo>
                    <a:pt x="1528" y="3767"/>
                  </a:lnTo>
                  <a:lnTo>
                    <a:pt x="1265" y="4032"/>
                  </a:lnTo>
                  <a:lnTo>
                    <a:pt x="1032" y="4297"/>
                  </a:lnTo>
                  <a:lnTo>
                    <a:pt x="810" y="4531"/>
                  </a:lnTo>
                  <a:lnTo>
                    <a:pt x="628" y="4755"/>
                  </a:lnTo>
                  <a:lnTo>
                    <a:pt x="466" y="4958"/>
                  </a:lnTo>
                  <a:lnTo>
                    <a:pt x="203" y="5294"/>
                  </a:lnTo>
                  <a:lnTo>
                    <a:pt x="51" y="5508"/>
                  </a:lnTo>
                  <a:lnTo>
                    <a:pt x="1" y="5589"/>
                  </a:lnTo>
                  <a:lnTo>
                    <a:pt x="122" y="5844"/>
                  </a:lnTo>
                  <a:lnTo>
                    <a:pt x="254" y="6098"/>
                  </a:lnTo>
                  <a:lnTo>
                    <a:pt x="405" y="6353"/>
                  </a:lnTo>
                  <a:lnTo>
                    <a:pt x="577" y="6607"/>
                  </a:lnTo>
                  <a:lnTo>
                    <a:pt x="769" y="6862"/>
                  </a:lnTo>
                  <a:lnTo>
                    <a:pt x="982" y="7116"/>
                  </a:lnTo>
                  <a:lnTo>
                    <a:pt x="1204" y="7371"/>
                  </a:lnTo>
                  <a:lnTo>
                    <a:pt x="1437" y="7625"/>
                  </a:lnTo>
                  <a:lnTo>
                    <a:pt x="1690" y="7880"/>
                  </a:lnTo>
                  <a:lnTo>
                    <a:pt x="1953" y="8134"/>
                  </a:lnTo>
                  <a:lnTo>
                    <a:pt x="2236" y="8389"/>
                  </a:lnTo>
                  <a:lnTo>
                    <a:pt x="2529" y="8643"/>
                  </a:lnTo>
                  <a:lnTo>
                    <a:pt x="2833" y="8888"/>
                  </a:lnTo>
                  <a:lnTo>
                    <a:pt x="3146" y="9142"/>
                  </a:lnTo>
                  <a:lnTo>
                    <a:pt x="3470" y="9397"/>
                  </a:lnTo>
                  <a:lnTo>
                    <a:pt x="3804" y="9641"/>
                  </a:lnTo>
                  <a:lnTo>
                    <a:pt x="4148" y="9885"/>
                  </a:lnTo>
                  <a:lnTo>
                    <a:pt x="4502" y="10130"/>
                  </a:lnTo>
                  <a:lnTo>
                    <a:pt x="5230" y="10618"/>
                  </a:lnTo>
                  <a:lnTo>
                    <a:pt x="5979" y="11097"/>
                  </a:lnTo>
                  <a:lnTo>
                    <a:pt x="6758" y="11555"/>
                  </a:lnTo>
                  <a:lnTo>
                    <a:pt x="7546" y="12013"/>
                  </a:lnTo>
                  <a:lnTo>
                    <a:pt x="8346" y="12461"/>
                  </a:lnTo>
                  <a:lnTo>
                    <a:pt x="9145" y="12888"/>
                  </a:lnTo>
                  <a:lnTo>
                    <a:pt x="9944" y="13306"/>
                  </a:lnTo>
                  <a:lnTo>
                    <a:pt x="10743" y="13703"/>
                  </a:lnTo>
                  <a:lnTo>
                    <a:pt x="11522" y="14079"/>
                  </a:lnTo>
                  <a:lnTo>
                    <a:pt x="12290" y="14446"/>
                  </a:lnTo>
                  <a:lnTo>
                    <a:pt x="13029" y="14792"/>
                  </a:lnTo>
                  <a:lnTo>
                    <a:pt x="13747" y="15118"/>
                  </a:lnTo>
                  <a:lnTo>
                    <a:pt x="14425" y="15423"/>
                  </a:lnTo>
                  <a:lnTo>
                    <a:pt x="15659" y="15952"/>
                  </a:lnTo>
                  <a:lnTo>
                    <a:pt x="16701" y="16390"/>
                  </a:lnTo>
                  <a:lnTo>
                    <a:pt x="17490" y="16706"/>
                  </a:lnTo>
                  <a:lnTo>
                    <a:pt x="18177" y="16981"/>
                  </a:lnTo>
                  <a:lnTo>
                    <a:pt x="18198" y="16808"/>
                  </a:lnTo>
                  <a:lnTo>
                    <a:pt x="18248" y="16319"/>
                  </a:lnTo>
                  <a:lnTo>
                    <a:pt x="18299" y="15566"/>
                  </a:lnTo>
                  <a:lnTo>
                    <a:pt x="18329" y="15097"/>
                  </a:lnTo>
                  <a:lnTo>
                    <a:pt x="18349" y="14578"/>
                  </a:lnTo>
                  <a:lnTo>
                    <a:pt x="18370" y="14008"/>
                  </a:lnTo>
                  <a:lnTo>
                    <a:pt x="18380" y="13407"/>
                  </a:lnTo>
                  <a:lnTo>
                    <a:pt x="18380" y="12756"/>
                  </a:lnTo>
                  <a:lnTo>
                    <a:pt x="18360" y="12084"/>
                  </a:lnTo>
                  <a:lnTo>
                    <a:pt x="18329" y="11382"/>
                  </a:lnTo>
                  <a:lnTo>
                    <a:pt x="18289" y="10669"/>
                  </a:lnTo>
                  <a:lnTo>
                    <a:pt x="18228" y="9926"/>
                  </a:lnTo>
                  <a:lnTo>
                    <a:pt x="18137" y="9183"/>
                  </a:lnTo>
                  <a:lnTo>
                    <a:pt x="18036" y="8430"/>
                  </a:lnTo>
                  <a:lnTo>
                    <a:pt x="17975" y="8063"/>
                  </a:lnTo>
                  <a:lnTo>
                    <a:pt x="17904" y="7686"/>
                  </a:lnTo>
                  <a:lnTo>
                    <a:pt x="17823" y="7310"/>
                  </a:lnTo>
                  <a:lnTo>
                    <a:pt x="17743" y="6943"/>
                  </a:lnTo>
                  <a:lnTo>
                    <a:pt x="17651" y="6577"/>
                  </a:lnTo>
                  <a:lnTo>
                    <a:pt x="17550" y="6210"/>
                  </a:lnTo>
                  <a:lnTo>
                    <a:pt x="17449" y="5854"/>
                  </a:lnTo>
                  <a:lnTo>
                    <a:pt x="17338" y="5498"/>
                  </a:lnTo>
                  <a:lnTo>
                    <a:pt x="17206" y="5142"/>
                  </a:lnTo>
                  <a:lnTo>
                    <a:pt x="17085" y="4795"/>
                  </a:lnTo>
                  <a:lnTo>
                    <a:pt x="16943" y="4459"/>
                  </a:lnTo>
                  <a:lnTo>
                    <a:pt x="16792" y="4134"/>
                  </a:lnTo>
                  <a:lnTo>
                    <a:pt x="16630" y="3808"/>
                  </a:lnTo>
                  <a:lnTo>
                    <a:pt x="16468" y="3503"/>
                  </a:lnTo>
                  <a:lnTo>
                    <a:pt x="16286" y="3197"/>
                  </a:lnTo>
                  <a:lnTo>
                    <a:pt x="16094" y="2902"/>
                  </a:lnTo>
                  <a:lnTo>
                    <a:pt x="15902" y="2617"/>
                  </a:lnTo>
                  <a:lnTo>
                    <a:pt x="15689" y="2352"/>
                  </a:lnTo>
                  <a:lnTo>
                    <a:pt x="15467" y="2088"/>
                  </a:lnTo>
                  <a:lnTo>
                    <a:pt x="15234" y="1843"/>
                  </a:lnTo>
                  <a:lnTo>
                    <a:pt x="14991" y="1609"/>
                  </a:lnTo>
                  <a:lnTo>
                    <a:pt x="14738" y="1395"/>
                  </a:lnTo>
                  <a:lnTo>
                    <a:pt x="14465" y="1192"/>
                  </a:lnTo>
                  <a:lnTo>
                    <a:pt x="14192" y="998"/>
                  </a:lnTo>
                  <a:lnTo>
                    <a:pt x="13899" y="825"/>
                  </a:lnTo>
                  <a:lnTo>
                    <a:pt x="13595" y="673"/>
                  </a:lnTo>
                  <a:lnTo>
                    <a:pt x="13272" y="530"/>
                  </a:lnTo>
                  <a:lnTo>
                    <a:pt x="12938" y="418"/>
                  </a:lnTo>
                  <a:lnTo>
                    <a:pt x="12594" y="316"/>
                  </a:lnTo>
                  <a:lnTo>
                    <a:pt x="12240" y="225"/>
                  </a:lnTo>
                  <a:lnTo>
                    <a:pt x="11876" y="164"/>
                  </a:lnTo>
                  <a:lnTo>
                    <a:pt x="11512" y="103"/>
                  </a:lnTo>
                  <a:lnTo>
                    <a:pt x="11158" y="62"/>
                  </a:lnTo>
                  <a:lnTo>
                    <a:pt x="10814" y="31"/>
                  </a:lnTo>
                  <a:lnTo>
                    <a:pt x="10470" y="11"/>
                  </a:lnTo>
                  <a:lnTo>
                    <a:pt x="10126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2"/>
            <p:cNvSpPr/>
            <p:nvPr/>
          </p:nvSpPr>
          <p:spPr>
            <a:xfrm rot="10800000">
              <a:off x="6791109" y="3240077"/>
              <a:ext cx="127392" cy="116362"/>
            </a:xfrm>
            <a:custGeom>
              <a:avLst/>
              <a:gdLst/>
              <a:ahLst/>
              <a:cxnLst/>
              <a:rect l="l" t="t" r="r" b="b"/>
              <a:pathLst>
                <a:path w="13687" h="12502" extrusionOk="0">
                  <a:moveTo>
                    <a:pt x="6444" y="1"/>
                  </a:moveTo>
                  <a:lnTo>
                    <a:pt x="6141" y="11"/>
                  </a:lnTo>
                  <a:lnTo>
                    <a:pt x="5837" y="31"/>
                  </a:lnTo>
                  <a:lnTo>
                    <a:pt x="5534" y="62"/>
                  </a:lnTo>
                  <a:lnTo>
                    <a:pt x="5220" y="93"/>
                  </a:lnTo>
                  <a:lnTo>
                    <a:pt x="4907" y="143"/>
                  </a:lnTo>
                  <a:lnTo>
                    <a:pt x="4583" y="204"/>
                  </a:lnTo>
                  <a:lnTo>
                    <a:pt x="4259" y="276"/>
                  </a:lnTo>
                  <a:lnTo>
                    <a:pt x="3936" y="367"/>
                  </a:lnTo>
                  <a:lnTo>
                    <a:pt x="3622" y="459"/>
                  </a:lnTo>
                  <a:lnTo>
                    <a:pt x="3318" y="561"/>
                  </a:lnTo>
                  <a:lnTo>
                    <a:pt x="3025" y="673"/>
                  </a:lnTo>
                  <a:lnTo>
                    <a:pt x="2752" y="785"/>
                  </a:lnTo>
                  <a:lnTo>
                    <a:pt x="2489" y="907"/>
                  </a:lnTo>
                  <a:lnTo>
                    <a:pt x="2246" y="1039"/>
                  </a:lnTo>
                  <a:lnTo>
                    <a:pt x="2014" y="1182"/>
                  </a:lnTo>
                  <a:lnTo>
                    <a:pt x="1801" y="1324"/>
                  </a:lnTo>
                  <a:lnTo>
                    <a:pt x="1599" y="1477"/>
                  </a:lnTo>
                  <a:lnTo>
                    <a:pt x="1407" y="1630"/>
                  </a:lnTo>
                  <a:lnTo>
                    <a:pt x="1235" y="1793"/>
                  </a:lnTo>
                  <a:lnTo>
                    <a:pt x="1073" y="1966"/>
                  </a:lnTo>
                  <a:lnTo>
                    <a:pt x="921" y="2139"/>
                  </a:lnTo>
                  <a:lnTo>
                    <a:pt x="780" y="2322"/>
                  </a:lnTo>
                  <a:lnTo>
                    <a:pt x="648" y="2505"/>
                  </a:lnTo>
                  <a:lnTo>
                    <a:pt x="537" y="2688"/>
                  </a:lnTo>
                  <a:lnTo>
                    <a:pt x="436" y="2882"/>
                  </a:lnTo>
                  <a:lnTo>
                    <a:pt x="345" y="3075"/>
                  </a:lnTo>
                  <a:lnTo>
                    <a:pt x="264" y="3279"/>
                  </a:lnTo>
                  <a:lnTo>
                    <a:pt x="193" y="3482"/>
                  </a:lnTo>
                  <a:lnTo>
                    <a:pt x="142" y="3686"/>
                  </a:lnTo>
                  <a:lnTo>
                    <a:pt x="92" y="3890"/>
                  </a:lnTo>
                  <a:lnTo>
                    <a:pt x="51" y="4103"/>
                  </a:lnTo>
                  <a:lnTo>
                    <a:pt x="31" y="4317"/>
                  </a:lnTo>
                  <a:lnTo>
                    <a:pt x="11" y="4531"/>
                  </a:lnTo>
                  <a:lnTo>
                    <a:pt x="1" y="4755"/>
                  </a:lnTo>
                  <a:lnTo>
                    <a:pt x="1" y="4969"/>
                  </a:lnTo>
                  <a:lnTo>
                    <a:pt x="11" y="5193"/>
                  </a:lnTo>
                  <a:lnTo>
                    <a:pt x="31" y="5417"/>
                  </a:lnTo>
                  <a:lnTo>
                    <a:pt x="61" y="5640"/>
                  </a:lnTo>
                  <a:lnTo>
                    <a:pt x="102" y="5864"/>
                  </a:lnTo>
                  <a:lnTo>
                    <a:pt x="152" y="6088"/>
                  </a:lnTo>
                  <a:lnTo>
                    <a:pt x="203" y="6312"/>
                  </a:lnTo>
                  <a:lnTo>
                    <a:pt x="264" y="6536"/>
                  </a:lnTo>
                  <a:lnTo>
                    <a:pt x="335" y="6760"/>
                  </a:lnTo>
                  <a:lnTo>
                    <a:pt x="415" y="6984"/>
                  </a:lnTo>
                  <a:lnTo>
                    <a:pt x="496" y="7208"/>
                  </a:lnTo>
                  <a:lnTo>
                    <a:pt x="587" y="7432"/>
                  </a:lnTo>
                  <a:lnTo>
                    <a:pt x="678" y="7646"/>
                  </a:lnTo>
                  <a:lnTo>
                    <a:pt x="790" y="7870"/>
                  </a:lnTo>
                  <a:lnTo>
                    <a:pt x="901" y="8084"/>
                  </a:lnTo>
                  <a:lnTo>
                    <a:pt x="1012" y="8297"/>
                  </a:lnTo>
                  <a:lnTo>
                    <a:pt x="1134" y="8511"/>
                  </a:lnTo>
                  <a:lnTo>
                    <a:pt x="1265" y="8715"/>
                  </a:lnTo>
                  <a:lnTo>
                    <a:pt x="1528" y="9122"/>
                  </a:lnTo>
                  <a:lnTo>
                    <a:pt x="1821" y="9519"/>
                  </a:lnTo>
                  <a:lnTo>
                    <a:pt x="2125" y="9906"/>
                  </a:lnTo>
                  <a:lnTo>
                    <a:pt x="2449" y="10262"/>
                  </a:lnTo>
                  <a:lnTo>
                    <a:pt x="2782" y="10608"/>
                  </a:lnTo>
                  <a:lnTo>
                    <a:pt x="3136" y="10924"/>
                  </a:lnTo>
                  <a:lnTo>
                    <a:pt x="3308" y="11076"/>
                  </a:lnTo>
                  <a:lnTo>
                    <a:pt x="3490" y="11219"/>
                  </a:lnTo>
                  <a:lnTo>
                    <a:pt x="3673" y="11361"/>
                  </a:lnTo>
                  <a:lnTo>
                    <a:pt x="3855" y="11494"/>
                  </a:lnTo>
                  <a:lnTo>
                    <a:pt x="4047" y="11616"/>
                  </a:lnTo>
                  <a:lnTo>
                    <a:pt x="4229" y="11738"/>
                  </a:lnTo>
                  <a:lnTo>
                    <a:pt x="4421" y="11840"/>
                  </a:lnTo>
                  <a:lnTo>
                    <a:pt x="4613" y="11942"/>
                  </a:lnTo>
                  <a:lnTo>
                    <a:pt x="4795" y="12044"/>
                  </a:lnTo>
                  <a:lnTo>
                    <a:pt x="4987" y="12125"/>
                  </a:lnTo>
                  <a:lnTo>
                    <a:pt x="5180" y="12196"/>
                  </a:lnTo>
                  <a:lnTo>
                    <a:pt x="5362" y="12267"/>
                  </a:lnTo>
                  <a:lnTo>
                    <a:pt x="5554" y="12318"/>
                  </a:lnTo>
                  <a:lnTo>
                    <a:pt x="5736" y="12369"/>
                  </a:lnTo>
                  <a:lnTo>
                    <a:pt x="5928" y="12410"/>
                  </a:lnTo>
                  <a:lnTo>
                    <a:pt x="6110" y="12441"/>
                  </a:lnTo>
                  <a:lnTo>
                    <a:pt x="6292" y="12471"/>
                  </a:lnTo>
                  <a:lnTo>
                    <a:pt x="6485" y="12481"/>
                  </a:lnTo>
                  <a:lnTo>
                    <a:pt x="6667" y="12491"/>
                  </a:lnTo>
                  <a:lnTo>
                    <a:pt x="6849" y="12502"/>
                  </a:lnTo>
                  <a:lnTo>
                    <a:pt x="7021" y="12502"/>
                  </a:lnTo>
                  <a:lnTo>
                    <a:pt x="7203" y="12491"/>
                  </a:lnTo>
                  <a:lnTo>
                    <a:pt x="7557" y="12451"/>
                  </a:lnTo>
                  <a:lnTo>
                    <a:pt x="7911" y="12390"/>
                  </a:lnTo>
                  <a:lnTo>
                    <a:pt x="8245" y="12308"/>
                  </a:lnTo>
                  <a:lnTo>
                    <a:pt x="8578" y="12217"/>
                  </a:lnTo>
                  <a:lnTo>
                    <a:pt x="8902" y="12094"/>
                  </a:lnTo>
                  <a:lnTo>
                    <a:pt x="9226" y="11972"/>
                  </a:lnTo>
                  <a:lnTo>
                    <a:pt x="9529" y="11830"/>
                  </a:lnTo>
                  <a:lnTo>
                    <a:pt x="9823" y="11677"/>
                  </a:lnTo>
                  <a:lnTo>
                    <a:pt x="10106" y="11514"/>
                  </a:lnTo>
                  <a:lnTo>
                    <a:pt x="10379" y="11351"/>
                  </a:lnTo>
                  <a:lnTo>
                    <a:pt x="10642" y="11178"/>
                  </a:lnTo>
                  <a:lnTo>
                    <a:pt x="10885" y="11005"/>
                  </a:lnTo>
                  <a:lnTo>
                    <a:pt x="11117" y="10832"/>
                  </a:lnTo>
                  <a:lnTo>
                    <a:pt x="11340" y="10659"/>
                  </a:lnTo>
                  <a:lnTo>
                    <a:pt x="11542" y="10496"/>
                  </a:lnTo>
                  <a:lnTo>
                    <a:pt x="11896" y="10191"/>
                  </a:lnTo>
                  <a:lnTo>
                    <a:pt x="12189" y="9916"/>
                  </a:lnTo>
                  <a:lnTo>
                    <a:pt x="12402" y="9702"/>
                  </a:lnTo>
                  <a:lnTo>
                    <a:pt x="12574" y="9509"/>
                  </a:lnTo>
                  <a:lnTo>
                    <a:pt x="12736" y="9285"/>
                  </a:lnTo>
                  <a:lnTo>
                    <a:pt x="12877" y="9051"/>
                  </a:lnTo>
                  <a:lnTo>
                    <a:pt x="13009" y="8817"/>
                  </a:lnTo>
                  <a:lnTo>
                    <a:pt x="13130" y="8582"/>
                  </a:lnTo>
                  <a:lnTo>
                    <a:pt x="13241" y="8348"/>
                  </a:lnTo>
                  <a:lnTo>
                    <a:pt x="13332" y="8114"/>
                  </a:lnTo>
                  <a:lnTo>
                    <a:pt x="13413" y="7880"/>
                  </a:lnTo>
                  <a:lnTo>
                    <a:pt x="13494" y="7646"/>
                  </a:lnTo>
                  <a:lnTo>
                    <a:pt x="13555" y="7412"/>
                  </a:lnTo>
                  <a:lnTo>
                    <a:pt x="13606" y="7167"/>
                  </a:lnTo>
                  <a:lnTo>
                    <a:pt x="13636" y="6933"/>
                  </a:lnTo>
                  <a:lnTo>
                    <a:pt x="13666" y="6699"/>
                  </a:lnTo>
                  <a:lnTo>
                    <a:pt x="13686" y="6465"/>
                  </a:lnTo>
                  <a:lnTo>
                    <a:pt x="13686" y="6231"/>
                  </a:lnTo>
                  <a:lnTo>
                    <a:pt x="13686" y="5997"/>
                  </a:lnTo>
                  <a:lnTo>
                    <a:pt x="13676" y="5763"/>
                  </a:lnTo>
                  <a:lnTo>
                    <a:pt x="13646" y="5528"/>
                  </a:lnTo>
                  <a:lnTo>
                    <a:pt x="13616" y="5305"/>
                  </a:lnTo>
                  <a:lnTo>
                    <a:pt x="13565" y="5081"/>
                  </a:lnTo>
                  <a:lnTo>
                    <a:pt x="13515" y="4846"/>
                  </a:lnTo>
                  <a:lnTo>
                    <a:pt x="13454" y="4633"/>
                  </a:lnTo>
                  <a:lnTo>
                    <a:pt x="13383" y="4409"/>
                  </a:lnTo>
                  <a:lnTo>
                    <a:pt x="13302" y="4195"/>
                  </a:lnTo>
                  <a:lnTo>
                    <a:pt x="13201" y="3971"/>
                  </a:lnTo>
                  <a:lnTo>
                    <a:pt x="13110" y="3767"/>
                  </a:lnTo>
                  <a:lnTo>
                    <a:pt x="12999" y="3554"/>
                  </a:lnTo>
                  <a:lnTo>
                    <a:pt x="12877" y="3350"/>
                  </a:lnTo>
                  <a:lnTo>
                    <a:pt x="12756" y="3157"/>
                  </a:lnTo>
                  <a:lnTo>
                    <a:pt x="12624" y="2953"/>
                  </a:lnTo>
                  <a:lnTo>
                    <a:pt x="12483" y="2770"/>
                  </a:lnTo>
                  <a:lnTo>
                    <a:pt x="12331" y="2576"/>
                  </a:lnTo>
                  <a:lnTo>
                    <a:pt x="12169" y="2393"/>
                  </a:lnTo>
                  <a:lnTo>
                    <a:pt x="12007" y="2220"/>
                  </a:lnTo>
                  <a:lnTo>
                    <a:pt x="11835" y="2047"/>
                  </a:lnTo>
                  <a:lnTo>
                    <a:pt x="11653" y="1884"/>
                  </a:lnTo>
                  <a:lnTo>
                    <a:pt x="11461" y="1721"/>
                  </a:lnTo>
                  <a:lnTo>
                    <a:pt x="11269" y="1558"/>
                  </a:lnTo>
                  <a:lnTo>
                    <a:pt x="11067" y="1416"/>
                  </a:lnTo>
                  <a:lnTo>
                    <a:pt x="10864" y="1273"/>
                  </a:lnTo>
                  <a:lnTo>
                    <a:pt x="10642" y="1131"/>
                  </a:lnTo>
                  <a:lnTo>
                    <a:pt x="10419" y="999"/>
                  </a:lnTo>
                  <a:lnTo>
                    <a:pt x="10197" y="876"/>
                  </a:lnTo>
                  <a:lnTo>
                    <a:pt x="9964" y="764"/>
                  </a:lnTo>
                  <a:lnTo>
                    <a:pt x="9721" y="652"/>
                  </a:lnTo>
                  <a:lnTo>
                    <a:pt x="9479" y="551"/>
                  </a:lnTo>
                  <a:lnTo>
                    <a:pt x="9226" y="459"/>
                  </a:lnTo>
                  <a:lnTo>
                    <a:pt x="8973" y="378"/>
                  </a:lnTo>
                  <a:lnTo>
                    <a:pt x="8710" y="296"/>
                  </a:lnTo>
                  <a:lnTo>
                    <a:pt x="8447" y="235"/>
                  </a:lnTo>
                  <a:lnTo>
                    <a:pt x="8174" y="174"/>
                  </a:lnTo>
                  <a:lnTo>
                    <a:pt x="7901" y="123"/>
                  </a:lnTo>
                  <a:lnTo>
                    <a:pt x="7617" y="82"/>
                  </a:lnTo>
                  <a:lnTo>
                    <a:pt x="7334" y="42"/>
                  </a:lnTo>
                  <a:lnTo>
                    <a:pt x="7041" y="21"/>
                  </a:lnTo>
                  <a:lnTo>
                    <a:pt x="6748" y="11"/>
                  </a:lnTo>
                  <a:lnTo>
                    <a:pt x="6444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2"/>
            <p:cNvSpPr/>
            <p:nvPr/>
          </p:nvSpPr>
          <p:spPr>
            <a:xfrm rot="10800000">
              <a:off x="6960384" y="3151768"/>
              <a:ext cx="74953" cy="49758"/>
            </a:xfrm>
            <a:custGeom>
              <a:avLst/>
              <a:gdLst/>
              <a:ahLst/>
              <a:cxnLst/>
              <a:rect l="l" t="t" r="r" b="b"/>
              <a:pathLst>
                <a:path w="8053" h="5346" extrusionOk="0">
                  <a:moveTo>
                    <a:pt x="4371" y="1"/>
                  </a:moveTo>
                  <a:lnTo>
                    <a:pt x="4077" y="11"/>
                  </a:lnTo>
                  <a:lnTo>
                    <a:pt x="3794" y="41"/>
                  </a:lnTo>
                  <a:lnTo>
                    <a:pt x="3521" y="82"/>
                  </a:lnTo>
                  <a:lnTo>
                    <a:pt x="3248" y="133"/>
                  </a:lnTo>
                  <a:lnTo>
                    <a:pt x="2995" y="194"/>
                  </a:lnTo>
                  <a:lnTo>
                    <a:pt x="2752" y="265"/>
                  </a:lnTo>
                  <a:lnTo>
                    <a:pt x="2509" y="347"/>
                  </a:lnTo>
                  <a:lnTo>
                    <a:pt x="2287" y="439"/>
                  </a:lnTo>
                  <a:lnTo>
                    <a:pt x="2074" y="530"/>
                  </a:lnTo>
                  <a:lnTo>
                    <a:pt x="1862" y="632"/>
                  </a:lnTo>
                  <a:lnTo>
                    <a:pt x="1670" y="744"/>
                  </a:lnTo>
                  <a:lnTo>
                    <a:pt x="1478" y="846"/>
                  </a:lnTo>
                  <a:lnTo>
                    <a:pt x="1306" y="958"/>
                  </a:lnTo>
                  <a:lnTo>
                    <a:pt x="1144" y="1070"/>
                  </a:lnTo>
                  <a:lnTo>
                    <a:pt x="851" y="1294"/>
                  </a:lnTo>
                  <a:lnTo>
                    <a:pt x="588" y="1497"/>
                  </a:lnTo>
                  <a:lnTo>
                    <a:pt x="385" y="1691"/>
                  </a:lnTo>
                  <a:lnTo>
                    <a:pt x="213" y="1853"/>
                  </a:lnTo>
                  <a:lnTo>
                    <a:pt x="102" y="1986"/>
                  </a:lnTo>
                  <a:lnTo>
                    <a:pt x="1" y="2098"/>
                  </a:lnTo>
                  <a:lnTo>
                    <a:pt x="213" y="2230"/>
                  </a:lnTo>
                  <a:lnTo>
                    <a:pt x="800" y="2556"/>
                  </a:lnTo>
                  <a:lnTo>
                    <a:pt x="1215" y="2780"/>
                  </a:lnTo>
                  <a:lnTo>
                    <a:pt x="1690" y="3034"/>
                  </a:lnTo>
                  <a:lnTo>
                    <a:pt x="2216" y="3299"/>
                  </a:lnTo>
                  <a:lnTo>
                    <a:pt x="2783" y="3584"/>
                  </a:lnTo>
                  <a:lnTo>
                    <a:pt x="3389" y="3879"/>
                  </a:lnTo>
                  <a:lnTo>
                    <a:pt x="4017" y="4164"/>
                  </a:lnTo>
                  <a:lnTo>
                    <a:pt x="4664" y="4429"/>
                  </a:lnTo>
                  <a:lnTo>
                    <a:pt x="5311" y="4683"/>
                  </a:lnTo>
                  <a:lnTo>
                    <a:pt x="5635" y="4806"/>
                  </a:lnTo>
                  <a:lnTo>
                    <a:pt x="5959" y="4918"/>
                  </a:lnTo>
                  <a:lnTo>
                    <a:pt x="6272" y="5009"/>
                  </a:lnTo>
                  <a:lnTo>
                    <a:pt x="6586" y="5101"/>
                  </a:lnTo>
                  <a:lnTo>
                    <a:pt x="6889" y="5182"/>
                  </a:lnTo>
                  <a:lnTo>
                    <a:pt x="7193" y="5254"/>
                  </a:lnTo>
                  <a:lnTo>
                    <a:pt x="7476" y="5304"/>
                  </a:lnTo>
                  <a:lnTo>
                    <a:pt x="7759" y="5345"/>
                  </a:lnTo>
                  <a:lnTo>
                    <a:pt x="7820" y="5152"/>
                  </a:lnTo>
                  <a:lnTo>
                    <a:pt x="7870" y="4928"/>
                  </a:lnTo>
                  <a:lnTo>
                    <a:pt x="7931" y="4633"/>
                  </a:lnTo>
                  <a:lnTo>
                    <a:pt x="7992" y="4276"/>
                  </a:lnTo>
                  <a:lnTo>
                    <a:pt x="8032" y="3879"/>
                  </a:lnTo>
                  <a:lnTo>
                    <a:pt x="8042" y="3665"/>
                  </a:lnTo>
                  <a:lnTo>
                    <a:pt x="8053" y="3442"/>
                  </a:lnTo>
                  <a:lnTo>
                    <a:pt x="8053" y="3218"/>
                  </a:lnTo>
                  <a:lnTo>
                    <a:pt x="8042" y="2994"/>
                  </a:lnTo>
                  <a:lnTo>
                    <a:pt x="8012" y="2759"/>
                  </a:lnTo>
                  <a:lnTo>
                    <a:pt x="7982" y="2536"/>
                  </a:lnTo>
                  <a:lnTo>
                    <a:pt x="7941" y="2301"/>
                  </a:lnTo>
                  <a:lnTo>
                    <a:pt x="7881" y="2077"/>
                  </a:lnTo>
                  <a:lnTo>
                    <a:pt x="7800" y="1853"/>
                  </a:lnTo>
                  <a:lnTo>
                    <a:pt x="7709" y="1640"/>
                  </a:lnTo>
                  <a:lnTo>
                    <a:pt x="7607" y="1426"/>
                  </a:lnTo>
                  <a:lnTo>
                    <a:pt x="7476" y="1222"/>
                  </a:lnTo>
                  <a:lnTo>
                    <a:pt x="7324" y="1029"/>
                  </a:lnTo>
                  <a:lnTo>
                    <a:pt x="7243" y="947"/>
                  </a:lnTo>
                  <a:lnTo>
                    <a:pt x="7162" y="856"/>
                  </a:lnTo>
                  <a:lnTo>
                    <a:pt x="7071" y="774"/>
                  </a:lnTo>
                  <a:lnTo>
                    <a:pt x="6970" y="693"/>
                  </a:lnTo>
                  <a:lnTo>
                    <a:pt x="6869" y="612"/>
                  </a:lnTo>
                  <a:lnTo>
                    <a:pt x="6758" y="540"/>
                  </a:lnTo>
                  <a:lnTo>
                    <a:pt x="6636" y="469"/>
                  </a:lnTo>
                  <a:lnTo>
                    <a:pt x="6515" y="408"/>
                  </a:lnTo>
                  <a:lnTo>
                    <a:pt x="6384" y="347"/>
                  </a:lnTo>
                  <a:lnTo>
                    <a:pt x="6252" y="286"/>
                  </a:lnTo>
                  <a:lnTo>
                    <a:pt x="6110" y="235"/>
                  </a:lnTo>
                  <a:lnTo>
                    <a:pt x="5959" y="194"/>
                  </a:lnTo>
                  <a:lnTo>
                    <a:pt x="5797" y="153"/>
                  </a:lnTo>
                  <a:lnTo>
                    <a:pt x="5635" y="113"/>
                  </a:lnTo>
                  <a:lnTo>
                    <a:pt x="5311" y="62"/>
                  </a:lnTo>
                  <a:lnTo>
                    <a:pt x="4988" y="21"/>
                  </a:lnTo>
                  <a:lnTo>
                    <a:pt x="4674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2"/>
            <p:cNvSpPr/>
            <p:nvPr/>
          </p:nvSpPr>
          <p:spPr>
            <a:xfrm rot="10800000">
              <a:off x="5978433" y="3652036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25" y="0"/>
                  </a:moveTo>
                  <a:lnTo>
                    <a:pt x="365" y="10"/>
                  </a:lnTo>
                  <a:lnTo>
                    <a:pt x="304" y="31"/>
                  </a:lnTo>
                  <a:lnTo>
                    <a:pt x="253" y="61"/>
                  </a:lnTo>
                  <a:lnTo>
                    <a:pt x="203" y="92"/>
                  </a:lnTo>
                  <a:lnTo>
                    <a:pt x="152" y="132"/>
                  </a:lnTo>
                  <a:lnTo>
                    <a:pt x="112" y="173"/>
                  </a:lnTo>
                  <a:lnTo>
                    <a:pt x="71" y="224"/>
                  </a:lnTo>
                  <a:lnTo>
                    <a:pt x="31" y="316"/>
                  </a:lnTo>
                  <a:lnTo>
                    <a:pt x="0" y="407"/>
                  </a:lnTo>
                  <a:lnTo>
                    <a:pt x="0" y="509"/>
                  </a:lnTo>
                  <a:lnTo>
                    <a:pt x="10" y="601"/>
                  </a:lnTo>
                  <a:lnTo>
                    <a:pt x="41" y="682"/>
                  </a:lnTo>
                  <a:lnTo>
                    <a:pt x="81" y="774"/>
                  </a:lnTo>
                  <a:lnTo>
                    <a:pt x="152" y="845"/>
                  </a:lnTo>
                  <a:lnTo>
                    <a:pt x="223" y="906"/>
                  </a:lnTo>
                  <a:lnTo>
                    <a:pt x="344" y="987"/>
                  </a:lnTo>
                  <a:lnTo>
                    <a:pt x="456" y="1079"/>
                  </a:lnTo>
                  <a:lnTo>
                    <a:pt x="547" y="1181"/>
                  </a:lnTo>
                  <a:lnTo>
                    <a:pt x="628" y="1293"/>
                  </a:lnTo>
                  <a:lnTo>
                    <a:pt x="708" y="1405"/>
                  </a:lnTo>
                  <a:lnTo>
                    <a:pt x="779" y="1527"/>
                  </a:lnTo>
                  <a:lnTo>
                    <a:pt x="830" y="1659"/>
                  </a:lnTo>
                  <a:lnTo>
                    <a:pt x="880" y="1792"/>
                  </a:lnTo>
                  <a:lnTo>
                    <a:pt x="921" y="1924"/>
                  </a:lnTo>
                  <a:lnTo>
                    <a:pt x="951" y="2067"/>
                  </a:lnTo>
                  <a:lnTo>
                    <a:pt x="982" y="2209"/>
                  </a:lnTo>
                  <a:lnTo>
                    <a:pt x="1002" y="2362"/>
                  </a:lnTo>
                  <a:lnTo>
                    <a:pt x="1032" y="2647"/>
                  </a:lnTo>
                  <a:lnTo>
                    <a:pt x="1032" y="2942"/>
                  </a:lnTo>
                  <a:lnTo>
                    <a:pt x="1022" y="3217"/>
                  </a:lnTo>
                  <a:lnTo>
                    <a:pt x="1002" y="3481"/>
                  </a:lnTo>
                  <a:lnTo>
                    <a:pt x="971" y="3716"/>
                  </a:lnTo>
                  <a:lnTo>
                    <a:pt x="931" y="3929"/>
                  </a:lnTo>
                  <a:lnTo>
                    <a:pt x="870" y="4245"/>
                  </a:lnTo>
                  <a:lnTo>
                    <a:pt x="840" y="4367"/>
                  </a:lnTo>
                  <a:lnTo>
                    <a:pt x="830" y="4469"/>
                  </a:lnTo>
                  <a:lnTo>
                    <a:pt x="830" y="4561"/>
                  </a:lnTo>
                  <a:lnTo>
                    <a:pt x="850" y="4652"/>
                  </a:lnTo>
                  <a:lnTo>
                    <a:pt x="890" y="4744"/>
                  </a:lnTo>
                  <a:lnTo>
                    <a:pt x="941" y="4815"/>
                  </a:lnTo>
                  <a:lnTo>
                    <a:pt x="1012" y="4886"/>
                  </a:lnTo>
                  <a:lnTo>
                    <a:pt x="1093" y="4937"/>
                  </a:lnTo>
                  <a:lnTo>
                    <a:pt x="1184" y="4968"/>
                  </a:lnTo>
                  <a:lnTo>
                    <a:pt x="1275" y="4988"/>
                  </a:lnTo>
                  <a:lnTo>
                    <a:pt x="1376" y="4988"/>
                  </a:lnTo>
                  <a:lnTo>
                    <a:pt x="1467" y="4968"/>
                  </a:lnTo>
                  <a:lnTo>
                    <a:pt x="1548" y="4927"/>
                  </a:lnTo>
                  <a:lnTo>
                    <a:pt x="1629" y="4876"/>
                  </a:lnTo>
                  <a:lnTo>
                    <a:pt x="1690" y="4805"/>
                  </a:lnTo>
                  <a:lnTo>
                    <a:pt x="1740" y="4723"/>
                  </a:lnTo>
                  <a:lnTo>
                    <a:pt x="1781" y="4632"/>
                  </a:lnTo>
                  <a:lnTo>
                    <a:pt x="1821" y="4449"/>
                  </a:lnTo>
                  <a:lnTo>
                    <a:pt x="1862" y="4265"/>
                  </a:lnTo>
                  <a:lnTo>
                    <a:pt x="1902" y="4031"/>
                  </a:lnTo>
                  <a:lnTo>
                    <a:pt x="1942" y="3756"/>
                  </a:lnTo>
                  <a:lnTo>
                    <a:pt x="1983" y="3451"/>
                  </a:lnTo>
                  <a:lnTo>
                    <a:pt x="2003" y="3115"/>
                  </a:lnTo>
                  <a:lnTo>
                    <a:pt x="2003" y="2759"/>
                  </a:lnTo>
                  <a:lnTo>
                    <a:pt x="1993" y="2575"/>
                  </a:lnTo>
                  <a:lnTo>
                    <a:pt x="1983" y="2392"/>
                  </a:lnTo>
                  <a:lnTo>
                    <a:pt x="1963" y="2199"/>
                  </a:lnTo>
                  <a:lnTo>
                    <a:pt x="1932" y="2016"/>
                  </a:lnTo>
                  <a:lnTo>
                    <a:pt x="1892" y="1832"/>
                  </a:lnTo>
                  <a:lnTo>
                    <a:pt x="1851" y="1639"/>
                  </a:lnTo>
                  <a:lnTo>
                    <a:pt x="1791" y="1456"/>
                  </a:lnTo>
                  <a:lnTo>
                    <a:pt x="1730" y="1283"/>
                  </a:lnTo>
                  <a:lnTo>
                    <a:pt x="1649" y="1099"/>
                  </a:lnTo>
                  <a:lnTo>
                    <a:pt x="1558" y="937"/>
                  </a:lnTo>
                  <a:lnTo>
                    <a:pt x="1457" y="774"/>
                  </a:lnTo>
                  <a:lnTo>
                    <a:pt x="1346" y="611"/>
                  </a:lnTo>
                  <a:lnTo>
                    <a:pt x="1214" y="458"/>
                  </a:lnTo>
                  <a:lnTo>
                    <a:pt x="1073" y="326"/>
                  </a:lnTo>
                  <a:lnTo>
                    <a:pt x="911" y="193"/>
                  </a:lnTo>
                  <a:lnTo>
                    <a:pt x="739" y="71"/>
                  </a:lnTo>
                  <a:lnTo>
                    <a:pt x="678" y="41"/>
                  </a:lnTo>
                  <a:lnTo>
                    <a:pt x="617" y="2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2"/>
            <p:cNvSpPr/>
            <p:nvPr/>
          </p:nvSpPr>
          <p:spPr>
            <a:xfrm rot="10800000">
              <a:off x="6003294" y="3610823"/>
              <a:ext cx="18745" cy="46528"/>
            </a:xfrm>
            <a:custGeom>
              <a:avLst/>
              <a:gdLst/>
              <a:ahLst/>
              <a:cxnLst/>
              <a:rect l="l" t="t" r="r" b="b"/>
              <a:pathLst>
                <a:path w="2014" h="4999" extrusionOk="0">
                  <a:moveTo>
                    <a:pt x="486" y="0"/>
                  </a:moveTo>
                  <a:lnTo>
                    <a:pt x="426" y="10"/>
                  </a:lnTo>
                  <a:lnTo>
                    <a:pt x="375" y="20"/>
                  </a:lnTo>
                  <a:lnTo>
                    <a:pt x="314" y="41"/>
                  </a:lnTo>
                  <a:lnTo>
                    <a:pt x="254" y="61"/>
                  </a:lnTo>
                  <a:lnTo>
                    <a:pt x="203" y="92"/>
                  </a:lnTo>
                  <a:lnTo>
                    <a:pt x="163" y="132"/>
                  </a:lnTo>
                  <a:lnTo>
                    <a:pt x="112" y="183"/>
                  </a:lnTo>
                  <a:lnTo>
                    <a:pt x="82" y="234"/>
                  </a:lnTo>
                  <a:lnTo>
                    <a:pt x="31" y="326"/>
                  </a:lnTo>
                  <a:lnTo>
                    <a:pt x="11" y="417"/>
                  </a:lnTo>
                  <a:lnTo>
                    <a:pt x="1" y="509"/>
                  </a:lnTo>
                  <a:lnTo>
                    <a:pt x="11" y="601"/>
                  </a:lnTo>
                  <a:lnTo>
                    <a:pt x="41" y="692"/>
                  </a:lnTo>
                  <a:lnTo>
                    <a:pt x="92" y="774"/>
                  </a:lnTo>
                  <a:lnTo>
                    <a:pt x="153" y="845"/>
                  </a:lnTo>
                  <a:lnTo>
                    <a:pt x="234" y="906"/>
                  </a:lnTo>
                  <a:lnTo>
                    <a:pt x="355" y="987"/>
                  </a:lnTo>
                  <a:lnTo>
                    <a:pt x="456" y="1089"/>
                  </a:lnTo>
                  <a:lnTo>
                    <a:pt x="557" y="1191"/>
                  </a:lnTo>
                  <a:lnTo>
                    <a:pt x="638" y="1293"/>
                  </a:lnTo>
                  <a:lnTo>
                    <a:pt x="719" y="1415"/>
                  </a:lnTo>
                  <a:lnTo>
                    <a:pt x="780" y="1537"/>
                  </a:lnTo>
                  <a:lnTo>
                    <a:pt x="840" y="1659"/>
                  </a:lnTo>
                  <a:lnTo>
                    <a:pt x="891" y="1802"/>
                  </a:lnTo>
                  <a:lnTo>
                    <a:pt x="931" y="1934"/>
                  </a:lnTo>
                  <a:lnTo>
                    <a:pt x="962" y="2077"/>
                  </a:lnTo>
                  <a:lnTo>
                    <a:pt x="992" y="2219"/>
                  </a:lnTo>
                  <a:lnTo>
                    <a:pt x="1012" y="2362"/>
                  </a:lnTo>
                  <a:lnTo>
                    <a:pt x="1033" y="2657"/>
                  </a:lnTo>
                  <a:lnTo>
                    <a:pt x="1043" y="2942"/>
                  </a:lnTo>
                  <a:lnTo>
                    <a:pt x="1033" y="3227"/>
                  </a:lnTo>
                  <a:lnTo>
                    <a:pt x="1002" y="3482"/>
                  </a:lnTo>
                  <a:lnTo>
                    <a:pt x="972" y="3726"/>
                  </a:lnTo>
                  <a:lnTo>
                    <a:pt x="942" y="3940"/>
                  </a:lnTo>
                  <a:lnTo>
                    <a:pt x="881" y="4255"/>
                  </a:lnTo>
                  <a:lnTo>
                    <a:pt x="851" y="4377"/>
                  </a:lnTo>
                  <a:lnTo>
                    <a:pt x="830" y="4469"/>
                  </a:lnTo>
                  <a:lnTo>
                    <a:pt x="840" y="4571"/>
                  </a:lnTo>
                  <a:lnTo>
                    <a:pt x="861" y="4662"/>
                  </a:lnTo>
                  <a:lnTo>
                    <a:pt x="891" y="4744"/>
                  </a:lnTo>
                  <a:lnTo>
                    <a:pt x="952" y="4825"/>
                  </a:lnTo>
                  <a:lnTo>
                    <a:pt x="1012" y="4886"/>
                  </a:lnTo>
                  <a:lnTo>
                    <a:pt x="1093" y="4937"/>
                  </a:lnTo>
                  <a:lnTo>
                    <a:pt x="1184" y="4978"/>
                  </a:lnTo>
                  <a:lnTo>
                    <a:pt x="1285" y="4998"/>
                  </a:lnTo>
                  <a:lnTo>
                    <a:pt x="1377" y="4988"/>
                  </a:lnTo>
                  <a:lnTo>
                    <a:pt x="1468" y="4968"/>
                  </a:lnTo>
                  <a:lnTo>
                    <a:pt x="1559" y="4937"/>
                  </a:lnTo>
                  <a:lnTo>
                    <a:pt x="1629" y="4876"/>
                  </a:lnTo>
                  <a:lnTo>
                    <a:pt x="1700" y="4815"/>
                  </a:lnTo>
                  <a:lnTo>
                    <a:pt x="1751" y="4734"/>
                  </a:lnTo>
                  <a:lnTo>
                    <a:pt x="1791" y="4642"/>
                  </a:lnTo>
                  <a:lnTo>
                    <a:pt x="1832" y="4449"/>
                  </a:lnTo>
                  <a:lnTo>
                    <a:pt x="1872" y="4276"/>
                  </a:lnTo>
                  <a:lnTo>
                    <a:pt x="1913" y="4041"/>
                  </a:lnTo>
                  <a:lnTo>
                    <a:pt x="1953" y="3767"/>
                  </a:lnTo>
                  <a:lnTo>
                    <a:pt x="1983" y="3461"/>
                  </a:lnTo>
                  <a:lnTo>
                    <a:pt x="2004" y="3125"/>
                  </a:lnTo>
                  <a:lnTo>
                    <a:pt x="2014" y="2769"/>
                  </a:lnTo>
                  <a:lnTo>
                    <a:pt x="2004" y="2586"/>
                  </a:lnTo>
                  <a:lnTo>
                    <a:pt x="1994" y="2392"/>
                  </a:lnTo>
                  <a:lnTo>
                    <a:pt x="1973" y="2209"/>
                  </a:lnTo>
                  <a:lnTo>
                    <a:pt x="1943" y="2026"/>
                  </a:lnTo>
                  <a:lnTo>
                    <a:pt x="1903" y="1832"/>
                  </a:lnTo>
                  <a:lnTo>
                    <a:pt x="1862" y="1649"/>
                  </a:lnTo>
                  <a:lnTo>
                    <a:pt x="1801" y="1466"/>
                  </a:lnTo>
                  <a:lnTo>
                    <a:pt x="1731" y="1283"/>
                  </a:lnTo>
                  <a:lnTo>
                    <a:pt x="1660" y="1110"/>
                  </a:lnTo>
                  <a:lnTo>
                    <a:pt x="1569" y="937"/>
                  </a:lnTo>
                  <a:lnTo>
                    <a:pt x="1468" y="774"/>
                  </a:lnTo>
                  <a:lnTo>
                    <a:pt x="1356" y="621"/>
                  </a:lnTo>
                  <a:lnTo>
                    <a:pt x="1225" y="468"/>
                  </a:lnTo>
                  <a:lnTo>
                    <a:pt x="1083" y="326"/>
                  </a:lnTo>
                  <a:lnTo>
                    <a:pt x="921" y="204"/>
                  </a:lnTo>
                  <a:lnTo>
                    <a:pt x="749" y="81"/>
                  </a:lnTo>
                  <a:lnTo>
                    <a:pt x="689" y="41"/>
                  </a:lnTo>
                  <a:lnTo>
                    <a:pt x="618" y="20"/>
                  </a:lnTo>
                  <a:lnTo>
                    <a:pt x="55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2"/>
            <p:cNvSpPr/>
            <p:nvPr/>
          </p:nvSpPr>
          <p:spPr>
            <a:xfrm rot="10800000">
              <a:off x="5983236" y="3729075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25" y="1"/>
                  </a:moveTo>
                  <a:lnTo>
                    <a:pt x="365" y="21"/>
                  </a:lnTo>
                  <a:lnTo>
                    <a:pt x="304" y="31"/>
                  </a:lnTo>
                  <a:lnTo>
                    <a:pt x="253" y="62"/>
                  </a:lnTo>
                  <a:lnTo>
                    <a:pt x="203" y="93"/>
                  </a:lnTo>
                  <a:lnTo>
                    <a:pt x="152" y="133"/>
                  </a:lnTo>
                  <a:lnTo>
                    <a:pt x="112" y="184"/>
                  </a:lnTo>
                  <a:lnTo>
                    <a:pt x="71" y="235"/>
                  </a:lnTo>
                  <a:lnTo>
                    <a:pt x="31" y="316"/>
                  </a:lnTo>
                  <a:lnTo>
                    <a:pt x="0" y="418"/>
                  </a:lnTo>
                  <a:lnTo>
                    <a:pt x="0" y="510"/>
                  </a:lnTo>
                  <a:lnTo>
                    <a:pt x="11" y="601"/>
                  </a:lnTo>
                  <a:lnTo>
                    <a:pt x="41" y="693"/>
                  </a:lnTo>
                  <a:lnTo>
                    <a:pt x="81" y="775"/>
                  </a:lnTo>
                  <a:lnTo>
                    <a:pt x="142" y="846"/>
                  </a:lnTo>
                  <a:lnTo>
                    <a:pt x="223" y="907"/>
                  </a:lnTo>
                  <a:lnTo>
                    <a:pt x="344" y="988"/>
                  </a:lnTo>
                  <a:lnTo>
                    <a:pt x="446" y="1080"/>
                  </a:lnTo>
                  <a:lnTo>
                    <a:pt x="547" y="1182"/>
                  </a:lnTo>
                  <a:lnTo>
                    <a:pt x="628" y="1294"/>
                  </a:lnTo>
                  <a:lnTo>
                    <a:pt x="709" y="1406"/>
                  </a:lnTo>
                  <a:lnTo>
                    <a:pt x="769" y="1538"/>
                  </a:lnTo>
                  <a:lnTo>
                    <a:pt x="830" y="1660"/>
                  </a:lnTo>
                  <a:lnTo>
                    <a:pt x="881" y="1793"/>
                  </a:lnTo>
                  <a:lnTo>
                    <a:pt x="921" y="1935"/>
                  </a:lnTo>
                  <a:lnTo>
                    <a:pt x="951" y="2078"/>
                  </a:lnTo>
                  <a:lnTo>
                    <a:pt x="982" y="2220"/>
                  </a:lnTo>
                  <a:lnTo>
                    <a:pt x="1002" y="2363"/>
                  </a:lnTo>
                  <a:lnTo>
                    <a:pt x="1022" y="2658"/>
                  </a:lnTo>
                  <a:lnTo>
                    <a:pt x="1032" y="2943"/>
                  </a:lnTo>
                  <a:lnTo>
                    <a:pt x="1022" y="3218"/>
                  </a:lnTo>
                  <a:lnTo>
                    <a:pt x="1002" y="3482"/>
                  </a:lnTo>
                  <a:lnTo>
                    <a:pt x="972" y="3727"/>
                  </a:lnTo>
                  <a:lnTo>
                    <a:pt x="931" y="3940"/>
                  </a:lnTo>
                  <a:lnTo>
                    <a:pt x="870" y="4246"/>
                  </a:lnTo>
                  <a:lnTo>
                    <a:pt x="840" y="4368"/>
                  </a:lnTo>
                  <a:lnTo>
                    <a:pt x="820" y="4470"/>
                  </a:lnTo>
                  <a:lnTo>
                    <a:pt x="830" y="4561"/>
                  </a:lnTo>
                  <a:lnTo>
                    <a:pt x="850" y="4653"/>
                  </a:lnTo>
                  <a:lnTo>
                    <a:pt x="891" y="4745"/>
                  </a:lnTo>
                  <a:lnTo>
                    <a:pt x="941" y="4816"/>
                  </a:lnTo>
                  <a:lnTo>
                    <a:pt x="1002" y="4887"/>
                  </a:lnTo>
                  <a:lnTo>
                    <a:pt x="1083" y="4938"/>
                  </a:lnTo>
                  <a:lnTo>
                    <a:pt x="1184" y="4979"/>
                  </a:lnTo>
                  <a:lnTo>
                    <a:pt x="1275" y="4989"/>
                  </a:lnTo>
                  <a:lnTo>
                    <a:pt x="1366" y="4989"/>
                  </a:lnTo>
                  <a:lnTo>
                    <a:pt x="1467" y="4969"/>
                  </a:lnTo>
                  <a:lnTo>
                    <a:pt x="1548" y="4928"/>
                  </a:lnTo>
                  <a:lnTo>
                    <a:pt x="1629" y="4877"/>
                  </a:lnTo>
                  <a:lnTo>
                    <a:pt x="1690" y="4806"/>
                  </a:lnTo>
                  <a:lnTo>
                    <a:pt x="1740" y="4724"/>
                  </a:lnTo>
                  <a:lnTo>
                    <a:pt x="1781" y="4633"/>
                  </a:lnTo>
                  <a:lnTo>
                    <a:pt x="1821" y="4449"/>
                  </a:lnTo>
                  <a:lnTo>
                    <a:pt x="1862" y="4266"/>
                  </a:lnTo>
                  <a:lnTo>
                    <a:pt x="1902" y="4032"/>
                  </a:lnTo>
                  <a:lnTo>
                    <a:pt x="1943" y="3767"/>
                  </a:lnTo>
                  <a:lnTo>
                    <a:pt x="1973" y="3452"/>
                  </a:lnTo>
                  <a:lnTo>
                    <a:pt x="2003" y="3116"/>
                  </a:lnTo>
                  <a:lnTo>
                    <a:pt x="2003" y="2760"/>
                  </a:lnTo>
                  <a:lnTo>
                    <a:pt x="1993" y="2576"/>
                  </a:lnTo>
                  <a:lnTo>
                    <a:pt x="1983" y="2393"/>
                  </a:lnTo>
                  <a:lnTo>
                    <a:pt x="1963" y="2210"/>
                  </a:lnTo>
                  <a:lnTo>
                    <a:pt x="1932" y="2016"/>
                  </a:lnTo>
                  <a:lnTo>
                    <a:pt x="1892" y="1833"/>
                  </a:lnTo>
                  <a:lnTo>
                    <a:pt x="1852" y="1650"/>
                  </a:lnTo>
                  <a:lnTo>
                    <a:pt x="1791" y="1467"/>
                  </a:lnTo>
                  <a:lnTo>
                    <a:pt x="1730" y="1284"/>
                  </a:lnTo>
                  <a:lnTo>
                    <a:pt x="1649" y="1110"/>
                  </a:lnTo>
                  <a:lnTo>
                    <a:pt x="1558" y="937"/>
                  </a:lnTo>
                  <a:lnTo>
                    <a:pt x="1457" y="775"/>
                  </a:lnTo>
                  <a:lnTo>
                    <a:pt x="1346" y="612"/>
                  </a:lnTo>
                  <a:lnTo>
                    <a:pt x="1214" y="469"/>
                  </a:lnTo>
                  <a:lnTo>
                    <a:pt x="1073" y="327"/>
                  </a:lnTo>
                  <a:lnTo>
                    <a:pt x="911" y="194"/>
                  </a:lnTo>
                  <a:lnTo>
                    <a:pt x="739" y="72"/>
                  </a:lnTo>
                  <a:lnTo>
                    <a:pt x="678" y="42"/>
                  </a:lnTo>
                  <a:lnTo>
                    <a:pt x="618" y="21"/>
                  </a:lnTo>
                  <a:lnTo>
                    <a:pt x="54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2"/>
            <p:cNvSpPr/>
            <p:nvPr/>
          </p:nvSpPr>
          <p:spPr>
            <a:xfrm rot="10800000">
              <a:off x="6012992" y="3698658"/>
              <a:ext cx="18643" cy="46435"/>
            </a:xfrm>
            <a:custGeom>
              <a:avLst/>
              <a:gdLst/>
              <a:ahLst/>
              <a:cxnLst/>
              <a:rect l="l" t="t" r="r" b="b"/>
              <a:pathLst>
                <a:path w="2003" h="4989" extrusionOk="0">
                  <a:moveTo>
                    <a:pt x="425" y="1"/>
                  </a:moveTo>
                  <a:lnTo>
                    <a:pt x="364" y="11"/>
                  </a:lnTo>
                  <a:lnTo>
                    <a:pt x="314" y="31"/>
                  </a:lnTo>
                  <a:lnTo>
                    <a:pt x="253" y="62"/>
                  </a:lnTo>
                  <a:lnTo>
                    <a:pt x="202" y="92"/>
                  </a:lnTo>
                  <a:lnTo>
                    <a:pt x="152" y="133"/>
                  </a:lnTo>
                  <a:lnTo>
                    <a:pt x="111" y="174"/>
                  </a:lnTo>
                  <a:lnTo>
                    <a:pt x="71" y="225"/>
                  </a:lnTo>
                  <a:lnTo>
                    <a:pt x="30" y="316"/>
                  </a:lnTo>
                  <a:lnTo>
                    <a:pt x="10" y="408"/>
                  </a:lnTo>
                  <a:lnTo>
                    <a:pt x="0" y="510"/>
                  </a:lnTo>
                  <a:lnTo>
                    <a:pt x="10" y="601"/>
                  </a:lnTo>
                  <a:lnTo>
                    <a:pt x="41" y="693"/>
                  </a:lnTo>
                  <a:lnTo>
                    <a:pt x="91" y="774"/>
                  </a:lnTo>
                  <a:lnTo>
                    <a:pt x="152" y="846"/>
                  </a:lnTo>
                  <a:lnTo>
                    <a:pt x="233" y="907"/>
                  </a:lnTo>
                  <a:lnTo>
                    <a:pt x="344" y="988"/>
                  </a:lnTo>
                  <a:lnTo>
                    <a:pt x="455" y="1080"/>
                  </a:lnTo>
                  <a:lnTo>
                    <a:pt x="546" y="1181"/>
                  </a:lnTo>
                  <a:lnTo>
                    <a:pt x="637" y="1293"/>
                  </a:lnTo>
                  <a:lnTo>
                    <a:pt x="708" y="1405"/>
                  </a:lnTo>
                  <a:lnTo>
                    <a:pt x="779" y="1528"/>
                  </a:lnTo>
                  <a:lnTo>
                    <a:pt x="840" y="1660"/>
                  </a:lnTo>
                  <a:lnTo>
                    <a:pt x="890" y="1792"/>
                  </a:lnTo>
                  <a:lnTo>
                    <a:pt x="931" y="1935"/>
                  </a:lnTo>
                  <a:lnTo>
                    <a:pt x="961" y="2067"/>
                  </a:lnTo>
                  <a:lnTo>
                    <a:pt x="991" y="2210"/>
                  </a:lnTo>
                  <a:lnTo>
                    <a:pt x="1012" y="2362"/>
                  </a:lnTo>
                  <a:lnTo>
                    <a:pt x="1032" y="2647"/>
                  </a:lnTo>
                  <a:lnTo>
                    <a:pt x="1032" y="2943"/>
                  </a:lnTo>
                  <a:lnTo>
                    <a:pt x="1022" y="3217"/>
                  </a:lnTo>
                  <a:lnTo>
                    <a:pt x="1002" y="3482"/>
                  </a:lnTo>
                  <a:lnTo>
                    <a:pt x="971" y="3716"/>
                  </a:lnTo>
                  <a:lnTo>
                    <a:pt x="941" y="3930"/>
                  </a:lnTo>
                  <a:lnTo>
                    <a:pt x="880" y="4246"/>
                  </a:lnTo>
                  <a:lnTo>
                    <a:pt x="850" y="4368"/>
                  </a:lnTo>
                  <a:lnTo>
                    <a:pt x="830" y="4469"/>
                  </a:lnTo>
                  <a:lnTo>
                    <a:pt x="830" y="4561"/>
                  </a:lnTo>
                  <a:lnTo>
                    <a:pt x="850" y="4653"/>
                  </a:lnTo>
                  <a:lnTo>
                    <a:pt x="890" y="4744"/>
                  </a:lnTo>
                  <a:lnTo>
                    <a:pt x="941" y="4816"/>
                  </a:lnTo>
                  <a:lnTo>
                    <a:pt x="1012" y="4887"/>
                  </a:lnTo>
                  <a:lnTo>
                    <a:pt x="1093" y="4938"/>
                  </a:lnTo>
                  <a:lnTo>
                    <a:pt x="1184" y="4968"/>
                  </a:lnTo>
                  <a:lnTo>
                    <a:pt x="1285" y="4989"/>
                  </a:lnTo>
                  <a:lnTo>
                    <a:pt x="1376" y="4989"/>
                  </a:lnTo>
                  <a:lnTo>
                    <a:pt x="1467" y="4968"/>
                  </a:lnTo>
                  <a:lnTo>
                    <a:pt x="1558" y="4928"/>
                  </a:lnTo>
                  <a:lnTo>
                    <a:pt x="1629" y="4877"/>
                  </a:lnTo>
                  <a:lnTo>
                    <a:pt x="1699" y="4805"/>
                  </a:lnTo>
                  <a:lnTo>
                    <a:pt x="1750" y="4724"/>
                  </a:lnTo>
                  <a:lnTo>
                    <a:pt x="1780" y="4632"/>
                  </a:lnTo>
                  <a:lnTo>
                    <a:pt x="1831" y="4449"/>
                  </a:lnTo>
                  <a:lnTo>
                    <a:pt x="1871" y="4266"/>
                  </a:lnTo>
                  <a:lnTo>
                    <a:pt x="1912" y="4032"/>
                  </a:lnTo>
                  <a:lnTo>
                    <a:pt x="1952" y="3757"/>
                  </a:lnTo>
                  <a:lnTo>
                    <a:pt x="1983" y="3452"/>
                  </a:lnTo>
                  <a:lnTo>
                    <a:pt x="2003" y="3116"/>
                  </a:lnTo>
                  <a:lnTo>
                    <a:pt x="2003" y="2759"/>
                  </a:lnTo>
                  <a:lnTo>
                    <a:pt x="2003" y="2576"/>
                  </a:lnTo>
                  <a:lnTo>
                    <a:pt x="1983" y="2393"/>
                  </a:lnTo>
                  <a:lnTo>
                    <a:pt x="1962" y="2199"/>
                  </a:lnTo>
                  <a:lnTo>
                    <a:pt x="1932" y="2016"/>
                  </a:lnTo>
                  <a:lnTo>
                    <a:pt x="1902" y="1833"/>
                  </a:lnTo>
                  <a:lnTo>
                    <a:pt x="1851" y="1640"/>
                  </a:lnTo>
                  <a:lnTo>
                    <a:pt x="1801" y="1456"/>
                  </a:lnTo>
                  <a:lnTo>
                    <a:pt x="1730" y="1283"/>
                  </a:lnTo>
                  <a:lnTo>
                    <a:pt x="1659" y="1110"/>
                  </a:lnTo>
                  <a:lnTo>
                    <a:pt x="1568" y="937"/>
                  </a:lnTo>
                  <a:lnTo>
                    <a:pt x="1467" y="774"/>
                  </a:lnTo>
                  <a:lnTo>
                    <a:pt x="1345" y="611"/>
                  </a:lnTo>
                  <a:lnTo>
                    <a:pt x="1224" y="469"/>
                  </a:lnTo>
                  <a:lnTo>
                    <a:pt x="1072" y="326"/>
                  </a:lnTo>
                  <a:lnTo>
                    <a:pt x="921" y="194"/>
                  </a:lnTo>
                  <a:lnTo>
                    <a:pt x="749" y="72"/>
                  </a:lnTo>
                  <a:lnTo>
                    <a:pt x="688" y="41"/>
                  </a:lnTo>
                  <a:lnTo>
                    <a:pt x="617" y="21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2"/>
            <p:cNvSpPr/>
            <p:nvPr/>
          </p:nvSpPr>
          <p:spPr>
            <a:xfrm rot="10800000">
              <a:off x="5971285" y="3573490"/>
              <a:ext cx="18643" cy="46538"/>
            </a:xfrm>
            <a:custGeom>
              <a:avLst/>
              <a:gdLst/>
              <a:ahLst/>
              <a:cxnLst/>
              <a:rect l="l" t="t" r="r" b="b"/>
              <a:pathLst>
                <a:path w="2003" h="5000" extrusionOk="0">
                  <a:moveTo>
                    <a:pt x="486" y="1"/>
                  </a:moveTo>
                  <a:lnTo>
                    <a:pt x="425" y="11"/>
                  </a:lnTo>
                  <a:lnTo>
                    <a:pt x="364" y="21"/>
                  </a:lnTo>
                  <a:lnTo>
                    <a:pt x="304" y="42"/>
                  </a:lnTo>
                  <a:lnTo>
                    <a:pt x="253" y="62"/>
                  </a:lnTo>
                  <a:lnTo>
                    <a:pt x="202" y="92"/>
                  </a:lnTo>
                  <a:lnTo>
                    <a:pt x="152" y="133"/>
                  </a:lnTo>
                  <a:lnTo>
                    <a:pt x="111" y="184"/>
                  </a:lnTo>
                  <a:lnTo>
                    <a:pt x="71" y="235"/>
                  </a:lnTo>
                  <a:lnTo>
                    <a:pt x="30" y="327"/>
                  </a:lnTo>
                  <a:lnTo>
                    <a:pt x="0" y="418"/>
                  </a:lnTo>
                  <a:lnTo>
                    <a:pt x="0" y="510"/>
                  </a:lnTo>
                  <a:lnTo>
                    <a:pt x="10" y="601"/>
                  </a:lnTo>
                  <a:lnTo>
                    <a:pt x="41" y="693"/>
                  </a:lnTo>
                  <a:lnTo>
                    <a:pt x="81" y="775"/>
                  </a:lnTo>
                  <a:lnTo>
                    <a:pt x="152" y="846"/>
                  </a:lnTo>
                  <a:lnTo>
                    <a:pt x="223" y="907"/>
                  </a:lnTo>
                  <a:lnTo>
                    <a:pt x="344" y="998"/>
                  </a:lnTo>
                  <a:lnTo>
                    <a:pt x="455" y="1090"/>
                  </a:lnTo>
                  <a:lnTo>
                    <a:pt x="546" y="1192"/>
                  </a:lnTo>
                  <a:lnTo>
                    <a:pt x="637" y="1294"/>
                  </a:lnTo>
                  <a:lnTo>
                    <a:pt x="708" y="1416"/>
                  </a:lnTo>
                  <a:lnTo>
                    <a:pt x="779" y="1538"/>
                  </a:lnTo>
                  <a:lnTo>
                    <a:pt x="830" y="1670"/>
                  </a:lnTo>
                  <a:lnTo>
                    <a:pt x="880" y="1803"/>
                  </a:lnTo>
                  <a:lnTo>
                    <a:pt x="921" y="1935"/>
                  </a:lnTo>
                  <a:lnTo>
                    <a:pt x="961" y="2078"/>
                  </a:lnTo>
                  <a:lnTo>
                    <a:pt x="981" y="2220"/>
                  </a:lnTo>
                  <a:lnTo>
                    <a:pt x="1002" y="2363"/>
                  </a:lnTo>
                  <a:lnTo>
                    <a:pt x="1032" y="2658"/>
                  </a:lnTo>
                  <a:lnTo>
                    <a:pt x="1032" y="2943"/>
                  </a:lnTo>
                  <a:lnTo>
                    <a:pt x="1022" y="3228"/>
                  </a:lnTo>
                  <a:lnTo>
                    <a:pt x="1002" y="3482"/>
                  </a:lnTo>
                  <a:lnTo>
                    <a:pt x="971" y="3727"/>
                  </a:lnTo>
                  <a:lnTo>
                    <a:pt x="931" y="3940"/>
                  </a:lnTo>
                  <a:lnTo>
                    <a:pt x="870" y="4256"/>
                  </a:lnTo>
                  <a:lnTo>
                    <a:pt x="840" y="4378"/>
                  </a:lnTo>
                  <a:lnTo>
                    <a:pt x="830" y="4470"/>
                  </a:lnTo>
                  <a:lnTo>
                    <a:pt x="830" y="4572"/>
                  </a:lnTo>
                  <a:lnTo>
                    <a:pt x="850" y="4663"/>
                  </a:lnTo>
                  <a:lnTo>
                    <a:pt x="890" y="4745"/>
                  </a:lnTo>
                  <a:lnTo>
                    <a:pt x="941" y="4826"/>
                  </a:lnTo>
                  <a:lnTo>
                    <a:pt x="1012" y="4887"/>
                  </a:lnTo>
                  <a:lnTo>
                    <a:pt x="1082" y="4938"/>
                  </a:lnTo>
                  <a:lnTo>
                    <a:pt x="1184" y="4979"/>
                  </a:lnTo>
                  <a:lnTo>
                    <a:pt x="1275" y="4999"/>
                  </a:lnTo>
                  <a:lnTo>
                    <a:pt x="1376" y="4989"/>
                  </a:lnTo>
                  <a:lnTo>
                    <a:pt x="1467" y="4969"/>
                  </a:lnTo>
                  <a:lnTo>
                    <a:pt x="1548" y="4938"/>
                  </a:lnTo>
                  <a:lnTo>
                    <a:pt x="1629" y="4877"/>
                  </a:lnTo>
                  <a:lnTo>
                    <a:pt x="1689" y="4816"/>
                  </a:lnTo>
                  <a:lnTo>
                    <a:pt x="1740" y="4734"/>
                  </a:lnTo>
                  <a:lnTo>
                    <a:pt x="1780" y="4643"/>
                  </a:lnTo>
                  <a:lnTo>
                    <a:pt x="1821" y="4449"/>
                  </a:lnTo>
                  <a:lnTo>
                    <a:pt x="1861" y="4266"/>
                  </a:lnTo>
                  <a:lnTo>
                    <a:pt x="1902" y="4042"/>
                  </a:lnTo>
                  <a:lnTo>
                    <a:pt x="1942" y="3767"/>
                  </a:lnTo>
                  <a:lnTo>
                    <a:pt x="1983" y="3462"/>
                  </a:lnTo>
                  <a:lnTo>
                    <a:pt x="2003" y="3126"/>
                  </a:lnTo>
                  <a:lnTo>
                    <a:pt x="2003" y="2770"/>
                  </a:lnTo>
                  <a:lnTo>
                    <a:pt x="1993" y="2587"/>
                  </a:lnTo>
                  <a:lnTo>
                    <a:pt x="1983" y="2393"/>
                  </a:lnTo>
                  <a:lnTo>
                    <a:pt x="1962" y="2210"/>
                  </a:lnTo>
                  <a:lnTo>
                    <a:pt x="1932" y="2027"/>
                  </a:lnTo>
                  <a:lnTo>
                    <a:pt x="1892" y="1833"/>
                  </a:lnTo>
                  <a:lnTo>
                    <a:pt x="1851" y="1650"/>
                  </a:lnTo>
                  <a:lnTo>
                    <a:pt x="1790" y="1467"/>
                  </a:lnTo>
                  <a:lnTo>
                    <a:pt x="1730" y="1283"/>
                  </a:lnTo>
                  <a:lnTo>
                    <a:pt x="1649" y="1110"/>
                  </a:lnTo>
                  <a:lnTo>
                    <a:pt x="1558" y="937"/>
                  </a:lnTo>
                  <a:lnTo>
                    <a:pt x="1457" y="775"/>
                  </a:lnTo>
                  <a:lnTo>
                    <a:pt x="1345" y="622"/>
                  </a:lnTo>
                  <a:lnTo>
                    <a:pt x="1214" y="469"/>
                  </a:lnTo>
                  <a:lnTo>
                    <a:pt x="1072" y="327"/>
                  </a:lnTo>
                  <a:lnTo>
                    <a:pt x="910" y="204"/>
                  </a:lnTo>
                  <a:lnTo>
                    <a:pt x="739" y="82"/>
                  </a:lnTo>
                  <a:lnTo>
                    <a:pt x="678" y="52"/>
                  </a:lnTo>
                  <a:lnTo>
                    <a:pt x="617" y="21"/>
                  </a:lnTo>
                  <a:lnTo>
                    <a:pt x="546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2"/>
            <p:cNvSpPr/>
            <p:nvPr/>
          </p:nvSpPr>
          <p:spPr>
            <a:xfrm rot="10800000">
              <a:off x="6003294" y="3547057"/>
              <a:ext cx="18745" cy="46435"/>
            </a:xfrm>
            <a:custGeom>
              <a:avLst/>
              <a:gdLst/>
              <a:ahLst/>
              <a:cxnLst/>
              <a:rect l="l" t="t" r="r" b="b"/>
              <a:pathLst>
                <a:path w="2014" h="4989" extrusionOk="0">
                  <a:moveTo>
                    <a:pt x="486" y="0"/>
                  </a:moveTo>
                  <a:lnTo>
                    <a:pt x="426" y="10"/>
                  </a:lnTo>
                  <a:lnTo>
                    <a:pt x="375" y="21"/>
                  </a:lnTo>
                  <a:lnTo>
                    <a:pt x="314" y="31"/>
                  </a:lnTo>
                  <a:lnTo>
                    <a:pt x="254" y="61"/>
                  </a:lnTo>
                  <a:lnTo>
                    <a:pt x="203" y="92"/>
                  </a:lnTo>
                  <a:lnTo>
                    <a:pt x="163" y="133"/>
                  </a:lnTo>
                  <a:lnTo>
                    <a:pt x="112" y="183"/>
                  </a:lnTo>
                  <a:lnTo>
                    <a:pt x="82" y="234"/>
                  </a:lnTo>
                  <a:lnTo>
                    <a:pt x="31" y="326"/>
                  </a:lnTo>
                  <a:lnTo>
                    <a:pt x="11" y="418"/>
                  </a:lnTo>
                  <a:lnTo>
                    <a:pt x="1" y="509"/>
                  </a:lnTo>
                  <a:lnTo>
                    <a:pt x="11" y="601"/>
                  </a:lnTo>
                  <a:lnTo>
                    <a:pt x="41" y="692"/>
                  </a:lnTo>
                  <a:lnTo>
                    <a:pt x="92" y="774"/>
                  </a:lnTo>
                  <a:lnTo>
                    <a:pt x="153" y="845"/>
                  </a:lnTo>
                  <a:lnTo>
                    <a:pt x="234" y="906"/>
                  </a:lnTo>
                  <a:lnTo>
                    <a:pt x="355" y="988"/>
                  </a:lnTo>
                  <a:lnTo>
                    <a:pt x="456" y="1079"/>
                  </a:lnTo>
                  <a:lnTo>
                    <a:pt x="557" y="1181"/>
                  </a:lnTo>
                  <a:lnTo>
                    <a:pt x="638" y="1293"/>
                  </a:lnTo>
                  <a:lnTo>
                    <a:pt x="719" y="1405"/>
                  </a:lnTo>
                  <a:lnTo>
                    <a:pt x="780" y="1537"/>
                  </a:lnTo>
                  <a:lnTo>
                    <a:pt x="840" y="1659"/>
                  </a:lnTo>
                  <a:lnTo>
                    <a:pt x="891" y="1792"/>
                  </a:lnTo>
                  <a:lnTo>
                    <a:pt x="931" y="1934"/>
                  </a:lnTo>
                  <a:lnTo>
                    <a:pt x="962" y="2077"/>
                  </a:lnTo>
                  <a:lnTo>
                    <a:pt x="992" y="2219"/>
                  </a:lnTo>
                  <a:lnTo>
                    <a:pt x="1012" y="2362"/>
                  </a:lnTo>
                  <a:lnTo>
                    <a:pt x="1033" y="2657"/>
                  </a:lnTo>
                  <a:lnTo>
                    <a:pt x="1043" y="2942"/>
                  </a:lnTo>
                  <a:lnTo>
                    <a:pt x="1033" y="3217"/>
                  </a:lnTo>
                  <a:lnTo>
                    <a:pt x="1002" y="3482"/>
                  </a:lnTo>
                  <a:lnTo>
                    <a:pt x="972" y="3726"/>
                  </a:lnTo>
                  <a:lnTo>
                    <a:pt x="942" y="3940"/>
                  </a:lnTo>
                  <a:lnTo>
                    <a:pt x="881" y="4245"/>
                  </a:lnTo>
                  <a:lnTo>
                    <a:pt x="851" y="4367"/>
                  </a:lnTo>
                  <a:lnTo>
                    <a:pt x="830" y="4469"/>
                  </a:lnTo>
                  <a:lnTo>
                    <a:pt x="840" y="4561"/>
                  </a:lnTo>
                  <a:lnTo>
                    <a:pt x="861" y="4652"/>
                  </a:lnTo>
                  <a:lnTo>
                    <a:pt x="891" y="4744"/>
                  </a:lnTo>
                  <a:lnTo>
                    <a:pt x="952" y="4815"/>
                  </a:lnTo>
                  <a:lnTo>
                    <a:pt x="1012" y="4886"/>
                  </a:lnTo>
                  <a:lnTo>
                    <a:pt x="1093" y="4937"/>
                  </a:lnTo>
                  <a:lnTo>
                    <a:pt x="1184" y="4978"/>
                  </a:lnTo>
                  <a:lnTo>
                    <a:pt x="1285" y="4988"/>
                  </a:lnTo>
                  <a:lnTo>
                    <a:pt x="1377" y="4988"/>
                  </a:lnTo>
                  <a:lnTo>
                    <a:pt x="1468" y="4968"/>
                  </a:lnTo>
                  <a:lnTo>
                    <a:pt x="1559" y="4927"/>
                  </a:lnTo>
                  <a:lnTo>
                    <a:pt x="1629" y="4876"/>
                  </a:lnTo>
                  <a:lnTo>
                    <a:pt x="1700" y="4805"/>
                  </a:lnTo>
                  <a:lnTo>
                    <a:pt x="1751" y="4724"/>
                  </a:lnTo>
                  <a:lnTo>
                    <a:pt x="1791" y="4632"/>
                  </a:lnTo>
                  <a:lnTo>
                    <a:pt x="1832" y="4449"/>
                  </a:lnTo>
                  <a:lnTo>
                    <a:pt x="1872" y="4265"/>
                  </a:lnTo>
                  <a:lnTo>
                    <a:pt x="1913" y="4031"/>
                  </a:lnTo>
                  <a:lnTo>
                    <a:pt x="1953" y="3767"/>
                  </a:lnTo>
                  <a:lnTo>
                    <a:pt x="1983" y="3451"/>
                  </a:lnTo>
                  <a:lnTo>
                    <a:pt x="2004" y="3115"/>
                  </a:lnTo>
                  <a:lnTo>
                    <a:pt x="2014" y="2759"/>
                  </a:lnTo>
                  <a:lnTo>
                    <a:pt x="2004" y="2576"/>
                  </a:lnTo>
                  <a:lnTo>
                    <a:pt x="1994" y="2392"/>
                  </a:lnTo>
                  <a:lnTo>
                    <a:pt x="1973" y="2209"/>
                  </a:lnTo>
                  <a:lnTo>
                    <a:pt x="1943" y="2016"/>
                  </a:lnTo>
                  <a:lnTo>
                    <a:pt x="1903" y="1833"/>
                  </a:lnTo>
                  <a:lnTo>
                    <a:pt x="1862" y="1649"/>
                  </a:lnTo>
                  <a:lnTo>
                    <a:pt x="1801" y="1466"/>
                  </a:lnTo>
                  <a:lnTo>
                    <a:pt x="1731" y="1283"/>
                  </a:lnTo>
                  <a:lnTo>
                    <a:pt x="1660" y="1110"/>
                  </a:lnTo>
                  <a:lnTo>
                    <a:pt x="1569" y="937"/>
                  </a:lnTo>
                  <a:lnTo>
                    <a:pt x="1468" y="774"/>
                  </a:lnTo>
                  <a:lnTo>
                    <a:pt x="1356" y="621"/>
                  </a:lnTo>
                  <a:lnTo>
                    <a:pt x="1225" y="468"/>
                  </a:lnTo>
                  <a:lnTo>
                    <a:pt x="1083" y="326"/>
                  </a:lnTo>
                  <a:lnTo>
                    <a:pt x="921" y="194"/>
                  </a:lnTo>
                  <a:lnTo>
                    <a:pt x="749" y="71"/>
                  </a:lnTo>
                  <a:lnTo>
                    <a:pt x="689" y="41"/>
                  </a:lnTo>
                  <a:lnTo>
                    <a:pt x="618" y="21"/>
                  </a:lnTo>
                  <a:lnTo>
                    <a:pt x="55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2"/>
            <p:cNvSpPr/>
            <p:nvPr/>
          </p:nvSpPr>
          <p:spPr>
            <a:xfrm rot="10800000">
              <a:off x="5973640" y="3518632"/>
              <a:ext cx="18643" cy="46435"/>
            </a:xfrm>
            <a:custGeom>
              <a:avLst/>
              <a:gdLst/>
              <a:ahLst/>
              <a:cxnLst/>
              <a:rect l="l" t="t" r="r" b="b"/>
              <a:pathLst>
                <a:path w="2003" h="4989" extrusionOk="0">
                  <a:moveTo>
                    <a:pt x="425" y="0"/>
                  </a:moveTo>
                  <a:lnTo>
                    <a:pt x="364" y="20"/>
                  </a:lnTo>
                  <a:lnTo>
                    <a:pt x="304" y="31"/>
                  </a:lnTo>
                  <a:lnTo>
                    <a:pt x="253" y="61"/>
                  </a:lnTo>
                  <a:lnTo>
                    <a:pt x="203" y="92"/>
                  </a:lnTo>
                  <a:lnTo>
                    <a:pt x="152" y="132"/>
                  </a:lnTo>
                  <a:lnTo>
                    <a:pt x="112" y="183"/>
                  </a:lnTo>
                  <a:lnTo>
                    <a:pt x="71" y="234"/>
                  </a:lnTo>
                  <a:lnTo>
                    <a:pt x="31" y="326"/>
                  </a:lnTo>
                  <a:lnTo>
                    <a:pt x="0" y="417"/>
                  </a:lnTo>
                  <a:lnTo>
                    <a:pt x="0" y="509"/>
                  </a:lnTo>
                  <a:lnTo>
                    <a:pt x="10" y="601"/>
                  </a:lnTo>
                  <a:lnTo>
                    <a:pt x="41" y="692"/>
                  </a:lnTo>
                  <a:lnTo>
                    <a:pt x="81" y="774"/>
                  </a:lnTo>
                  <a:lnTo>
                    <a:pt x="152" y="845"/>
                  </a:lnTo>
                  <a:lnTo>
                    <a:pt x="223" y="906"/>
                  </a:lnTo>
                  <a:lnTo>
                    <a:pt x="344" y="988"/>
                  </a:lnTo>
                  <a:lnTo>
                    <a:pt x="455" y="1079"/>
                  </a:lnTo>
                  <a:lnTo>
                    <a:pt x="546" y="1181"/>
                  </a:lnTo>
                  <a:lnTo>
                    <a:pt x="637" y="1293"/>
                  </a:lnTo>
                  <a:lnTo>
                    <a:pt x="708" y="1405"/>
                  </a:lnTo>
                  <a:lnTo>
                    <a:pt x="779" y="1537"/>
                  </a:lnTo>
                  <a:lnTo>
                    <a:pt x="830" y="1659"/>
                  </a:lnTo>
                  <a:lnTo>
                    <a:pt x="880" y="1792"/>
                  </a:lnTo>
                  <a:lnTo>
                    <a:pt x="921" y="1934"/>
                  </a:lnTo>
                  <a:lnTo>
                    <a:pt x="961" y="2077"/>
                  </a:lnTo>
                  <a:lnTo>
                    <a:pt x="981" y="2219"/>
                  </a:lnTo>
                  <a:lnTo>
                    <a:pt x="1002" y="2362"/>
                  </a:lnTo>
                  <a:lnTo>
                    <a:pt x="1032" y="2657"/>
                  </a:lnTo>
                  <a:lnTo>
                    <a:pt x="1032" y="2942"/>
                  </a:lnTo>
                  <a:lnTo>
                    <a:pt x="1022" y="3217"/>
                  </a:lnTo>
                  <a:lnTo>
                    <a:pt x="1002" y="3482"/>
                  </a:lnTo>
                  <a:lnTo>
                    <a:pt x="971" y="3726"/>
                  </a:lnTo>
                  <a:lnTo>
                    <a:pt x="931" y="3940"/>
                  </a:lnTo>
                  <a:lnTo>
                    <a:pt x="870" y="4245"/>
                  </a:lnTo>
                  <a:lnTo>
                    <a:pt x="840" y="4367"/>
                  </a:lnTo>
                  <a:lnTo>
                    <a:pt x="830" y="4469"/>
                  </a:lnTo>
                  <a:lnTo>
                    <a:pt x="830" y="4561"/>
                  </a:lnTo>
                  <a:lnTo>
                    <a:pt x="850" y="4662"/>
                  </a:lnTo>
                  <a:lnTo>
                    <a:pt x="890" y="4744"/>
                  </a:lnTo>
                  <a:lnTo>
                    <a:pt x="941" y="4825"/>
                  </a:lnTo>
                  <a:lnTo>
                    <a:pt x="1012" y="4886"/>
                  </a:lnTo>
                  <a:lnTo>
                    <a:pt x="1093" y="4937"/>
                  </a:lnTo>
                  <a:lnTo>
                    <a:pt x="1184" y="4978"/>
                  </a:lnTo>
                  <a:lnTo>
                    <a:pt x="1275" y="4988"/>
                  </a:lnTo>
                  <a:lnTo>
                    <a:pt x="1376" y="4988"/>
                  </a:lnTo>
                  <a:lnTo>
                    <a:pt x="1467" y="4968"/>
                  </a:lnTo>
                  <a:lnTo>
                    <a:pt x="1548" y="4927"/>
                  </a:lnTo>
                  <a:lnTo>
                    <a:pt x="1629" y="4876"/>
                  </a:lnTo>
                  <a:lnTo>
                    <a:pt x="1689" y="4805"/>
                  </a:lnTo>
                  <a:lnTo>
                    <a:pt x="1740" y="4724"/>
                  </a:lnTo>
                  <a:lnTo>
                    <a:pt x="1780" y="4632"/>
                  </a:lnTo>
                  <a:lnTo>
                    <a:pt x="1831" y="4449"/>
                  </a:lnTo>
                  <a:lnTo>
                    <a:pt x="1861" y="4265"/>
                  </a:lnTo>
                  <a:lnTo>
                    <a:pt x="1902" y="4041"/>
                  </a:lnTo>
                  <a:lnTo>
                    <a:pt x="1942" y="3767"/>
                  </a:lnTo>
                  <a:lnTo>
                    <a:pt x="1983" y="3451"/>
                  </a:lnTo>
                  <a:lnTo>
                    <a:pt x="2003" y="3115"/>
                  </a:lnTo>
                  <a:lnTo>
                    <a:pt x="2003" y="2759"/>
                  </a:lnTo>
                  <a:lnTo>
                    <a:pt x="1993" y="2576"/>
                  </a:lnTo>
                  <a:lnTo>
                    <a:pt x="1983" y="2392"/>
                  </a:lnTo>
                  <a:lnTo>
                    <a:pt x="1963" y="2209"/>
                  </a:lnTo>
                  <a:lnTo>
                    <a:pt x="1932" y="2016"/>
                  </a:lnTo>
                  <a:lnTo>
                    <a:pt x="1892" y="1832"/>
                  </a:lnTo>
                  <a:lnTo>
                    <a:pt x="1851" y="1649"/>
                  </a:lnTo>
                  <a:lnTo>
                    <a:pt x="1791" y="1466"/>
                  </a:lnTo>
                  <a:lnTo>
                    <a:pt x="1730" y="1283"/>
                  </a:lnTo>
                  <a:lnTo>
                    <a:pt x="1649" y="1110"/>
                  </a:lnTo>
                  <a:lnTo>
                    <a:pt x="1558" y="937"/>
                  </a:lnTo>
                  <a:lnTo>
                    <a:pt x="1457" y="774"/>
                  </a:lnTo>
                  <a:lnTo>
                    <a:pt x="1346" y="621"/>
                  </a:lnTo>
                  <a:lnTo>
                    <a:pt x="1214" y="468"/>
                  </a:lnTo>
                  <a:lnTo>
                    <a:pt x="1072" y="326"/>
                  </a:lnTo>
                  <a:lnTo>
                    <a:pt x="911" y="194"/>
                  </a:lnTo>
                  <a:lnTo>
                    <a:pt x="739" y="71"/>
                  </a:lnTo>
                  <a:lnTo>
                    <a:pt x="678" y="41"/>
                  </a:lnTo>
                  <a:lnTo>
                    <a:pt x="617" y="20"/>
                  </a:lnTo>
                  <a:lnTo>
                    <a:pt x="546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2"/>
            <p:cNvSpPr/>
            <p:nvPr/>
          </p:nvSpPr>
          <p:spPr>
            <a:xfrm rot="10800000">
              <a:off x="6190170" y="3661614"/>
              <a:ext cx="18745" cy="46435"/>
            </a:xfrm>
            <a:custGeom>
              <a:avLst/>
              <a:gdLst/>
              <a:ahLst/>
              <a:cxnLst/>
              <a:rect l="l" t="t" r="r" b="b"/>
              <a:pathLst>
                <a:path w="2014" h="4989" extrusionOk="0">
                  <a:moveTo>
                    <a:pt x="425" y="1"/>
                  </a:moveTo>
                  <a:lnTo>
                    <a:pt x="365" y="11"/>
                  </a:lnTo>
                  <a:lnTo>
                    <a:pt x="314" y="31"/>
                  </a:lnTo>
                  <a:lnTo>
                    <a:pt x="253" y="62"/>
                  </a:lnTo>
                  <a:lnTo>
                    <a:pt x="203" y="92"/>
                  </a:lnTo>
                  <a:lnTo>
                    <a:pt x="152" y="133"/>
                  </a:lnTo>
                  <a:lnTo>
                    <a:pt x="112" y="174"/>
                  </a:lnTo>
                  <a:lnTo>
                    <a:pt x="81" y="235"/>
                  </a:lnTo>
                  <a:lnTo>
                    <a:pt x="31" y="316"/>
                  </a:lnTo>
                  <a:lnTo>
                    <a:pt x="10" y="418"/>
                  </a:lnTo>
                  <a:lnTo>
                    <a:pt x="0" y="510"/>
                  </a:lnTo>
                  <a:lnTo>
                    <a:pt x="10" y="601"/>
                  </a:lnTo>
                  <a:lnTo>
                    <a:pt x="41" y="693"/>
                  </a:lnTo>
                  <a:lnTo>
                    <a:pt x="91" y="775"/>
                  </a:lnTo>
                  <a:lnTo>
                    <a:pt x="152" y="846"/>
                  </a:lnTo>
                  <a:lnTo>
                    <a:pt x="233" y="907"/>
                  </a:lnTo>
                  <a:lnTo>
                    <a:pt x="354" y="988"/>
                  </a:lnTo>
                  <a:lnTo>
                    <a:pt x="456" y="1080"/>
                  </a:lnTo>
                  <a:lnTo>
                    <a:pt x="557" y="1182"/>
                  </a:lnTo>
                  <a:lnTo>
                    <a:pt x="638" y="1294"/>
                  </a:lnTo>
                  <a:lnTo>
                    <a:pt x="719" y="1406"/>
                  </a:lnTo>
                  <a:lnTo>
                    <a:pt x="779" y="1528"/>
                  </a:lnTo>
                  <a:lnTo>
                    <a:pt x="840" y="1660"/>
                  </a:lnTo>
                  <a:lnTo>
                    <a:pt x="890" y="1793"/>
                  </a:lnTo>
                  <a:lnTo>
                    <a:pt x="931" y="1935"/>
                  </a:lnTo>
                  <a:lnTo>
                    <a:pt x="961" y="2067"/>
                  </a:lnTo>
                  <a:lnTo>
                    <a:pt x="992" y="2220"/>
                  </a:lnTo>
                  <a:lnTo>
                    <a:pt x="1012" y="2363"/>
                  </a:lnTo>
                  <a:lnTo>
                    <a:pt x="1032" y="2648"/>
                  </a:lnTo>
                  <a:lnTo>
                    <a:pt x="1042" y="2943"/>
                  </a:lnTo>
                  <a:lnTo>
                    <a:pt x="1032" y="3218"/>
                  </a:lnTo>
                  <a:lnTo>
                    <a:pt x="1002" y="3482"/>
                  </a:lnTo>
                  <a:lnTo>
                    <a:pt x="971" y="3727"/>
                  </a:lnTo>
                  <a:lnTo>
                    <a:pt x="941" y="3930"/>
                  </a:lnTo>
                  <a:lnTo>
                    <a:pt x="880" y="4246"/>
                  </a:lnTo>
                  <a:lnTo>
                    <a:pt x="850" y="4368"/>
                  </a:lnTo>
                  <a:lnTo>
                    <a:pt x="830" y="4470"/>
                  </a:lnTo>
                  <a:lnTo>
                    <a:pt x="830" y="4561"/>
                  </a:lnTo>
                  <a:lnTo>
                    <a:pt x="850" y="4653"/>
                  </a:lnTo>
                  <a:lnTo>
                    <a:pt x="890" y="4745"/>
                  </a:lnTo>
                  <a:lnTo>
                    <a:pt x="941" y="4816"/>
                  </a:lnTo>
                  <a:lnTo>
                    <a:pt x="1012" y="4887"/>
                  </a:lnTo>
                  <a:lnTo>
                    <a:pt x="1093" y="4938"/>
                  </a:lnTo>
                  <a:lnTo>
                    <a:pt x="1184" y="4969"/>
                  </a:lnTo>
                  <a:lnTo>
                    <a:pt x="1285" y="4989"/>
                  </a:lnTo>
                  <a:lnTo>
                    <a:pt x="1376" y="4989"/>
                  </a:lnTo>
                  <a:lnTo>
                    <a:pt x="1467" y="4969"/>
                  </a:lnTo>
                  <a:lnTo>
                    <a:pt x="1558" y="4928"/>
                  </a:lnTo>
                  <a:lnTo>
                    <a:pt x="1629" y="4877"/>
                  </a:lnTo>
                  <a:lnTo>
                    <a:pt x="1700" y="4806"/>
                  </a:lnTo>
                  <a:lnTo>
                    <a:pt x="1750" y="4724"/>
                  </a:lnTo>
                  <a:lnTo>
                    <a:pt x="1781" y="4633"/>
                  </a:lnTo>
                  <a:lnTo>
                    <a:pt x="1831" y="4449"/>
                  </a:lnTo>
                  <a:lnTo>
                    <a:pt x="1872" y="4266"/>
                  </a:lnTo>
                  <a:lnTo>
                    <a:pt x="1912" y="4032"/>
                  </a:lnTo>
                  <a:lnTo>
                    <a:pt x="1953" y="3757"/>
                  </a:lnTo>
                  <a:lnTo>
                    <a:pt x="1983" y="3452"/>
                  </a:lnTo>
                  <a:lnTo>
                    <a:pt x="2003" y="3116"/>
                  </a:lnTo>
                  <a:lnTo>
                    <a:pt x="2013" y="2760"/>
                  </a:lnTo>
                  <a:lnTo>
                    <a:pt x="2003" y="2576"/>
                  </a:lnTo>
                  <a:lnTo>
                    <a:pt x="1983" y="2393"/>
                  </a:lnTo>
                  <a:lnTo>
                    <a:pt x="1963" y="2200"/>
                  </a:lnTo>
                  <a:lnTo>
                    <a:pt x="1942" y="2016"/>
                  </a:lnTo>
                  <a:lnTo>
                    <a:pt x="1902" y="1833"/>
                  </a:lnTo>
                  <a:lnTo>
                    <a:pt x="1851" y="1650"/>
                  </a:lnTo>
                  <a:lnTo>
                    <a:pt x="1801" y="1467"/>
                  </a:lnTo>
                  <a:lnTo>
                    <a:pt x="1730" y="1284"/>
                  </a:lnTo>
                  <a:lnTo>
                    <a:pt x="1659" y="1110"/>
                  </a:lnTo>
                  <a:lnTo>
                    <a:pt x="1568" y="937"/>
                  </a:lnTo>
                  <a:lnTo>
                    <a:pt x="1467" y="775"/>
                  </a:lnTo>
                  <a:lnTo>
                    <a:pt x="1346" y="612"/>
                  </a:lnTo>
                  <a:lnTo>
                    <a:pt x="1224" y="469"/>
                  </a:lnTo>
                  <a:lnTo>
                    <a:pt x="1083" y="327"/>
                  </a:lnTo>
                  <a:lnTo>
                    <a:pt x="921" y="194"/>
                  </a:lnTo>
                  <a:lnTo>
                    <a:pt x="749" y="72"/>
                  </a:lnTo>
                  <a:lnTo>
                    <a:pt x="688" y="42"/>
                  </a:lnTo>
                  <a:lnTo>
                    <a:pt x="617" y="2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2"/>
            <p:cNvSpPr/>
            <p:nvPr/>
          </p:nvSpPr>
          <p:spPr>
            <a:xfrm rot="10800000">
              <a:off x="6215123" y="3620391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26" y="0"/>
                  </a:moveTo>
                  <a:lnTo>
                    <a:pt x="365" y="10"/>
                  </a:lnTo>
                  <a:lnTo>
                    <a:pt x="315" y="31"/>
                  </a:lnTo>
                  <a:lnTo>
                    <a:pt x="254" y="51"/>
                  </a:lnTo>
                  <a:lnTo>
                    <a:pt x="203" y="92"/>
                  </a:lnTo>
                  <a:lnTo>
                    <a:pt x="153" y="122"/>
                  </a:lnTo>
                  <a:lnTo>
                    <a:pt x="112" y="173"/>
                  </a:lnTo>
                  <a:lnTo>
                    <a:pt x="72" y="224"/>
                  </a:lnTo>
                  <a:lnTo>
                    <a:pt x="31" y="316"/>
                  </a:lnTo>
                  <a:lnTo>
                    <a:pt x="11" y="407"/>
                  </a:lnTo>
                  <a:lnTo>
                    <a:pt x="1" y="499"/>
                  </a:lnTo>
                  <a:lnTo>
                    <a:pt x="11" y="601"/>
                  </a:lnTo>
                  <a:lnTo>
                    <a:pt x="41" y="682"/>
                  </a:lnTo>
                  <a:lnTo>
                    <a:pt x="92" y="764"/>
                  </a:lnTo>
                  <a:lnTo>
                    <a:pt x="153" y="835"/>
                  </a:lnTo>
                  <a:lnTo>
                    <a:pt x="234" y="896"/>
                  </a:lnTo>
                  <a:lnTo>
                    <a:pt x="345" y="987"/>
                  </a:lnTo>
                  <a:lnTo>
                    <a:pt x="456" y="1079"/>
                  </a:lnTo>
                  <a:lnTo>
                    <a:pt x="547" y="1181"/>
                  </a:lnTo>
                  <a:lnTo>
                    <a:pt x="638" y="1283"/>
                  </a:lnTo>
                  <a:lnTo>
                    <a:pt x="709" y="1405"/>
                  </a:lnTo>
                  <a:lnTo>
                    <a:pt x="780" y="1527"/>
                  </a:lnTo>
                  <a:lnTo>
                    <a:pt x="841" y="1659"/>
                  </a:lnTo>
                  <a:lnTo>
                    <a:pt x="881" y="1792"/>
                  </a:lnTo>
                  <a:lnTo>
                    <a:pt x="921" y="1924"/>
                  </a:lnTo>
                  <a:lnTo>
                    <a:pt x="962" y="2067"/>
                  </a:lnTo>
                  <a:lnTo>
                    <a:pt x="982" y="2209"/>
                  </a:lnTo>
                  <a:lnTo>
                    <a:pt x="1012" y="2352"/>
                  </a:lnTo>
                  <a:lnTo>
                    <a:pt x="1033" y="2647"/>
                  </a:lnTo>
                  <a:lnTo>
                    <a:pt x="1033" y="2932"/>
                  </a:lnTo>
                  <a:lnTo>
                    <a:pt x="1023" y="3217"/>
                  </a:lnTo>
                  <a:lnTo>
                    <a:pt x="1002" y="3482"/>
                  </a:lnTo>
                  <a:lnTo>
                    <a:pt x="972" y="3716"/>
                  </a:lnTo>
                  <a:lnTo>
                    <a:pt x="942" y="3929"/>
                  </a:lnTo>
                  <a:lnTo>
                    <a:pt x="871" y="4245"/>
                  </a:lnTo>
                  <a:lnTo>
                    <a:pt x="841" y="4367"/>
                  </a:lnTo>
                  <a:lnTo>
                    <a:pt x="830" y="4459"/>
                  </a:lnTo>
                  <a:lnTo>
                    <a:pt x="830" y="4561"/>
                  </a:lnTo>
                  <a:lnTo>
                    <a:pt x="851" y="4652"/>
                  </a:lnTo>
                  <a:lnTo>
                    <a:pt x="891" y="4734"/>
                  </a:lnTo>
                  <a:lnTo>
                    <a:pt x="942" y="4815"/>
                  </a:lnTo>
                  <a:lnTo>
                    <a:pt x="1012" y="4876"/>
                  </a:lnTo>
                  <a:lnTo>
                    <a:pt x="1093" y="4937"/>
                  </a:lnTo>
                  <a:lnTo>
                    <a:pt x="1184" y="4968"/>
                  </a:lnTo>
                  <a:lnTo>
                    <a:pt x="1286" y="4988"/>
                  </a:lnTo>
                  <a:lnTo>
                    <a:pt x="1377" y="4988"/>
                  </a:lnTo>
                  <a:lnTo>
                    <a:pt x="1468" y="4958"/>
                  </a:lnTo>
                  <a:lnTo>
                    <a:pt x="1549" y="4927"/>
                  </a:lnTo>
                  <a:lnTo>
                    <a:pt x="1630" y="4866"/>
                  </a:lnTo>
                  <a:lnTo>
                    <a:pt x="1690" y="4805"/>
                  </a:lnTo>
                  <a:lnTo>
                    <a:pt x="1751" y="4723"/>
                  </a:lnTo>
                  <a:lnTo>
                    <a:pt x="1781" y="4632"/>
                  </a:lnTo>
                  <a:lnTo>
                    <a:pt x="1832" y="4449"/>
                  </a:lnTo>
                  <a:lnTo>
                    <a:pt x="1872" y="4265"/>
                  </a:lnTo>
                  <a:lnTo>
                    <a:pt x="1913" y="4031"/>
                  </a:lnTo>
                  <a:lnTo>
                    <a:pt x="1953" y="3756"/>
                  </a:lnTo>
                  <a:lnTo>
                    <a:pt x="1984" y="3451"/>
                  </a:lnTo>
                  <a:lnTo>
                    <a:pt x="2004" y="3115"/>
                  </a:lnTo>
                  <a:lnTo>
                    <a:pt x="2004" y="2759"/>
                  </a:lnTo>
                  <a:lnTo>
                    <a:pt x="1994" y="2576"/>
                  </a:lnTo>
                  <a:lnTo>
                    <a:pt x="1984" y="2382"/>
                  </a:lnTo>
                  <a:lnTo>
                    <a:pt x="1963" y="2199"/>
                  </a:lnTo>
                  <a:lnTo>
                    <a:pt x="1933" y="2016"/>
                  </a:lnTo>
                  <a:lnTo>
                    <a:pt x="1903" y="1822"/>
                  </a:lnTo>
                  <a:lnTo>
                    <a:pt x="1852" y="1639"/>
                  </a:lnTo>
                  <a:lnTo>
                    <a:pt x="1801" y="1456"/>
                  </a:lnTo>
                  <a:lnTo>
                    <a:pt x="1731" y="1283"/>
                  </a:lnTo>
                  <a:lnTo>
                    <a:pt x="1650" y="1099"/>
                  </a:lnTo>
                  <a:lnTo>
                    <a:pt x="1569" y="937"/>
                  </a:lnTo>
                  <a:lnTo>
                    <a:pt x="1468" y="764"/>
                  </a:lnTo>
                  <a:lnTo>
                    <a:pt x="1346" y="611"/>
                  </a:lnTo>
                  <a:lnTo>
                    <a:pt x="1215" y="458"/>
                  </a:lnTo>
                  <a:lnTo>
                    <a:pt x="1073" y="326"/>
                  </a:lnTo>
                  <a:lnTo>
                    <a:pt x="921" y="193"/>
                  </a:lnTo>
                  <a:lnTo>
                    <a:pt x="749" y="71"/>
                  </a:lnTo>
                  <a:lnTo>
                    <a:pt x="679" y="41"/>
                  </a:lnTo>
                  <a:lnTo>
                    <a:pt x="618" y="1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2"/>
            <p:cNvSpPr/>
            <p:nvPr/>
          </p:nvSpPr>
          <p:spPr>
            <a:xfrm rot="10800000">
              <a:off x="6195066" y="3738643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86" y="1"/>
                  </a:moveTo>
                  <a:lnTo>
                    <a:pt x="425" y="11"/>
                  </a:lnTo>
                  <a:lnTo>
                    <a:pt x="365" y="21"/>
                  </a:lnTo>
                  <a:lnTo>
                    <a:pt x="314" y="41"/>
                  </a:lnTo>
                  <a:lnTo>
                    <a:pt x="253" y="62"/>
                  </a:lnTo>
                  <a:lnTo>
                    <a:pt x="203" y="92"/>
                  </a:lnTo>
                  <a:lnTo>
                    <a:pt x="152" y="133"/>
                  </a:lnTo>
                  <a:lnTo>
                    <a:pt x="112" y="184"/>
                  </a:lnTo>
                  <a:lnTo>
                    <a:pt x="71" y="235"/>
                  </a:lnTo>
                  <a:lnTo>
                    <a:pt x="31" y="326"/>
                  </a:lnTo>
                  <a:lnTo>
                    <a:pt x="11" y="418"/>
                  </a:lnTo>
                  <a:lnTo>
                    <a:pt x="0" y="510"/>
                  </a:lnTo>
                  <a:lnTo>
                    <a:pt x="11" y="601"/>
                  </a:lnTo>
                  <a:lnTo>
                    <a:pt x="41" y="693"/>
                  </a:lnTo>
                  <a:lnTo>
                    <a:pt x="92" y="774"/>
                  </a:lnTo>
                  <a:lnTo>
                    <a:pt x="152" y="846"/>
                  </a:lnTo>
                  <a:lnTo>
                    <a:pt x="233" y="907"/>
                  </a:lnTo>
                  <a:lnTo>
                    <a:pt x="344" y="988"/>
                  </a:lnTo>
                  <a:lnTo>
                    <a:pt x="456" y="1080"/>
                  </a:lnTo>
                  <a:lnTo>
                    <a:pt x="547" y="1182"/>
                  </a:lnTo>
                  <a:lnTo>
                    <a:pt x="638" y="1294"/>
                  </a:lnTo>
                  <a:lnTo>
                    <a:pt x="709" y="1416"/>
                  </a:lnTo>
                  <a:lnTo>
                    <a:pt x="779" y="1538"/>
                  </a:lnTo>
                  <a:lnTo>
                    <a:pt x="840" y="1660"/>
                  </a:lnTo>
                  <a:lnTo>
                    <a:pt x="891" y="1792"/>
                  </a:lnTo>
                  <a:lnTo>
                    <a:pt x="931" y="1935"/>
                  </a:lnTo>
                  <a:lnTo>
                    <a:pt x="961" y="2077"/>
                  </a:lnTo>
                  <a:lnTo>
                    <a:pt x="992" y="2220"/>
                  </a:lnTo>
                  <a:lnTo>
                    <a:pt x="1012" y="2362"/>
                  </a:lnTo>
                  <a:lnTo>
                    <a:pt x="1032" y="2658"/>
                  </a:lnTo>
                  <a:lnTo>
                    <a:pt x="1042" y="2943"/>
                  </a:lnTo>
                  <a:lnTo>
                    <a:pt x="1022" y="3218"/>
                  </a:lnTo>
                  <a:lnTo>
                    <a:pt x="1002" y="3482"/>
                  </a:lnTo>
                  <a:lnTo>
                    <a:pt x="972" y="3727"/>
                  </a:lnTo>
                  <a:lnTo>
                    <a:pt x="941" y="3940"/>
                  </a:lnTo>
                  <a:lnTo>
                    <a:pt x="881" y="4246"/>
                  </a:lnTo>
                  <a:lnTo>
                    <a:pt x="850" y="4368"/>
                  </a:lnTo>
                  <a:lnTo>
                    <a:pt x="830" y="4470"/>
                  </a:lnTo>
                  <a:lnTo>
                    <a:pt x="830" y="4571"/>
                  </a:lnTo>
                  <a:lnTo>
                    <a:pt x="850" y="4663"/>
                  </a:lnTo>
                  <a:lnTo>
                    <a:pt x="891" y="4744"/>
                  </a:lnTo>
                  <a:lnTo>
                    <a:pt x="941" y="4826"/>
                  </a:lnTo>
                  <a:lnTo>
                    <a:pt x="1012" y="4887"/>
                  </a:lnTo>
                  <a:lnTo>
                    <a:pt x="1093" y="4938"/>
                  </a:lnTo>
                  <a:lnTo>
                    <a:pt x="1184" y="4979"/>
                  </a:lnTo>
                  <a:lnTo>
                    <a:pt x="1285" y="4989"/>
                  </a:lnTo>
                  <a:lnTo>
                    <a:pt x="1376" y="4989"/>
                  </a:lnTo>
                  <a:lnTo>
                    <a:pt x="1467" y="4968"/>
                  </a:lnTo>
                  <a:lnTo>
                    <a:pt x="1558" y="4928"/>
                  </a:lnTo>
                  <a:lnTo>
                    <a:pt x="1629" y="4877"/>
                  </a:lnTo>
                  <a:lnTo>
                    <a:pt x="1700" y="4806"/>
                  </a:lnTo>
                  <a:lnTo>
                    <a:pt x="1750" y="4724"/>
                  </a:lnTo>
                  <a:lnTo>
                    <a:pt x="1781" y="4633"/>
                  </a:lnTo>
                  <a:lnTo>
                    <a:pt x="1831" y="4449"/>
                  </a:lnTo>
                  <a:lnTo>
                    <a:pt x="1872" y="4266"/>
                  </a:lnTo>
                  <a:lnTo>
                    <a:pt x="1912" y="4042"/>
                  </a:lnTo>
                  <a:lnTo>
                    <a:pt x="1953" y="3767"/>
                  </a:lnTo>
                  <a:lnTo>
                    <a:pt x="1983" y="3452"/>
                  </a:lnTo>
                  <a:lnTo>
                    <a:pt x="2003" y="3116"/>
                  </a:lnTo>
                  <a:lnTo>
                    <a:pt x="2003" y="2759"/>
                  </a:lnTo>
                  <a:lnTo>
                    <a:pt x="2003" y="2576"/>
                  </a:lnTo>
                  <a:lnTo>
                    <a:pt x="1983" y="2393"/>
                  </a:lnTo>
                  <a:lnTo>
                    <a:pt x="1963" y="2210"/>
                  </a:lnTo>
                  <a:lnTo>
                    <a:pt x="1932" y="2016"/>
                  </a:lnTo>
                  <a:lnTo>
                    <a:pt x="1902" y="1833"/>
                  </a:lnTo>
                  <a:lnTo>
                    <a:pt x="1852" y="1650"/>
                  </a:lnTo>
                  <a:lnTo>
                    <a:pt x="1801" y="1467"/>
                  </a:lnTo>
                  <a:lnTo>
                    <a:pt x="1730" y="1283"/>
                  </a:lnTo>
                  <a:lnTo>
                    <a:pt x="1659" y="1110"/>
                  </a:lnTo>
                  <a:lnTo>
                    <a:pt x="1568" y="937"/>
                  </a:lnTo>
                  <a:lnTo>
                    <a:pt x="1467" y="774"/>
                  </a:lnTo>
                  <a:lnTo>
                    <a:pt x="1346" y="622"/>
                  </a:lnTo>
                  <a:lnTo>
                    <a:pt x="1224" y="469"/>
                  </a:lnTo>
                  <a:lnTo>
                    <a:pt x="1073" y="326"/>
                  </a:lnTo>
                  <a:lnTo>
                    <a:pt x="921" y="194"/>
                  </a:lnTo>
                  <a:lnTo>
                    <a:pt x="749" y="82"/>
                  </a:lnTo>
                  <a:lnTo>
                    <a:pt x="688" y="41"/>
                  </a:lnTo>
                  <a:lnTo>
                    <a:pt x="618" y="21"/>
                  </a:lnTo>
                  <a:lnTo>
                    <a:pt x="55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2"/>
            <p:cNvSpPr/>
            <p:nvPr/>
          </p:nvSpPr>
          <p:spPr>
            <a:xfrm rot="10800000">
              <a:off x="6224729" y="3708226"/>
              <a:ext cx="18643" cy="46435"/>
            </a:xfrm>
            <a:custGeom>
              <a:avLst/>
              <a:gdLst/>
              <a:ahLst/>
              <a:cxnLst/>
              <a:rect l="l" t="t" r="r" b="b"/>
              <a:pathLst>
                <a:path w="2003" h="4989" extrusionOk="0">
                  <a:moveTo>
                    <a:pt x="425" y="0"/>
                  </a:moveTo>
                  <a:lnTo>
                    <a:pt x="364" y="11"/>
                  </a:lnTo>
                  <a:lnTo>
                    <a:pt x="304" y="31"/>
                  </a:lnTo>
                  <a:lnTo>
                    <a:pt x="253" y="62"/>
                  </a:lnTo>
                  <a:lnTo>
                    <a:pt x="203" y="92"/>
                  </a:lnTo>
                  <a:lnTo>
                    <a:pt x="152" y="133"/>
                  </a:lnTo>
                  <a:lnTo>
                    <a:pt x="111" y="173"/>
                  </a:lnTo>
                  <a:lnTo>
                    <a:pt x="71" y="235"/>
                  </a:lnTo>
                  <a:lnTo>
                    <a:pt x="31" y="316"/>
                  </a:lnTo>
                  <a:lnTo>
                    <a:pt x="0" y="418"/>
                  </a:lnTo>
                  <a:lnTo>
                    <a:pt x="0" y="509"/>
                  </a:lnTo>
                  <a:lnTo>
                    <a:pt x="10" y="601"/>
                  </a:lnTo>
                  <a:lnTo>
                    <a:pt x="41" y="693"/>
                  </a:lnTo>
                  <a:lnTo>
                    <a:pt x="81" y="774"/>
                  </a:lnTo>
                  <a:lnTo>
                    <a:pt x="152" y="845"/>
                  </a:lnTo>
                  <a:lnTo>
                    <a:pt x="223" y="906"/>
                  </a:lnTo>
                  <a:lnTo>
                    <a:pt x="344" y="988"/>
                  </a:lnTo>
                  <a:lnTo>
                    <a:pt x="455" y="1079"/>
                  </a:lnTo>
                  <a:lnTo>
                    <a:pt x="546" y="1181"/>
                  </a:lnTo>
                  <a:lnTo>
                    <a:pt x="637" y="1293"/>
                  </a:lnTo>
                  <a:lnTo>
                    <a:pt x="708" y="1405"/>
                  </a:lnTo>
                  <a:lnTo>
                    <a:pt x="779" y="1527"/>
                  </a:lnTo>
                  <a:lnTo>
                    <a:pt x="830" y="1660"/>
                  </a:lnTo>
                  <a:lnTo>
                    <a:pt x="880" y="1792"/>
                  </a:lnTo>
                  <a:lnTo>
                    <a:pt x="921" y="1935"/>
                  </a:lnTo>
                  <a:lnTo>
                    <a:pt x="961" y="2067"/>
                  </a:lnTo>
                  <a:lnTo>
                    <a:pt x="981" y="2220"/>
                  </a:lnTo>
                  <a:lnTo>
                    <a:pt x="1002" y="2362"/>
                  </a:lnTo>
                  <a:lnTo>
                    <a:pt x="1032" y="2647"/>
                  </a:lnTo>
                  <a:lnTo>
                    <a:pt x="1032" y="2942"/>
                  </a:lnTo>
                  <a:lnTo>
                    <a:pt x="1022" y="3217"/>
                  </a:lnTo>
                  <a:lnTo>
                    <a:pt x="1002" y="3482"/>
                  </a:lnTo>
                  <a:lnTo>
                    <a:pt x="971" y="3726"/>
                  </a:lnTo>
                  <a:lnTo>
                    <a:pt x="931" y="3930"/>
                  </a:lnTo>
                  <a:lnTo>
                    <a:pt x="870" y="4245"/>
                  </a:lnTo>
                  <a:lnTo>
                    <a:pt x="840" y="4368"/>
                  </a:lnTo>
                  <a:lnTo>
                    <a:pt x="830" y="4469"/>
                  </a:lnTo>
                  <a:lnTo>
                    <a:pt x="830" y="4561"/>
                  </a:lnTo>
                  <a:lnTo>
                    <a:pt x="850" y="4653"/>
                  </a:lnTo>
                  <a:lnTo>
                    <a:pt x="890" y="4744"/>
                  </a:lnTo>
                  <a:lnTo>
                    <a:pt x="941" y="4815"/>
                  </a:lnTo>
                  <a:lnTo>
                    <a:pt x="1012" y="4887"/>
                  </a:lnTo>
                  <a:lnTo>
                    <a:pt x="1093" y="4938"/>
                  </a:lnTo>
                  <a:lnTo>
                    <a:pt x="1184" y="4968"/>
                  </a:lnTo>
                  <a:lnTo>
                    <a:pt x="1275" y="4989"/>
                  </a:lnTo>
                  <a:lnTo>
                    <a:pt x="1376" y="4989"/>
                  </a:lnTo>
                  <a:lnTo>
                    <a:pt x="1467" y="4968"/>
                  </a:lnTo>
                  <a:lnTo>
                    <a:pt x="1548" y="4927"/>
                  </a:lnTo>
                  <a:lnTo>
                    <a:pt x="1629" y="4877"/>
                  </a:lnTo>
                  <a:lnTo>
                    <a:pt x="1689" y="4805"/>
                  </a:lnTo>
                  <a:lnTo>
                    <a:pt x="1740" y="4724"/>
                  </a:lnTo>
                  <a:lnTo>
                    <a:pt x="1780" y="4632"/>
                  </a:lnTo>
                  <a:lnTo>
                    <a:pt x="1821" y="4449"/>
                  </a:lnTo>
                  <a:lnTo>
                    <a:pt x="1861" y="4266"/>
                  </a:lnTo>
                  <a:lnTo>
                    <a:pt x="1902" y="4032"/>
                  </a:lnTo>
                  <a:lnTo>
                    <a:pt x="1942" y="3757"/>
                  </a:lnTo>
                  <a:lnTo>
                    <a:pt x="1983" y="3451"/>
                  </a:lnTo>
                  <a:lnTo>
                    <a:pt x="2003" y="3115"/>
                  </a:lnTo>
                  <a:lnTo>
                    <a:pt x="2003" y="2759"/>
                  </a:lnTo>
                  <a:lnTo>
                    <a:pt x="1993" y="2576"/>
                  </a:lnTo>
                  <a:lnTo>
                    <a:pt x="1983" y="2393"/>
                  </a:lnTo>
                  <a:lnTo>
                    <a:pt x="1963" y="2199"/>
                  </a:lnTo>
                  <a:lnTo>
                    <a:pt x="1932" y="2016"/>
                  </a:lnTo>
                  <a:lnTo>
                    <a:pt x="1892" y="1833"/>
                  </a:lnTo>
                  <a:lnTo>
                    <a:pt x="1851" y="1650"/>
                  </a:lnTo>
                  <a:lnTo>
                    <a:pt x="1791" y="1466"/>
                  </a:lnTo>
                  <a:lnTo>
                    <a:pt x="1730" y="1283"/>
                  </a:lnTo>
                  <a:lnTo>
                    <a:pt x="1649" y="1110"/>
                  </a:lnTo>
                  <a:lnTo>
                    <a:pt x="1558" y="937"/>
                  </a:lnTo>
                  <a:lnTo>
                    <a:pt x="1457" y="774"/>
                  </a:lnTo>
                  <a:lnTo>
                    <a:pt x="1346" y="611"/>
                  </a:lnTo>
                  <a:lnTo>
                    <a:pt x="1214" y="469"/>
                  </a:lnTo>
                  <a:lnTo>
                    <a:pt x="1072" y="326"/>
                  </a:lnTo>
                  <a:lnTo>
                    <a:pt x="911" y="194"/>
                  </a:lnTo>
                  <a:lnTo>
                    <a:pt x="739" y="72"/>
                  </a:lnTo>
                  <a:lnTo>
                    <a:pt x="678" y="41"/>
                  </a:lnTo>
                  <a:lnTo>
                    <a:pt x="617" y="2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2"/>
            <p:cNvSpPr/>
            <p:nvPr/>
          </p:nvSpPr>
          <p:spPr>
            <a:xfrm rot="10800000">
              <a:off x="6183022" y="3583068"/>
              <a:ext cx="18736" cy="46435"/>
            </a:xfrm>
            <a:custGeom>
              <a:avLst/>
              <a:gdLst/>
              <a:ahLst/>
              <a:cxnLst/>
              <a:rect l="l" t="t" r="r" b="b"/>
              <a:pathLst>
                <a:path w="2013" h="4989" extrusionOk="0">
                  <a:moveTo>
                    <a:pt x="425" y="1"/>
                  </a:moveTo>
                  <a:lnTo>
                    <a:pt x="374" y="11"/>
                  </a:lnTo>
                  <a:lnTo>
                    <a:pt x="314" y="31"/>
                  </a:lnTo>
                  <a:lnTo>
                    <a:pt x="253" y="52"/>
                  </a:lnTo>
                  <a:lnTo>
                    <a:pt x="202" y="92"/>
                  </a:lnTo>
                  <a:lnTo>
                    <a:pt x="162" y="133"/>
                  </a:lnTo>
                  <a:lnTo>
                    <a:pt x="111" y="174"/>
                  </a:lnTo>
                  <a:lnTo>
                    <a:pt x="81" y="225"/>
                  </a:lnTo>
                  <a:lnTo>
                    <a:pt x="30" y="316"/>
                  </a:lnTo>
                  <a:lnTo>
                    <a:pt x="10" y="408"/>
                  </a:lnTo>
                  <a:lnTo>
                    <a:pt x="0" y="500"/>
                  </a:lnTo>
                  <a:lnTo>
                    <a:pt x="10" y="601"/>
                  </a:lnTo>
                  <a:lnTo>
                    <a:pt x="41" y="683"/>
                  </a:lnTo>
                  <a:lnTo>
                    <a:pt x="91" y="764"/>
                  </a:lnTo>
                  <a:lnTo>
                    <a:pt x="152" y="846"/>
                  </a:lnTo>
                  <a:lnTo>
                    <a:pt x="233" y="907"/>
                  </a:lnTo>
                  <a:lnTo>
                    <a:pt x="354" y="988"/>
                  </a:lnTo>
                  <a:lnTo>
                    <a:pt x="455" y="1080"/>
                  </a:lnTo>
                  <a:lnTo>
                    <a:pt x="556" y="1182"/>
                  </a:lnTo>
                  <a:lnTo>
                    <a:pt x="637" y="1284"/>
                  </a:lnTo>
                  <a:lnTo>
                    <a:pt x="718" y="1406"/>
                  </a:lnTo>
                  <a:lnTo>
                    <a:pt x="779" y="1528"/>
                  </a:lnTo>
                  <a:lnTo>
                    <a:pt x="840" y="1660"/>
                  </a:lnTo>
                  <a:lnTo>
                    <a:pt x="890" y="1793"/>
                  </a:lnTo>
                  <a:lnTo>
                    <a:pt x="931" y="1925"/>
                  </a:lnTo>
                  <a:lnTo>
                    <a:pt x="961" y="2067"/>
                  </a:lnTo>
                  <a:lnTo>
                    <a:pt x="991" y="2210"/>
                  </a:lnTo>
                  <a:lnTo>
                    <a:pt x="1012" y="2352"/>
                  </a:lnTo>
                  <a:lnTo>
                    <a:pt x="1032" y="2648"/>
                  </a:lnTo>
                  <a:lnTo>
                    <a:pt x="1042" y="2933"/>
                  </a:lnTo>
                  <a:lnTo>
                    <a:pt x="1032" y="3218"/>
                  </a:lnTo>
                  <a:lnTo>
                    <a:pt x="1002" y="3482"/>
                  </a:lnTo>
                  <a:lnTo>
                    <a:pt x="971" y="3716"/>
                  </a:lnTo>
                  <a:lnTo>
                    <a:pt x="941" y="3930"/>
                  </a:lnTo>
                  <a:lnTo>
                    <a:pt x="880" y="4246"/>
                  </a:lnTo>
                  <a:lnTo>
                    <a:pt x="850" y="4368"/>
                  </a:lnTo>
                  <a:lnTo>
                    <a:pt x="830" y="4460"/>
                  </a:lnTo>
                  <a:lnTo>
                    <a:pt x="830" y="4561"/>
                  </a:lnTo>
                  <a:lnTo>
                    <a:pt x="860" y="4653"/>
                  </a:lnTo>
                  <a:lnTo>
                    <a:pt x="890" y="4734"/>
                  </a:lnTo>
                  <a:lnTo>
                    <a:pt x="951" y="4816"/>
                  </a:lnTo>
                  <a:lnTo>
                    <a:pt x="1012" y="4877"/>
                  </a:lnTo>
                  <a:lnTo>
                    <a:pt x="1093" y="4928"/>
                  </a:lnTo>
                  <a:lnTo>
                    <a:pt x="1184" y="4969"/>
                  </a:lnTo>
                  <a:lnTo>
                    <a:pt x="1285" y="4989"/>
                  </a:lnTo>
                  <a:lnTo>
                    <a:pt x="1376" y="4979"/>
                  </a:lnTo>
                  <a:lnTo>
                    <a:pt x="1467" y="4958"/>
                  </a:lnTo>
                  <a:lnTo>
                    <a:pt x="1558" y="4928"/>
                  </a:lnTo>
                  <a:lnTo>
                    <a:pt x="1629" y="4867"/>
                  </a:lnTo>
                  <a:lnTo>
                    <a:pt x="1699" y="4806"/>
                  </a:lnTo>
                  <a:lnTo>
                    <a:pt x="1750" y="4724"/>
                  </a:lnTo>
                  <a:lnTo>
                    <a:pt x="1790" y="4633"/>
                  </a:lnTo>
                  <a:lnTo>
                    <a:pt x="1831" y="4449"/>
                  </a:lnTo>
                  <a:lnTo>
                    <a:pt x="1871" y="4266"/>
                  </a:lnTo>
                  <a:lnTo>
                    <a:pt x="1912" y="4032"/>
                  </a:lnTo>
                  <a:lnTo>
                    <a:pt x="1952" y="3757"/>
                  </a:lnTo>
                  <a:lnTo>
                    <a:pt x="1983" y="3452"/>
                  </a:lnTo>
                  <a:lnTo>
                    <a:pt x="2003" y="3116"/>
                  </a:lnTo>
                  <a:lnTo>
                    <a:pt x="2013" y="2760"/>
                  </a:lnTo>
                  <a:lnTo>
                    <a:pt x="2003" y="2576"/>
                  </a:lnTo>
                  <a:lnTo>
                    <a:pt x="1993" y="2383"/>
                  </a:lnTo>
                  <a:lnTo>
                    <a:pt x="1962" y="2200"/>
                  </a:lnTo>
                  <a:lnTo>
                    <a:pt x="1942" y="2016"/>
                  </a:lnTo>
                  <a:lnTo>
                    <a:pt x="1902" y="1823"/>
                  </a:lnTo>
                  <a:lnTo>
                    <a:pt x="1851" y="1640"/>
                  </a:lnTo>
                  <a:lnTo>
                    <a:pt x="1801" y="1457"/>
                  </a:lnTo>
                  <a:lnTo>
                    <a:pt x="1730" y="1284"/>
                  </a:lnTo>
                  <a:lnTo>
                    <a:pt x="1659" y="1100"/>
                  </a:lnTo>
                  <a:lnTo>
                    <a:pt x="1568" y="937"/>
                  </a:lnTo>
                  <a:lnTo>
                    <a:pt x="1467" y="764"/>
                  </a:lnTo>
                  <a:lnTo>
                    <a:pt x="1356" y="612"/>
                  </a:lnTo>
                  <a:lnTo>
                    <a:pt x="1224" y="459"/>
                  </a:lnTo>
                  <a:lnTo>
                    <a:pt x="1082" y="327"/>
                  </a:lnTo>
                  <a:lnTo>
                    <a:pt x="921" y="194"/>
                  </a:lnTo>
                  <a:lnTo>
                    <a:pt x="749" y="72"/>
                  </a:lnTo>
                  <a:lnTo>
                    <a:pt x="688" y="42"/>
                  </a:lnTo>
                  <a:lnTo>
                    <a:pt x="617" y="11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2"/>
            <p:cNvSpPr/>
            <p:nvPr/>
          </p:nvSpPr>
          <p:spPr>
            <a:xfrm rot="10800000">
              <a:off x="6215123" y="3556532"/>
              <a:ext cx="18652" cy="46528"/>
            </a:xfrm>
            <a:custGeom>
              <a:avLst/>
              <a:gdLst/>
              <a:ahLst/>
              <a:cxnLst/>
              <a:rect l="l" t="t" r="r" b="b"/>
              <a:pathLst>
                <a:path w="2004" h="4999" extrusionOk="0">
                  <a:moveTo>
                    <a:pt x="486" y="0"/>
                  </a:moveTo>
                  <a:lnTo>
                    <a:pt x="426" y="10"/>
                  </a:lnTo>
                  <a:lnTo>
                    <a:pt x="365" y="20"/>
                  </a:lnTo>
                  <a:lnTo>
                    <a:pt x="315" y="41"/>
                  </a:lnTo>
                  <a:lnTo>
                    <a:pt x="254" y="61"/>
                  </a:lnTo>
                  <a:lnTo>
                    <a:pt x="203" y="92"/>
                  </a:lnTo>
                  <a:lnTo>
                    <a:pt x="153" y="132"/>
                  </a:lnTo>
                  <a:lnTo>
                    <a:pt x="112" y="183"/>
                  </a:lnTo>
                  <a:lnTo>
                    <a:pt x="72" y="234"/>
                  </a:lnTo>
                  <a:lnTo>
                    <a:pt x="31" y="326"/>
                  </a:lnTo>
                  <a:lnTo>
                    <a:pt x="11" y="417"/>
                  </a:lnTo>
                  <a:lnTo>
                    <a:pt x="1" y="509"/>
                  </a:lnTo>
                  <a:lnTo>
                    <a:pt x="11" y="601"/>
                  </a:lnTo>
                  <a:lnTo>
                    <a:pt x="41" y="692"/>
                  </a:lnTo>
                  <a:lnTo>
                    <a:pt x="92" y="774"/>
                  </a:lnTo>
                  <a:lnTo>
                    <a:pt x="153" y="845"/>
                  </a:lnTo>
                  <a:lnTo>
                    <a:pt x="234" y="906"/>
                  </a:lnTo>
                  <a:lnTo>
                    <a:pt x="345" y="987"/>
                  </a:lnTo>
                  <a:lnTo>
                    <a:pt x="456" y="1079"/>
                  </a:lnTo>
                  <a:lnTo>
                    <a:pt x="547" y="1181"/>
                  </a:lnTo>
                  <a:lnTo>
                    <a:pt x="638" y="1293"/>
                  </a:lnTo>
                  <a:lnTo>
                    <a:pt x="709" y="1415"/>
                  </a:lnTo>
                  <a:lnTo>
                    <a:pt x="780" y="1537"/>
                  </a:lnTo>
                  <a:lnTo>
                    <a:pt x="841" y="1659"/>
                  </a:lnTo>
                  <a:lnTo>
                    <a:pt x="881" y="1792"/>
                  </a:lnTo>
                  <a:lnTo>
                    <a:pt x="921" y="1934"/>
                  </a:lnTo>
                  <a:lnTo>
                    <a:pt x="962" y="2077"/>
                  </a:lnTo>
                  <a:lnTo>
                    <a:pt x="982" y="2219"/>
                  </a:lnTo>
                  <a:lnTo>
                    <a:pt x="1012" y="2362"/>
                  </a:lnTo>
                  <a:lnTo>
                    <a:pt x="1033" y="2657"/>
                  </a:lnTo>
                  <a:lnTo>
                    <a:pt x="1033" y="2942"/>
                  </a:lnTo>
                  <a:lnTo>
                    <a:pt x="1023" y="3217"/>
                  </a:lnTo>
                  <a:lnTo>
                    <a:pt x="1002" y="3481"/>
                  </a:lnTo>
                  <a:lnTo>
                    <a:pt x="972" y="3726"/>
                  </a:lnTo>
                  <a:lnTo>
                    <a:pt x="942" y="3940"/>
                  </a:lnTo>
                  <a:lnTo>
                    <a:pt x="871" y="4255"/>
                  </a:lnTo>
                  <a:lnTo>
                    <a:pt x="841" y="4377"/>
                  </a:lnTo>
                  <a:lnTo>
                    <a:pt x="830" y="4469"/>
                  </a:lnTo>
                  <a:lnTo>
                    <a:pt x="830" y="4571"/>
                  </a:lnTo>
                  <a:lnTo>
                    <a:pt x="851" y="4662"/>
                  </a:lnTo>
                  <a:lnTo>
                    <a:pt x="891" y="4744"/>
                  </a:lnTo>
                  <a:lnTo>
                    <a:pt x="942" y="4825"/>
                  </a:lnTo>
                  <a:lnTo>
                    <a:pt x="1012" y="4886"/>
                  </a:lnTo>
                  <a:lnTo>
                    <a:pt x="1093" y="4937"/>
                  </a:lnTo>
                  <a:lnTo>
                    <a:pt x="1184" y="4978"/>
                  </a:lnTo>
                  <a:lnTo>
                    <a:pt x="1286" y="4998"/>
                  </a:lnTo>
                  <a:lnTo>
                    <a:pt x="1377" y="4988"/>
                  </a:lnTo>
                  <a:lnTo>
                    <a:pt x="1468" y="4968"/>
                  </a:lnTo>
                  <a:lnTo>
                    <a:pt x="1549" y="4927"/>
                  </a:lnTo>
                  <a:lnTo>
                    <a:pt x="1630" y="4876"/>
                  </a:lnTo>
                  <a:lnTo>
                    <a:pt x="1690" y="4815"/>
                  </a:lnTo>
                  <a:lnTo>
                    <a:pt x="1751" y="4734"/>
                  </a:lnTo>
                  <a:lnTo>
                    <a:pt x="1781" y="4632"/>
                  </a:lnTo>
                  <a:lnTo>
                    <a:pt x="1832" y="4449"/>
                  </a:lnTo>
                  <a:lnTo>
                    <a:pt x="1872" y="4265"/>
                  </a:lnTo>
                  <a:lnTo>
                    <a:pt x="1913" y="4041"/>
                  </a:lnTo>
                  <a:lnTo>
                    <a:pt x="1953" y="3767"/>
                  </a:lnTo>
                  <a:lnTo>
                    <a:pt x="1984" y="3451"/>
                  </a:lnTo>
                  <a:lnTo>
                    <a:pt x="2004" y="3115"/>
                  </a:lnTo>
                  <a:lnTo>
                    <a:pt x="2004" y="2759"/>
                  </a:lnTo>
                  <a:lnTo>
                    <a:pt x="1994" y="2575"/>
                  </a:lnTo>
                  <a:lnTo>
                    <a:pt x="1984" y="2392"/>
                  </a:lnTo>
                  <a:lnTo>
                    <a:pt x="1963" y="2209"/>
                  </a:lnTo>
                  <a:lnTo>
                    <a:pt x="1933" y="2016"/>
                  </a:lnTo>
                  <a:lnTo>
                    <a:pt x="1903" y="1832"/>
                  </a:lnTo>
                  <a:lnTo>
                    <a:pt x="1852" y="1649"/>
                  </a:lnTo>
                  <a:lnTo>
                    <a:pt x="1801" y="1466"/>
                  </a:lnTo>
                  <a:lnTo>
                    <a:pt x="1731" y="1283"/>
                  </a:lnTo>
                  <a:lnTo>
                    <a:pt x="1650" y="1110"/>
                  </a:lnTo>
                  <a:lnTo>
                    <a:pt x="1569" y="937"/>
                  </a:lnTo>
                  <a:lnTo>
                    <a:pt x="1468" y="774"/>
                  </a:lnTo>
                  <a:lnTo>
                    <a:pt x="1346" y="621"/>
                  </a:lnTo>
                  <a:lnTo>
                    <a:pt x="1215" y="468"/>
                  </a:lnTo>
                  <a:lnTo>
                    <a:pt x="1073" y="326"/>
                  </a:lnTo>
                  <a:lnTo>
                    <a:pt x="921" y="193"/>
                  </a:lnTo>
                  <a:lnTo>
                    <a:pt x="749" y="81"/>
                  </a:lnTo>
                  <a:lnTo>
                    <a:pt x="679" y="41"/>
                  </a:lnTo>
                  <a:lnTo>
                    <a:pt x="618" y="20"/>
                  </a:lnTo>
                  <a:lnTo>
                    <a:pt x="55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2"/>
            <p:cNvSpPr/>
            <p:nvPr/>
          </p:nvSpPr>
          <p:spPr>
            <a:xfrm rot="10800000">
              <a:off x="6185367" y="3528107"/>
              <a:ext cx="18745" cy="46538"/>
            </a:xfrm>
            <a:custGeom>
              <a:avLst/>
              <a:gdLst/>
              <a:ahLst/>
              <a:cxnLst/>
              <a:rect l="l" t="t" r="r" b="b"/>
              <a:pathLst>
                <a:path w="2014" h="5000" extrusionOk="0">
                  <a:moveTo>
                    <a:pt x="486" y="1"/>
                  </a:moveTo>
                  <a:lnTo>
                    <a:pt x="425" y="11"/>
                  </a:lnTo>
                  <a:lnTo>
                    <a:pt x="374" y="21"/>
                  </a:lnTo>
                  <a:lnTo>
                    <a:pt x="314" y="42"/>
                  </a:lnTo>
                  <a:lnTo>
                    <a:pt x="253" y="62"/>
                  </a:lnTo>
                  <a:lnTo>
                    <a:pt x="203" y="93"/>
                  </a:lnTo>
                  <a:lnTo>
                    <a:pt x="162" y="133"/>
                  </a:lnTo>
                  <a:lnTo>
                    <a:pt x="111" y="184"/>
                  </a:lnTo>
                  <a:lnTo>
                    <a:pt x="81" y="235"/>
                  </a:lnTo>
                  <a:lnTo>
                    <a:pt x="31" y="327"/>
                  </a:lnTo>
                  <a:lnTo>
                    <a:pt x="10" y="418"/>
                  </a:lnTo>
                  <a:lnTo>
                    <a:pt x="0" y="510"/>
                  </a:lnTo>
                  <a:lnTo>
                    <a:pt x="20" y="602"/>
                  </a:lnTo>
                  <a:lnTo>
                    <a:pt x="41" y="693"/>
                  </a:lnTo>
                  <a:lnTo>
                    <a:pt x="91" y="775"/>
                  </a:lnTo>
                  <a:lnTo>
                    <a:pt x="152" y="846"/>
                  </a:lnTo>
                  <a:lnTo>
                    <a:pt x="233" y="907"/>
                  </a:lnTo>
                  <a:lnTo>
                    <a:pt x="354" y="988"/>
                  </a:lnTo>
                  <a:lnTo>
                    <a:pt x="455" y="1080"/>
                  </a:lnTo>
                  <a:lnTo>
                    <a:pt x="557" y="1182"/>
                  </a:lnTo>
                  <a:lnTo>
                    <a:pt x="637" y="1294"/>
                  </a:lnTo>
                  <a:lnTo>
                    <a:pt x="718" y="1416"/>
                  </a:lnTo>
                  <a:lnTo>
                    <a:pt x="779" y="1538"/>
                  </a:lnTo>
                  <a:lnTo>
                    <a:pt x="840" y="1660"/>
                  </a:lnTo>
                  <a:lnTo>
                    <a:pt x="890" y="1793"/>
                  </a:lnTo>
                  <a:lnTo>
                    <a:pt x="931" y="1935"/>
                  </a:lnTo>
                  <a:lnTo>
                    <a:pt x="961" y="2078"/>
                  </a:lnTo>
                  <a:lnTo>
                    <a:pt x="992" y="2220"/>
                  </a:lnTo>
                  <a:lnTo>
                    <a:pt x="1012" y="2363"/>
                  </a:lnTo>
                  <a:lnTo>
                    <a:pt x="1032" y="2658"/>
                  </a:lnTo>
                  <a:lnTo>
                    <a:pt x="1042" y="2943"/>
                  </a:lnTo>
                  <a:lnTo>
                    <a:pt x="1032" y="3218"/>
                  </a:lnTo>
                  <a:lnTo>
                    <a:pt x="1002" y="3482"/>
                  </a:lnTo>
                  <a:lnTo>
                    <a:pt x="971" y="3727"/>
                  </a:lnTo>
                  <a:lnTo>
                    <a:pt x="941" y="3941"/>
                  </a:lnTo>
                  <a:lnTo>
                    <a:pt x="880" y="4246"/>
                  </a:lnTo>
                  <a:lnTo>
                    <a:pt x="850" y="4368"/>
                  </a:lnTo>
                  <a:lnTo>
                    <a:pt x="830" y="4470"/>
                  </a:lnTo>
                  <a:lnTo>
                    <a:pt x="830" y="4572"/>
                  </a:lnTo>
                  <a:lnTo>
                    <a:pt x="860" y="4663"/>
                  </a:lnTo>
                  <a:lnTo>
                    <a:pt x="890" y="4745"/>
                  </a:lnTo>
                  <a:lnTo>
                    <a:pt x="951" y="4826"/>
                  </a:lnTo>
                  <a:lnTo>
                    <a:pt x="1012" y="4887"/>
                  </a:lnTo>
                  <a:lnTo>
                    <a:pt x="1093" y="4938"/>
                  </a:lnTo>
                  <a:lnTo>
                    <a:pt x="1184" y="4979"/>
                  </a:lnTo>
                  <a:lnTo>
                    <a:pt x="1285" y="4999"/>
                  </a:lnTo>
                  <a:lnTo>
                    <a:pt x="1376" y="4989"/>
                  </a:lnTo>
                  <a:lnTo>
                    <a:pt x="1467" y="4969"/>
                  </a:lnTo>
                  <a:lnTo>
                    <a:pt x="1558" y="4928"/>
                  </a:lnTo>
                  <a:lnTo>
                    <a:pt x="1629" y="4877"/>
                  </a:lnTo>
                  <a:lnTo>
                    <a:pt x="1700" y="4806"/>
                  </a:lnTo>
                  <a:lnTo>
                    <a:pt x="1750" y="4735"/>
                  </a:lnTo>
                  <a:lnTo>
                    <a:pt x="1791" y="4633"/>
                  </a:lnTo>
                  <a:lnTo>
                    <a:pt x="1831" y="4449"/>
                  </a:lnTo>
                  <a:lnTo>
                    <a:pt x="1872" y="4266"/>
                  </a:lnTo>
                  <a:lnTo>
                    <a:pt x="1912" y="4042"/>
                  </a:lnTo>
                  <a:lnTo>
                    <a:pt x="1952" y="3767"/>
                  </a:lnTo>
                  <a:lnTo>
                    <a:pt x="1983" y="3452"/>
                  </a:lnTo>
                  <a:lnTo>
                    <a:pt x="2003" y="3116"/>
                  </a:lnTo>
                  <a:lnTo>
                    <a:pt x="2013" y="2760"/>
                  </a:lnTo>
                  <a:lnTo>
                    <a:pt x="2003" y="2576"/>
                  </a:lnTo>
                  <a:lnTo>
                    <a:pt x="1993" y="2393"/>
                  </a:lnTo>
                  <a:lnTo>
                    <a:pt x="1973" y="2210"/>
                  </a:lnTo>
                  <a:lnTo>
                    <a:pt x="1942" y="2017"/>
                  </a:lnTo>
                  <a:lnTo>
                    <a:pt x="1902" y="1833"/>
                  </a:lnTo>
                  <a:lnTo>
                    <a:pt x="1861" y="1650"/>
                  </a:lnTo>
                  <a:lnTo>
                    <a:pt x="1801" y="1467"/>
                  </a:lnTo>
                  <a:lnTo>
                    <a:pt x="1730" y="1284"/>
                  </a:lnTo>
                  <a:lnTo>
                    <a:pt x="1659" y="1111"/>
                  </a:lnTo>
                  <a:lnTo>
                    <a:pt x="1568" y="937"/>
                  </a:lnTo>
                  <a:lnTo>
                    <a:pt x="1467" y="775"/>
                  </a:lnTo>
                  <a:lnTo>
                    <a:pt x="1356" y="622"/>
                  </a:lnTo>
                  <a:lnTo>
                    <a:pt x="1224" y="469"/>
                  </a:lnTo>
                  <a:lnTo>
                    <a:pt x="1083" y="327"/>
                  </a:lnTo>
                  <a:lnTo>
                    <a:pt x="921" y="194"/>
                  </a:lnTo>
                  <a:lnTo>
                    <a:pt x="749" y="82"/>
                  </a:lnTo>
                  <a:lnTo>
                    <a:pt x="688" y="42"/>
                  </a:lnTo>
                  <a:lnTo>
                    <a:pt x="617" y="21"/>
                  </a:lnTo>
                  <a:lnTo>
                    <a:pt x="55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2"/>
            <p:cNvSpPr/>
            <p:nvPr/>
          </p:nvSpPr>
          <p:spPr>
            <a:xfrm rot="10800000">
              <a:off x="6707788" y="3667291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25" y="0"/>
                  </a:moveTo>
                  <a:lnTo>
                    <a:pt x="365" y="10"/>
                  </a:lnTo>
                  <a:lnTo>
                    <a:pt x="314" y="31"/>
                  </a:lnTo>
                  <a:lnTo>
                    <a:pt x="253" y="61"/>
                  </a:lnTo>
                  <a:lnTo>
                    <a:pt x="203" y="92"/>
                  </a:lnTo>
                  <a:lnTo>
                    <a:pt x="152" y="132"/>
                  </a:lnTo>
                  <a:lnTo>
                    <a:pt x="112" y="173"/>
                  </a:lnTo>
                  <a:lnTo>
                    <a:pt x="71" y="224"/>
                  </a:lnTo>
                  <a:lnTo>
                    <a:pt x="31" y="316"/>
                  </a:lnTo>
                  <a:lnTo>
                    <a:pt x="11" y="407"/>
                  </a:lnTo>
                  <a:lnTo>
                    <a:pt x="1" y="509"/>
                  </a:lnTo>
                  <a:lnTo>
                    <a:pt x="11" y="601"/>
                  </a:lnTo>
                  <a:lnTo>
                    <a:pt x="41" y="682"/>
                  </a:lnTo>
                  <a:lnTo>
                    <a:pt x="92" y="774"/>
                  </a:lnTo>
                  <a:lnTo>
                    <a:pt x="152" y="845"/>
                  </a:lnTo>
                  <a:lnTo>
                    <a:pt x="233" y="906"/>
                  </a:lnTo>
                  <a:lnTo>
                    <a:pt x="344" y="988"/>
                  </a:lnTo>
                  <a:lnTo>
                    <a:pt x="456" y="1079"/>
                  </a:lnTo>
                  <a:lnTo>
                    <a:pt x="547" y="1181"/>
                  </a:lnTo>
                  <a:lnTo>
                    <a:pt x="638" y="1293"/>
                  </a:lnTo>
                  <a:lnTo>
                    <a:pt x="709" y="1405"/>
                  </a:lnTo>
                  <a:lnTo>
                    <a:pt x="779" y="1527"/>
                  </a:lnTo>
                  <a:lnTo>
                    <a:pt x="840" y="1659"/>
                  </a:lnTo>
                  <a:lnTo>
                    <a:pt x="881" y="1792"/>
                  </a:lnTo>
                  <a:lnTo>
                    <a:pt x="931" y="1924"/>
                  </a:lnTo>
                  <a:lnTo>
                    <a:pt x="962" y="2067"/>
                  </a:lnTo>
                  <a:lnTo>
                    <a:pt x="992" y="2209"/>
                  </a:lnTo>
                  <a:lnTo>
                    <a:pt x="1012" y="2362"/>
                  </a:lnTo>
                  <a:lnTo>
                    <a:pt x="1032" y="2647"/>
                  </a:lnTo>
                  <a:lnTo>
                    <a:pt x="1032" y="2932"/>
                  </a:lnTo>
                  <a:lnTo>
                    <a:pt x="1022" y="3217"/>
                  </a:lnTo>
                  <a:lnTo>
                    <a:pt x="1002" y="3482"/>
                  </a:lnTo>
                  <a:lnTo>
                    <a:pt x="972" y="3716"/>
                  </a:lnTo>
                  <a:lnTo>
                    <a:pt x="941" y="3929"/>
                  </a:lnTo>
                  <a:lnTo>
                    <a:pt x="881" y="4245"/>
                  </a:lnTo>
                  <a:lnTo>
                    <a:pt x="850" y="4367"/>
                  </a:lnTo>
                  <a:lnTo>
                    <a:pt x="830" y="4469"/>
                  </a:lnTo>
                  <a:lnTo>
                    <a:pt x="830" y="4561"/>
                  </a:lnTo>
                  <a:lnTo>
                    <a:pt x="850" y="4652"/>
                  </a:lnTo>
                  <a:lnTo>
                    <a:pt x="891" y="4744"/>
                  </a:lnTo>
                  <a:lnTo>
                    <a:pt x="941" y="4815"/>
                  </a:lnTo>
                  <a:lnTo>
                    <a:pt x="1012" y="4886"/>
                  </a:lnTo>
                  <a:lnTo>
                    <a:pt x="1093" y="4937"/>
                  </a:lnTo>
                  <a:lnTo>
                    <a:pt x="1184" y="4968"/>
                  </a:lnTo>
                  <a:lnTo>
                    <a:pt x="1285" y="4988"/>
                  </a:lnTo>
                  <a:lnTo>
                    <a:pt x="1376" y="4988"/>
                  </a:lnTo>
                  <a:lnTo>
                    <a:pt x="1467" y="4968"/>
                  </a:lnTo>
                  <a:lnTo>
                    <a:pt x="1558" y="4927"/>
                  </a:lnTo>
                  <a:lnTo>
                    <a:pt x="1629" y="4876"/>
                  </a:lnTo>
                  <a:lnTo>
                    <a:pt x="1700" y="4805"/>
                  </a:lnTo>
                  <a:lnTo>
                    <a:pt x="1750" y="4723"/>
                  </a:lnTo>
                  <a:lnTo>
                    <a:pt x="1781" y="4632"/>
                  </a:lnTo>
                  <a:lnTo>
                    <a:pt x="1831" y="4449"/>
                  </a:lnTo>
                  <a:lnTo>
                    <a:pt x="1872" y="4265"/>
                  </a:lnTo>
                  <a:lnTo>
                    <a:pt x="1912" y="4031"/>
                  </a:lnTo>
                  <a:lnTo>
                    <a:pt x="1953" y="3756"/>
                  </a:lnTo>
                  <a:lnTo>
                    <a:pt x="1983" y="3451"/>
                  </a:lnTo>
                  <a:lnTo>
                    <a:pt x="2003" y="3115"/>
                  </a:lnTo>
                  <a:lnTo>
                    <a:pt x="2003" y="2759"/>
                  </a:lnTo>
                  <a:lnTo>
                    <a:pt x="2003" y="2576"/>
                  </a:lnTo>
                  <a:lnTo>
                    <a:pt x="1983" y="2392"/>
                  </a:lnTo>
                  <a:lnTo>
                    <a:pt x="1963" y="2199"/>
                  </a:lnTo>
                  <a:lnTo>
                    <a:pt x="1933" y="2016"/>
                  </a:lnTo>
                  <a:lnTo>
                    <a:pt x="1902" y="1832"/>
                  </a:lnTo>
                  <a:lnTo>
                    <a:pt x="1852" y="1639"/>
                  </a:lnTo>
                  <a:lnTo>
                    <a:pt x="1801" y="1456"/>
                  </a:lnTo>
                  <a:lnTo>
                    <a:pt x="1730" y="1283"/>
                  </a:lnTo>
                  <a:lnTo>
                    <a:pt x="1659" y="1099"/>
                  </a:lnTo>
                  <a:lnTo>
                    <a:pt x="1568" y="937"/>
                  </a:lnTo>
                  <a:lnTo>
                    <a:pt x="1467" y="774"/>
                  </a:lnTo>
                  <a:lnTo>
                    <a:pt x="1346" y="611"/>
                  </a:lnTo>
                  <a:lnTo>
                    <a:pt x="1225" y="458"/>
                  </a:lnTo>
                  <a:lnTo>
                    <a:pt x="1073" y="326"/>
                  </a:lnTo>
                  <a:lnTo>
                    <a:pt x="921" y="193"/>
                  </a:lnTo>
                  <a:lnTo>
                    <a:pt x="749" y="71"/>
                  </a:lnTo>
                  <a:lnTo>
                    <a:pt x="678" y="41"/>
                  </a:lnTo>
                  <a:lnTo>
                    <a:pt x="618" y="2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2"/>
            <p:cNvSpPr/>
            <p:nvPr/>
          </p:nvSpPr>
          <p:spPr>
            <a:xfrm rot="10800000">
              <a:off x="6732648" y="3626078"/>
              <a:ext cx="18643" cy="46528"/>
            </a:xfrm>
            <a:custGeom>
              <a:avLst/>
              <a:gdLst/>
              <a:ahLst/>
              <a:cxnLst/>
              <a:rect l="l" t="t" r="r" b="b"/>
              <a:pathLst>
                <a:path w="2003" h="4999" extrusionOk="0">
                  <a:moveTo>
                    <a:pt x="486" y="0"/>
                  </a:moveTo>
                  <a:lnTo>
                    <a:pt x="425" y="10"/>
                  </a:lnTo>
                  <a:lnTo>
                    <a:pt x="364" y="20"/>
                  </a:lnTo>
                  <a:lnTo>
                    <a:pt x="304" y="41"/>
                  </a:lnTo>
                  <a:lnTo>
                    <a:pt x="253" y="61"/>
                  </a:lnTo>
                  <a:lnTo>
                    <a:pt x="202" y="92"/>
                  </a:lnTo>
                  <a:lnTo>
                    <a:pt x="152" y="132"/>
                  </a:lnTo>
                  <a:lnTo>
                    <a:pt x="111" y="183"/>
                  </a:lnTo>
                  <a:lnTo>
                    <a:pt x="71" y="234"/>
                  </a:lnTo>
                  <a:lnTo>
                    <a:pt x="31" y="326"/>
                  </a:lnTo>
                  <a:lnTo>
                    <a:pt x="0" y="417"/>
                  </a:lnTo>
                  <a:lnTo>
                    <a:pt x="0" y="509"/>
                  </a:lnTo>
                  <a:lnTo>
                    <a:pt x="10" y="601"/>
                  </a:lnTo>
                  <a:lnTo>
                    <a:pt x="41" y="692"/>
                  </a:lnTo>
                  <a:lnTo>
                    <a:pt x="81" y="774"/>
                  </a:lnTo>
                  <a:lnTo>
                    <a:pt x="152" y="845"/>
                  </a:lnTo>
                  <a:lnTo>
                    <a:pt x="223" y="906"/>
                  </a:lnTo>
                  <a:lnTo>
                    <a:pt x="344" y="988"/>
                  </a:lnTo>
                  <a:lnTo>
                    <a:pt x="455" y="1089"/>
                  </a:lnTo>
                  <a:lnTo>
                    <a:pt x="546" y="1191"/>
                  </a:lnTo>
                  <a:lnTo>
                    <a:pt x="637" y="1293"/>
                  </a:lnTo>
                  <a:lnTo>
                    <a:pt x="708" y="1415"/>
                  </a:lnTo>
                  <a:lnTo>
                    <a:pt x="779" y="1537"/>
                  </a:lnTo>
                  <a:lnTo>
                    <a:pt x="830" y="1659"/>
                  </a:lnTo>
                  <a:lnTo>
                    <a:pt x="880" y="1802"/>
                  </a:lnTo>
                  <a:lnTo>
                    <a:pt x="921" y="1934"/>
                  </a:lnTo>
                  <a:lnTo>
                    <a:pt x="961" y="2077"/>
                  </a:lnTo>
                  <a:lnTo>
                    <a:pt x="981" y="2219"/>
                  </a:lnTo>
                  <a:lnTo>
                    <a:pt x="1002" y="2362"/>
                  </a:lnTo>
                  <a:lnTo>
                    <a:pt x="1032" y="2657"/>
                  </a:lnTo>
                  <a:lnTo>
                    <a:pt x="1032" y="2942"/>
                  </a:lnTo>
                  <a:lnTo>
                    <a:pt x="1022" y="3217"/>
                  </a:lnTo>
                  <a:lnTo>
                    <a:pt x="1002" y="3482"/>
                  </a:lnTo>
                  <a:lnTo>
                    <a:pt x="971" y="3726"/>
                  </a:lnTo>
                  <a:lnTo>
                    <a:pt x="941" y="3940"/>
                  </a:lnTo>
                  <a:lnTo>
                    <a:pt x="870" y="4255"/>
                  </a:lnTo>
                  <a:lnTo>
                    <a:pt x="840" y="4377"/>
                  </a:lnTo>
                  <a:lnTo>
                    <a:pt x="830" y="4469"/>
                  </a:lnTo>
                  <a:lnTo>
                    <a:pt x="830" y="4571"/>
                  </a:lnTo>
                  <a:lnTo>
                    <a:pt x="850" y="4662"/>
                  </a:lnTo>
                  <a:lnTo>
                    <a:pt x="890" y="4744"/>
                  </a:lnTo>
                  <a:lnTo>
                    <a:pt x="941" y="4825"/>
                  </a:lnTo>
                  <a:lnTo>
                    <a:pt x="1012" y="4886"/>
                  </a:lnTo>
                  <a:lnTo>
                    <a:pt x="1093" y="4937"/>
                  </a:lnTo>
                  <a:lnTo>
                    <a:pt x="1184" y="4978"/>
                  </a:lnTo>
                  <a:lnTo>
                    <a:pt x="1275" y="4998"/>
                  </a:lnTo>
                  <a:lnTo>
                    <a:pt x="1376" y="4988"/>
                  </a:lnTo>
                  <a:lnTo>
                    <a:pt x="1467" y="4968"/>
                  </a:lnTo>
                  <a:lnTo>
                    <a:pt x="1548" y="4927"/>
                  </a:lnTo>
                  <a:lnTo>
                    <a:pt x="1629" y="4876"/>
                  </a:lnTo>
                  <a:lnTo>
                    <a:pt x="1689" y="4815"/>
                  </a:lnTo>
                  <a:lnTo>
                    <a:pt x="1740" y="4734"/>
                  </a:lnTo>
                  <a:lnTo>
                    <a:pt x="1780" y="4632"/>
                  </a:lnTo>
                  <a:lnTo>
                    <a:pt x="1831" y="4449"/>
                  </a:lnTo>
                  <a:lnTo>
                    <a:pt x="1861" y="4265"/>
                  </a:lnTo>
                  <a:lnTo>
                    <a:pt x="1912" y="4041"/>
                  </a:lnTo>
                  <a:lnTo>
                    <a:pt x="1952" y="3767"/>
                  </a:lnTo>
                  <a:lnTo>
                    <a:pt x="1983" y="3451"/>
                  </a:lnTo>
                  <a:lnTo>
                    <a:pt x="2003" y="3115"/>
                  </a:lnTo>
                  <a:lnTo>
                    <a:pt x="2003" y="2759"/>
                  </a:lnTo>
                  <a:lnTo>
                    <a:pt x="1993" y="2576"/>
                  </a:lnTo>
                  <a:lnTo>
                    <a:pt x="1983" y="2392"/>
                  </a:lnTo>
                  <a:lnTo>
                    <a:pt x="1963" y="2209"/>
                  </a:lnTo>
                  <a:lnTo>
                    <a:pt x="1932" y="2016"/>
                  </a:lnTo>
                  <a:lnTo>
                    <a:pt x="1902" y="1832"/>
                  </a:lnTo>
                  <a:lnTo>
                    <a:pt x="1851" y="1649"/>
                  </a:lnTo>
                  <a:lnTo>
                    <a:pt x="1791" y="1466"/>
                  </a:lnTo>
                  <a:lnTo>
                    <a:pt x="1730" y="1283"/>
                  </a:lnTo>
                  <a:lnTo>
                    <a:pt x="1649" y="1110"/>
                  </a:lnTo>
                  <a:lnTo>
                    <a:pt x="1558" y="937"/>
                  </a:lnTo>
                  <a:lnTo>
                    <a:pt x="1457" y="774"/>
                  </a:lnTo>
                  <a:lnTo>
                    <a:pt x="1345" y="621"/>
                  </a:lnTo>
                  <a:lnTo>
                    <a:pt x="1214" y="468"/>
                  </a:lnTo>
                  <a:lnTo>
                    <a:pt x="1072" y="326"/>
                  </a:lnTo>
                  <a:lnTo>
                    <a:pt x="921" y="204"/>
                  </a:lnTo>
                  <a:lnTo>
                    <a:pt x="739" y="82"/>
                  </a:lnTo>
                  <a:lnTo>
                    <a:pt x="678" y="41"/>
                  </a:lnTo>
                  <a:lnTo>
                    <a:pt x="617" y="20"/>
                  </a:lnTo>
                  <a:lnTo>
                    <a:pt x="546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2"/>
            <p:cNvSpPr/>
            <p:nvPr/>
          </p:nvSpPr>
          <p:spPr>
            <a:xfrm rot="10800000">
              <a:off x="6712590" y="3744330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26" y="1"/>
                  </a:moveTo>
                  <a:lnTo>
                    <a:pt x="365" y="21"/>
                  </a:lnTo>
                  <a:lnTo>
                    <a:pt x="304" y="31"/>
                  </a:lnTo>
                  <a:lnTo>
                    <a:pt x="254" y="62"/>
                  </a:lnTo>
                  <a:lnTo>
                    <a:pt x="203" y="93"/>
                  </a:lnTo>
                  <a:lnTo>
                    <a:pt x="152" y="133"/>
                  </a:lnTo>
                  <a:lnTo>
                    <a:pt x="112" y="184"/>
                  </a:lnTo>
                  <a:lnTo>
                    <a:pt x="72" y="235"/>
                  </a:lnTo>
                  <a:lnTo>
                    <a:pt x="31" y="317"/>
                  </a:lnTo>
                  <a:lnTo>
                    <a:pt x="1" y="418"/>
                  </a:lnTo>
                  <a:lnTo>
                    <a:pt x="1" y="510"/>
                  </a:lnTo>
                  <a:lnTo>
                    <a:pt x="11" y="602"/>
                  </a:lnTo>
                  <a:lnTo>
                    <a:pt x="41" y="693"/>
                  </a:lnTo>
                  <a:lnTo>
                    <a:pt x="92" y="775"/>
                  </a:lnTo>
                  <a:lnTo>
                    <a:pt x="152" y="846"/>
                  </a:lnTo>
                  <a:lnTo>
                    <a:pt x="233" y="907"/>
                  </a:lnTo>
                  <a:lnTo>
                    <a:pt x="345" y="988"/>
                  </a:lnTo>
                  <a:lnTo>
                    <a:pt x="456" y="1080"/>
                  </a:lnTo>
                  <a:lnTo>
                    <a:pt x="547" y="1182"/>
                  </a:lnTo>
                  <a:lnTo>
                    <a:pt x="638" y="1294"/>
                  </a:lnTo>
                  <a:lnTo>
                    <a:pt x="709" y="1406"/>
                  </a:lnTo>
                  <a:lnTo>
                    <a:pt x="780" y="1538"/>
                  </a:lnTo>
                  <a:lnTo>
                    <a:pt x="840" y="1660"/>
                  </a:lnTo>
                  <a:lnTo>
                    <a:pt x="881" y="1793"/>
                  </a:lnTo>
                  <a:lnTo>
                    <a:pt x="921" y="1935"/>
                  </a:lnTo>
                  <a:lnTo>
                    <a:pt x="962" y="2078"/>
                  </a:lnTo>
                  <a:lnTo>
                    <a:pt x="982" y="2220"/>
                  </a:lnTo>
                  <a:lnTo>
                    <a:pt x="1012" y="2363"/>
                  </a:lnTo>
                  <a:lnTo>
                    <a:pt x="1032" y="2648"/>
                  </a:lnTo>
                  <a:lnTo>
                    <a:pt x="1032" y="2943"/>
                  </a:lnTo>
                  <a:lnTo>
                    <a:pt x="1022" y="3218"/>
                  </a:lnTo>
                  <a:lnTo>
                    <a:pt x="1002" y="3482"/>
                  </a:lnTo>
                  <a:lnTo>
                    <a:pt x="972" y="3727"/>
                  </a:lnTo>
                  <a:lnTo>
                    <a:pt x="941" y="3941"/>
                  </a:lnTo>
                  <a:lnTo>
                    <a:pt x="871" y="4246"/>
                  </a:lnTo>
                  <a:lnTo>
                    <a:pt x="850" y="4368"/>
                  </a:lnTo>
                  <a:lnTo>
                    <a:pt x="830" y="4470"/>
                  </a:lnTo>
                  <a:lnTo>
                    <a:pt x="830" y="4561"/>
                  </a:lnTo>
                  <a:lnTo>
                    <a:pt x="850" y="4653"/>
                  </a:lnTo>
                  <a:lnTo>
                    <a:pt x="891" y="4745"/>
                  </a:lnTo>
                  <a:lnTo>
                    <a:pt x="941" y="4816"/>
                  </a:lnTo>
                  <a:lnTo>
                    <a:pt x="1012" y="4887"/>
                  </a:lnTo>
                  <a:lnTo>
                    <a:pt x="1093" y="4938"/>
                  </a:lnTo>
                  <a:lnTo>
                    <a:pt x="1184" y="4979"/>
                  </a:lnTo>
                  <a:lnTo>
                    <a:pt x="1275" y="4989"/>
                  </a:lnTo>
                  <a:lnTo>
                    <a:pt x="1376" y="4989"/>
                  </a:lnTo>
                  <a:lnTo>
                    <a:pt x="1467" y="4969"/>
                  </a:lnTo>
                  <a:lnTo>
                    <a:pt x="1548" y="4928"/>
                  </a:lnTo>
                  <a:lnTo>
                    <a:pt x="1629" y="4877"/>
                  </a:lnTo>
                  <a:lnTo>
                    <a:pt x="1700" y="4806"/>
                  </a:lnTo>
                  <a:lnTo>
                    <a:pt x="1751" y="4724"/>
                  </a:lnTo>
                  <a:lnTo>
                    <a:pt x="1781" y="4633"/>
                  </a:lnTo>
                  <a:lnTo>
                    <a:pt x="1832" y="4450"/>
                  </a:lnTo>
                  <a:lnTo>
                    <a:pt x="1872" y="4266"/>
                  </a:lnTo>
                  <a:lnTo>
                    <a:pt x="1912" y="4032"/>
                  </a:lnTo>
                  <a:lnTo>
                    <a:pt x="1953" y="3767"/>
                  </a:lnTo>
                  <a:lnTo>
                    <a:pt x="1983" y="3452"/>
                  </a:lnTo>
                  <a:lnTo>
                    <a:pt x="2003" y="3116"/>
                  </a:lnTo>
                  <a:lnTo>
                    <a:pt x="2003" y="2760"/>
                  </a:lnTo>
                  <a:lnTo>
                    <a:pt x="2003" y="2576"/>
                  </a:lnTo>
                  <a:lnTo>
                    <a:pt x="1983" y="2393"/>
                  </a:lnTo>
                  <a:lnTo>
                    <a:pt x="1963" y="2210"/>
                  </a:lnTo>
                  <a:lnTo>
                    <a:pt x="1933" y="2017"/>
                  </a:lnTo>
                  <a:lnTo>
                    <a:pt x="1902" y="1833"/>
                  </a:lnTo>
                  <a:lnTo>
                    <a:pt x="1852" y="1650"/>
                  </a:lnTo>
                  <a:lnTo>
                    <a:pt x="1801" y="1467"/>
                  </a:lnTo>
                  <a:lnTo>
                    <a:pt x="1730" y="1284"/>
                  </a:lnTo>
                  <a:lnTo>
                    <a:pt x="1649" y="1111"/>
                  </a:lnTo>
                  <a:lnTo>
                    <a:pt x="1569" y="937"/>
                  </a:lnTo>
                  <a:lnTo>
                    <a:pt x="1457" y="775"/>
                  </a:lnTo>
                  <a:lnTo>
                    <a:pt x="1346" y="612"/>
                  </a:lnTo>
                  <a:lnTo>
                    <a:pt x="1215" y="469"/>
                  </a:lnTo>
                  <a:lnTo>
                    <a:pt x="1073" y="327"/>
                  </a:lnTo>
                  <a:lnTo>
                    <a:pt x="921" y="194"/>
                  </a:lnTo>
                  <a:lnTo>
                    <a:pt x="739" y="72"/>
                  </a:lnTo>
                  <a:lnTo>
                    <a:pt x="678" y="42"/>
                  </a:lnTo>
                  <a:lnTo>
                    <a:pt x="618" y="21"/>
                  </a:lnTo>
                  <a:lnTo>
                    <a:pt x="55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72"/>
            <p:cNvSpPr/>
            <p:nvPr/>
          </p:nvSpPr>
          <p:spPr>
            <a:xfrm rot="10800000">
              <a:off x="6742244" y="3713913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25" y="1"/>
                  </a:moveTo>
                  <a:lnTo>
                    <a:pt x="365" y="11"/>
                  </a:lnTo>
                  <a:lnTo>
                    <a:pt x="304" y="31"/>
                  </a:lnTo>
                  <a:lnTo>
                    <a:pt x="253" y="62"/>
                  </a:lnTo>
                  <a:lnTo>
                    <a:pt x="193" y="92"/>
                  </a:lnTo>
                  <a:lnTo>
                    <a:pt x="152" y="133"/>
                  </a:lnTo>
                  <a:lnTo>
                    <a:pt x="112" y="174"/>
                  </a:lnTo>
                  <a:lnTo>
                    <a:pt x="71" y="225"/>
                  </a:lnTo>
                  <a:lnTo>
                    <a:pt x="21" y="316"/>
                  </a:lnTo>
                  <a:lnTo>
                    <a:pt x="0" y="408"/>
                  </a:lnTo>
                  <a:lnTo>
                    <a:pt x="0" y="510"/>
                  </a:lnTo>
                  <a:lnTo>
                    <a:pt x="11" y="601"/>
                  </a:lnTo>
                  <a:lnTo>
                    <a:pt x="41" y="683"/>
                  </a:lnTo>
                  <a:lnTo>
                    <a:pt x="81" y="774"/>
                  </a:lnTo>
                  <a:lnTo>
                    <a:pt x="142" y="846"/>
                  </a:lnTo>
                  <a:lnTo>
                    <a:pt x="223" y="907"/>
                  </a:lnTo>
                  <a:lnTo>
                    <a:pt x="344" y="988"/>
                  </a:lnTo>
                  <a:lnTo>
                    <a:pt x="446" y="1080"/>
                  </a:lnTo>
                  <a:lnTo>
                    <a:pt x="547" y="1182"/>
                  </a:lnTo>
                  <a:lnTo>
                    <a:pt x="628" y="1293"/>
                  </a:lnTo>
                  <a:lnTo>
                    <a:pt x="708" y="1405"/>
                  </a:lnTo>
                  <a:lnTo>
                    <a:pt x="769" y="1528"/>
                  </a:lnTo>
                  <a:lnTo>
                    <a:pt x="830" y="1660"/>
                  </a:lnTo>
                  <a:lnTo>
                    <a:pt x="880" y="1792"/>
                  </a:lnTo>
                  <a:lnTo>
                    <a:pt x="921" y="1925"/>
                  </a:lnTo>
                  <a:lnTo>
                    <a:pt x="951" y="2067"/>
                  </a:lnTo>
                  <a:lnTo>
                    <a:pt x="982" y="2210"/>
                  </a:lnTo>
                  <a:lnTo>
                    <a:pt x="1002" y="2362"/>
                  </a:lnTo>
                  <a:lnTo>
                    <a:pt x="1032" y="2647"/>
                  </a:lnTo>
                  <a:lnTo>
                    <a:pt x="1032" y="2943"/>
                  </a:lnTo>
                  <a:lnTo>
                    <a:pt x="1022" y="3217"/>
                  </a:lnTo>
                  <a:lnTo>
                    <a:pt x="1002" y="3482"/>
                  </a:lnTo>
                  <a:lnTo>
                    <a:pt x="971" y="3716"/>
                  </a:lnTo>
                  <a:lnTo>
                    <a:pt x="931" y="3930"/>
                  </a:lnTo>
                  <a:lnTo>
                    <a:pt x="870" y="4246"/>
                  </a:lnTo>
                  <a:lnTo>
                    <a:pt x="840" y="4368"/>
                  </a:lnTo>
                  <a:lnTo>
                    <a:pt x="820" y="4470"/>
                  </a:lnTo>
                  <a:lnTo>
                    <a:pt x="830" y="4561"/>
                  </a:lnTo>
                  <a:lnTo>
                    <a:pt x="850" y="4653"/>
                  </a:lnTo>
                  <a:lnTo>
                    <a:pt x="891" y="4744"/>
                  </a:lnTo>
                  <a:lnTo>
                    <a:pt x="941" y="4816"/>
                  </a:lnTo>
                  <a:lnTo>
                    <a:pt x="1012" y="4887"/>
                  </a:lnTo>
                  <a:lnTo>
                    <a:pt x="1083" y="4938"/>
                  </a:lnTo>
                  <a:lnTo>
                    <a:pt x="1184" y="4968"/>
                  </a:lnTo>
                  <a:lnTo>
                    <a:pt x="1275" y="4989"/>
                  </a:lnTo>
                  <a:lnTo>
                    <a:pt x="1376" y="4989"/>
                  </a:lnTo>
                  <a:lnTo>
                    <a:pt x="1467" y="4968"/>
                  </a:lnTo>
                  <a:lnTo>
                    <a:pt x="1548" y="4928"/>
                  </a:lnTo>
                  <a:lnTo>
                    <a:pt x="1629" y="4877"/>
                  </a:lnTo>
                  <a:lnTo>
                    <a:pt x="1690" y="4805"/>
                  </a:lnTo>
                  <a:lnTo>
                    <a:pt x="1740" y="4724"/>
                  </a:lnTo>
                  <a:lnTo>
                    <a:pt x="1781" y="4632"/>
                  </a:lnTo>
                  <a:lnTo>
                    <a:pt x="1821" y="4449"/>
                  </a:lnTo>
                  <a:lnTo>
                    <a:pt x="1862" y="4266"/>
                  </a:lnTo>
                  <a:lnTo>
                    <a:pt x="1902" y="4032"/>
                  </a:lnTo>
                  <a:lnTo>
                    <a:pt x="1943" y="3757"/>
                  </a:lnTo>
                  <a:lnTo>
                    <a:pt x="1983" y="3452"/>
                  </a:lnTo>
                  <a:lnTo>
                    <a:pt x="2003" y="3116"/>
                  </a:lnTo>
                  <a:lnTo>
                    <a:pt x="2003" y="2759"/>
                  </a:lnTo>
                  <a:lnTo>
                    <a:pt x="1993" y="2576"/>
                  </a:lnTo>
                  <a:lnTo>
                    <a:pt x="1983" y="2393"/>
                  </a:lnTo>
                  <a:lnTo>
                    <a:pt x="1963" y="2199"/>
                  </a:lnTo>
                  <a:lnTo>
                    <a:pt x="1932" y="2016"/>
                  </a:lnTo>
                  <a:lnTo>
                    <a:pt x="1892" y="1833"/>
                  </a:lnTo>
                  <a:lnTo>
                    <a:pt x="1852" y="1640"/>
                  </a:lnTo>
                  <a:lnTo>
                    <a:pt x="1791" y="1456"/>
                  </a:lnTo>
                  <a:lnTo>
                    <a:pt x="1730" y="1283"/>
                  </a:lnTo>
                  <a:lnTo>
                    <a:pt x="1649" y="1100"/>
                  </a:lnTo>
                  <a:lnTo>
                    <a:pt x="1558" y="937"/>
                  </a:lnTo>
                  <a:lnTo>
                    <a:pt x="1457" y="774"/>
                  </a:lnTo>
                  <a:lnTo>
                    <a:pt x="1346" y="611"/>
                  </a:lnTo>
                  <a:lnTo>
                    <a:pt x="1214" y="469"/>
                  </a:lnTo>
                  <a:lnTo>
                    <a:pt x="1073" y="326"/>
                  </a:lnTo>
                  <a:lnTo>
                    <a:pt x="911" y="194"/>
                  </a:lnTo>
                  <a:lnTo>
                    <a:pt x="739" y="72"/>
                  </a:lnTo>
                  <a:lnTo>
                    <a:pt x="678" y="41"/>
                  </a:lnTo>
                  <a:lnTo>
                    <a:pt x="617" y="21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72"/>
            <p:cNvSpPr/>
            <p:nvPr/>
          </p:nvSpPr>
          <p:spPr>
            <a:xfrm rot="10800000">
              <a:off x="6700630" y="3588745"/>
              <a:ext cx="18652" cy="46538"/>
            </a:xfrm>
            <a:custGeom>
              <a:avLst/>
              <a:gdLst/>
              <a:ahLst/>
              <a:cxnLst/>
              <a:rect l="l" t="t" r="r" b="b"/>
              <a:pathLst>
                <a:path w="2004" h="5000" extrusionOk="0">
                  <a:moveTo>
                    <a:pt x="486" y="1"/>
                  </a:moveTo>
                  <a:lnTo>
                    <a:pt x="425" y="11"/>
                  </a:lnTo>
                  <a:lnTo>
                    <a:pt x="364" y="21"/>
                  </a:lnTo>
                  <a:lnTo>
                    <a:pt x="314" y="42"/>
                  </a:lnTo>
                  <a:lnTo>
                    <a:pt x="253" y="62"/>
                  </a:lnTo>
                  <a:lnTo>
                    <a:pt x="203" y="93"/>
                  </a:lnTo>
                  <a:lnTo>
                    <a:pt x="152" y="133"/>
                  </a:lnTo>
                  <a:lnTo>
                    <a:pt x="112" y="184"/>
                  </a:lnTo>
                  <a:lnTo>
                    <a:pt x="71" y="235"/>
                  </a:lnTo>
                  <a:lnTo>
                    <a:pt x="31" y="327"/>
                  </a:lnTo>
                  <a:lnTo>
                    <a:pt x="10" y="418"/>
                  </a:lnTo>
                  <a:lnTo>
                    <a:pt x="0" y="510"/>
                  </a:lnTo>
                  <a:lnTo>
                    <a:pt x="10" y="602"/>
                  </a:lnTo>
                  <a:lnTo>
                    <a:pt x="41" y="693"/>
                  </a:lnTo>
                  <a:lnTo>
                    <a:pt x="91" y="775"/>
                  </a:lnTo>
                  <a:lnTo>
                    <a:pt x="152" y="846"/>
                  </a:lnTo>
                  <a:lnTo>
                    <a:pt x="233" y="907"/>
                  </a:lnTo>
                  <a:lnTo>
                    <a:pt x="344" y="988"/>
                  </a:lnTo>
                  <a:lnTo>
                    <a:pt x="456" y="1090"/>
                  </a:lnTo>
                  <a:lnTo>
                    <a:pt x="557" y="1192"/>
                  </a:lnTo>
                  <a:lnTo>
                    <a:pt x="638" y="1294"/>
                  </a:lnTo>
                  <a:lnTo>
                    <a:pt x="708" y="1416"/>
                  </a:lnTo>
                  <a:lnTo>
                    <a:pt x="779" y="1538"/>
                  </a:lnTo>
                  <a:lnTo>
                    <a:pt x="840" y="1660"/>
                  </a:lnTo>
                  <a:lnTo>
                    <a:pt x="890" y="1803"/>
                  </a:lnTo>
                  <a:lnTo>
                    <a:pt x="931" y="1935"/>
                  </a:lnTo>
                  <a:lnTo>
                    <a:pt x="961" y="2078"/>
                  </a:lnTo>
                  <a:lnTo>
                    <a:pt x="992" y="2220"/>
                  </a:lnTo>
                  <a:lnTo>
                    <a:pt x="1012" y="2363"/>
                  </a:lnTo>
                  <a:lnTo>
                    <a:pt x="1032" y="2658"/>
                  </a:lnTo>
                  <a:lnTo>
                    <a:pt x="1042" y="2943"/>
                  </a:lnTo>
                  <a:lnTo>
                    <a:pt x="1022" y="3228"/>
                  </a:lnTo>
                  <a:lnTo>
                    <a:pt x="1002" y="3482"/>
                  </a:lnTo>
                  <a:lnTo>
                    <a:pt x="971" y="3727"/>
                  </a:lnTo>
                  <a:lnTo>
                    <a:pt x="941" y="3940"/>
                  </a:lnTo>
                  <a:lnTo>
                    <a:pt x="880" y="4256"/>
                  </a:lnTo>
                  <a:lnTo>
                    <a:pt x="850" y="4378"/>
                  </a:lnTo>
                  <a:lnTo>
                    <a:pt x="830" y="4470"/>
                  </a:lnTo>
                  <a:lnTo>
                    <a:pt x="830" y="4572"/>
                  </a:lnTo>
                  <a:lnTo>
                    <a:pt x="850" y="4663"/>
                  </a:lnTo>
                  <a:lnTo>
                    <a:pt x="890" y="4745"/>
                  </a:lnTo>
                  <a:lnTo>
                    <a:pt x="941" y="4826"/>
                  </a:lnTo>
                  <a:lnTo>
                    <a:pt x="1012" y="4887"/>
                  </a:lnTo>
                  <a:lnTo>
                    <a:pt x="1093" y="4938"/>
                  </a:lnTo>
                  <a:lnTo>
                    <a:pt x="1184" y="4979"/>
                  </a:lnTo>
                  <a:lnTo>
                    <a:pt x="1285" y="4999"/>
                  </a:lnTo>
                  <a:lnTo>
                    <a:pt x="1376" y="4989"/>
                  </a:lnTo>
                  <a:lnTo>
                    <a:pt x="1467" y="4969"/>
                  </a:lnTo>
                  <a:lnTo>
                    <a:pt x="1558" y="4938"/>
                  </a:lnTo>
                  <a:lnTo>
                    <a:pt x="1629" y="4877"/>
                  </a:lnTo>
                  <a:lnTo>
                    <a:pt x="1700" y="4816"/>
                  </a:lnTo>
                  <a:lnTo>
                    <a:pt x="1750" y="4734"/>
                  </a:lnTo>
                  <a:lnTo>
                    <a:pt x="1781" y="4643"/>
                  </a:lnTo>
                  <a:lnTo>
                    <a:pt x="1831" y="4449"/>
                  </a:lnTo>
                  <a:lnTo>
                    <a:pt x="1872" y="4276"/>
                  </a:lnTo>
                  <a:lnTo>
                    <a:pt x="1912" y="4042"/>
                  </a:lnTo>
                  <a:lnTo>
                    <a:pt x="1953" y="3767"/>
                  </a:lnTo>
                  <a:lnTo>
                    <a:pt x="1983" y="3462"/>
                  </a:lnTo>
                  <a:lnTo>
                    <a:pt x="2003" y="3126"/>
                  </a:lnTo>
                  <a:lnTo>
                    <a:pt x="2003" y="2770"/>
                  </a:lnTo>
                  <a:lnTo>
                    <a:pt x="2003" y="2587"/>
                  </a:lnTo>
                  <a:lnTo>
                    <a:pt x="1983" y="2393"/>
                  </a:lnTo>
                  <a:lnTo>
                    <a:pt x="1963" y="2210"/>
                  </a:lnTo>
                  <a:lnTo>
                    <a:pt x="1942" y="2027"/>
                  </a:lnTo>
                  <a:lnTo>
                    <a:pt x="1902" y="1833"/>
                  </a:lnTo>
                  <a:lnTo>
                    <a:pt x="1851" y="1650"/>
                  </a:lnTo>
                  <a:lnTo>
                    <a:pt x="1801" y="1467"/>
                  </a:lnTo>
                  <a:lnTo>
                    <a:pt x="1730" y="1284"/>
                  </a:lnTo>
                  <a:lnTo>
                    <a:pt x="1659" y="1111"/>
                  </a:lnTo>
                  <a:lnTo>
                    <a:pt x="1568" y="937"/>
                  </a:lnTo>
                  <a:lnTo>
                    <a:pt x="1467" y="775"/>
                  </a:lnTo>
                  <a:lnTo>
                    <a:pt x="1346" y="622"/>
                  </a:lnTo>
                  <a:lnTo>
                    <a:pt x="1224" y="469"/>
                  </a:lnTo>
                  <a:lnTo>
                    <a:pt x="1083" y="327"/>
                  </a:lnTo>
                  <a:lnTo>
                    <a:pt x="921" y="194"/>
                  </a:lnTo>
                  <a:lnTo>
                    <a:pt x="749" y="82"/>
                  </a:lnTo>
                  <a:lnTo>
                    <a:pt x="688" y="42"/>
                  </a:lnTo>
                  <a:lnTo>
                    <a:pt x="617" y="21"/>
                  </a:lnTo>
                  <a:lnTo>
                    <a:pt x="55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2"/>
            <p:cNvSpPr/>
            <p:nvPr/>
          </p:nvSpPr>
          <p:spPr>
            <a:xfrm rot="10800000">
              <a:off x="6732648" y="3562312"/>
              <a:ext cx="18643" cy="46435"/>
            </a:xfrm>
            <a:custGeom>
              <a:avLst/>
              <a:gdLst/>
              <a:ahLst/>
              <a:cxnLst/>
              <a:rect l="l" t="t" r="r" b="b"/>
              <a:pathLst>
                <a:path w="2003" h="4989" extrusionOk="0">
                  <a:moveTo>
                    <a:pt x="425" y="0"/>
                  </a:moveTo>
                  <a:lnTo>
                    <a:pt x="364" y="21"/>
                  </a:lnTo>
                  <a:lnTo>
                    <a:pt x="304" y="31"/>
                  </a:lnTo>
                  <a:lnTo>
                    <a:pt x="253" y="61"/>
                  </a:lnTo>
                  <a:lnTo>
                    <a:pt x="202" y="92"/>
                  </a:lnTo>
                  <a:lnTo>
                    <a:pt x="152" y="133"/>
                  </a:lnTo>
                  <a:lnTo>
                    <a:pt x="111" y="183"/>
                  </a:lnTo>
                  <a:lnTo>
                    <a:pt x="71" y="234"/>
                  </a:lnTo>
                  <a:lnTo>
                    <a:pt x="31" y="316"/>
                  </a:lnTo>
                  <a:lnTo>
                    <a:pt x="0" y="418"/>
                  </a:lnTo>
                  <a:lnTo>
                    <a:pt x="0" y="509"/>
                  </a:lnTo>
                  <a:lnTo>
                    <a:pt x="10" y="601"/>
                  </a:lnTo>
                  <a:lnTo>
                    <a:pt x="41" y="692"/>
                  </a:lnTo>
                  <a:lnTo>
                    <a:pt x="81" y="774"/>
                  </a:lnTo>
                  <a:lnTo>
                    <a:pt x="152" y="845"/>
                  </a:lnTo>
                  <a:lnTo>
                    <a:pt x="223" y="906"/>
                  </a:lnTo>
                  <a:lnTo>
                    <a:pt x="344" y="988"/>
                  </a:lnTo>
                  <a:lnTo>
                    <a:pt x="455" y="1079"/>
                  </a:lnTo>
                  <a:lnTo>
                    <a:pt x="546" y="1181"/>
                  </a:lnTo>
                  <a:lnTo>
                    <a:pt x="637" y="1293"/>
                  </a:lnTo>
                  <a:lnTo>
                    <a:pt x="708" y="1405"/>
                  </a:lnTo>
                  <a:lnTo>
                    <a:pt x="779" y="1537"/>
                  </a:lnTo>
                  <a:lnTo>
                    <a:pt x="830" y="1660"/>
                  </a:lnTo>
                  <a:lnTo>
                    <a:pt x="880" y="1792"/>
                  </a:lnTo>
                  <a:lnTo>
                    <a:pt x="921" y="1934"/>
                  </a:lnTo>
                  <a:lnTo>
                    <a:pt x="961" y="2077"/>
                  </a:lnTo>
                  <a:lnTo>
                    <a:pt x="981" y="2219"/>
                  </a:lnTo>
                  <a:lnTo>
                    <a:pt x="1002" y="2362"/>
                  </a:lnTo>
                  <a:lnTo>
                    <a:pt x="1032" y="2657"/>
                  </a:lnTo>
                  <a:lnTo>
                    <a:pt x="1032" y="2942"/>
                  </a:lnTo>
                  <a:lnTo>
                    <a:pt x="1022" y="3217"/>
                  </a:lnTo>
                  <a:lnTo>
                    <a:pt x="1002" y="3482"/>
                  </a:lnTo>
                  <a:lnTo>
                    <a:pt x="971" y="3726"/>
                  </a:lnTo>
                  <a:lnTo>
                    <a:pt x="941" y="3940"/>
                  </a:lnTo>
                  <a:lnTo>
                    <a:pt x="870" y="4245"/>
                  </a:lnTo>
                  <a:lnTo>
                    <a:pt x="840" y="4367"/>
                  </a:lnTo>
                  <a:lnTo>
                    <a:pt x="830" y="4469"/>
                  </a:lnTo>
                  <a:lnTo>
                    <a:pt x="830" y="4561"/>
                  </a:lnTo>
                  <a:lnTo>
                    <a:pt x="850" y="4652"/>
                  </a:lnTo>
                  <a:lnTo>
                    <a:pt x="890" y="4744"/>
                  </a:lnTo>
                  <a:lnTo>
                    <a:pt x="941" y="4815"/>
                  </a:lnTo>
                  <a:lnTo>
                    <a:pt x="1012" y="4887"/>
                  </a:lnTo>
                  <a:lnTo>
                    <a:pt x="1093" y="4937"/>
                  </a:lnTo>
                  <a:lnTo>
                    <a:pt x="1184" y="4978"/>
                  </a:lnTo>
                  <a:lnTo>
                    <a:pt x="1275" y="4988"/>
                  </a:lnTo>
                  <a:lnTo>
                    <a:pt x="1376" y="4988"/>
                  </a:lnTo>
                  <a:lnTo>
                    <a:pt x="1467" y="4968"/>
                  </a:lnTo>
                  <a:lnTo>
                    <a:pt x="1548" y="4927"/>
                  </a:lnTo>
                  <a:lnTo>
                    <a:pt x="1629" y="4876"/>
                  </a:lnTo>
                  <a:lnTo>
                    <a:pt x="1689" y="4805"/>
                  </a:lnTo>
                  <a:lnTo>
                    <a:pt x="1740" y="4724"/>
                  </a:lnTo>
                  <a:lnTo>
                    <a:pt x="1780" y="4632"/>
                  </a:lnTo>
                  <a:lnTo>
                    <a:pt x="1831" y="4449"/>
                  </a:lnTo>
                  <a:lnTo>
                    <a:pt x="1861" y="4266"/>
                  </a:lnTo>
                  <a:lnTo>
                    <a:pt x="1912" y="4031"/>
                  </a:lnTo>
                  <a:lnTo>
                    <a:pt x="1952" y="3767"/>
                  </a:lnTo>
                  <a:lnTo>
                    <a:pt x="1983" y="3451"/>
                  </a:lnTo>
                  <a:lnTo>
                    <a:pt x="2003" y="3115"/>
                  </a:lnTo>
                  <a:lnTo>
                    <a:pt x="2003" y="2759"/>
                  </a:lnTo>
                  <a:lnTo>
                    <a:pt x="1993" y="2576"/>
                  </a:lnTo>
                  <a:lnTo>
                    <a:pt x="1983" y="2392"/>
                  </a:lnTo>
                  <a:lnTo>
                    <a:pt x="1963" y="2209"/>
                  </a:lnTo>
                  <a:lnTo>
                    <a:pt x="1932" y="2016"/>
                  </a:lnTo>
                  <a:lnTo>
                    <a:pt x="1902" y="1833"/>
                  </a:lnTo>
                  <a:lnTo>
                    <a:pt x="1851" y="1649"/>
                  </a:lnTo>
                  <a:lnTo>
                    <a:pt x="1791" y="1466"/>
                  </a:lnTo>
                  <a:lnTo>
                    <a:pt x="1730" y="1283"/>
                  </a:lnTo>
                  <a:lnTo>
                    <a:pt x="1649" y="1110"/>
                  </a:lnTo>
                  <a:lnTo>
                    <a:pt x="1558" y="937"/>
                  </a:lnTo>
                  <a:lnTo>
                    <a:pt x="1457" y="774"/>
                  </a:lnTo>
                  <a:lnTo>
                    <a:pt x="1345" y="611"/>
                  </a:lnTo>
                  <a:lnTo>
                    <a:pt x="1214" y="469"/>
                  </a:lnTo>
                  <a:lnTo>
                    <a:pt x="1072" y="326"/>
                  </a:lnTo>
                  <a:lnTo>
                    <a:pt x="921" y="194"/>
                  </a:lnTo>
                  <a:lnTo>
                    <a:pt x="739" y="71"/>
                  </a:lnTo>
                  <a:lnTo>
                    <a:pt x="678" y="41"/>
                  </a:lnTo>
                  <a:lnTo>
                    <a:pt x="617" y="21"/>
                  </a:lnTo>
                  <a:lnTo>
                    <a:pt x="546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2"/>
            <p:cNvSpPr/>
            <p:nvPr/>
          </p:nvSpPr>
          <p:spPr>
            <a:xfrm rot="10800000">
              <a:off x="6702985" y="3533887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86" y="0"/>
                  </a:moveTo>
                  <a:lnTo>
                    <a:pt x="425" y="10"/>
                  </a:lnTo>
                  <a:lnTo>
                    <a:pt x="365" y="21"/>
                  </a:lnTo>
                  <a:lnTo>
                    <a:pt x="314" y="31"/>
                  </a:lnTo>
                  <a:lnTo>
                    <a:pt x="253" y="61"/>
                  </a:lnTo>
                  <a:lnTo>
                    <a:pt x="203" y="92"/>
                  </a:lnTo>
                  <a:lnTo>
                    <a:pt x="152" y="132"/>
                  </a:lnTo>
                  <a:lnTo>
                    <a:pt x="112" y="183"/>
                  </a:lnTo>
                  <a:lnTo>
                    <a:pt x="71" y="234"/>
                  </a:lnTo>
                  <a:lnTo>
                    <a:pt x="31" y="326"/>
                  </a:lnTo>
                  <a:lnTo>
                    <a:pt x="11" y="418"/>
                  </a:lnTo>
                  <a:lnTo>
                    <a:pt x="0" y="509"/>
                  </a:lnTo>
                  <a:lnTo>
                    <a:pt x="11" y="601"/>
                  </a:lnTo>
                  <a:lnTo>
                    <a:pt x="41" y="692"/>
                  </a:lnTo>
                  <a:lnTo>
                    <a:pt x="91" y="774"/>
                  </a:lnTo>
                  <a:lnTo>
                    <a:pt x="152" y="845"/>
                  </a:lnTo>
                  <a:lnTo>
                    <a:pt x="233" y="906"/>
                  </a:lnTo>
                  <a:lnTo>
                    <a:pt x="344" y="988"/>
                  </a:lnTo>
                  <a:lnTo>
                    <a:pt x="456" y="1079"/>
                  </a:lnTo>
                  <a:lnTo>
                    <a:pt x="557" y="1181"/>
                  </a:lnTo>
                  <a:lnTo>
                    <a:pt x="638" y="1293"/>
                  </a:lnTo>
                  <a:lnTo>
                    <a:pt x="709" y="1405"/>
                  </a:lnTo>
                  <a:lnTo>
                    <a:pt x="779" y="1537"/>
                  </a:lnTo>
                  <a:lnTo>
                    <a:pt x="840" y="1659"/>
                  </a:lnTo>
                  <a:lnTo>
                    <a:pt x="891" y="1792"/>
                  </a:lnTo>
                  <a:lnTo>
                    <a:pt x="931" y="1934"/>
                  </a:lnTo>
                  <a:lnTo>
                    <a:pt x="961" y="2077"/>
                  </a:lnTo>
                  <a:lnTo>
                    <a:pt x="992" y="2219"/>
                  </a:lnTo>
                  <a:lnTo>
                    <a:pt x="1012" y="2362"/>
                  </a:lnTo>
                  <a:lnTo>
                    <a:pt x="1032" y="2657"/>
                  </a:lnTo>
                  <a:lnTo>
                    <a:pt x="1042" y="2942"/>
                  </a:lnTo>
                  <a:lnTo>
                    <a:pt x="1032" y="3217"/>
                  </a:lnTo>
                  <a:lnTo>
                    <a:pt x="1002" y="3482"/>
                  </a:lnTo>
                  <a:lnTo>
                    <a:pt x="971" y="3726"/>
                  </a:lnTo>
                  <a:lnTo>
                    <a:pt x="941" y="3940"/>
                  </a:lnTo>
                  <a:lnTo>
                    <a:pt x="880" y="4245"/>
                  </a:lnTo>
                  <a:lnTo>
                    <a:pt x="850" y="4367"/>
                  </a:lnTo>
                  <a:lnTo>
                    <a:pt x="830" y="4469"/>
                  </a:lnTo>
                  <a:lnTo>
                    <a:pt x="830" y="4561"/>
                  </a:lnTo>
                  <a:lnTo>
                    <a:pt x="850" y="4652"/>
                  </a:lnTo>
                  <a:lnTo>
                    <a:pt x="891" y="4744"/>
                  </a:lnTo>
                  <a:lnTo>
                    <a:pt x="941" y="4815"/>
                  </a:lnTo>
                  <a:lnTo>
                    <a:pt x="1012" y="4886"/>
                  </a:lnTo>
                  <a:lnTo>
                    <a:pt x="1093" y="4937"/>
                  </a:lnTo>
                  <a:lnTo>
                    <a:pt x="1184" y="4978"/>
                  </a:lnTo>
                  <a:lnTo>
                    <a:pt x="1285" y="4988"/>
                  </a:lnTo>
                  <a:lnTo>
                    <a:pt x="1376" y="4988"/>
                  </a:lnTo>
                  <a:lnTo>
                    <a:pt x="1467" y="4968"/>
                  </a:lnTo>
                  <a:lnTo>
                    <a:pt x="1558" y="4927"/>
                  </a:lnTo>
                  <a:lnTo>
                    <a:pt x="1629" y="4876"/>
                  </a:lnTo>
                  <a:lnTo>
                    <a:pt x="1700" y="4805"/>
                  </a:lnTo>
                  <a:lnTo>
                    <a:pt x="1750" y="4724"/>
                  </a:lnTo>
                  <a:lnTo>
                    <a:pt x="1781" y="4632"/>
                  </a:lnTo>
                  <a:lnTo>
                    <a:pt x="1831" y="4449"/>
                  </a:lnTo>
                  <a:lnTo>
                    <a:pt x="1872" y="4265"/>
                  </a:lnTo>
                  <a:lnTo>
                    <a:pt x="1912" y="4031"/>
                  </a:lnTo>
                  <a:lnTo>
                    <a:pt x="1953" y="3767"/>
                  </a:lnTo>
                  <a:lnTo>
                    <a:pt x="1983" y="3451"/>
                  </a:lnTo>
                  <a:lnTo>
                    <a:pt x="2003" y="3115"/>
                  </a:lnTo>
                  <a:lnTo>
                    <a:pt x="2003" y="2759"/>
                  </a:lnTo>
                  <a:lnTo>
                    <a:pt x="2003" y="2576"/>
                  </a:lnTo>
                  <a:lnTo>
                    <a:pt x="1983" y="2392"/>
                  </a:lnTo>
                  <a:lnTo>
                    <a:pt x="1963" y="2209"/>
                  </a:lnTo>
                  <a:lnTo>
                    <a:pt x="1943" y="2016"/>
                  </a:lnTo>
                  <a:lnTo>
                    <a:pt x="1902" y="1833"/>
                  </a:lnTo>
                  <a:lnTo>
                    <a:pt x="1852" y="1649"/>
                  </a:lnTo>
                  <a:lnTo>
                    <a:pt x="1801" y="1466"/>
                  </a:lnTo>
                  <a:lnTo>
                    <a:pt x="1730" y="1283"/>
                  </a:lnTo>
                  <a:lnTo>
                    <a:pt x="1659" y="1110"/>
                  </a:lnTo>
                  <a:lnTo>
                    <a:pt x="1568" y="937"/>
                  </a:lnTo>
                  <a:lnTo>
                    <a:pt x="1467" y="774"/>
                  </a:lnTo>
                  <a:lnTo>
                    <a:pt x="1346" y="621"/>
                  </a:lnTo>
                  <a:lnTo>
                    <a:pt x="1224" y="468"/>
                  </a:lnTo>
                  <a:lnTo>
                    <a:pt x="1083" y="326"/>
                  </a:lnTo>
                  <a:lnTo>
                    <a:pt x="921" y="194"/>
                  </a:lnTo>
                  <a:lnTo>
                    <a:pt x="749" y="71"/>
                  </a:lnTo>
                  <a:lnTo>
                    <a:pt x="688" y="41"/>
                  </a:lnTo>
                  <a:lnTo>
                    <a:pt x="617" y="21"/>
                  </a:lnTo>
                  <a:lnTo>
                    <a:pt x="55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2"/>
            <p:cNvSpPr/>
            <p:nvPr/>
          </p:nvSpPr>
          <p:spPr>
            <a:xfrm rot="10800000">
              <a:off x="6450389" y="3462545"/>
              <a:ext cx="46900" cy="15264"/>
            </a:xfrm>
            <a:custGeom>
              <a:avLst/>
              <a:gdLst/>
              <a:ahLst/>
              <a:cxnLst/>
              <a:rect l="l" t="t" r="r" b="b"/>
              <a:pathLst>
                <a:path w="5039" h="1640" extrusionOk="0">
                  <a:moveTo>
                    <a:pt x="2176" y="1"/>
                  </a:moveTo>
                  <a:lnTo>
                    <a:pt x="1902" y="11"/>
                  </a:lnTo>
                  <a:lnTo>
                    <a:pt x="1629" y="41"/>
                  </a:lnTo>
                  <a:lnTo>
                    <a:pt x="1488" y="72"/>
                  </a:lnTo>
                  <a:lnTo>
                    <a:pt x="1356" y="102"/>
                  </a:lnTo>
                  <a:lnTo>
                    <a:pt x="1225" y="133"/>
                  </a:lnTo>
                  <a:lnTo>
                    <a:pt x="1093" y="184"/>
                  </a:lnTo>
                  <a:lnTo>
                    <a:pt x="962" y="235"/>
                  </a:lnTo>
                  <a:lnTo>
                    <a:pt x="830" y="286"/>
                  </a:lnTo>
                  <a:lnTo>
                    <a:pt x="709" y="357"/>
                  </a:lnTo>
                  <a:lnTo>
                    <a:pt x="587" y="428"/>
                  </a:lnTo>
                  <a:lnTo>
                    <a:pt x="466" y="510"/>
                  </a:lnTo>
                  <a:lnTo>
                    <a:pt x="345" y="601"/>
                  </a:lnTo>
                  <a:lnTo>
                    <a:pt x="233" y="703"/>
                  </a:lnTo>
                  <a:lnTo>
                    <a:pt x="122" y="815"/>
                  </a:lnTo>
                  <a:lnTo>
                    <a:pt x="72" y="896"/>
                  </a:lnTo>
                  <a:lnTo>
                    <a:pt x="21" y="988"/>
                  </a:lnTo>
                  <a:lnTo>
                    <a:pt x="1" y="1080"/>
                  </a:lnTo>
                  <a:lnTo>
                    <a:pt x="1" y="1171"/>
                  </a:lnTo>
                  <a:lnTo>
                    <a:pt x="11" y="1263"/>
                  </a:lnTo>
                  <a:lnTo>
                    <a:pt x="41" y="1355"/>
                  </a:lnTo>
                  <a:lnTo>
                    <a:pt x="92" y="1436"/>
                  </a:lnTo>
                  <a:lnTo>
                    <a:pt x="152" y="1507"/>
                  </a:lnTo>
                  <a:lnTo>
                    <a:pt x="233" y="1568"/>
                  </a:lnTo>
                  <a:lnTo>
                    <a:pt x="314" y="1609"/>
                  </a:lnTo>
                  <a:lnTo>
                    <a:pt x="405" y="1629"/>
                  </a:lnTo>
                  <a:lnTo>
                    <a:pt x="507" y="1640"/>
                  </a:lnTo>
                  <a:lnTo>
                    <a:pt x="598" y="1629"/>
                  </a:lnTo>
                  <a:lnTo>
                    <a:pt x="689" y="1599"/>
                  </a:lnTo>
                  <a:lnTo>
                    <a:pt x="770" y="1548"/>
                  </a:lnTo>
                  <a:lnTo>
                    <a:pt x="840" y="1487"/>
                  </a:lnTo>
                  <a:lnTo>
                    <a:pt x="941" y="1385"/>
                  </a:lnTo>
                  <a:lnTo>
                    <a:pt x="1053" y="1293"/>
                  </a:lnTo>
                  <a:lnTo>
                    <a:pt x="1174" y="1222"/>
                  </a:lnTo>
                  <a:lnTo>
                    <a:pt x="1295" y="1151"/>
                  </a:lnTo>
                  <a:lnTo>
                    <a:pt x="1427" y="1100"/>
                  </a:lnTo>
                  <a:lnTo>
                    <a:pt x="1558" y="1059"/>
                  </a:lnTo>
                  <a:lnTo>
                    <a:pt x="1690" y="1029"/>
                  </a:lnTo>
                  <a:lnTo>
                    <a:pt x="1832" y="998"/>
                  </a:lnTo>
                  <a:lnTo>
                    <a:pt x="1973" y="988"/>
                  </a:lnTo>
                  <a:lnTo>
                    <a:pt x="2115" y="978"/>
                  </a:lnTo>
                  <a:lnTo>
                    <a:pt x="2256" y="978"/>
                  </a:lnTo>
                  <a:lnTo>
                    <a:pt x="2408" y="988"/>
                  </a:lnTo>
                  <a:lnTo>
                    <a:pt x="2691" y="1019"/>
                  </a:lnTo>
                  <a:lnTo>
                    <a:pt x="2975" y="1070"/>
                  </a:lnTo>
                  <a:lnTo>
                    <a:pt x="3248" y="1131"/>
                  </a:lnTo>
                  <a:lnTo>
                    <a:pt x="3501" y="1202"/>
                  </a:lnTo>
                  <a:lnTo>
                    <a:pt x="3723" y="1273"/>
                  </a:lnTo>
                  <a:lnTo>
                    <a:pt x="3925" y="1355"/>
                  </a:lnTo>
                  <a:lnTo>
                    <a:pt x="4219" y="1477"/>
                  </a:lnTo>
                  <a:lnTo>
                    <a:pt x="4340" y="1528"/>
                  </a:lnTo>
                  <a:lnTo>
                    <a:pt x="4431" y="1558"/>
                  </a:lnTo>
                  <a:lnTo>
                    <a:pt x="4522" y="1579"/>
                  </a:lnTo>
                  <a:lnTo>
                    <a:pt x="4613" y="1568"/>
                  </a:lnTo>
                  <a:lnTo>
                    <a:pt x="4704" y="1548"/>
                  </a:lnTo>
                  <a:lnTo>
                    <a:pt x="4795" y="1507"/>
                  </a:lnTo>
                  <a:lnTo>
                    <a:pt x="4866" y="1456"/>
                  </a:lnTo>
                  <a:lnTo>
                    <a:pt x="4937" y="1385"/>
                  </a:lnTo>
                  <a:lnTo>
                    <a:pt x="4988" y="1304"/>
                  </a:lnTo>
                  <a:lnTo>
                    <a:pt x="5028" y="1212"/>
                  </a:lnTo>
                  <a:lnTo>
                    <a:pt x="5038" y="1120"/>
                  </a:lnTo>
                  <a:lnTo>
                    <a:pt x="5038" y="1019"/>
                  </a:lnTo>
                  <a:lnTo>
                    <a:pt x="5018" y="927"/>
                  </a:lnTo>
                  <a:lnTo>
                    <a:pt x="4977" y="846"/>
                  </a:lnTo>
                  <a:lnTo>
                    <a:pt x="4927" y="764"/>
                  </a:lnTo>
                  <a:lnTo>
                    <a:pt x="4856" y="703"/>
                  </a:lnTo>
                  <a:lnTo>
                    <a:pt x="4765" y="652"/>
                  </a:lnTo>
                  <a:lnTo>
                    <a:pt x="4684" y="611"/>
                  </a:lnTo>
                  <a:lnTo>
                    <a:pt x="4512" y="530"/>
                  </a:lnTo>
                  <a:lnTo>
                    <a:pt x="4259" y="428"/>
                  </a:lnTo>
                  <a:lnTo>
                    <a:pt x="3925" y="306"/>
                  </a:lnTo>
                  <a:lnTo>
                    <a:pt x="3541" y="194"/>
                  </a:lnTo>
                  <a:lnTo>
                    <a:pt x="3339" y="143"/>
                  </a:lnTo>
                  <a:lnTo>
                    <a:pt x="3116" y="102"/>
                  </a:lnTo>
                  <a:lnTo>
                    <a:pt x="2894" y="62"/>
                  </a:lnTo>
                  <a:lnTo>
                    <a:pt x="2661" y="31"/>
                  </a:lnTo>
                  <a:lnTo>
                    <a:pt x="2418" y="11"/>
                  </a:lnTo>
                  <a:lnTo>
                    <a:pt x="217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2"/>
            <p:cNvSpPr/>
            <p:nvPr/>
          </p:nvSpPr>
          <p:spPr>
            <a:xfrm rot="10800000">
              <a:off x="6394656" y="3479596"/>
              <a:ext cx="46994" cy="15264"/>
            </a:xfrm>
            <a:custGeom>
              <a:avLst/>
              <a:gdLst/>
              <a:ahLst/>
              <a:cxnLst/>
              <a:rect l="l" t="t" r="r" b="b"/>
              <a:pathLst>
                <a:path w="5049" h="1640" extrusionOk="0">
                  <a:moveTo>
                    <a:pt x="2186" y="0"/>
                  </a:moveTo>
                  <a:lnTo>
                    <a:pt x="1913" y="10"/>
                  </a:lnTo>
                  <a:lnTo>
                    <a:pt x="1639" y="41"/>
                  </a:lnTo>
                  <a:lnTo>
                    <a:pt x="1498" y="72"/>
                  </a:lnTo>
                  <a:lnTo>
                    <a:pt x="1366" y="102"/>
                  </a:lnTo>
                  <a:lnTo>
                    <a:pt x="1225" y="133"/>
                  </a:lnTo>
                  <a:lnTo>
                    <a:pt x="1093" y="184"/>
                  </a:lnTo>
                  <a:lnTo>
                    <a:pt x="962" y="234"/>
                  </a:lnTo>
                  <a:lnTo>
                    <a:pt x="840" y="285"/>
                  </a:lnTo>
                  <a:lnTo>
                    <a:pt x="709" y="357"/>
                  </a:lnTo>
                  <a:lnTo>
                    <a:pt x="587" y="428"/>
                  </a:lnTo>
                  <a:lnTo>
                    <a:pt x="466" y="519"/>
                  </a:lnTo>
                  <a:lnTo>
                    <a:pt x="355" y="611"/>
                  </a:lnTo>
                  <a:lnTo>
                    <a:pt x="244" y="703"/>
                  </a:lnTo>
                  <a:lnTo>
                    <a:pt x="132" y="815"/>
                  </a:lnTo>
                  <a:lnTo>
                    <a:pt x="72" y="896"/>
                  </a:lnTo>
                  <a:lnTo>
                    <a:pt x="31" y="988"/>
                  </a:lnTo>
                  <a:lnTo>
                    <a:pt x="11" y="1079"/>
                  </a:lnTo>
                  <a:lnTo>
                    <a:pt x="1" y="1171"/>
                  </a:lnTo>
                  <a:lnTo>
                    <a:pt x="11" y="1263"/>
                  </a:lnTo>
                  <a:lnTo>
                    <a:pt x="41" y="1354"/>
                  </a:lnTo>
                  <a:lnTo>
                    <a:pt x="92" y="1436"/>
                  </a:lnTo>
                  <a:lnTo>
                    <a:pt x="163" y="1507"/>
                  </a:lnTo>
                  <a:lnTo>
                    <a:pt x="233" y="1568"/>
                  </a:lnTo>
                  <a:lnTo>
                    <a:pt x="324" y="1609"/>
                  </a:lnTo>
                  <a:lnTo>
                    <a:pt x="416" y="1639"/>
                  </a:lnTo>
                  <a:lnTo>
                    <a:pt x="507" y="1639"/>
                  </a:lnTo>
                  <a:lnTo>
                    <a:pt x="598" y="1629"/>
                  </a:lnTo>
                  <a:lnTo>
                    <a:pt x="689" y="1599"/>
                  </a:lnTo>
                  <a:lnTo>
                    <a:pt x="770" y="1548"/>
                  </a:lnTo>
                  <a:lnTo>
                    <a:pt x="850" y="1487"/>
                  </a:lnTo>
                  <a:lnTo>
                    <a:pt x="952" y="1385"/>
                  </a:lnTo>
                  <a:lnTo>
                    <a:pt x="1063" y="1293"/>
                  </a:lnTo>
                  <a:lnTo>
                    <a:pt x="1174" y="1222"/>
                  </a:lnTo>
                  <a:lnTo>
                    <a:pt x="1296" y="1151"/>
                  </a:lnTo>
                  <a:lnTo>
                    <a:pt x="1427" y="1100"/>
                  </a:lnTo>
                  <a:lnTo>
                    <a:pt x="1559" y="1059"/>
                  </a:lnTo>
                  <a:lnTo>
                    <a:pt x="1700" y="1028"/>
                  </a:lnTo>
                  <a:lnTo>
                    <a:pt x="1832" y="998"/>
                  </a:lnTo>
                  <a:lnTo>
                    <a:pt x="1973" y="988"/>
                  </a:lnTo>
                  <a:lnTo>
                    <a:pt x="2125" y="978"/>
                  </a:lnTo>
                  <a:lnTo>
                    <a:pt x="2267" y="978"/>
                  </a:lnTo>
                  <a:lnTo>
                    <a:pt x="2408" y="988"/>
                  </a:lnTo>
                  <a:lnTo>
                    <a:pt x="2702" y="1018"/>
                  </a:lnTo>
                  <a:lnTo>
                    <a:pt x="2985" y="1069"/>
                  </a:lnTo>
                  <a:lnTo>
                    <a:pt x="3248" y="1130"/>
                  </a:lnTo>
                  <a:lnTo>
                    <a:pt x="3501" y="1201"/>
                  </a:lnTo>
                  <a:lnTo>
                    <a:pt x="3733" y="1283"/>
                  </a:lnTo>
                  <a:lnTo>
                    <a:pt x="3936" y="1354"/>
                  </a:lnTo>
                  <a:lnTo>
                    <a:pt x="4229" y="1476"/>
                  </a:lnTo>
                  <a:lnTo>
                    <a:pt x="4340" y="1527"/>
                  </a:lnTo>
                  <a:lnTo>
                    <a:pt x="4431" y="1558"/>
                  </a:lnTo>
                  <a:lnTo>
                    <a:pt x="4532" y="1578"/>
                  </a:lnTo>
                  <a:lnTo>
                    <a:pt x="4623" y="1568"/>
                  </a:lnTo>
                  <a:lnTo>
                    <a:pt x="4714" y="1548"/>
                  </a:lnTo>
                  <a:lnTo>
                    <a:pt x="4795" y="1517"/>
                  </a:lnTo>
                  <a:lnTo>
                    <a:pt x="4876" y="1456"/>
                  </a:lnTo>
                  <a:lnTo>
                    <a:pt x="4937" y="1385"/>
                  </a:lnTo>
                  <a:lnTo>
                    <a:pt x="4998" y="1303"/>
                  </a:lnTo>
                  <a:lnTo>
                    <a:pt x="5028" y="1212"/>
                  </a:lnTo>
                  <a:lnTo>
                    <a:pt x="5048" y="1120"/>
                  </a:lnTo>
                  <a:lnTo>
                    <a:pt x="5038" y="1018"/>
                  </a:lnTo>
                  <a:lnTo>
                    <a:pt x="5018" y="927"/>
                  </a:lnTo>
                  <a:lnTo>
                    <a:pt x="4977" y="845"/>
                  </a:lnTo>
                  <a:lnTo>
                    <a:pt x="4927" y="764"/>
                  </a:lnTo>
                  <a:lnTo>
                    <a:pt x="4856" y="703"/>
                  </a:lnTo>
                  <a:lnTo>
                    <a:pt x="4775" y="652"/>
                  </a:lnTo>
                  <a:lnTo>
                    <a:pt x="4694" y="611"/>
                  </a:lnTo>
                  <a:lnTo>
                    <a:pt x="4522" y="530"/>
                  </a:lnTo>
                  <a:lnTo>
                    <a:pt x="4259" y="428"/>
                  </a:lnTo>
                  <a:lnTo>
                    <a:pt x="3936" y="316"/>
                  </a:lnTo>
                  <a:lnTo>
                    <a:pt x="3551" y="194"/>
                  </a:lnTo>
                  <a:lnTo>
                    <a:pt x="3339" y="143"/>
                  </a:lnTo>
                  <a:lnTo>
                    <a:pt x="3116" y="102"/>
                  </a:lnTo>
                  <a:lnTo>
                    <a:pt x="2894" y="61"/>
                  </a:lnTo>
                  <a:lnTo>
                    <a:pt x="2661" y="31"/>
                  </a:lnTo>
                  <a:lnTo>
                    <a:pt x="2428" y="1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2"/>
            <p:cNvSpPr/>
            <p:nvPr/>
          </p:nvSpPr>
          <p:spPr>
            <a:xfrm rot="10800000">
              <a:off x="6394656" y="3441985"/>
              <a:ext cx="46994" cy="15171"/>
            </a:xfrm>
            <a:custGeom>
              <a:avLst/>
              <a:gdLst/>
              <a:ahLst/>
              <a:cxnLst/>
              <a:rect l="l" t="t" r="r" b="b"/>
              <a:pathLst>
                <a:path w="5049" h="1630" extrusionOk="0">
                  <a:moveTo>
                    <a:pt x="1913" y="1"/>
                  </a:moveTo>
                  <a:lnTo>
                    <a:pt x="1639" y="31"/>
                  </a:lnTo>
                  <a:lnTo>
                    <a:pt x="1498" y="62"/>
                  </a:lnTo>
                  <a:lnTo>
                    <a:pt x="1366" y="92"/>
                  </a:lnTo>
                  <a:lnTo>
                    <a:pt x="1225" y="123"/>
                  </a:lnTo>
                  <a:lnTo>
                    <a:pt x="1093" y="174"/>
                  </a:lnTo>
                  <a:lnTo>
                    <a:pt x="962" y="225"/>
                  </a:lnTo>
                  <a:lnTo>
                    <a:pt x="840" y="286"/>
                  </a:lnTo>
                  <a:lnTo>
                    <a:pt x="709" y="347"/>
                  </a:lnTo>
                  <a:lnTo>
                    <a:pt x="587" y="418"/>
                  </a:lnTo>
                  <a:lnTo>
                    <a:pt x="466" y="510"/>
                  </a:lnTo>
                  <a:lnTo>
                    <a:pt x="355" y="601"/>
                  </a:lnTo>
                  <a:lnTo>
                    <a:pt x="244" y="703"/>
                  </a:lnTo>
                  <a:lnTo>
                    <a:pt x="132" y="805"/>
                  </a:lnTo>
                  <a:lnTo>
                    <a:pt x="72" y="886"/>
                  </a:lnTo>
                  <a:lnTo>
                    <a:pt x="31" y="978"/>
                  </a:lnTo>
                  <a:lnTo>
                    <a:pt x="11" y="1070"/>
                  </a:lnTo>
                  <a:lnTo>
                    <a:pt x="1" y="1161"/>
                  </a:lnTo>
                  <a:lnTo>
                    <a:pt x="11" y="1253"/>
                  </a:lnTo>
                  <a:lnTo>
                    <a:pt x="41" y="1345"/>
                  </a:lnTo>
                  <a:lnTo>
                    <a:pt x="92" y="1426"/>
                  </a:lnTo>
                  <a:lnTo>
                    <a:pt x="163" y="1497"/>
                  </a:lnTo>
                  <a:lnTo>
                    <a:pt x="233" y="1558"/>
                  </a:lnTo>
                  <a:lnTo>
                    <a:pt x="324" y="1599"/>
                  </a:lnTo>
                  <a:lnTo>
                    <a:pt x="416" y="1630"/>
                  </a:lnTo>
                  <a:lnTo>
                    <a:pt x="507" y="1630"/>
                  </a:lnTo>
                  <a:lnTo>
                    <a:pt x="598" y="1619"/>
                  </a:lnTo>
                  <a:lnTo>
                    <a:pt x="689" y="1589"/>
                  </a:lnTo>
                  <a:lnTo>
                    <a:pt x="770" y="1538"/>
                  </a:lnTo>
                  <a:lnTo>
                    <a:pt x="850" y="1477"/>
                  </a:lnTo>
                  <a:lnTo>
                    <a:pt x="952" y="1375"/>
                  </a:lnTo>
                  <a:lnTo>
                    <a:pt x="1063" y="1283"/>
                  </a:lnTo>
                  <a:lnTo>
                    <a:pt x="1174" y="1212"/>
                  </a:lnTo>
                  <a:lnTo>
                    <a:pt x="1296" y="1141"/>
                  </a:lnTo>
                  <a:lnTo>
                    <a:pt x="1427" y="1090"/>
                  </a:lnTo>
                  <a:lnTo>
                    <a:pt x="1559" y="1049"/>
                  </a:lnTo>
                  <a:lnTo>
                    <a:pt x="1700" y="1019"/>
                  </a:lnTo>
                  <a:lnTo>
                    <a:pt x="1832" y="998"/>
                  </a:lnTo>
                  <a:lnTo>
                    <a:pt x="1973" y="978"/>
                  </a:lnTo>
                  <a:lnTo>
                    <a:pt x="2125" y="968"/>
                  </a:lnTo>
                  <a:lnTo>
                    <a:pt x="2267" y="968"/>
                  </a:lnTo>
                  <a:lnTo>
                    <a:pt x="2408" y="978"/>
                  </a:lnTo>
                  <a:lnTo>
                    <a:pt x="2702" y="1009"/>
                  </a:lnTo>
                  <a:lnTo>
                    <a:pt x="2985" y="1060"/>
                  </a:lnTo>
                  <a:lnTo>
                    <a:pt x="3248" y="1121"/>
                  </a:lnTo>
                  <a:lnTo>
                    <a:pt x="3501" y="1192"/>
                  </a:lnTo>
                  <a:lnTo>
                    <a:pt x="3733" y="1273"/>
                  </a:lnTo>
                  <a:lnTo>
                    <a:pt x="3936" y="1345"/>
                  </a:lnTo>
                  <a:lnTo>
                    <a:pt x="4229" y="1467"/>
                  </a:lnTo>
                  <a:lnTo>
                    <a:pt x="4340" y="1518"/>
                  </a:lnTo>
                  <a:lnTo>
                    <a:pt x="4431" y="1548"/>
                  </a:lnTo>
                  <a:lnTo>
                    <a:pt x="4532" y="1569"/>
                  </a:lnTo>
                  <a:lnTo>
                    <a:pt x="4623" y="1558"/>
                  </a:lnTo>
                  <a:lnTo>
                    <a:pt x="4714" y="1538"/>
                  </a:lnTo>
                  <a:lnTo>
                    <a:pt x="4795" y="1507"/>
                  </a:lnTo>
                  <a:lnTo>
                    <a:pt x="4876" y="1446"/>
                  </a:lnTo>
                  <a:lnTo>
                    <a:pt x="4937" y="1375"/>
                  </a:lnTo>
                  <a:lnTo>
                    <a:pt x="4998" y="1294"/>
                  </a:lnTo>
                  <a:lnTo>
                    <a:pt x="5028" y="1202"/>
                  </a:lnTo>
                  <a:lnTo>
                    <a:pt x="5048" y="1110"/>
                  </a:lnTo>
                  <a:lnTo>
                    <a:pt x="5038" y="1019"/>
                  </a:lnTo>
                  <a:lnTo>
                    <a:pt x="5018" y="927"/>
                  </a:lnTo>
                  <a:lnTo>
                    <a:pt x="4977" y="836"/>
                  </a:lnTo>
                  <a:lnTo>
                    <a:pt x="4927" y="754"/>
                  </a:lnTo>
                  <a:lnTo>
                    <a:pt x="4856" y="693"/>
                  </a:lnTo>
                  <a:lnTo>
                    <a:pt x="4775" y="642"/>
                  </a:lnTo>
                  <a:lnTo>
                    <a:pt x="4522" y="520"/>
                  </a:lnTo>
                  <a:lnTo>
                    <a:pt x="4259" y="418"/>
                  </a:lnTo>
                  <a:lnTo>
                    <a:pt x="3936" y="306"/>
                  </a:lnTo>
                  <a:lnTo>
                    <a:pt x="3551" y="184"/>
                  </a:lnTo>
                  <a:lnTo>
                    <a:pt x="3339" y="133"/>
                  </a:lnTo>
                  <a:lnTo>
                    <a:pt x="3116" y="92"/>
                  </a:lnTo>
                  <a:lnTo>
                    <a:pt x="2894" y="52"/>
                  </a:lnTo>
                  <a:lnTo>
                    <a:pt x="2661" y="21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2"/>
            <p:cNvSpPr/>
            <p:nvPr/>
          </p:nvSpPr>
          <p:spPr>
            <a:xfrm rot="10800000">
              <a:off x="6450389" y="3423416"/>
              <a:ext cx="46900" cy="15264"/>
            </a:xfrm>
            <a:custGeom>
              <a:avLst/>
              <a:gdLst/>
              <a:ahLst/>
              <a:cxnLst/>
              <a:rect l="l" t="t" r="r" b="b"/>
              <a:pathLst>
                <a:path w="5039" h="1640" extrusionOk="0">
                  <a:moveTo>
                    <a:pt x="2176" y="1"/>
                  </a:moveTo>
                  <a:lnTo>
                    <a:pt x="1902" y="11"/>
                  </a:lnTo>
                  <a:lnTo>
                    <a:pt x="1629" y="42"/>
                  </a:lnTo>
                  <a:lnTo>
                    <a:pt x="1488" y="72"/>
                  </a:lnTo>
                  <a:lnTo>
                    <a:pt x="1356" y="103"/>
                  </a:lnTo>
                  <a:lnTo>
                    <a:pt x="1225" y="133"/>
                  </a:lnTo>
                  <a:lnTo>
                    <a:pt x="1093" y="184"/>
                  </a:lnTo>
                  <a:lnTo>
                    <a:pt x="962" y="235"/>
                  </a:lnTo>
                  <a:lnTo>
                    <a:pt x="830" y="286"/>
                  </a:lnTo>
                  <a:lnTo>
                    <a:pt x="709" y="357"/>
                  </a:lnTo>
                  <a:lnTo>
                    <a:pt x="587" y="428"/>
                  </a:lnTo>
                  <a:lnTo>
                    <a:pt x="466" y="510"/>
                  </a:lnTo>
                  <a:lnTo>
                    <a:pt x="345" y="601"/>
                  </a:lnTo>
                  <a:lnTo>
                    <a:pt x="233" y="703"/>
                  </a:lnTo>
                  <a:lnTo>
                    <a:pt x="122" y="815"/>
                  </a:lnTo>
                  <a:lnTo>
                    <a:pt x="72" y="897"/>
                  </a:lnTo>
                  <a:lnTo>
                    <a:pt x="21" y="978"/>
                  </a:lnTo>
                  <a:lnTo>
                    <a:pt x="1" y="1070"/>
                  </a:lnTo>
                  <a:lnTo>
                    <a:pt x="1" y="1172"/>
                  </a:lnTo>
                  <a:lnTo>
                    <a:pt x="11" y="1263"/>
                  </a:lnTo>
                  <a:lnTo>
                    <a:pt x="41" y="1355"/>
                  </a:lnTo>
                  <a:lnTo>
                    <a:pt x="92" y="1436"/>
                  </a:lnTo>
                  <a:lnTo>
                    <a:pt x="152" y="1507"/>
                  </a:lnTo>
                  <a:lnTo>
                    <a:pt x="233" y="1569"/>
                  </a:lnTo>
                  <a:lnTo>
                    <a:pt x="314" y="1609"/>
                  </a:lnTo>
                  <a:lnTo>
                    <a:pt x="405" y="1630"/>
                  </a:lnTo>
                  <a:lnTo>
                    <a:pt x="507" y="1640"/>
                  </a:lnTo>
                  <a:lnTo>
                    <a:pt x="598" y="1630"/>
                  </a:lnTo>
                  <a:lnTo>
                    <a:pt x="678" y="1599"/>
                  </a:lnTo>
                  <a:lnTo>
                    <a:pt x="770" y="1548"/>
                  </a:lnTo>
                  <a:lnTo>
                    <a:pt x="840" y="1487"/>
                  </a:lnTo>
                  <a:lnTo>
                    <a:pt x="941" y="1385"/>
                  </a:lnTo>
                  <a:lnTo>
                    <a:pt x="1053" y="1294"/>
                  </a:lnTo>
                  <a:lnTo>
                    <a:pt x="1174" y="1212"/>
                  </a:lnTo>
                  <a:lnTo>
                    <a:pt x="1295" y="1151"/>
                  </a:lnTo>
                  <a:lnTo>
                    <a:pt x="1427" y="1100"/>
                  </a:lnTo>
                  <a:lnTo>
                    <a:pt x="1558" y="1060"/>
                  </a:lnTo>
                  <a:lnTo>
                    <a:pt x="1690" y="1029"/>
                  </a:lnTo>
                  <a:lnTo>
                    <a:pt x="1832" y="998"/>
                  </a:lnTo>
                  <a:lnTo>
                    <a:pt x="1973" y="988"/>
                  </a:lnTo>
                  <a:lnTo>
                    <a:pt x="2115" y="978"/>
                  </a:lnTo>
                  <a:lnTo>
                    <a:pt x="2256" y="978"/>
                  </a:lnTo>
                  <a:lnTo>
                    <a:pt x="2408" y="988"/>
                  </a:lnTo>
                  <a:lnTo>
                    <a:pt x="2691" y="1019"/>
                  </a:lnTo>
                  <a:lnTo>
                    <a:pt x="2975" y="1070"/>
                  </a:lnTo>
                  <a:lnTo>
                    <a:pt x="3248" y="1131"/>
                  </a:lnTo>
                  <a:lnTo>
                    <a:pt x="3501" y="1202"/>
                  </a:lnTo>
                  <a:lnTo>
                    <a:pt x="3733" y="1273"/>
                  </a:lnTo>
                  <a:lnTo>
                    <a:pt x="3925" y="1355"/>
                  </a:lnTo>
                  <a:lnTo>
                    <a:pt x="4219" y="1477"/>
                  </a:lnTo>
                  <a:lnTo>
                    <a:pt x="4340" y="1528"/>
                  </a:lnTo>
                  <a:lnTo>
                    <a:pt x="4431" y="1558"/>
                  </a:lnTo>
                  <a:lnTo>
                    <a:pt x="4522" y="1579"/>
                  </a:lnTo>
                  <a:lnTo>
                    <a:pt x="4613" y="1569"/>
                  </a:lnTo>
                  <a:lnTo>
                    <a:pt x="4704" y="1548"/>
                  </a:lnTo>
                  <a:lnTo>
                    <a:pt x="4795" y="1507"/>
                  </a:lnTo>
                  <a:lnTo>
                    <a:pt x="4866" y="1457"/>
                  </a:lnTo>
                  <a:lnTo>
                    <a:pt x="4937" y="1385"/>
                  </a:lnTo>
                  <a:lnTo>
                    <a:pt x="4988" y="1304"/>
                  </a:lnTo>
                  <a:lnTo>
                    <a:pt x="5028" y="1212"/>
                  </a:lnTo>
                  <a:lnTo>
                    <a:pt x="5038" y="1121"/>
                  </a:lnTo>
                  <a:lnTo>
                    <a:pt x="5038" y="1019"/>
                  </a:lnTo>
                  <a:lnTo>
                    <a:pt x="5018" y="927"/>
                  </a:lnTo>
                  <a:lnTo>
                    <a:pt x="4977" y="846"/>
                  </a:lnTo>
                  <a:lnTo>
                    <a:pt x="4927" y="764"/>
                  </a:lnTo>
                  <a:lnTo>
                    <a:pt x="4856" y="703"/>
                  </a:lnTo>
                  <a:lnTo>
                    <a:pt x="4765" y="652"/>
                  </a:lnTo>
                  <a:lnTo>
                    <a:pt x="4684" y="612"/>
                  </a:lnTo>
                  <a:lnTo>
                    <a:pt x="4512" y="530"/>
                  </a:lnTo>
                  <a:lnTo>
                    <a:pt x="4249" y="428"/>
                  </a:lnTo>
                  <a:lnTo>
                    <a:pt x="3925" y="306"/>
                  </a:lnTo>
                  <a:lnTo>
                    <a:pt x="3541" y="194"/>
                  </a:lnTo>
                  <a:lnTo>
                    <a:pt x="3329" y="143"/>
                  </a:lnTo>
                  <a:lnTo>
                    <a:pt x="3116" y="103"/>
                  </a:lnTo>
                  <a:lnTo>
                    <a:pt x="2884" y="62"/>
                  </a:lnTo>
                  <a:lnTo>
                    <a:pt x="2661" y="31"/>
                  </a:lnTo>
                  <a:lnTo>
                    <a:pt x="2418" y="11"/>
                  </a:lnTo>
                  <a:lnTo>
                    <a:pt x="217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2"/>
            <p:cNvSpPr/>
            <p:nvPr/>
          </p:nvSpPr>
          <p:spPr>
            <a:xfrm rot="10800000">
              <a:off x="6501608" y="3445019"/>
              <a:ext cx="46891" cy="15264"/>
            </a:xfrm>
            <a:custGeom>
              <a:avLst/>
              <a:gdLst/>
              <a:ahLst/>
              <a:cxnLst/>
              <a:rect l="l" t="t" r="r" b="b"/>
              <a:pathLst>
                <a:path w="5038" h="1640" extrusionOk="0">
                  <a:moveTo>
                    <a:pt x="2185" y="1"/>
                  </a:moveTo>
                  <a:lnTo>
                    <a:pt x="1902" y="11"/>
                  </a:lnTo>
                  <a:lnTo>
                    <a:pt x="1629" y="42"/>
                  </a:lnTo>
                  <a:lnTo>
                    <a:pt x="1497" y="72"/>
                  </a:lnTo>
                  <a:lnTo>
                    <a:pt x="1356" y="103"/>
                  </a:lnTo>
                  <a:lnTo>
                    <a:pt x="1224" y="133"/>
                  </a:lnTo>
                  <a:lnTo>
                    <a:pt x="1093" y="184"/>
                  </a:lnTo>
                  <a:lnTo>
                    <a:pt x="961" y="235"/>
                  </a:lnTo>
                  <a:lnTo>
                    <a:pt x="830" y="286"/>
                  </a:lnTo>
                  <a:lnTo>
                    <a:pt x="708" y="357"/>
                  </a:lnTo>
                  <a:lnTo>
                    <a:pt x="587" y="428"/>
                  </a:lnTo>
                  <a:lnTo>
                    <a:pt x="465" y="510"/>
                  </a:lnTo>
                  <a:lnTo>
                    <a:pt x="344" y="601"/>
                  </a:lnTo>
                  <a:lnTo>
                    <a:pt x="233" y="703"/>
                  </a:lnTo>
                  <a:lnTo>
                    <a:pt x="122" y="815"/>
                  </a:lnTo>
                  <a:lnTo>
                    <a:pt x="71" y="897"/>
                  </a:lnTo>
                  <a:lnTo>
                    <a:pt x="30" y="988"/>
                  </a:lnTo>
                  <a:lnTo>
                    <a:pt x="0" y="1080"/>
                  </a:lnTo>
                  <a:lnTo>
                    <a:pt x="0" y="1172"/>
                  </a:lnTo>
                  <a:lnTo>
                    <a:pt x="10" y="1263"/>
                  </a:lnTo>
                  <a:lnTo>
                    <a:pt x="41" y="1355"/>
                  </a:lnTo>
                  <a:lnTo>
                    <a:pt x="91" y="1436"/>
                  </a:lnTo>
                  <a:lnTo>
                    <a:pt x="152" y="1507"/>
                  </a:lnTo>
                  <a:lnTo>
                    <a:pt x="233" y="1569"/>
                  </a:lnTo>
                  <a:lnTo>
                    <a:pt x="314" y="1609"/>
                  </a:lnTo>
                  <a:lnTo>
                    <a:pt x="405" y="1630"/>
                  </a:lnTo>
                  <a:lnTo>
                    <a:pt x="506" y="1640"/>
                  </a:lnTo>
                  <a:lnTo>
                    <a:pt x="597" y="1630"/>
                  </a:lnTo>
                  <a:lnTo>
                    <a:pt x="688" y="1599"/>
                  </a:lnTo>
                  <a:lnTo>
                    <a:pt x="769" y="1548"/>
                  </a:lnTo>
                  <a:lnTo>
                    <a:pt x="840" y="1487"/>
                  </a:lnTo>
                  <a:lnTo>
                    <a:pt x="941" y="1385"/>
                  </a:lnTo>
                  <a:lnTo>
                    <a:pt x="1052" y="1294"/>
                  </a:lnTo>
                  <a:lnTo>
                    <a:pt x="1173" y="1212"/>
                  </a:lnTo>
                  <a:lnTo>
                    <a:pt x="1295" y="1151"/>
                  </a:lnTo>
                  <a:lnTo>
                    <a:pt x="1426" y="1100"/>
                  </a:lnTo>
                  <a:lnTo>
                    <a:pt x="1558" y="1060"/>
                  </a:lnTo>
                  <a:lnTo>
                    <a:pt x="1689" y="1029"/>
                  </a:lnTo>
                  <a:lnTo>
                    <a:pt x="1831" y="999"/>
                  </a:lnTo>
                  <a:lnTo>
                    <a:pt x="1973" y="988"/>
                  </a:lnTo>
                  <a:lnTo>
                    <a:pt x="2114" y="978"/>
                  </a:lnTo>
                  <a:lnTo>
                    <a:pt x="2266" y="978"/>
                  </a:lnTo>
                  <a:lnTo>
                    <a:pt x="2408" y="988"/>
                  </a:lnTo>
                  <a:lnTo>
                    <a:pt x="2701" y="1019"/>
                  </a:lnTo>
                  <a:lnTo>
                    <a:pt x="2974" y="1070"/>
                  </a:lnTo>
                  <a:lnTo>
                    <a:pt x="3247" y="1131"/>
                  </a:lnTo>
                  <a:lnTo>
                    <a:pt x="3500" y="1202"/>
                  </a:lnTo>
                  <a:lnTo>
                    <a:pt x="3733" y="1273"/>
                  </a:lnTo>
                  <a:lnTo>
                    <a:pt x="3935" y="1355"/>
                  </a:lnTo>
                  <a:lnTo>
                    <a:pt x="4228" y="1477"/>
                  </a:lnTo>
                  <a:lnTo>
                    <a:pt x="4340" y="1528"/>
                  </a:lnTo>
                  <a:lnTo>
                    <a:pt x="4431" y="1558"/>
                  </a:lnTo>
                  <a:lnTo>
                    <a:pt x="4522" y="1579"/>
                  </a:lnTo>
                  <a:lnTo>
                    <a:pt x="4623" y="1569"/>
                  </a:lnTo>
                  <a:lnTo>
                    <a:pt x="4714" y="1548"/>
                  </a:lnTo>
                  <a:lnTo>
                    <a:pt x="4795" y="1507"/>
                  </a:lnTo>
                  <a:lnTo>
                    <a:pt x="4876" y="1457"/>
                  </a:lnTo>
                  <a:lnTo>
                    <a:pt x="4936" y="1385"/>
                  </a:lnTo>
                  <a:lnTo>
                    <a:pt x="4987" y="1304"/>
                  </a:lnTo>
                  <a:lnTo>
                    <a:pt x="5027" y="1212"/>
                  </a:lnTo>
                  <a:lnTo>
                    <a:pt x="5037" y="1121"/>
                  </a:lnTo>
                  <a:lnTo>
                    <a:pt x="5037" y="1019"/>
                  </a:lnTo>
                  <a:lnTo>
                    <a:pt x="5017" y="927"/>
                  </a:lnTo>
                  <a:lnTo>
                    <a:pt x="4977" y="846"/>
                  </a:lnTo>
                  <a:lnTo>
                    <a:pt x="4926" y="764"/>
                  </a:lnTo>
                  <a:lnTo>
                    <a:pt x="4855" y="703"/>
                  </a:lnTo>
                  <a:lnTo>
                    <a:pt x="4774" y="652"/>
                  </a:lnTo>
                  <a:lnTo>
                    <a:pt x="4511" y="530"/>
                  </a:lnTo>
                  <a:lnTo>
                    <a:pt x="4259" y="428"/>
                  </a:lnTo>
                  <a:lnTo>
                    <a:pt x="3925" y="306"/>
                  </a:lnTo>
                  <a:lnTo>
                    <a:pt x="3540" y="194"/>
                  </a:lnTo>
                  <a:lnTo>
                    <a:pt x="3338" y="143"/>
                  </a:lnTo>
                  <a:lnTo>
                    <a:pt x="3116" y="103"/>
                  </a:lnTo>
                  <a:lnTo>
                    <a:pt x="2893" y="62"/>
                  </a:lnTo>
                  <a:lnTo>
                    <a:pt x="2660" y="31"/>
                  </a:lnTo>
                  <a:lnTo>
                    <a:pt x="2418" y="11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2"/>
            <p:cNvSpPr/>
            <p:nvPr/>
          </p:nvSpPr>
          <p:spPr>
            <a:xfrm rot="10800000">
              <a:off x="6162210" y="1852776"/>
              <a:ext cx="31646" cy="39706"/>
            </a:xfrm>
            <a:custGeom>
              <a:avLst/>
              <a:gdLst/>
              <a:ahLst/>
              <a:cxnLst/>
              <a:rect l="l" t="t" r="r" b="b"/>
              <a:pathLst>
                <a:path w="3400" h="4266" extrusionOk="0">
                  <a:moveTo>
                    <a:pt x="496" y="0"/>
                  </a:moveTo>
                  <a:lnTo>
                    <a:pt x="415" y="10"/>
                  </a:lnTo>
                  <a:lnTo>
                    <a:pt x="314" y="31"/>
                  </a:lnTo>
                  <a:lnTo>
                    <a:pt x="233" y="71"/>
                  </a:lnTo>
                  <a:lnTo>
                    <a:pt x="163" y="132"/>
                  </a:lnTo>
                  <a:lnTo>
                    <a:pt x="102" y="204"/>
                  </a:lnTo>
                  <a:lnTo>
                    <a:pt x="51" y="285"/>
                  </a:lnTo>
                  <a:lnTo>
                    <a:pt x="21" y="377"/>
                  </a:lnTo>
                  <a:lnTo>
                    <a:pt x="1" y="468"/>
                  </a:lnTo>
                  <a:lnTo>
                    <a:pt x="11" y="570"/>
                  </a:lnTo>
                  <a:lnTo>
                    <a:pt x="51" y="753"/>
                  </a:lnTo>
                  <a:lnTo>
                    <a:pt x="92" y="937"/>
                  </a:lnTo>
                  <a:lnTo>
                    <a:pt x="142" y="1161"/>
                  </a:lnTo>
                  <a:lnTo>
                    <a:pt x="223" y="1425"/>
                  </a:lnTo>
                  <a:lnTo>
                    <a:pt x="324" y="1720"/>
                  </a:lnTo>
                  <a:lnTo>
                    <a:pt x="446" y="2036"/>
                  </a:lnTo>
                  <a:lnTo>
                    <a:pt x="587" y="2362"/>
                  </a:lnTo>
                  <a:lnTo>
                    <a:pt x="678" y="2525"/>
                  </a:lnTo>
                  <a:lnTo>
                    <a:pt x="759" y="2688"/>
                  </a:lnTo>
                  <a:lnTo>
                    <a:pt x="861" y="2850"/>
                  </a:lnTo>
                  <a:lnTo>
                    <a:pt x="962" y="3003"/>
                  </a:lnTo>
                  <a:lnTo>
                    <a:pt x="1073" y="3156"/>
                  </a:lnTo>
                  <a:lnTo>
                    <a:pt x="1194" y="3309"/>
                  </a:lnTo>
                  <a:lnTo>
                    <a:pt x="1326" y="3451"/>
                  </a:lnTo>
                  <a:lnTo>
                    <a:pt x="1457" y="3583"/>
                  </a:lnTo>
                  <a:lnTo>
                    <a:pt x="1599" y="3716"/>
                  </a:lnTo>
                  <a:lnTo>
                    <a:pt x="1751" y="3828"/>
                  </a:lnTo>
                  <a:lnTo>
                    <a:pt x="1913" y="3940"/>
                  </a:lnTo>
                  <a:lnTo>
                    <a:pt x="2084" y="4031"/>
                  </a:lnTo>
                  <a:lnTo>
                    <a:pt x="2267" y="4113"/>
                  </a:lnTo>
                  <a:lnTo>
                    <a:pt x="2449" y="4174"/>
                  </a:lnTo>
                  <a:lnTo>
                    <a:pt x="2651" y="4225"/>
                  </a:lnTo>
                  <a:lnTo>
                    <a:pt x="2853" y="4265"/>
                  </a:lnTo>
                  <a:lnTo>
                    <a:pt x="2954" y="4265"/>
                  </a:lnTo>
                  <a:lnTo>
                    <a:pt x="3056" y="4255"/>
                  </a:lnTo>
                  <a:lnTo>
                    <a:pt x="3136" y="4215"/>
                  </a:lnTo>
                  <a:lnTo>
                    <a:pt x="3217" y="4164"/>
                  </a:lnTo>
                  <a:lnTo>
                    <a:pt x="3288" y="4103"/>
                  </a:lnTo>
                  <a:lnTo>
                    <a:pt x="3339" y="4021"/>
                  </a:lnTo>
                  <a:lnTo>
                    <a:pt x="3379" y="3940"/>
                  </a:lnTo>
                  <a:lnTo>
                    <a:pt x="3399" y="3838"/>
                  </a:lnTo>
                  <a:lnTo>
                    <a:pt x="3399" y="3736"/>
                  </a:lnTo>
                  <a:lnTo>
                    <a:pt x="3389" y="3644"/>
                  </a:lnTo>
                  <a:lnTo>
                    <a:pt x="3349" y="3553"/>
                  </a:lnTo>
                  <a:lnTo>
                    <a:pt x="3298" y="3482"/>
                  </a:lnTo>
                  <a:lnTo>
                    <a:pt x="3238" y="3410"/>
                  </a:lnTo>
                  <a:lnTo>
                    <a:pt x="3157" y="3349"/>
                  </a:lnTo>
                  <a:lnTo>
                    <a:pt x="3076" y="3319"/>
                  </a:lnTo>
                  <a:lnTo>
                    <a:pt x="2975" y="3288"/>
                  </a:lnTo>
                  <a:lnTo>
                    <a:pt x="2833" y="3268"/>
                  </a:lnTo>
                  <a:lnTo>
                    <a:pt x="2702" y="3227"/>
                  </a:lnTo>
                  <a:lnTo>
                    <a:pt x="2570" y="3176"/>
                  </a:lnTo>
                  <a:lnTo>
                    <a:pt x="2449" y="3115"/>
                  </a:lnTo>
                  <a:lnTo>
                    <a:pt x="2327" y="3044"/>
                  </a:lnTo>
                  <a:lnTo>
                    <a:pt x="2216" y="2952"/>
                  </a:lnTo>
                  <a:lnTo>
                    <a:pt x="2115" y="2861"/>
                  </a:lnTo>
                  <a:lnTo>
                    <a:pt x="2014" y="2759"/>
                  </a:lnTo>
                  <a:lnTo>
                    <a:pt x="1913" y="2657"/>
                  </a:lnTo>
                  <a:lnTo>
                    <a:pt x="1832" y="2545"/>
                  </a:lnTo>
                  <a:lnTo>
                    <a:pt x="1741" y="2423"/>
                  </a:lnTo>
                  <a:lnTo>
                    <a:pt x="1660" y="2301"/>
                  </a:lnTo>
                  <a:lnTo>
                    <a:pt x="1518" y="2046"/>
                  </a:lnTo>
                  <a:lnTo>
                    <a:pt x="1397" y="1792"/>
                  </a:lnTo>
                  <a:lnTo>
                    <a:pt x="1285" y="1527"/>
                  </a:lnTo>
                  <a:lnTo>
                    <a:pt x="1204" y="1283"/>
                  </a:lnTo>
                  <a:lnTo>
                    <a:pt x="1124" y="1049"/>
                  </a:lnTo>
                  <a:lnTo>
                    <a:pt x="1073" y="845"/>
                  </a:lnTo>
                  <a:lnTo>
                    <a:pt x="992" y="529"/>
                  </a:lnTo>
                  <a:lnTo>
                    <a:pt x="972" y="407"/>
                  </a:lnTo>
                  <a:lnTo>
                    <a:pt x="952" y="326"/>
                  </a:lnTo>
                  <a:lnTo>
                    <a:pt x="911" y="244"/>
                  </a:lnTo>
                  <a:lnTo>
                    <a:pt x="861" y="173"/>
                  </a:lnTo>
                  <a:lnTo>
                    <a:pt x="810" y="112"/>
                  </a:lnTo>
                  <a:lnTo>
                    <a:pt x="739" y="61"/>
                  </a:lnTo>
                  <a:lnTo>
                    <a:pt x="658" y="31"/>
                  </a:lnTo>
                  <a:lnTo>
                    <a:pt x="577" y="1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2"/>
            <p:cNvSpPr/>
            <p:nvPr/>
          </p:nvSpPr>
          <p:spPr>
            <a:xfrm rot="10800000">
              <a:off x="6216529" y="1949229"/>
              <a:ext cx="26182" cy="43122"/>
            </a:xfrm>
            <a:custGeom>
              <a:avLst/>
              <a:gdLst/>
              <a:ahLst/>
              <a:cxnLst/>
              <a:rect l="l" t="t" r="r" b="b"/>
              <a:pathLst>
                <a:path w="2813" h="4633" extrusionOk="0">
                  <a:moveTo>
                    <a:pt x="486" y="1"/>
                  </a:moveTo>
                  <a:lnTo>
                    <a:pt x="395" y="11"/>
                  </a:lnTo>
                  <a:lnTo>
                    <a:pt x="303" y="41"/>
                  </a:lnTo>
                  <a:lnTo>
                    <a:pt x="212" y="82"/>
                  </a:lnTo>
                  <a:lnTo>
                    <a:pt x="142" y="143"/>
                  </a:lnTo>
                  <a:lnTo>
                    <a:pt x="81" y="214"/>
                  </a:lnTo>
                  <a:lnTo>
                    <a:pt x="40" y="296"/>
                  </a:lnTo>
                  <a:lnTo>
                    <a:pt x="10" y="387"/>
                  </a:lnTo>
                  <a:lnTo>
                    <a:pt x="0" y="489"/>
                  </a:lnTo>
                  <a:lnTo>
                    <a:pt x="0" y="673"/>
                  </a:lnTo>
                  <a:lnTo>
                    <a:pt x="10" y="856"/>
                  </a:lnTo>
                  <a:lnTo>
                    <a:pt x="30" y="1090"/>
                  </a:lnTo>
                  <a:lnTo>
                    <a:pt x="71" y="1365"/>
                  </a:lnTo>
                  <a:lnTo>
                    <a:pt x="111" y="1680"/>
                  </a:lnTo>
                  <a:lnTo>
                    <a:pt x="182" y="2006"/>
                  </a:lnTo>
                  <a:lnTo>
                    <a:pt x="273" y="2352"/>
                  </a:lnTo>
                  <a:lnTo>
                    <a:pt x="324" y="2525"/>
                  </a:lnTo>
                  <a:lnTo>
                    <a:pt x="395" y="2698"/>
                  </a:lnTo>
                  <a:lnTo>
                    <a:pt x="455" y="2871"/>
                  </a:lnTo>
                  <a:lnTo>
                    <a:pt x="536" y="3044"/>
                  </a:lnTo>
                  <a:lnTo>
                    <a:pt x="617" y="3217"/>
                  </a:lnTo>
                  <a:lnTo>
                    <a:pt x="708" y="3390"/>
                  </a:lnTo>
                  <a:lnTo>
                    <a:pt x="809" y="3543"/>
                  </a:lnTo>
                  <a:lnTo>
                    <a:pt x="921" y="3706"/>
                  </a:lnTo>
                  <a:lnTo>
                    <a:pt x="1042" y="3849"/>
                  </a:lnTo>
                  <a:lnTo>
                    <a:pt x="1173" y="3991"/>
                  </a:lnTo>
                  <a:lnTo>
                    <a:pt x="1315" y="4123"/>
                  </a:lnTo>
                  <a:lnTo>
                    <a:pt x="1467" y="4246"/>
                  </a:lnTo>
                  <a:lnTo>
                    <a:pt x="1629" y="4358"/>
                  </a:lnTo>
                  <a:lnTo>
                    <a:pt x="1801" y="4459"/>
                  </a:lnTo>
                  <a:lnTo>
                    <a:pt x="1993" y="4541"/>
                  </a:lnTo>
                  <a:lnTo>
                    <a:pt x="2195" y="4612"/>
                  </a:lnTo>
                  <a:lnTo>
                    <a:pt x="2286" y="4632"/>
                  </a:lnTo>
                  <a:lnTo>
                    <a:pt x="2387" y="4622"/>
                  </a:lnTo>
                  <a:lnTo>
                    <a:pt x="2478" y="4612"/>
                  </a:lnTo>
                  <a:lnTo>
                    <a:pt x="2559" y="4571"/>
                  </a:lnTo>
                  <a:lnTo>
                    <a:pt x="2640" y="4520"/>
                  </a:lnTo>
                  <a:lnTo>
                    <a:pt x="2701" y="4449"/>
                  </a:lnTo>
                  <a:lnTo>
                    <a:pt x="2761" y="4378"/>
                  </a:lnTo>
                  <a:lnTo>
                    <a:pt x="2792" y="4286"/>
                  </a:lnTo>
                  <a:lnTo>
                    <a:pt x="2812" y="4185"/>
                  </a:lnTo>
                  <a:lnTo>
                    <a:pt x="2812" y="4083"/>
                  </a:lnTo>
                  <a:lnTo>
                    <a:pt x="2792" y="3991"/>
                  </a:lnTo>
                  <a:lnTo>
                    <a:pt x="2761" y="3910"/>
                  </a:lnTo>
                  <a:lnTo>
                    <a:pt x="2711" y="3828"/>
                  </a:lnTo>
                  <a:lnTo>
                    <a:pt x="2640" y="3767"/>
                  </a:lnTo>
                  <a:lnTo>
                    <a:pt x="2559" y="3706"/>
                  </a:lnTo>
                  <a:lnTo>
                    <a:pt x="2468" y="3676"/>
                  </a:lnTo>
                  <a:lnTo>
                    <a:pt x="2337" y="3625"/>
                  </a:lnTo>
                  <a:lnTo>
                    <a:pt x="2205" y="3564"/>
                  </a:lnTo>
                  <a:lnTo>
                    <a:pt x="2094" y="3492"/>
                  </a:lnTo>
                  <a:lnTo>
                    <a:pt x="1983" y="3401"/>
                  </a:lnTo>
                  <a:lnTo>
                    <a:pt x="1871" y="3309"/>
                  </a:lnTo>
                  <a:lnTo>
                    <a:pt x="1780" y="3207"/>
                  </a:lnTo>
                  <a:lnTo>
                    <a:pt x="1689" y="3105"/>
                  </a:lnTo>
                  <a:lnTo>
                    <a:pt x="1608" y="2983"/>
                  </a:lnTo>
                  <a:lnTo>
                    <a:pt x="1527" y="2861"/>
                  </a:lnTo>
                  <a:lnTo>
                    <a:pt x="1467" y="2739"/>
                  </a:lnTo>
                  <a:lnTo>
                    <a:pt x="1396" y="2607"/>
                  </a:lnTo>
                  <a:lnTo>
                    <a:pt x="1345" y="2474"/>
                  </a:lnTo>
                  <a:lnTo>
                    <a:pt x="1244" y="2199"/>
                  </a:lnTo>
                  <a:lnTo>
                    <a:pt x="1163" y="1925"/>
                  </a:lnTo>
                  <a:lnTo>
                    <a:pt x="1103" y="1650"/>
                  </a:lnTo>
                  <a:lnTo>
                    <a:pt x="1052" y="1385"/>
                  </a:lnTo>
                  <a:lnTo>
                    <a:pt x="1022" y="1151"/>
                  </a:lnTo>
                  <a:lnTo>
                    <a:pt x="1001" y="937"/>
                  </a:lnTo>
                  <a:lnTo>
                    <a:pt x="981" y="622"/>
                  </a:lnTo>
                  <a:lnTo>
                    <a:pt x="971" y="489"/>
                  </a:lnTo>
                  <a:lnTo>
                    <a:pt x="961" y="387"/>
                  </a:lnTo>
                  <a:lnTo>
                    <a:pt x="941" y="296"/>
                  </a:lnTo>
                  <a:lnTo>
                    <a:pt x="890" y="214"/>
                  </a:lnTo>
                  <a:lnTo>
                    <a:pt x="829" y="143"/>
                  </a:lnTo>
                  <a:lnTo>
                    <a:pt x="759" y="82"/>
                  </a:lnTo>
                  <a:lnTo>
                    <a:pt x="678" y="41"/>
                  </a:lnTo>
                  <a:lnTo>
                    <a:pt x="58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2"/>
            <p:cNvSpPr/>
            <p:nvPr/>
          </p:nvSpPr>
          <p:spPr>
            <a:xfrm rot="10800000">
              <a:off x="6181886" y="1821698"/>
              <a:ext cx="33526" cy="38291"/>
            </a:xfrm>
            <a:custGeom>
              <a:avLst/>
              <a:gdLst/>
              <a:ahLst/>
              <a:cxnLst/>
              <a:rect l="l" t="t" r="r" b="b"/>
              <a:pathLst>
                <a:path w="3602" h="4114" extrusionOk="0">
                  <a:moveTo>
                    <a:pt x="435" y="1"/>
                  </a:moveTo>
                  <a:lnTo>
                    <a:pt x="375" y="11"/>
                  </a:lnTo>
                  <a:lnTo>
                    <a:pt x="284" y="41"/>
                  </a:lnTo>
                  <a:lnTo>
                    <a:pt x="203" y="92"/>
                  </a:lnTo>
                  <a:lnTo>
                    <a:pt x="132" y="153"/>
                  </a:lnTo>
                  <a:lnTo>
                    <a:pt x="71" y="225"/>
                  </a:lnTo>
                  <a:lnTo>
                    <a:pt x="31" y="316"/>
                  </a:lnTo>
                  <a:lnTo>
                    <a:pt x="11" y="398"/>
                  </a:lnTo>
                  <a:lnTo>
                    <a:pt x="0" y="500"/>
                  </a:lnTo>
                  <a:lnTo>
                    <a:pt x="11" y="601"/>
                  </a:lnTo>
                  <a:lnTo>
                    <a:pt x="61" y="785"/>
                  </a:lnTo>
                  <a:lnTo>
                    <a:pt x="112" y="958"/>
                  </a:lnTo>
                  <a:lnTo>
                    <a:pt x="182" y="1182"/>
                  </a:lnTo>
                  <a:lnTo>
                    <a:pt x="274" y="1446"/>
                  </a:lnTo>
                  <a:lnTo>
                    <a:pt x="395" y="1731"/>
                  </a:lnTo>
                  <a:lnTo>
                    <a:pt x="537" y="2037"/>
                  </a:lnTo>
                  <a:lnTo>
                    <a:pt x="698" y="2352"/>
                  </a:lnTo>
                  <a:lnTo>
                    <a:pt x="800" y="2505"/>
                  </a:lnTo>
                  <a:lnTo>
                    <a:pt x="891" y="2668"/>
                  </a:lnTo>
                  <a:lnTo>
                    <a:pt x="1002" y="2821"/>
                  </a:lnTo>
                  <a:lnTo>
                    <a:pt x="1113" y="2973"/>
                  </a:lnTo>
                  <a:lnTo>
                    <a:pt x="1234" y="3116"/>
                  </a:lnTo>
                  <a:lnTo>
                    <a:pt x="1366" y="3258"/>
                  </a:lnTo>
                  <a:lnTo>
                    <a:pt x="1497" y="3391"/>
                  </a:lnTo>
                  <a:lnTo>
                    <a:pt x="1639" y="3523"/>
                  </a:lnTo>
                  <a:lnTo>
                    <a:pt x="1791" y="3635"/>
                  </a:lnTo>
                  <a:lnTo>
                    <a:pt x="1953" y="3747"/>
                  </a:lnTo>
                  <a:lnTo>
                    <a:pt x="2125" y="3839"/>
                  </a:lnTo>
                  <a:lnTo>
                    <a:pt x="2297" y="3920"/>
                  </a:lnTo>
                  <a:lnTo>
                    <a:pt x="2479" y="3991"/>
                  </a:lnTo>
                  <a:lnTo>
                    <a:pt x="2671" y="4052"/>
                  </a:lnTo>
                  <a:lnTo>
                    <a:pt x="2873" y="4083"/>
                  </a:lnTo>
                  <a:lnTo>
                    <a:pt x="3086" y="4113"/>
                  </a:lnTo>
                  <a:lnTo>
                    <a:pt x="3187" y="4113"/>
                  </a:lnTo>
                  <a:lnTo>
                    <a:pt x="3278" y="4083"/>
                  </a:lnTo>
                  <a:lnTo>
                    <a:pt x="3369" y="4052"/>
                  </a:lnTo>
                  <a:lnTo>
                    <a:pt x="3440" y="3991"/>
                  </a:lnTo>
                  <a:lnTo>
                    <a:pt x="3500" y="3920"/>
                  </a:lnTo>
                  <a:lnTo>
                    <a:pt x="3551" y="3839"/>
                  </a:lnTo>
                  <a:lnTo>
                    <a:pt x="3581" y="3747"/>
                  </a:lnTo>
                  <a:lnTo>
                    <a:pt x="3601" y="3655"/>
                  </a:lnTo>
                  <a:lnTo>
                    <a:pt x="3591" y="3553"/>
                  </a:lnTo>
                  <a:lnTo>
                    <a:pt x="3571" y="3462"/>
                  </a:lnTo>
                  <a:lnTo>
                    <a:pt x="3531" y="3370"/>
                  </a:lnTo>
                  <a:lnTo>
                    <a:pt x="3480" y="3299"/>
                  </a:lnTo>
                  <a:lnTo>
                    <a:pt x="3409" y="3228"/>
                  </a:lnTo>
                  <a:lnTo>
                    <a:pt x="3328" y="3177"/>
                  </a:lnTo>
                  <a:lnTo>
                    <a:pt x="3237" y="3146"/>
                  </a:lnTo>
                  <a:lnTo>
                    <a:pt x="3146" y="3126"/>
                  </a:lnTo>
                  <a:lnTo>
                    <a:pt x="2994" y="3116"/>
                  </a:lnTo>
                  <a:lnTo>
                    <a:pt x="2863" y="3085"/>
                  </a:lnTo>
                  <a:lnTo>
                    <a:pt x="2731" y="3044"/>
                  </a:lnTo>
                  <a:lnTo>
                    <a:pt x="2600" y="2983"/>
                  </a:lnTo>
                  <a:lnTo>
                    <a:pt x="2479" y="2922"/>
                  </a:lnTo>
                  <a:lnTo>
                    <a:pt x="2367" y="2841"/>
                  </a:lnTo>
                  <a:lnTo>
                    <a:pt x="2256" y="2759"/>
                  </a:lnTo>
                  <a:lnTo>
                    <a:pt x="2145" y="2668"/>
                  </a:lnTo>
                  <a:lnTo>
                    <a:pt x="2044" y="2566"/>
                  </a:lnTo>
                  <a:lnTo>
                    <a:pt x="1943" y="2454"/>
                  </a:lnTo>
                  <a:lnTo>
                    <a:pt x="1851" y="2342"/>
                  </a:lnTo>
                  <a:lnTo>
                    <a:pt x="1771" y="2220"/>
                  </a:lnTo>
                  <a:lnTo>
                    <a:pt x="1609" y="1976"/>
                  </a:lnTo>
                  <a:lnTo>
                    <a:pt x="1467" y="1731"/>
                  </a:lnTo>
                  <a:lnTo>
                    <a:pt x="1346" y="1477"/>
                  </a:lnTo>
                  <a:lnTo>
                    <a:pt x="1245" y="1232"/>
                  </a:lnTo>
                  <a:lnTo>
                    <a:pt x="1154" y="1009"/>
                  </a:lnTo>
                  <a:lnTo>
                    <a:pt x="1083" y="805"/>
                  </a:lnTo>
                  <a:lnTo>
                    <a:pt x="992" y="500"/>
                  </a:lnTo>
                  <a:lnTo>
                    <a:pt x="961" y="377"/>
                  </a:lnTo>
                  <a:lnTo>
                    <a:pt x="931" y="296"/>
                  </a:lnTo>
                  <a:lnTo>
                    <a:pt x="901" y="225"/>
                  </a:lnTo>
                  <a:lnTo>
                    <a:pt x="850" y="164"/>
                  </a:lnTo>
                  <a:lnTo>
                    <a:pt x="789" y="103"/>
                  </a:lnTo>
                  <a:lnTo>
                    <a:pt x="719" y="62"/>
                  </a:lnTo>
                  <a:lnTo>
                    <a:pt x="648" y="31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2"/>
            <p:cNvSpPr/>
            <p:nvPr/>
          </p:nvSpPr>
          <p:spPr>
            <a:xfrm rot="10800000">
              <a:off x="6214555" y="1894278"/>
              <a:ext cx="31646" cy="39706"/>
            </a:xfrm>
            <a:custGeom>
              <a:avLst/>
              <a:gdLst/>
              <a:ahLst/>
              <a:cxnLst/>
              <a:rect l="l" t="t" r="r" b="b"/>
              <a:pathLst>
                <a:path w="3400" h="4266" extrusionOk="0">
                  <a:moveTo>
                    <a:pt x="415" y="0"/>
                  </a:moveTo>
                  <a:lnTo>
                    <a:pt x="314" y="31"/>
                  </a:lnTo>
                  <a:lnTo>
                    <a:pt x="233" y="72"/>
                  </a:lnTo>
                  <a:lnTo>
                    <a:pt x="152" y="133"/>
                  </a:lnTo>
                  <a:lnTo>
                    <a:pt x="92" y="204"/>
                  </a:lnTo>
                  <a:lnTo>
                    <a:pt x="51" y="285"/>
                  </a:lnTo>
                  <a:lnTo>
                    <a:pt x="21" y="367"/>
                  </a:lnTo>
                  <a:lnTo>
                    <a:pt x="1" y="469"/>
                  </a:lnTo>
                  <a:lnTo>
                    <a:pt x="11" y="560"/>
                  </a:lnTo>
                  <a:lnTo>
                    <a:pt x="41" y="754"/>
                  </a:lnTo>
                  <a:lnTo>
                    <a:pt x="82" y="937"/>
                  </a:lnTo>
                  <a:lnTo>
                    <a:pt x="142" y="1161"/>
                  </a:lnTo>
                  <a:lnTo>
                    <a:pt x="223" y="1426"/>
                  </a:lnTo>
                  <a:lnTo>
                    <a:pt x="324" y="1721"/>
                  </a:lnTo>
                  <a:lnTo>
                    <a:pt x="446" y="2036"/>
                  </a:lnTo>
                  <a:lnTo>
                    <a:pt x="587" y="2362"/>
                  </a:lnTo>
                  <a:lnTo>
                    <a:pt x="668" y="2525"/>
                  </a:lnTo>
                  <a:lnTo>
                    <a:pt x="759" y="2688"/>
                  </a:lnTo>
                  <a:lnTo>
                    <a:pt x="861" y="2841"/>
                  </a:lnTo>
                  <a:lnTo>
                    <a:pt x="962" y="3003"/>
                  </a:lnTo>
                  <a:lnTo>
                    <a:pt x="1073" y="3156"/>
                  </a:lnTo>
                  <a:lnTo>
                    <a:pt x="1194" y="3309"/>
                  </a:lnTo>
                  <a:lnTo>
                    <a:pt x="1316" y="3451"/>
                  </a:lnTo>
                  <a:lnTo>
                    <a:pt x="1457" y="3584"/>
                  </a:lnTo>
                  <a:lnTo>
                    <a:pt x="1599" y="3706"/>
                  </a:lnTo>
                  <a:lnTo>
                    <a:pt x="1751" y="3828"/>
                  </a:lnTo>
                  <a:lnTo>
                    <a:pt x="1913" y="3930"/>
                  </a:lnTo>
                  <a:lnTo>
                    <a:pt x="2084" y="4032"/>
                  </a:lnTo>
                  <a:lnTo>
                    <a:pt x="2256" y="4113"/>
                  </a:lnTo>
                  <a:lnTo>
                    <a:pt x="2449" y="4174"/>
                  </a:lnTo>
                  <a:lnTo>
                    <a:pt x="2651" y="4225"/>
                  </a:lnTo>
                  <a:lnTo>
                    <a:pt x="2853" y="4266"/>
                  </a:lnTo>
                  <a:lnTo>
                    <a:pt x="2954" y="4266"/>
                  </a:lnTo>
                  <a:lnTo>
                    <a:pt x="3045" y="4245"/>
                  </a:lnTo>
                  <a:lnTo>
                    <a:pt x="3136" y="4215"/>
                  </a:lnTo>
                  <a:lnTo>
                    <a:pt x="3217" y="4164"/>
                  </a:lnTo>
                  <a:lnTo>
                    <a:pt x="3278" y="4103"/>
                  </a:lnTo>
                  <a:lnTo>
                    <a:pt x="3339" y="4021"/>
                  </a:lnTo>
                  <a:lnTo>
                    <a:pt x="3379" y="3940"/>
                  </a:lnTo>
                  <a:lnTo>
                    <a:pt x="3399" y="3838"/>
                  </a:lnTo>
                  <a:lnTo>
                    <a:pt x="3399" y="3736"/>
                  </a:lnTo>
                  <a:lnTo>
                    <a:pt x="3379" y="3645"/>
                  </a:lnTo>
                  <a:lnTo>
                    <a:pt x="3349" y="3553"/>
                  </a:lnTo>
                  <a:lnTo>
                    <a:pt x="3298" y="3472"/>
                  </a:lnTo>
                  <a:lnTo>
                    <a:pt x="3238" y="3411"/>
                  </a:lnTo>
                  <a:lnTo>
                    <a:pt x="3157" y="3349"/>
                  </a:lnTo>
                  <a:lnTo>
                    <a:pt x="3076" y="3309"/>
                  </a:lnTo>
                  <a:lnTo>
                    <a:pt x="2975" y="3288"/>
                  </a:lnTo>
                  <a:lnTo>
                    <a:pt x="2833" y="3268"/>
                  </a:lnTo>
                  <a:lnTo>
                    <a:pt x="2702" y="3227"/>
                  </a:lnTo>
                  <a:lnTo>
                    <a:pt x="2570" y="3176"/>
                  </a:lnTo>
                  <a:lnTo>
                    <a:pt x="2449" y="3115"/>
                  </a:lnTo>
                  <a:lnTo>
                    <a:pt x="2327" y="3034"/>
                  </a:lnTo>
                  <a:lnTo>
                    <a:pt x="2216" y="2952"/>
                  </a:lnTo>
                  <a:lnTo>
                    <a:pt x="2115" y="2861"/>
                  </a:lnTo>
                  <a:lnTo>
                    <a:pt x="2014" y="2759"/>
                  </a:lnTo>
                  <a:lnTo>
                    <a:pt x="1913" y="2657"/>
                  </a:lnTo>
                  <a:lnTo>
                    <a:pt x="1821" y="2545"/>
                  </a:lnTo>
                  <a:lnTo>
                    <a:pt x="1741" y="2423"/>
                  </a:lnTo>
                  <a:lnTo>
                    <a:pt x="1660" y="2301"/>
                  </a:lnTo>
                  <a:lnTo>
                    <a:pt x="1518" y="2046"/>
                  </a:lnTo>
                  <a:lnTo>
                    <a:pt x="1397" y="1782"/>
                  </a:lnTo>
                  <a:lnTo>
                    <a:pt x="1285" y="1527"/>
                  </a:lnTo>
                  <a:lnTo>
                    <a:pt x="1194" y="1283"/>
                  </a:lnTo>
                  <a:lnTo>
                    <a:pt x="1124" y="1049"/>
                  </a:lnTo>
                  <a:lnTo>
                    <a:pt x="1063" y="845"/>
                  </a:lnTo>
                  <a:lnTo>
                    <a:pt x="992" y="530"/>
                  </a:lnTo>
                  <a:lnTo>
                    <a:pt x="972" y="408"/>
                  </a:lnTo>
                  <a:lnTo>
                    <a:pt x="952" y="316"/>
                  </a:lnTo>
                  <a:lnTo>
                    <a:pt x="911" y="245"/>
                  </a:lnTo>
                  <a:lnTo>
                    <a:pt x="861" y="173"/>
                  </a:lnTo>
                  <a:lnTo>
                    <a:pt x="800" y="112"/>
                  </a:lnTo>
                  <a:lnTo>
                    <a:pt x="739" y="61"/>
                  </a:lnTo>
                  <a:lnTo>
                    <a:pt x="658" y="31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2"/>
            <p:cNvSpPr/>
            <p:nvPr/>
          </p:nvSpPr>
          <p:spPr>
            <a:xfrm rot="10800000">
              <a:off x="6172281" y="1900532"/>
              <a:ext cx="31552" cy="39799"/>
            </a:xfrm>
            <a:custGeom>
              <a:avLst/>
              <a:gdLst/>
              <a:ahLst/>
              <a:cxnLst/>
              <a:rect l="l" t="t" r="r" b="b"/>
              <a:pathLst>
                <a:path w="3390" h="4276" extrusionOk="0">
                  <a:moveTo>
                    <a:pt x="486" y="0"/>
                  </a:moveTo>
                  <a:lnTo>
                    <a:pt x="405" y="10"/>
                  </a:lnTo>
                  <a:lnTo>
                    <a:pt x="304" y="41"/>
                  </a:lnTo>
                  <a:lnTo>
                    <a:pt x="223" y="82"/>
                  </a:lnTo>
                  <a:lnTo>
                    <a:pt x="152" y="133"/>
                  </a:lnTo>
                  <a:lnTo>
                    <a:pt x="92" y="204"/>
                  </a:lnTo>
                  <a:lnTo>
                    <a:pt x="41" y="285"/>
                  </a:lnTo>
                  <a:lnTo>
                    <a:pt x="11" y="377"/>
                  </a:lnTo>
                  <a:lnTo>
                    <a:pt x="1" y="469"/>
                  </a:lnTo>
                  <a:lnTo>
                    <a:pt x="1" y="570"/>
                  </a:lnTo>
                  <a:lnTo>
                    <a:pt x="41" y="764"/>
                  </a:lnTo>
                  <a:lnTo>
                    <a:pt x="81" y="937"/>
                  </a:lnTo>
                  <a:lnTo>
                    <a:pt x="132" y="1171"/>
                  </a:lnTo>
                  <a:lnTo>
                    <a:pt x="213" y="1436"/>
                  </a:lnTo>
                  <a:lnTo>
                    <a:pt x="314" y="1731"/>
                  </a:lnTo>
                  <a:lnTo>
                    <a:pt x="436" y="2046"/>
                  </a:lnTo>
                  <a:lnTo>
                    <a:pt x="577" y="2362"/>
                  </a:lnTo>
                  <a:lnTo>
                    <a:pt x="668" y="2525"/>
                  </a:lnTo>
                  <a:lnTo>
                    <a:pt x="749" y="2688"/>
                  </a:lnTo>
                  <a:lnTo>
                    <a:pt x="850" y="2851"/>
                  </a:lnTo>
                  <a:lnTo>
                    <a:pt x="951" y="3014"/>
                  </a:lnTo>
                  <a:lnTo>
                    <a:pt x="1063" y="3166"/>
                  </a:lnTo>
                  <a:lnTo>
                    <a:pt x="1184" y="3319"/>
                  </a:lnTo>
                  <a:lnTo>
                    <a:pt x="1316" y="3461"/>
                  </a:lnTo>
                  <a:lnTo>
                    <a:pt x="1447" y="3594"/>
                  </a:lnTo>
                  <a:lnTo>
                    <a:pt x="1589" y="3716"/>
                  </a:lnTo>
                  <a:lnTo>
                    <a:pt x="1740" y="3838"/>
                  </a:lnTo>
                  <a:lnTo>
                    <a:pt x="1902" y="3940"/>
                  </a:lnTo>
                  <a:lnTo>
                    <a:pt x="2074" y="4031"/>
                  </a:lnTo>
                  <a:lnTo>
                    <a:pt x="2256" y="4113"/>
                  </a:lnTo>
                  <a:lnTo>
                    <a:pt x="2438" y="4184"/>
                  </a:lnTo>
                  <a:lnTo>
                    <a:pt x="2641" y="4235"/>
                  </a:lnTo>
                  <a:lnTo>
                    <a:pt x="2843" y="4266"/>
                  </a:lnTo>
                  <a:lnTo>
                    <a:pt x="2944" y="4276"/>
                  </a:lnTo>
                  <a:lnTo>
                    <a:pt x="3035" y="4255"/>
                  </a:lnTo>
                  <a:lnTo>
                    <a:pt x="3126" y="4225"/>
                  </a:lnTo>
                  <a:lnTo>
                    <a:pt x="3207" y="4174"/>
                  </a:lnTo>
                  <a:lnTo>
                    <a:pt x="3278" y="4103"/>
                  </a:lnTo>
                  <a:lnTo>
                    <a:pt x="3328" y="4031"/>
                  </a:lnTo>
                  <a:lnTo>
                    <a:pt x="3369" y="3940"/>
                  </a:lnTo>
                  <a:lnTo>
                    <a:pt x="3389" y="3848"/>
                  </a:lnTo>
                  <a:lnTo>
                    <a:pt x="3389" y="3746"/>
                  </a:lnTo>
                  <a:lnTo>
                    <a:pt x="3379" y="3655"/>
                  </a:lnTo>
                  <a:lnTo>
                    <a:pt x="3339" y="3563"/>
                  </a:lnTo>
                  <a:lnTo>
                    <a:pt x="3288" y="3482"/>
                  </a:lnTo>
                  <a:lnTo>
                    <a:pt x="3227" y="3411"/>
                  </a:lnTo>
                  <a:lnTo>
                    <a:pt x="3146" y="3360"/>
                  </a:lnTo>
                  <a:lnTo>
                    <a:pt x="3065" y="3319"/>
                  </a:lnTo>
                  <a:lnTo>
                    <a:pt x="2964" y="3299"/>
                  </a:lnTo>
                  <a:lnTo>
                    <a:pt x="2823" y="3268"/>
                  </a:lnTo>
                  <a:lnTo>
                    <a:pt x="2691" y="3237"/>
                  </a:lnTo>
                  <a:lnTo>
                    <a:pt x="2560" y="3187"/>
                  </a:lnTo>
                  <a:lnTo>
                    <a:pt x="2438" y="3115"/>
                  </a:lnTo>
                  <a:lnTo>
                    <a:pt x="2317" y="3044"/>
                  </a:lnTo>
                  <a:lnTo>
                    <a:pt x="2206" y="2963"/>
                  </a:lnTo>
                  <a:lnTo>
                    <a:pt x="2105" y="2871"/>
                  </a:lnTo>
                  <a:lnTo>
                    <a:pt x="2003" y="2769"/>
                  </a:lnTo>
                  <a:lnTo>
                    <a:pt x="1902" y="2657"/>
                  </a:lnTo>
                  <a:lnTo>
                    <a:pt x="1821" y="2545"/>
                  </a:lnTo>
                  <a:lnTo>
                    <a:pt x="1730" y="2433"/>
                  </a:lnTo>
                  <a:lnTo>
                    <a:pt x="1649" y="2311"/>
                  </a:lnTo>
                  <a:lnTo>
                    <a:pt x="1508" y="2057"/>
                  </a:lnTo>
                  <a:lnTo>
                    <a:pt x="1386" y="1792"/>
                  </a:lnTo>
                  <a:lnTo>
                    <a:pt x="1275" y="1537"/>
                  </a:lnTo>
                  <a:lnTo>
                    <a:pt x="1194" y="1293"/>
                  </a:lnTo>
                  <a:lnTo>
                    <a:pt x="1113" y="1059"/>
                  </a:lnTo>
                  <a:lnTo>
                    <a:pt x="1063" y="845"/>
                  </a:lnTo>
                  <a:lnTo>
                    <a:pt x="982" y="540"/>
                  </a:lnTo>
                  <a:lnTo>
                    <a:pt x="962" y="418"/>
                  </a:lnTo>
                  <a:lnTo>
                    <a:pt x="941" y="326"/>
                  </a:lnTo>
                  <a:lnTo>
                    <a:pt x="901" y="255"/>
                  </a:lnTo>
                  <a:lnTo>
                    <a:pt x="850" y="184"/>
                  </a:lnTo>
                  <a:lnTo>
                    <a:pt x="800" y="122"/>
                  </a:lnTo>
                  <a:lnTo>
                    <a:pt x="729" y="72"/>
                  </a:lnTo>
                  <a:lnTo>
                    <a:pt x="648" y="31"/>
                  </a:lnTo>
                  <a:lnTo>
                    <a:pt x="56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2"/>
            <p:cNvSpPr/>
            <p:nvPr/>
          </p:nvSpPr>
          <p:spPr>
            <a:xfrm rot="10800000">
              <a:off x="6531076" y="3465579"/>
              <a:ext cx="46891" cy="15264"/>
            </a:xfrm>
            <a:custGeom>
              <a:avLst/>
              <a:gdLst/>
              <a:ahLst/>
              <a:cxnLst/>
              <a:rect l="l" t="t" r="r" b="b"/>
              <a:pathLst>
                <a:path w="5038" h="1640" extrusionOk="0">
                  <a:moveTo>
                    <a:pt x="2175" y="1"/>
                  </a:moveTo>
                  <a:lnTo>
                    <a:pt x="1902" y="11"/>
                  </a:lnTo>
                  <a:lnTo>
                    <a:pt x="1629" y="42"/>
                  </a:lnTo>
                  <a:lnTo>
                    <a:pt x="1487" y="62"/>
                  </a:lnTo>
                  <a:lnTo>
                    <a:pt x="1356" y="93"/>
                  </a:lnTo>
                  <a:lnTo>
                    <a:pt x="1224" y="133"/>
                  </a:lnTo>
                  <a:lnTo>
                    <a:pt x="1093" y="174"/>
                  </a:lnTo>
                  <a:lnTo>
                    <a:pt x="961" y="225"/>
                  </a:lnTo>
                  <a:lnTo>
                    <a:pt x="830" y="286"/>
                  </a:lnTo>
                  <a:lnTo>
                    <a:pt x="708" y="357"/>
                  </a:lnTo>
                  <a:lnTo>
                    <a:pt x="587" y="428"/>
                  </a:lnTo>
                  <a:lnTo>
                    <a:pt x="465" y="510"/>
                  </a:lnTo>
                  <a:lnTo>
                    <a:pt x="344" y="601"/>
                  </a:lnTo>
                  <a:lnTo>
                    <a:pt x="233" y="703"/>
                  </a:lnTo>
                  <a:lnTo>
                    <a:pt x="121" y="815"/>
                  </a:lnTo>
                  <a:lnTo>
                    <a:pt x="71" y="897"/>
                  </a:lnTo>
                  <a:lnTo>
                    <a:pt x="20" y="978"/>
                  </a:lnTo>
                  <a:lnTo>
                    <a:pt x="0" y="1070"/>
                  </a:lnTo>
                  <a:lnTo>
                    <a:pt x="0" y="1161"/>
                  </a:lnTo>
                  <a:lnTo>
                    <a:pt x="10" y="1263"/>
                  </a:lnTo>
                  <a:lnTo>
                    <a:pt x="41" y="1345"/>
                  </a:lnTo>
                  <a:lnTo>
                    <a:pt x="91" y="1436"/>
                  </a:lnTo>
                  <a:lnTo>
                    <a:pt x="152" y="1507"/>
                  </a:lnTo>
                  <a:lnTo>
                    <a:pt x="233" y="1569"/>
                  </a:lnTo>
                  <a:lnTo>
                    <a:pt x="314" y="1609"/>
                  </a:lnTo>
                  <a:lnTo>
                    <a:pt x="405" y="1630"/>
                  </a:lnTo>
                  <a:lnTo>
                    <a:pt x="506" y="1640"/>
                  </a:lnTo>
                  <a:lnTo>
                    <a:pt x="597" y="1619"/>
                  </a:lnTo>
                  <a:lnTo>
                    <a:pt x="688" y="1589"/>
                  </a:lnTo>
                  <a:lnTo>
                    <a:pt x="769" y="1548"/>
                  </a:lnTo>
                  <a:lnTo>
                    <a:pt x="840" y="1477"/>
                  </a:lnTo>
                  <a:lnTo>
                    <a:pt x="941" y="1375"/>
                  </a:lnTo>
                  <a:lnTo>
                    <a:pt x="1052" y="1294"/>
                  </a:lnTo>
                  <a:lnTo>
                    <a:pt x="1173" y="1212"/>
                  </a:lnTo>
                  <a:lnTo>
                    <a:pt x="1295" y="1151"/>
                  </a:lnTo>
                  <a:lnTo>
                    <a:pt x="1426" y="1100"/>
                  </a:lnTo>
                  <a:lnTo>
                    <a:pt x="1558" y="1049"/>
                  </a:lnTo>
                  <a:lnTo>
                    <a:pt x="1689" y="1019"/>
                  </a:lnTo>
                  <a:lnTo>
                    <a:pt x="1831" y="999"/>
                  </a:lnTo>
                  <a:lnTo>
                    <a:pt x="1973" y="978"/>
                  </a:lnTo>
                  <a:lnTo>
                    <a:pt x="2408" y="978"/>
                  </a:lnTo>
                  <a:lnTo>
                    <a:pt x="2691" y="1019"/>
                  </a:lnTo>
                  <a:lnTo>
                    <a:pt x="2974" y="1060"/>
                  </a:lnTo>
                  <a:lnTo>
                    <a:pt x="3247" y="1131"/>
                  </a:lnTo>
                  <a:lnTo>
                    <a:pt x="3500" y="1202"/>
                  </a:lnTo>
                  <a:lnTo>
                    <a:pt x="3733" y="1273"/>
                  </a:lnTo>
                  <a:lnTo>
                    <a:pt x="3925" y="1345"/>
                  </a:lnTo>
                  <a:lnTo>
                    <a:pt x="4228" y="1467"/>
                  </a:lnTo>
                  <a:lnTo>
                    <a:pt x="4339" y="1518"/>
                  </a:lnTo>
                  <a:lnTo>
                    <a:pt x="4431" y="1558"/>
                  </a:lnTo>
                  <a:lnTo>
                    <a:pt x="4522" y="1569"/>
                  </a:lnTo>
                  <a:lnTo>
                    <a:pt x="4613" y="1569"/>
                  </a:lnTo>
                  <a:lnTo>
                    <a:pt x="4704" y="1548"/>
                  </a:lnTo>
                  <a:lnTo>
                    <a:pt x="4795" y="1507"/>
                  </a:lnTo>
                  <a:lnTo>
                    <a:pt x="4865" y="1457"/>
                  </a:lnTo>
                  <a:lnTo>
                    <a:pt x="4936" y="1385"/>
                  </a:lnTo>
                  <a:lnTo>
                    <a:pt x="4987" y="1304"/>
                  </a:lnTo>
                  <a:lnTo>
                    <a:pt x="5027" y="1212"/>
                  </a:lnTo>
                  <a:lnTo>
                    <a:pt x="5037" y="1110"/>
                  </a:lnTo>
                  <a:lnTo>
                    <a:pt x="5037" y="1019"/>
                  </a:lnTo>
                  <a:lnTo>
                    <a:pt x="5017" y="927"/>
                  </a:lnTo>
                  <a:lnTo>
                    <a:pt x="4977" y="846"/>
                  </a:lnTo>
                  <a:lnTo>
                    <a:pt x="4926" y="764"/>
                  </a:lnTo>
                  <a:lnTo>
                    <a:pt x="4855" y="693"/>
                  </a:lnTo>
                  <a:lnTo>
                    <a:pt x="4774" y="642"/>
                  </a:lnTo>
                  <a:lnTo>
                    <a:pt x="4511" y="530"/>
                  </a:lnTo>
                  <a:lnTo>
                    <a:pt x="4259" y="418"/>
                  </a:lnTo>
                  <a:lnTo>
                    <a:pt x="3925" y="306"/>
                  </a:lnTo>
                  <a:lnTo>
                    <a:pt x="3540" y="194"/>
                  </a:lnTo>
                  <a:lnTo>
                    <a:pt x="3338" y="143"/>
                  </a:lnTo>
                  <a:lnTo>
                    <a:pt x="3116" y="93"/>
                  </a:lnTo>
                  <a:lnTo>
                    <a:pt x="2893" y="52"/>
                  </a:lnTo>
                  <a:lnTo>
                    <a:pt x="2660" y="31"/>
                  </a:lnTo>
                  <a:lnTo>
                    <a:pt x="2418" y="11"/>
                  </a:lnTo>
                  <a:lnTo>
                    <a:pt x="2175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2"/>
            <p:cNvSpPr/>
            <p:nvPr/>
          </p:nvSpPr>
          <p:spPr>
            <a:xfrm rot="10800000">
              <a:off x="6911333" y="3654317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26" y="1"/>
                  </a:moveTo>
                  <a:lnTo>
                    <a:pt x="365" y="11"/>
                  </a:lnTo>
                  <a:lnTo>
                    <a:pt x="304" y="31"/>
                  </a:lnTo>
                  <a:lnTo>
                    <a:pt x="254" y="52"/>
                  </a:lnTo>
                  <a:lnTo>
                    <a:pt x="203" y="92"/>
                  </a:lnTo>
                  <a:lnTo>
                    <a:pt x="152" y="133"/>
                  </a:lnTo>
                  <a:lnTo>
                    <a:pt x="112" y="174"/>
                  </a:lnTo>
                  <a:lnTo>
                    <a:pt x="71" y="225"/>
                  </a:lnTo>
                  <a:lnTo>
                    <a:pt x="31" y="316"/>
                  </a:lnTo>
                  <a:lnTo>
                    <a:pt x="1" y="408"/>
                  </a:lnTo>
                  <a:lnTo>
                    <a:pt x="1" y="500"/>
                  </a:lnTo>
                  <a:lnTo>
                    <a:pt x="11" y="601"/>
                  </a:lnTo>
                  <a:lnTo>
                    <a:pt x="41" y="683"/>
                  </a:lnTo>
                  <a:lnTo>
                    <a:pt x="82" y="764"/>
                  </a:lnTo>
                  <a:lnTo>
                    <a:pt x="152" y="846"/>
                  </a:lnTo>
                  <a:lnTo>
                    <a:pt x="223" y="897"/>
                  </a:lnTo>
                  <a:lnTo>
                    <a:pt x="345" y="988"/>
                  </a:lnTo>
                  <a:lnTo>
                    <a:pt x="456" y="1080"/>
                  </a:lnTo>
                  <a:lnTo>
                    <a:pt x="547" y="1182"/>
                  </a:lnTo>
                  <a:lnTo>
                    <a:pt x="628" y="1283"/>
                  </a:lnTo>
                  <a:lnTo>
                    <a:pt x="709" y="1406"/>
                  </a:lnTo>
                  <a:lnTo>
                    <a:pt x="780" y="1528"/>
                  </a:lnTo>
                  <a:lnTo>
                    <a:pt x="830" y="1660"/>
                  </a:lnTo>
                  <a:lnTo>
                    <a:pt x="881" y="1792"/>
                  </a:lnTo>
                  <a:lnTo>
                    <a:pt x="921" y="1925"/>
                  </a:lnTo>
                  <a:lnTo>
                    <a:pt x="962" y="2067"/>
                  </a:lnTo>
                  <a:lnTo>
                    <a:pt x="982" y="2210"/>
                  </a:lnTo>
                  <a:lnTo>
                    <a:pt x="1002" y="2352"/>
                  </a:lnTo>
                  <a:lnTo>
                    <a:pt x="1032" y="2647"/>
                  </a:lnTo>
                  <a:lnTo>
                    <a:pt x="1032" y="2932"/>
                  </a:lnTo>
                  <a:lnTo>
                    <a:pt x="1022" y="3218"/>
                  </a:lnTo>
                  <a:lnTo>
                    <a:pt x="1002" y="3472"/>
                  </a:lnTo>
                  <a:lnTo>
                    <a:pt x="972" y="3716"/>
                  </a:lnTo>
                  <a:lnTo>
                    <a:pt x="931" y="3930"/>
                  </a:lnTo>
                  <a:lnTo>
                    <a:pt x="871" y="4246"/>
                  </a:lnTo>
                  <a:lnTo>
                    <a:pt x="840" y="4368"/>
                  </a:lnTo>
                  <a:lnTo>
                    <a:pt x="820" y="4459"/>
                  </a:lnTo>
                  <a:lnTo>
                    <a:pt x="830" y="4561"/>
                  </a:lnTo>
                  <a:lnTo>
                    <a:pt x="850" y="4653"/>
                  </a:lnTo>
                  <a:lnTo>
                    <a:pt x="891" y="4734"/>
                  </a:lnTo>
                  <a:lnTo>
                    <a:pt x="941" y="4816"/>
                  </a:lnTo>
                  <a:lnTo>
                    <a:pt x="1012" y="4877"/>
                  </a:lnTo>
                  <a:lnTo>
                    <a:pt x="1083" y="4928"/>
                  </a:lnTo>
                  <a:lnTo>
                    <a:pt x="1184" y="4968"/>
                  </a:lnTo>
                  <a:lnTo>
                    <a:pt x="1275" y="4989"/>
                  </a:lnTo>
                  <a:lnTo>
                    <a:pt x="1376" y="4979"/>
                  </a:lnTo>
                  <a:lnTo>
                    <a:pt x="1467" y="4958"/>
                  </a:lnTo>
                  <a:lnTo>
                    <a:pt x="1548" y="4928"/>
                  </a:lnTo>
                  <a:lnTo>
                    <a:pt x="1629" y="4867"/>
                  </a:lnTo>
                  <a:lnTo>
                    <a:pt x="1690" y="4806"/>
                  </a:lnTo>
                  <a:lnTo>
                    <a:pt x="1740" y="4724"/>
                  </a:lnTo>
                  <a:lnTo>
                    <a:pt x="1781" y="4632"/>
                  </a:lnTo>
                  <a:lnTo>
                    <a:pt x="1821" y="4439"/>
                  </a:lnTo>
                  <a:lnTo>
                    <a:pt x="1862" y="4266"/>
                  </a:lnTo>
                  <a:lnTo>
                    <a:pt x="1902" y="4032"/>
                  </a:lnTo>
                  <a:lnTo>
                    <a:pt x="1943" y="3757"/>
                  </a:lnTo>
                  <a:lnTo>
                    <a:pt x="1983" y="3452"/>
                  </a:lnTo>
                  <a:lnTo>
                    <a:pt x="2003" y="3116"/>
                  </a:lnTo>
                  <a:lnTo>
                    <a:pt x="2003" y="2759"/>
                  </a:lnTo>
                  <a:lnTo>
                    <a:pt x="1993" y="2576"/>
                  </a:lnTo>
                  <a:lnTo>
                    <a:pt x="1983" y="2383"/>
                  </a:lnTo>
                  <a:lnTo>
                    <a:pt x="1963" y="2200"/>
                  </a:lnTo>
                  <a:lnTo>
                    <a:pt x="1933" y="2016"/>
                  </a:lnTo>
                  <a:lnTo>
                    <a:pt x="1892" y="1823"/>
                  </a:lnTo>
                  <a:lnTo>
                    <a:pt x="1852" y="1640"/>
                  </a:lnTo>
                  <a:lnTo>
                    <a:pt x="1791" y="1456"/>
                  </a:lnTo>
                  <a:lnTo>
                    <a:pt x="1730" y="1283"/>
                  </a:lnTo>
                  <a:lnTo>
                    <a:pt x="1649" y="1100"/>
                  </a:lnTo>
                  <a:lnTo>
                    <a:pt x="1558" y="937"/>
                  </a:lnTo>
                  <a:lnTo>
                    <a:pt x="1457" y="764"/>
                  </a:lnTo>
                  <a:lnTo>
                    <a:pt x="1346" y="611"/>
                  </a:lnTo>
                  <a:lnTo>
                    <a:pt x="1215" y="459"/>
                  </a:lnTo>
                  <a:lnTo>
                    <a:pt x="1073" y="326"/>
                  </a:lnTo>
                  <a:lnTo>
                    <a:pt x="911" y="194"/>
                  </a:lnTo>
                  <a:lnTo>
                    <a:pt x="739" y="72"/>
                  </a:lnTo>
                  <a:lnTo>
                    <a:pt x="678" y="41"/>
                  </a:lnTo>
                  <a:lnTo>
                    <a:pt x="618" y="11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2"/>
            <p:cNvSpPr/>
            <p:nvPr/>
          </p:nvSpPr>
          <p:spPr>
            <a:xfrm rot="10800000">
              <a:off x="6936185" y="3613196"/>
              <a:ext cx="18745" cy="46435"/>
            </a:xfrm>
            <a:custGeom>
              <a:avLst/>
              <a:gdLst/>
              <a:ahLst/>
              <a:cxnLst/>
              <a:rect l="l" t="t" r="r" b="b"/>
              <a:pathLst>
                <a:path w="2014" h="4989" extrusionOk="0">
                  <a:moveTo>
                    <a:pt x="486" y="1"/>
                  </a:moveTo>
                  <a:lnTo>
                    <a:pt x="425" y="11"/>
                  </a:lnTo>
                  <a:lnTo>
                    <a:pt x="374" y="21"/>
                  </a:lnTo>
                  <a:lnTo>
                    <a:pt x="314" y="31"/>
                  </a:lnTo>
                  <a:lnTo>
                    <a:pt x="253" y="62"/>
                  </a:lnTo>
                  <a:lnTo>
                    <a:pt x="202" y="92"/>
                  </a:lnTo>
                  <a:lnTo>
                    <a:pt x="162" y="133"/>
                  </a:lnTo>
                  <a:lnTo>
                    <a:pt x="111" y="184"/>
                  </a:lnTo>
                  <a:lnTo>
                    <a:pt x="81" y="235"/>
                  </a:lnTo>
                  <a:lnTo>
                    <a:pt x="31" y="326"/>
                  </a:lnTo>
                  <a:lnTo>
                    <a:pt x="10" y="418"/>
                  </a:lnTo>
                  <a:lnTo>
                    <a:pt x="0" y="510"/>
                  </a:lnTo>
                  <a:lnTo>
                    <a:pt x="20" y="601"/>
                  </a:lnTo>
                  <a:lnTo>
                    <a:pt x="41" y="693"/>
                  </a:lnTo>
                  <a:lnTo>
                    <a:pt x="91" y="774"/>
                  </a:lnTo>
                  <a:lnTo>
                    <a:pt x="152" y="846"/>
                  </a:lnTo>
                  <a:lnTo>
                    <a:pt x="233" y="907"/>
                  </a:lnTo>
                  <a:lnTo>
                    <a:pt x="354" y="988"/>
                  </a:lnTo>
                  <a:lnTo>
                    <a:pt x="455" y="1080"/>
                  </a:lnTo>
                  <a:lnTo>
                    <a:pt x="557" y="1182"/>
                  </a:lnTo>
                  <a:lnTo>
                    <a:pt x="637" y="1294"/>
                  </a:lnTo>
                  <a:lnTo>
                    <a:pt x="718" y="1416"/>
                  </a:lnTo>
                  <a:lnTo>
                    <a:pt x="779" y="1538"/>
                  </a:lnTo>
                  <a:lnTo>
                    <a:pt x="840" y="1660"/>
                  </a:lnTo>
                  <a:lnTo>
                    <a:pt x="890" y="1792"/>
                  </a:lnTo>
                  <a:lnTo>
                    <a:pt x="931" y="1935"/>
                  </a:lnTo>
                  <a:lnTo>
                    <a:pt x="961" y="2077"/>
                  </a:lnTo>
                  <a:lnTo>
                    <a:pt x="991" y="2220"/>
                  </a:lnTo>
                  <a:lnTo>
                    <a:pt x="1012" y="2362"/>
                  </a:lnTo>
                  <a:lnTo>
                    <a:pt x="1032" y="2658"/>
                  </a:lnTo>
                  <a:lnTo>
                    <a:pt x="1042" y="2943"/>
                  </a:lnTo>
                  <a:lnTo>
                    <a:pt x="1032" y="3218"/>
                  </a:lnTo>
                  <a:lnTo>
                    <a:pt x="1002" y="3482"/>
                  </a:lnTo>
                  <a:lnTo>
                    <a:pt x="971" y="3727"/>
                  </a:lnTo>
                  <a:lnTo>
                    <a:pt x="941" y="3940"/>
                  </a:lnTo>
                  <a:lnTo>
                    <a:pt x="880" y="4246"/>
                  </a:lnTo>
                  <a:lnTo>
                    <a:pt x="850" y="4368"/>
                  </a:lnTo>
                  <a:lnTo>
                    <a:pt x="830" y="4470"/>
                  </a:lnTo>
                  <a:lnTo>
                    <a:pt x="830" y="4561"/>
                  </a:lnTo>
                  <a:lnTo>
                    <a:pt x="860" y="4663"/>
                  </a:lnTo>
                  <a:lnTo>
                    <a:pt x="890" y="4744"/>
                  </a:lnTo>
                  <a:lnTo>
                    <a:pt x="951" y="4826"/>
                  </a:lnTo>
                  <a:lnTo>
                    <a:pt x="1012" y="4887"/>
                  </a:lnTo>
                  <a:lnTo>
                    <a:pt x="1093" y="4938"/>
                  </a:lnTo>
                  <a:lnTo>
                    <a:pt x="1184" y="4979"/>
                  </a:lnTo>
                  <a:lnTo>
                    <a:pt x="1285" y="4989"/>
                  </a:lnTo>
                  <a:lnTo>
                    <a:pt x="1376" y="4989"/>
                  </a:lnTo>
                  <a:lnTo>
                    <a:pt x="1467" y="4968"/>
                  </a:lnTo>
                  <a:lnTo>
                    <a:pt x="1558" y="4928"/>
                  </a:lnTo>
                  <a:lnTo>
                    <a:pt x="1629" y="4877"/>
                  </a:lnTo>
                  <a:lnTo>
                    <a:pt x="1700" y="4806"/>
                  </a:lnTo>
                  <a:lnTo>
                    <a:pt x="1750" y="4724"/>
                  </a:lnTo>
                  <a:lnTo>
                    <a:pt x="1791" y="4632"/>
                  </a:lnTo>
                  <a:lnTo>
                    <a:pt x="1831" y="4449"/>
                  </a:lnTo>
                  <a:lnTo>
                    <a:pt x="1871" y="4266"/>
                  </a:lnTo>
                  <a:lnTo>
                    <a:pt x="1912" y="4042"/>
                  </a:lnTo>
                  <a:lnTo>
                    <a:pt x="1952" y="3767"/>
                  </a:lnTo>
                  <a:lnTo>
                    <a:pt x="1983" y="3452"/>
                  </a:lnTo>
                  <a:lnTo>
                    <a:pt x="2003" y="3116"/>
                  </a:lnTo>
                  <a:lnTo>
                    <a:pt x="2013" y="2759"/>
                  </a:lnTo>
                  <a:lnTo>
                    <a:pt x="2003" y="2576"/>
                  </a:lnTo>
                  <a:lnTo>
                    <a:pt x="1993" y="2393"/>
                  </a:lnTo>
                  <a:lnTo>
                    <a:pt x="1973" y="2210"/>
                  </a:lnTo>
                  <a:lnTo>
                    <a:pt x="1942" y="2016"/>
                  </a:lnTo>
                  <a:lnTo>
                    <a:pt x="1902" y="1833"/>
                  </a:lnTo>
                  <a:lnTo>
                    <a:pt x="1861" y="1650"/>
                  </a:lnTo>
                  <a:lnTo>
                    <a:pt x="1801" y="1467"/>
                  </a:lnTo>
                  <a:lnTo>
                    <a:pt x="1730" y="1283"/>
                  </a:lnTo>
                  <a:lnTo>
                    <a:pt x="1659" y="1110"/>
                  </a:lnTo>
                  <a:lnTo>
                    <a:pt x="1568" y="937"/>
                  </a:lnTo>
                  <a:lnTo>
                    <a:pt x="1467" y="774"/>
                  </a:lnTo>
                  <a:lnTo>
                    <a:pt x="1356" y="622"/>
                  </a:lnTo>
                  <a:lnTo>
                    <a:pt x="1224" y="469"/>
                  </a:lnTo>
                  <a:lnTo>
                    <a:pt x="1083" y="326"/>
                  </a:lnTo>
                  <a:lnTo>
                    <a:pt x="921" y="194"/>
                  </a:lnTo>
                  <a:lnTo>
                    <a:pt x="749" y="72"/>
                  </a:lnTo>
                  <a:lnTo>
                    <a:pt x="688" y="41"/>
                  </a:lnTo>
                  <a:lnTo>
                    <a:pt x="617" y="21"/>
                  </a:lnTo>
                  <a:lnTo>
                    <a:pt x="55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2"/>
            <p:cNvSpPr/>
            <p:nvPr/>
          </p:nvSpPr>
          <p:spPr>
            <a:xfrm rot="10800000">
              <a:off x="6916136" y="3731346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26" y="1"/>
                  </a:moveTo>
                  <a:lnTo>
                    <a:pt x="365" y="11"/>
                  </a:lnTo>
                  <a:lnTo>
                    <a:pt x="304" y="31"/>
                  </a:lnTo>
                  <a:lnTo>
                    <a:pt x="254" y="62"/>
                  </a:lnTo>
                  <a:lnTo>
                    <a:pt x="203" y="92"/>
                  </a:lnTo>
                  <a:lnTo>
                    <a:pt x="153" y="133"/>
                  </a:lnTo>
                  <a:lnTo>
                    <a:pt x="112" y="174"/>
                  </a:lnTo>
                  <a:lnTo>
                    <a:pt x="72" y="225"/>
                  </a:lnTo>
                  <a:lnTo>
                    <a:pt x="21" y="316"/>
                  </a:lnTo>
                  <a:lnTo>
                    <a:pt x="1" y="408"/>
                  </a:lnTo>
                  <a:lnTo>
                    <a:pt x="1" y="510"/>
                  </a:lnTo>
                  <a:lnTo>
                    <a:pt x="11" y="601"/>
                  </a:lnTo>
                  <a:lnTo>
                    <a:pt x="41" y="693"/>
                  </a:lnTo>
                  <a:lnTo>
                    <a:pt x="82" y="774"/>
                  </a:lnTo>
                  <a:lnTo>
                    <a:pt x="142" y="845"/>
                  </a:lnTo>
                  <a:lnTo>
                    <a:pt x="223" y="907"/>
                  </a:lnTo>
                  <a:lnTo>
                    <a:pt x="345" y="988"/>
                  </a:lnTo>
                  <a:lnTo>
                    <a:pt x="446" y="1080"/>
                  </a:lnTo>
                  <a:lnTo>
                    <a:pt x="547" y="1181"/>
                  </a:lnTo>
                  <a:lnTo>
                    <a:pt x="628" y="1293"/>
                  </a:lnTo>
                  <a:lnTo>
                    <a:pt x="709" y="1405"/>
                  </a:lnTo>
                  <a:lnTo>
                    <a:pt x="770" y="1528"/>
                  </a:lnTo>
                  <a:lnTo>
                    <a:pt x="830" y="1660"/>
                  </a:lnTo>
                  <a:lnTo>
                    <a:pt x="881" y="1792"/>
                  </a:lnTo>
                  <a:lnTo>
                    <a:pt x="921" y="1935"/>
                  </a:lnTo>
                  <a:lnTo>
                    <a:pt x="952" y="2067"/>
                  </a:lnTo>
                  <a:lnTo>
                    <a:pt x="982" y="2210"/>
                  </a:lnTo>
                  <a:lnTo>
                    <a:pt x="1002" y="2362"/>
                  </a:lnTo>
                  <a:lnTo>
                    <a:pt x="1022" y="2647"/>
                  </a:lnTo>
                  <a:lnTo>
                    <a:pt x="1033" y="2943"/>
                  </a:lnTo>
                  <a:lnTo>
                    <a:pt x="1022" y="3217"/>
                  </a:lnTo>
                  <a:lnTo>
                    <a:pt x="1002" y="3482"/>
                  </a:lnTo>
                  <a:lnTo>
                    <a:pt x="972" y="3716"/>
                  </a:lnTo>
                  <a:lnTo>
                    <a:pt x="931" y="3930"/>
                  </a:lnTo>
                  <a:lnTo>
                    <a:pt x="871" y="4246"/>
                  </a:lnTo>
                  <a:lnTo>
                    <a:pt x="840" y="4368"/>
                  </a:lnTo>
                  <a:lnTo>
                    <a:pt x="820" y="4469"/>
                  </a:lnTo>
                  <a:lnTo>
                    <a:pt x="830" y="4561"/>
                  </a:lnTo>
                  <a:lnTo>
                    <a:pt x="850" y="4653"/>
                  </a:lnTo>
                  <a:lnTo>
                    <a:pt x="881" y="4744"/>
                  </a:lnTo>
                  <a:lnTo>
                    <a:pt x="942" y="4816"/>
                  </a:lnTo>
                  <a:lnTo>
                    <a:pt x="1002" y="4887"/>
                  </a:lnTo>
                  <a:lnTo>
                    <a:pt x="1083" y="4938"/>
                  </a:lnTo>
                  <a:lnTo>
                    <a:pt x="1174" y="4968"/>
                  </a:lnTo>
                  <a:lnTo>
                    <a:pt x="1275" y="4989"/>
                  </a:lnTo>
                  <a:lnTo>
                    <a:pt x="1376" y="4989"/>
                  </a:lnTo>
                  <a:lnTo>
                    <a:pt x="1468" y="4968"/>
                  </a:lnTo>
                  <a:lnTo>
                    <a:pt x="1548" y="4928"/>
                  </a:lnTo>
                  <a:lnTo>
                    <a:pt x="1629" y="4877"/>
                  </a:lnTo>
                  <a:lnTo>
                    <a:pt x="1690" y="4805"/>
                  </a:lnTo>
                  <a:lnTo>
                    <a:pt x="1741" y="4724"/>
                  </a:lnTo>
                  <a:lnTo>
                    <a:pt x="1781" y="4632"/>
                  </a:lnTo>
                  <a:lnTo>
                    <a:pt x="1822" y="4449"/>
                  </a:lnTo>
                  <a:lnTo>
                    <a:pt x="1862" y="4266"/>
                  </a:lnTo>
                  <a:lnTo>
                    <a:pt x="1902" y="4032"/>
                  </a:lnTo>
                  <a:lnTo>
                    <a:pt x="1943" y="3757"/>
                  </a:lnTo>
                  <a:lnTo>
                    <a:pt x="1973" y="3452"/>
                  </a:lnTo>
                  <a:lnTo>
                    <a:pt x="2004" y="3116"/>
                  </a:lnTo>
                  <a:lnTo>
                    <a:pt x="2004" y="2759"/>
                  </a:lnTo>
                  <a:lnTo>
                    <a:pt x="1994" y="2576"/>
                  </a:lnTo>
                  <a:lnTo>
                    <a:pt x="1983" y="2393"/>
                  </a:lnTo>
                  <a:lnTo>
                    <a:pt x="1963" y="2199"/>
                  </a:lnTo>
                  <a:lnTo>
                    <a:pt x="1933" y="2016"/>
                  </a:lnTo>
                  <a:lnTo>
                    <a:pt x="1892" y="1833"/>
                  </a:lnTo>
                  <a:lnTo>
                    <a:pt x="1852" y="1640"/>
                  </a:lnTo>
                  <a:lnTo>
                    <a:pt x="1791" y="1456"/>
                  </a:lnTo>
                  <a:lnTo>
                    <a:pt x="1731" y="1283"/>
                  </a:lnTo>
                  <a:lnTo>
                    <a:pt x="1650" y="1110"/>
                  </a:lnTo>
                  <a:lnTo>
                    <a:pt x="1559" y="937"/>
                  </a:lnTo>
                  <a:lnTo>
                    <a:pt x="1457" y="774"/>
                  </a:lnTo>
                  <a:lnTo>
                    <a:pt x="1346" y="611"/>
                  </a:lnTo>
                  <a:lnTo>
                    <a:pt x="1215" y="469"/>
                  </a:lnTo>
                  <a:lnTo>
                    <a:pt x="1073" y="326"/>
                  </a:lnTo>
                  <a:lnTo>
                    <a:pt x="911" y="194"/>
                  </a:lnTo>
                  <a:lnTo>
                    <a:pt x="739" y="72"/>
                  </a:lnTo>
                  <a:lnTo>
                    <a:pt x="679" y="41"/>
                  </a:lnTo>
                  <a:lnTo>
                    <a:pt x="618" y="21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2"/>
            <p:cNvSpPr/>
            <p:nvPr/>
          </p:nvSpPr>
          <p:spPr>
            <a:xfrm rot="10800000">
              <a:off x="6945883" y="3700929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25" y="0"/>
                  </a:moveTo>
                  <a:lnTo>
                    <a:pt x="365" y="10"/>
                  </a:lnTo>
                  <a:lnTo>
                    <a:pt x="314" y="31"/>
                  </a:lnTo>
                  <a:lnTo>
                    <a:pt x="253" y="51"/>
                  </a:lnTo>
                  <a:lnTo>
                    <a:pt x="203" y="92"/>
                  </a:lnTo>
                  <a:lnTo>
                    <a:pt x="152" y="133"/>
                  </a:lnTo>
                  <a:lnTo>
                    <a:pt x="112" y="173"/>
                  </a:lnTo>
                  <a:lnTo>
                    <a:pt x="71" y="224"/>
                  </a:lnTo>
                  <a:lnTo>
                    <a:pt x="31" y="316"/>
                  </a:lnTo>
                  <a:lnTo>
                    <a:pt x="11" y="407"/>
                  </a:lnTo>
                  <a:lnTo>
                    <a:pt x="0" y="499"/>
                  </a:lnTo>
                  <a:lnTo>
                    <a:pt x="11" y="601"/>
                  </a:lnTo>
                  <a:lnTo>
                    <a:pt x="41" y="682"/>
                  </a:lnTo>
                  <a:lnTo>
                    <a:pt x="91" y="764"/>
                  </a:lnTo>
                  <a:lnTo>
                    <a:pt x="152" y="845"/>
                  </a:lnTo>
                  <a:lnTo>
                    <a:pt x="233" y="896"/>
                  </a:lnTo>
                  <a:lnTo>
                    <a:pt x="344" y="988"/>
                  </a:lnTo>
                  <a:lnTo>
                    <a:pt x="456" y="1079"/>
                  </a:lnTo>
                  <a:lnTo>
                    <a:pt x="547" y="1181"/>
                  </a:lnTo>
                  <a:lnTo>
                    <a:pt x="638" y="1283"/>
                  </a:lnTo>
                  <a:lnTo>
                    <a:pt x="709" y="1405"/>
                  </a:lnTo>
                  <a:lnTo>
                    <a:pt x="779" y="1527"/>
                  </a:lnTo>
                  <a:lnTo>
                    <a:pt x="840" y="1660"/>
                  </a:lnTo>
                  <a:lnTo>
                    <a:pt x="891" y="1792"/>
                  </a:lnTo>
                  <a:lnTo>
                    <a:pt x="931" y="1924"/>
                  </a:lnTo>
                  <a:lnTo>
                    <a:pt x="961" y="2067"/>
                  </a:lnTo>
                  <a:lnTo>
                    <a:pt x="992" y="2209"/>
                  </a:lnTo>
                  <a:lnTo>
                    <a:pt x="1012" y="2352"/>
                  </a:lnTo>
                  <a:lnTo>
                    <a:pt x="1032" y="2647"/>
                  </a:lnTo>
                  <a:lnTo>
                    <a:pt x="1032" y="2932"/>
                  </a:lnTo>
                  <a:lnTo>
                    <a:pt x="1022" y="3217"/>
                  </a:lnTo>
                  <a:lnTo>
                    <a:pt x="1002" y="3482"/>
                  </a:lnTo>
                  <a:lnTo>
                    <a:pt x="971" y="3716"/>
                  </a:lnTo>
                  <a:lnTo>
                    <a:pt x="941" y="3930"/>
                  </a:lnTo>
                  <a:lnTo>
                    <a:pt x="880" y="4245"/>
                  </a:lnTo>
                  <a:lnTo>
                    <a:pt x="850" y="4367"/>
                  </a:lnTo>
                  <a:lnTo>
                    <a:pt x="830" y="4459"/>
                  </a:lnTo>
                  <a:lnTo>
                    <a:pt x="830" y="4561"/>
                  </a:lnTo>
                  <a:lnTo>
                    <a:pt x="850" y="4652"/>
                  </a:lnTo>
                  <a:lnTo>
                    <a:pt x="891" y="4734"/>
                  </a:lnTo>
                  <a:lnTo>
                    <a:pt x="941" y="4815"/>
                  </a:lnTo>
                  <a:lnTo>
                    <a:pt x="1012" y="4876"/>
                  </a:lnTo>
                  <a:lnTo>
                    <a:pt x="1093" y="4927"/>
                  </a:lnTo>
                  <a:lnTo>
                    <a:pt x="1184" y="4968"/>
                  </a:lnTo>
                  <a:lnTo>
                    <a:pt x="1285" y="4988"/>
                  </a:lnTo>
                  <a:lnTo>
                    <a:pt x="1376" y="4978"/>
                  </a:lnTo>
                  <a:lnTo>
                    <a:pt x="1467" y="4958"/>
                  </a:lnTo>
                  <a:lnTo>
                    <a:pt x="1558" y="4927"/>
                  </a:lnTo>
                  <a:lnTo>
                    <a:pt x="1629" y="4866"/>
                  </a:lnTo>
                  <a:lnTo>
                    <a:pt x="1700" y="4805"/>
                  </a:lnTo>
                  <a:lnTo>
                    <a:pt x="1750" y="4724"/>
                  </a:lnTo>
                  <a:lnTo>
                    <a:pt x="1781" y="4632"/>
                  </a:lnTo>
                  <a:lnTo>
                    <a:pt x="1831" y="4439"/>
                  </a:lnTo>
                  <a:lnTo>
                    <a:pt x="1872" y="4266"/>
                  </a:lnTo>
                  <a:lnTo>
                    <a:pt x="1912" y="4031"/>
                  </a:lnTo>
                  <a:lnTo>
                    <a:pt x="1953" y="3757"/>
                  </a:lnTo>
                  <a:lnTo>
                    <a:pt x="1983" y="3451"/>
                  </a:lnTo>
                  <a:lnTo>
                    <a:pt x="2003" y="3115"/>
                  </a:lnTo>
                  <a:lnTo>
                    <a:pt x="2003" y="2759"/>
                  </a:lnTo>
                  <a:lnTo>
                    <a:pt x="2003" y="2576"/>
                  </a:lnTo>
                  <a:lnTo>
                    <a:pt x="1983" y="2382"/>
                  </a:lnTo>
                  <a:lnTo>
                    <a:pt x="1963" y="2199"/>
                  </a:lnTo>
                  <a:lnTo>
                    <a:pt x="1932" y="2016"/>
                  </a:lnTo>
                  <a:lnTo>
                    <a:pt x="1902" y="1822"/>
                  </a:lnTo>
                  <a:lnTo>
                    <a:pt x="1852" y="1639"/>
                  </a:lnTo>
                  <a:lnTo>
                    <a:pt x="1801" y="1456"/>
                  </a:lnTo>
                  <a:lnTo>
                    <a:pt x="1730" y="1283"/>
                  </a:lnTo>
                  <a:lnTo>
                    <a:pt x="1659" y="1100"/>
                  </a:lnTo>
                  <a:lnTo>
                    <a:pt x="1568" y="937"/>
                  </a:lnTo>
                  <a:lnTo>
                    <a:pt x="1467" y="764"/>
                  </a:lnTo>
                  <a:lnTo>
                    <a:pt x="1346" y="611"/>
                  </a:lnTo>
                  <a:lnTo>
                    <a:pt x="1224" y="458"/>
                  </a:lnTo>
                  <a:lnTo>
                    <a:pt x="1073" y="326"/>
                  </a:lnTo>
                  <a:lnTo>
                    <a:pt x="921" y="194"/>
                  </a:lnTo>
                  <a:lnTo>
                    <a:pt x="749" y="72"/>
                  </a:lnTo>
                  <a:lnTo>
                    <a:pt x="688" y="41"/>
                  </a:lnTo>
                  <a:lnTo>
                    <a:pt x="617" y="1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2"/>
            <p:cNvSpPr/>
            <p:nvPr/>
          </p:nvSpPr>
          <p:spPr>
            <a:xfrm rot="10800000">
              <a:off x="6904176" y="3575864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86" y="1"/>
                  </a:moveTo>
                  <a:lnTo>
                    <a:pt x="425" y="11"/>
                  </a:lnTo>
                  <a:lnTo>
                    <a:pt x="365" y="21"/>
                  </a:lnTo>
                  <a:lnTo>
                    <a:pt x="304" y="41"/>
                  </a:lnTo>
                  <a:lnTo>
                    <a:pt x="253" y="62"/>
                  </a:lnTo>
                  <a:lnTo>
                    <a:pt x="203" y="92"/>
                  </a:lnTo>
                  <a:lnTo>
                    <a:pt x="152" y="133"/>
                  </a:lnTo>
                  <a:lnTo>
                    <a:pt x="112" y="184"/>
                  </a:lnTo>
                  <a:lnTo>
                    <a:pt x="71" y="235"/>
                  </a:lnTo>
                  <a:lnTo>
                    <a:pt x="31" y="326"/>
                  </a:lnTo>
                  <a:lnTo>
                    <a:pt x="0" y="418"/>
                  </a:lnTo>
                  <a:lnTo>
                    <a:pt x="0" y="510"/>
                  </a:lnTo>
                  <a:lnTo>
                    <a:pt x="11" y="601"/>
                  </a:lnTo>
                  <a:lnTo>
                    <a:pt x="41" y="693"/>
                  </a:lnTo>
                  <a:lnTo>
                    <a:pt x="81" y="774"/>
                  </a:lnTo>
                  <a:lnTo>
                    <a:pt x="152" y="845"/>
                  </a:lnTo>
                  <a:lnTo>
                    <a:pt x="223" y="907"/>
                  </a:lnTo>
                  <a:lnTo>
                    <a:pt x="344" y="988"/>
                  </a:lnTo>
                  <a:lnTo>
                    <a:pt x="456" y="1080"/>
                  </a:lnTo>
                  <a:lnTo>
                    <a:pt x="547" y="1181"/>
                  </a:lnTo>
                  <a:lnTo>
                    <a:pt x="638" y="1293"/>
                  </a:lnTo>
                  <a:lnTo>
                    <a:pt x="709" y="1416"/>
                  </a:lnTo>
                  <a:lnTo>
                    <a:pt x="779" y="1538"/>
                  </a:lnTo>
                  <a:lnTo>
                    <a:pt x="830" y="1660"/>
                  </a:lnTo>
                  <a:lnTo>
                    <a:pt x="880" y="1792"/>
                  </a:lnTo>
                  <a:lnTo>
                    <a:pt x="921" y="1935"/>
                  </a:lnTo>
                  <a:lnTo>
                    <a:pt x="961" y="2077"/>
                  </a:lnTo>
                  <a:lnTo>
                    <a:pt x="982" y="2220"/>
                  </a:lnTo>
                  <a:lnTo>
                    <a:pt x="1002" y="2362"/>
                  </a:lnTo>
                  <a:lnTo>
                    <a:pt x="1032" y="2657"/>
                  </a:lnTo>
                  <a:lnTo>
                    <a:pt x="1032" y="2942"/>
                  </a:lnTo>
                  <a:lnTo>
                    <a:pt x="1022" y="3217"/>
                  </a:lnTo>
                  <a:lnTo>
                    <a:pt x="1002" y="3482"/>
                  </a:lnTo>
                  <a:lnTo>
                    <a:pt x="971" y="3726"/>
                  </a:lnTo>
                  <a:lnTo>
                    <a:pt x="931" y="3940"/>
                  </a:lnTo>
                  <a:lnTo>
                    <a:pt x="870" y="4245"/>
                  </a:lnTo>
                  <a:lnTo>
                    <a:pt x="840" y="4368"/>
                  </a:lnTo>
                  <a:lnTo>
                    <a:pt x="830" y="4469"/>
                  </a:lnTo>
                  <a:lnTo>
                    <a:pt x="830" y="4561"/>
                  </a:lnTo>
                  <a:lnTo>
                    <a:pt x="850" y="4653"/>
                  </a:lnTo>
                  <a:lnTo>
                    <a:pt x="891" y="4744"/>
                  </a:lnTo>
                  <a:lnTo>
                    <a:pt x="941" y="4816"/>
                  </a:lnTo>
                  <a:lnTo>
                    <a:pt x="1012" y="4887"/>
                  </a:lnTo>
                  <a:lnTo>
                    <a:pt x="1093" y="4938"/>
                  </a:lnTo>
                  <a:lnTo>
                    <a:pt x="1184" y="4978"/>
                  </a:lnTo>
                  <a:lnTo>
                    <a:pt x="1275" y="4989"/>
                  </a:lnTo>
                  <a:lnTo>
                    <a:pt x="1376" y="4989"/>
                  </a:lnTo>
                  <a:lnTo>
                    <a:pt x="1467" y="4968"/>
                  </a:lnTo>
                  <a:lnTo>
                    <a:pt x="1548" y="4928"/>
                  </a:lnTo>
                  <a:lnTo>
                    <a:pt x="1629" y="4877"/>
                  </a:lnTo>
                  <a:lnTo>
                    <a:pt x="1690" y="4805"/>
                  </a:lnTo>
                  <a:lnTo>
                    <a:pt x="1740" y="4724"/>
                  </a:lnTo>
                  <a:lnTo>
                    <a:pt x="1781" y="4632"/>
                  </a:lnTo>
                  <a:lnTo>
                    <a:pt x="1821" y="4449"/>
                  </a:lnTo>
                  <a:lnTo>
                    <a:pt x="1862" y="4266"/>
                  </a:lnTo>
                  <a:lnTo>
                    <a:pt x="1902" y="4042"/>
                  </a:lnTo>
                  <a:lnTo>
                    <a:pt x="1943" y="3767"/>
                  </a:lnTo>
                  <a:lnTo>
                    <a:pt x="1983" y="3451"/>
                  </a:lnTo>
                  <a:lnTo>
                    <a:pt x="2003" y="3116"/>
                  </a:lnTo>
                  <a:lnTo>
                    <a:pt x="2003" y="2759"/>
                  </a:lnTo>
                  <a:lnTo>
                    <a:pt x="1993" y="2576"/>
                  </a:lnTo>
                  <a:lnTo>
                    <a:pt x="1983" y="2393"/>
                  </a:lnTo>
                  <a:lnTo>
                    <a:pt x="1963" y="2210"/>
                  </a:lnTo>
                  <a:lnTo>
                    <a:pt x="1932" y="2016"/>
                  </a:lnTo>
                  <a:lnTo>
                    <a:pt x="1892" y="1833"/>
                  </a:lnTo>
                  <a:lnTo>
                    <a:pt x="1852" y="1650"/>
                  </a:lnTo>
                  <a:lnTo>
                    <a:pt x="1791" y="1466"/>
                  </a:lnTo>
                  <a:lnTo>
                    <a:pt x="1730" y="1283"/>
                  </a:lnTo>
                  <a:lnTo>
                    <a:pt x="1649" y="1110"/>
                  </a:lnTo>
                  <a:lnTo>
                    <a:pt x="1558" y="937"/>
                  </a:lnTo>
                  <a:lnTo>
                    <a:pt x="1457" y="774"/>
                  </a:lnTo>
                  <a:lnTo>
                    <a:pt x="1346" y="621"/>
                  </a:lnTo>
                  <a:lnTo>
                    <a:pt x="1214" y="469"/>
                  </a:lnTo>
                  <a:lnTo>
                    <a:pt x="1073" y="326"/>
                  </a:lnTo>
                  <a:lnTo>
                    <a:pt x="911" y="194"/>
                  </a:lnTo>
                  <a:lnTo>
                    <a:pt x="739" y="82"/>
                  </a:lnTo>
                  <a:lnTo>
                    <a:pt x="678" y="41"/>
                  </a:lnTo>
                  <a:lnTo>
                    <a:pt x="617" y="21"/>
                  </a:lnTo>
                  <a:lnTo>
                    <a:pt x="54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2"/>
            <p:cNvSpPr/>
            <p:nvPr/>
          </p:nvSpPr>
          <p:spPr>
            <a:xfrm rot="10800000">
              <a:off x="6936185" y="3549337"/>
              <a:ext cx="18745" cy="46435"/>
            </a:xfrm>
            <a:custGeom>
              <a:avLst/>
              <a:gdLst/>
              <a:ahLst/>
              <a:cxnLst/>
              <a:rect l="l" t="t" r="r" b="b"/>
              <a:pathLst>
                <a:path w="2014" h="4989" extrusionOk="0">
                  <a:moveTo>
                    <a:pt x="425" y="1"/>
                  </a:moveTo>
                  <a:lnTo>
                    <a:pt x="374" y="11"/>
                  </a:lnTo>
                  <a:lnTo>
                    <a:pt x="314" y="31"/>
                  </a:lnTo>
                  <a:lnTo>
                    <a:pt x="253" y="62"/>
                  </a:lnTo>
                  <a:lnTo>
                    <a:pt x="202" y="92"/>
                  </a:lnTo>
                  <a:lnTo>
                    <a:pt x="162" y="133"/>
                  </a:lnTo>
                  <a:lnTo>
                    <a:pt x="111" y="174"/>
                  </a:lnTo>
                  <a:lnTo>
                    <a:pt x="81" y="235"/>
                  </a:lnTo>
                  <a:lnTo>
                    <a:pt x="31" y="316"/>
                  </a:lnTo>
                  <a:lnTo>
                    <a:pt x="10" y="408"/>
                  </a:lnTo>
                  <a:lnTo>
                    <a:pt x="0" y="510"/>
                  </a:lnTo>
                  <a:lnTo>
                    <a:pt x="20" y="601"/>
                  </a:lnTo>
                  <a:lnTo>
                    <a:pt x="41" y="693"/>
                  </a:lnTo>
                  <a:lnTo>
                    <a:pt x="91" y="775"/>
                  </a:lnTo>
                  <a:lnTo>
                    <a:pt x="152" y="846"/>
                  </a:lnTo>
                  <a:lnTo>
                    <a:pt x="233" y="907"/>
                  </a:lnTo>
                  <a:lnTo>
                    <a:pt x="354" y="988"/>
                  </a:lnTo>
                  <a:lnTo>
                    <a:pt x="455" y="1080"/>
                  </a:lnTo>
                  <a:lnTo>
                    <a:pt x="557" y="1182"/>
                  </a:lnTo>
                  <a:lnTo>
                    <a:pt x="637" y="1294"/>
                  </a:lnTo>
                  <a:lnTo>
                    <a:pt x="718" y="1406"/>
                  </a:lnTo>
                  <a:lnTo>
                    <a:pt x="779" y="1528"/>
                  </a:lnTo>
                  <a:lnTo>
                    <a:pt x="840" y="1660"/>
                  </a:lnTo>
                  <a:lnTo>
                    <a:pt x="890" y="1792"/>
                  </a:lnTo>
                  <a:lnTo>
                    <a:pt x="931" y="1935"/>
                  </a:lnTo>
                  <a:lnTo>
                    <a:pt x="961" y="2067"/>
                  </a:lnTo>
                  <a:lnTo>
                    <a:pt x="991" y="2210"/>
                  </a:lnTo>
                  <a:lnTo>
                    <a:pt x="1012" y="2363"/>
                  </a:lnTo>
                  <a:lnTo>
                    <a:pt x="1032" y="2648"/>
                  </a:lnTo>
                  <a:lnTo>
                    <a:pt x="1042" y="2943"/>
                  </a:lnTo>
                  <a:lnTo>
                    <a:pt x="1032" y="3218"/>
                  </a:lnTo>
                  <a:lnTo>
                    <a:pt x="1002" y="3482"/>
                  </a:lnTo>
                  <a:lnTo>
                    <a:pt x="971" y="3727"/>
                  </a:lnTo>
                  <a:lnTo>
                    <a:pt x="941" y="3930"/>
                  </a:lnTo>
                  <a:lnTo>
                    <a:pt x="880" y="4246"/>
                  </a:lnTo>
                  <a:lnTo>
                    <a:pt x="850" y="4368"/>
                  </a:lnTo>
                  <a:lnTo>
                    <a:pt x="830" y="4470"/>
                  </a:lnTo>
                  <a:lnTo>
                    <a:pt x="830" y="4561"/>
                  </a:lnTo>
                  <a:lnTo>
                    <a:pt x="860" y="4653"/>
                  </a:lnTo>
                  <a:lnTo>
                    <a:pt x="890" y="4745"/>
                  </a:lnTo>
                  <a:lnTo>
                    <a:pt x="951" y="4816"/>
                  </a:lnTo>
                  <a:lnTo>
                    <a:pt x="1012" y="4887"/>
                  </a:lnTo>
                  <a:lnTo>
                    <a:pt x="1093" y="4938"/>
                  </a:lnTo>
                  <a:lnTo>
                    <a:pt x="1184" y="4969"/>
                  </a:lnTo>
                  <a:lnTo>
                    <a:pt x="1285" y="4989"/>
                  </a:lnTo>
                  <a:lnTo>
                    <a:pt x="1376" y="4989"/>
                  </a:lnTo>
                  <a:lnTo>
                    <a:pt x="1467" y="4969"/>
                  </a:lnTo>
                  <a:lnTo>
                    <a:pt x="1558" y="4928"/>
                  </a:lnTo>
                  <a:lnTo>
                    <a:pt x="1629" y="4877"/>
                  </a:lnTo>
                  <a:lnTo>
                    <a:pt x="1700" y="4806"/>
                  </a:lnTo>
                  <a:lnTo>
                    <a:pt x="1750" y="4724"/>
                  </a:lnTo>
                  <a:lnTo>
                    <a:pt x="1791" y="4633"/>
                  </a:lnTo>
                  <a:lnTo>
                    <a:pt x="1831" y="4449"/>
                  </a:lnTo>
                  <a:lnTo>
                    <a:pt x="1871" y="4266"/>
                  </a:lnTo>
                  <a:lnTo>
                    <a:pt x="1912" y="4032"/>
                  </a:lnTo>
                  <a:lnTo>
                    <a:pt x="1952" y="3757"/>
                  </a:lnTo>
                  <a:lnTo>
                    <a:pt x="1983" y="3452"/>
                  </a:lnTo>
                  <a:lnTo>
                    <a:pt x="2003" y="3116"/>
                  </a:lnTo>
                  <a:lnTo>
                    <a:pt x="2013" y="2760"/>
                  </a:lnTo>
                  <a:lnTo>
                    <a:pt x="2003" y="2576"/>
                  </a:lnTo>
                  <a:lnTo>
                    <a:pt x="1993" y="2393"/>
                  </a:lnTo>
                  <a:lnTo>
                    <a:pt x="1973" y="2200"/>
                  </a:lnTo>
                  <a:lnTo>
                    <a:pt x="1942" y="2016"/>
                  </a:lnTo>
                  <a:lnTo>
                    <a:pt x="1902" y="1833"/>
                  </a:lnTo>
                  <a:lnTo>
                    <a:pt x="1861" y="1640"/>
                  </a:lnTo>
                  <a:lnTo>
                    <a:pt x="1801" y="1457"/>
                  </a:lnTo>
                  <a:lnTo>
                    <a:pt x="1730" y="1284"/>
                  </a:lnTo>
                  <a:lnTo>
                    <a:pt x="1659" y="1110"/>
                  </a:lnTo>
                  <a:lnTo>
                    <a:pt x="1568" y="937"/>
                  </a:lnTo>
                  <a:lnTo>
                    <a:pt x="1467" y="775"/>
                  </a:lnTo>
                  <a:lnTo>
                    <a:pt x="1356" y="612"/>
                  </a:lnTo>
                  <a:lnTo>
                    <a:pt x="1224" y="469"/>
                  </a:lnTo>
                  <a:lnTo>
                    <a:pt x="1083" y="327"/>
                  </a:lnTo>
                  <a:lnTo>
                    <a:pt x="921" y="194"/>
                  </a:lnTo>
                  <a:lnTo>
                    <a:pt x="749" y="72"/>
                  </a:lnTo>
                  <a:lnTo>
                    <a:pt x="688" y="42"/>
                  </a:lnTo>
                  <a:lnTo>
                    <a:pt x="617" y="2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2"/>
            <p:cNvSpPr/>
            <p:nvPr/>
          </p:nvSpPr>
          <p:spPr>
            <a:xfrm rot="10800000">
              <a:off x="6906531" y="3520912"/>
              <a:ext cx="18652" cy="46435"/>
            </a:xfrm>
            <a:custGeom>
              <a:avLst/>
              <a:gdLst/>
              <a:ahLst/>
              <a:cxnLst/>
              <a:rect l="l" t="t" r="r" b="b"/>
              <a:pathLst>
                <a:path w="2004" h="4989" extrusionOk="0">
                  <a:moveTo>
                    <a:pt x="425" y="1"/>
                  </a:moveTo>
                  <a:lnTo>
                    <a:pt x="365" y="11"/>
                  </a:lnTo>
                  <a:lnTo>
                    <a:pt x="304" y="31"/>
                  </a:lnTo>
                  <a:lnTo>
                    <a:pt x="253" y="62"/>
                  </a:lnTo>
                  <a:lnTo>
                    <a:pt x="203" y="92"/>
                  </a:lnTo>
                  <a:lnTo>
                    <a:pt x="152" y="133"/>
                  </a:lnTo>
                  <a:lnTo>
                    <a:pt x="112" y="174"/>
                  </a:lnTo>
                  <a:lnTo>
                    <a:pt x="71" y="235"/>
                  </a:lnTo>
                  <a:lnTo>
                    <a:pt x="31" y="316"/>
                  </a:lnTo>
                  <a:lnTo>
                    <a:pt x="1" y="408"/>
                  </a:lnTo>
                  <a:lnTo>
                    <a:pt x="1" y="510"/>
                  </a:lnTo>
                  <a:lnTo>
                    <a:pt x="11" y="601"/>
                  </a:lnTo>
                  <a:lnTo>
                    <a:pt x="41" y="693"/>
                  </a:lnTo>
                  <a:lnTo>
                    <a:pt x="81" y="774"/>
                  </a:lnTo>
                  <a:lnTo>
                    <a:pt x="152" y="846"/>
                  </a:lnTo>
                  <a:lnTo>
                    <a:pt x="223" y="907"/>
                  </a:lnTo>
                  <a:lnTo>
                    <a:pt x="344" y="988"/>
                  </a:lnTo>
                  <a:lnTo>
                    <a:pt x="456" y="1080"/>
                  </a:lnTo>
                  <a:lnTo>
                    <a:pt x="547" y="1182"/>
                  </a:lnTo>
                  <a:lnTo>
                    <a:pt x="638" y="1294"/>
                  </a:lnTo>
                  <a:lnTo>
                    <a:pt x="709" y="1406"/>
                  </a:lnTo>
                  <a:lnTo>
                    <a:pt x="779" y="1528"/>
                  </a:lnTo>
                  <a:lnTo>
                    <a:pt x="830" y="1660"/>
                  </a:lnTo>
                  <a:lnTo>
                    <a:pt x="881" y="1792"/>
                  </a:lnTo>
                  <a:lnTo>
                    <a:pt x="921" y="1935"/>
                  </a:lnTo>
                  <a:lnTo>
                    <a:pt x="962" y="2067"/>
                  </a:lnTo>
                  <a:lnTo>
                    <a:pt x="982" y="2210"/>
                  </a:lnTo>
                  <a:lnTo>
                    <a:pt x="1002" y="2362"/>
                  </a:lnTo>
                  <a:lnTo>
                    <a:pt x="1032" y="2648"/>
                  </a:lnTo>
                  <a:lnTo>
                    <a:pt x="1032" y="2943"/>
                  </a:lnTo>
                  <a:lnTo>
                    <a:pt x="1022" y="3218"/>
                  </a:lnTo>
                  <a:lnTo>
                    <a:pt x="1002" y="3482"/>
                  </a:lnTo>
                  <a:lnTo>
                    <a:pt x="972" y="3727"/>
                  </a:lnTo>
                  <a:lnTo>
                    <a:pt x="931" y="3930"/>
                  </a:lnTo>
                  <a:lnTo>
                    <a:pt x="870" y="4246"/>
                  </a:lnTo>
                  <a:lnTo>
                    <a:pt x="840" y="4368"/>
                  </a:lnTo>
                  <a:lnTo>
                    <a:pt x="830" y="4470"/>
                  </a:lnTo>
                  <a:lnTo>
                    <a:pt x="830" y="4561"/>
                  </a:lnTo>
                  <a:lnTo>
                    <a:pt x="850" y="4653"/>
                  </a:lnTo>
                  <a:lnTo>
                    <a:pt x="891" y="4745"/>
                  </a:lnTo>
                  <a:lnTo>
                    <a:pt x="941" y="4816"/>
                  </a:lnTo>
                  <a:lnTo>
                    <a:pt x="1012" y="4887"/>
                  </a:lnTo>
                  <a:lnTo>
                    <a:pt x="1093" y="4938"/>
                  </a:lnTo>
                  <a:lnTo>
                    <a:pt x="1184" y="4969"/>
                  </a:lnTo>
                  <a:lnTo>
                    <a:pt x="1275" y="4989"/>
                  </a:lnTo>
                  <a:lnTo>
                    <a:pt x="1376" y="4989"/>
                  </a:lnTo>
                  <a:lnTo>
                    <a:pt x="1467" y="4969"/>
                  </a:lnTo>
                  <a:lnTo>
                    <a:pt x="1548" y="4928"/>
                  </a:lnTo>
                  <a:lnTo>
                    <a:pt x="1629" y="4877"/>
                  </a:lnTo>
                  <a:lnTo>
                    <a:pt x="1690" y="4806"/>
                  </a:lnTo>
                  <a:lnTo>
                    <a:pt x="1740" y="4724"/>
                  </a:lnTo>
                  <a:lnTo>
                    <a:pt x="1781" y="4633"/>
                  </a:lnTo>
                  <a:lnTo>
                    <a:pt x="1821" y="4449"/>
                  </a:lnTo>
                  <a:lnTo>
                    <a:pt x="1862" y="4266"/>
                  </a:lnTo>
                  <a:lnTo>
                    <a:pt x="1902" y="4032"/>
                  </a:lnTo>
                  <a:lnTo>
                    <a:pt x="1943" y="3757"/>
                  </a:lnTo>
                  <a:lnTo>
                    <a:pt x="1983" y="3452"/>
                  </a:lnTo>
                  <a:lnTo>
                    <a:pt x="2003" y="3116"/>
                  </a:lnTo>
                  <a:lnTo>
                    <a:pt x="2003" y="2759"/>
                  </a:lnTo>
                  <a:lnTo>
                    <a:pt x="1993" y="2576"/>
                  </a:lnTo>
                  <a:lnTo>
                    <a:pt x="1983" y="2393"/>
                  </a:lnTo>
                  <a:lnTo>
                    <a:pt x="1963" y="2200"/>
                  </a:lnTo>
                  <a:lnTo>
                    <a:pt x="1933" y="2016"/>
                  </a:lnTo>
                  <a:lnTo>
                    <a:pt x="1892" y="1833"/>
                  </a:lnTo>
                  <a:lnTo>
                    <a:pt x="1852" y="1640"/>
                  </a:lnTo>
                  <a:lnTo>
                    <a:pt x="1791" y="1467"/>
                  </a:lnTo>
                  <a:lnTo>
                    <a:pt x="1730" y="1283"/>
                  </a:lnTo>
                  <a:lnTo>
                    <a:pt x="1649" y="1110"/>
                  </a:lnTo>
                  <a:lnTo>
                    <a:pt x="1558" y="937"/>
                  </a:lnTo>
                  <a:lnTo>
                    <a:pt x="1457" y="774"/>
                  </a:lnTo>
                  <a:lnTo>
                    <a:pt x="1346" y="612"/>
                  </a:lnTo>
                  <a:lnTo>
                    <a:pt x="1214" y="469"/>
                  </a:lnTo>
                  <a:lnTo>
                    <a:pt x="1073" y="327"/>
                  </a:lnTo>
                  <a:lnTo>
                    <a:pt x="921" y="194"/>
                  </a:lnTo>
                  <a:lnTo>
                    <a:pt x="739" y="72"/>
                  </a:lnTo>
                  <a:lnTo>
                    <a:pt x="678" y="42"/>
                  </a:lnTo>
                  <a:lnTo>
                    <a:pt x="618" y="21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925;p72"/>
          <p:cNvGrpSpPr/>
          <p:nvPr/>
        </p:nvGrpSpPr>
        <p:grpSpPr>
          <a:xfrm>
            <a:off x="3222870" y="4017794"/>
            <a:ext cx="321044" cy="259530"/>
            <a:chOff x="3222870" y="4017794"/>
            <a:chExt cx="321044" cy="259530"/>
          </a:xfrm>
        </p:grpSpPr>
        <p:sp>
          <p:nvSpPr>
            <p:cNvPr id="1926" name="Google Shape;1926;p72"/>
            <p:cNvSpPr/>
            <p:nvPr/>
          </p:nvSpPr>
          <p:spPr>
            <a:xfrm rot="10800000">
              <a:off x="3222870" y="4017794"/>
              <a:ext cx="302875" cy="259530"/>
            </a:xfrm>
            <a:custGeom>
              <a:avLst/>
              <a:gdLst/>
              <a:ahLst/>
              <a:cxnLst/>
              <a:rect l="l" t="t" r="r" b="b"/>
              <a:pathLst>
                <a:path w="32541" h="27884" extrusionOk="0">
                  <a:moveTo>
                    <a:pt x="30548" y="1"/>
                  </a:moveTo>
                  <a:lnTo>
                    <a:pt x="30386" y="11"/>
                  </a:lnTo>
                  <a:lnTo>
                    <a:pt x="30225" y="21"/>
                  </a:lnTo>
                  <a:lnTo>
                    <a:pt x="30063" y="52"/>
                  </a:lnTo>
                  <a:lnTo>
                    <a:pt x="29891" y="93"/>
                  </a:lnTo>
                  <a:lnTo>
                    <a:pt x="29719" y="133"/>
                  </a:lnTo>
                  <a:lnTo>
                    <a:pt x="29547" y="184"/>
                  </a:lnTo>
                  <a:lnTo>
                    <a:pt x="29365" y="255"/>
                  </a:lnTo>
                  <a:lnTo>
                    <a:pt x="29001" y="398"/>
                  </a:lnTo>
                  <a:lnTo>
                    <a:pt x="28616" y="571"/>
                  </a:lnTo>
                  <a:lnTo>
                    <a:pt x="28232" y="764"/>
                  </a:lnTo>
                  <a:lnTo>
                    <a:pt x="27848" y="978"/>
                  </a:lnTo>
                  <a:lnTo>
                    <a:pt x="27443" y="1202"/>
                  </a:lnTo>
                  <a:lnTo>
                    <a:pt x="26644" y="1660"/>
                  </a:lnTo>
                  <a:lnTo>
                    <a:pt x="25835" y="2128"/>
                  </a:lnTo>
                  <a:lnTo>
                    <a:pt x="25430" y="2342"/>
                  </a:lnTo>
                  <a:lnTo>
                    <a:pt x="25036" y="2546"/>
                  </a:lnTo>
                  <a:lnTo>
                    <a:pt x="24641" y="2729"/>
                  </a:lnTo>
                  <a:lnTo>
                    <a:pt x="24267" y="2892"/>
                  </a:lnTo>
                  <a:lnTo>
                    <a:pt x="24075" y="2963"/>
                  </a:lnTo>
                  <a:lnTo>
                    <a:pt x="23893" y="3024"/>
                  </a:lnTo>
                  <a:lnTo>
                    <a:pt x="23710" y="3075"/>
                  </a:lnTo>
                  <a:lnTo>
                    <a:pt x="23528" y="3126"/>
                  </a:lnTo>
                  <a:lnTo>
                    <a:pt x="23356" y="3167"/>
                  </a:lnTo>
                  <a:lnTo>
                    <a:pt x="23184" y="3187"/>
                  </a:lnTo>
                  <a:lnTo>
                    <a:pt x="23012" y="3208"/>
                  </a:lnTo>
                  <a:lnTo>
                    <a:pt x="22841" y="3218"/>
                  </a:lnTo>
                  <a:lnTo>
                    <a:pt x="22679" y="3208"/>
                  </a:lnTo>
                  <a:lnTo>
                    <a:pt x="22527" y="3187"/>
                  </a:lnTo>
                  <a:lnTo>
                    <a:pt x="22375" y="3157"/>
                  </a:lnTo>
                  <a:lnTo>
                    <a:pt x="22224" y="3116"/>
                  </a:lnTo>
                  <a:lnTo>
                    <a:pt x="21930" y="3004"/>
                  </a:lnTo>
                  <a:lnTo>
                    <a:pt x="21627" y="2882"/>
                  </a:lnTo>
                  <a:lnTo>
                    <a:pt x="21323" y="2739"/>
                  </a:lnTo>
                  <a:lnTo>
                    <a:pt x="21010" y="2576"/>
                  </a:lnTo>
                  <a:lnTo>
                    <a:pt x="20696" y="2403"/>
                  </a:lnTo>
                  <a:lnTo>
                    <a:pt x="20383" y="2230"/>
                  </a:lnTo>
                  <a:lnTo>
                    <a:pt x="19745" y="1864"/>
                  </a:lnTo>
                  <a:lnTo>
                    <a:pt x="19098" y="1487"/>
                  </a:lnTo>
                  <a:lnTo>
                    <a:pt x="18774" y="1304"/>
                  </a:lnTo>
                  <a:lnTo>
                    <a:pt x="18451" y="1131"/>
                  </a:lnTo>
                  <a:lnTo>
                    <a:pt x="18117" y="968"/>
                  </a:lnTo>
                  <a:lnTo>
                    <a:pt x="17793" y="815"/>
                  </a:lnTo>
                  <a:lnTo>
                    <a:pt x="17469" y="673"/>
                  </a:lnTo>
                  <a:lnTo>
                    <a:pt x="17146" y="551"/>
                  </a:lnTo>
                  <a:lnTo>
                    <a:pt x="16822" y="449"/>
                  </a:lnTo>
                  <a:lnTo>
                    <a:pt x="16508" y="378"/>
                  </a:lnTo>
                  <a:lnTo>
                    <a:pt x="16347" y="347"/>
                  </a:lnTo>
                  <a:lnTo>
                    <a:pt x="16185" y="316"/>
                  </a:lnTo>
                  <a:lnTo>
                    <a:pt x="16033" y="306"/>
                  </a:lnTo>
                  <a:lnTo>
                    <a:pt x="15871" y="296"/>
                  </a:lnTo>
                  <a:lnTo>
                    <a:pt x="15558" y="296"/>
                  </a:lnTo>
                  <a:lnTo>
                    <a:pt x="15406" y="316"/>
                  </a:lnTo>
                  <a:lnTo>
                    <a:pt x="15254" y="337"/>
                  </a:lnTo>
                  <a:lnTo>
                    <a:pt x="15102" y="367"/>
                  </a:lnTo>
                  <a:lnTo>
                    <a:pt x="14951" y="408"/>
                  </a:lnTo>
                  <a:lnTo>
                    <a:pt x="14799" y="459"/>
                  </a:lnTo>
                  <a:lnTo>
                    <a:pt x="14647" y="520"/>
                  </a:lnTo>
                  <a:lnTo>
                    <a:pt x="14506" y="591"/>
                  </a:lnTo>
                  <a:lnTo>
                    <a:pt x="14354" y="673"/>
                  </a:lnTo>
                  <a:lnTo>
                    <a:pt x="14212" y="764"/>
                  </a:lnTo>
                  <a:lnTo>
                    <a:pt x="14071" y="866"/>
                  </a:lnTo>
                  <a:lnTo>
                    <a:pt x="13929" y="978"/>
                  </a:lnTo>
                  <a:lnTo>
                    <a:pt x="13788" y="1100"/>
                  </a:lnTo>
                  <a:lnTo>
                    <a:pt x="13646" y="1243"/>
                  </a:lnTo>
                  <a:lnTo>
                    <a:pt x="13504" y="1396"/>
                  </a:lnTo>
                  <a:lnTo>
                    <a:pt x="13373" y="1558"/>
                  </a:lnTo>
                  <a:lnTo>
                    <a:pt x="13241" y="1731"/>
                  </a:lnTo>
                  <a:lnTo>
                    <a:pt x="13110" y="1915"/>
                  </a:lnTo>
                  <a:lnTo>
                    <a:pt x="12978" y="2118"/>
                  </a:lnTo>
                  <a:lnTo>
                    <a:pt x="12847" y="2342"/>
                  </a:lnTo>
                  <a:lnTo>
                    <a:pt x="12725" y="2566"/>
                  </a:lnTo>
                  <a:lnTo>
                    <a:pt x="12594" y="2811"/>
                  </a:lnTo>
                  <a:lnTo>
                    <a:pt x="12473" y="3075"/>
                  </a:lnTo>
                  <a:lnTo>
                    <a:pt x="12048" y="4012"/>
                  </a:lnTo>
                  <a:lnTo>
                    <a:pt x="11724" y="4704"/>
                  </a:lnTo>
                  <a:lnTo>
                    <a:pt x="11603" y="4969"/>
                  </a:lnTo>
                  <a:lnTo>
                    <a:pt x="11491" y="5182"/>
                  </a:lnTo>
                  <a:lnTo>
                    <a:pt x="11390" y="5345"/>
                  </a:lnTo>
                  <a:lnTo>
                    <a:pt x="11299" y="5467"/>
                  </a:lnTo>
                  <a:lnTo>
                    <a:pt x="11228" y="5549"/>
                  </a:lnTo>
                  <a:lnTo>
                    <a:pt x="11188" y="5579"/>
                  </a:lnTo>
                  <a:lnTo>
                    <a:pt x="11147" y="5590"/>
                  </a:lnTo>
                  <a:lnTo>
                    <a:pt x="11117" y="5600"/>
                  </a:lnTo>
                  <a:lnTo>
                    <a:pt x="11077" y="5610"/>
                  </a:lnTo>
                  <a:lnTo>
                    <a:pt x="11046" y="5600"/>
                  </a:lnTo>
                  <a:lnTo>
                    <a:pt x="11006" y="5590"/>
                  </a:lnTo>
                  <a:lnTo>
                    <a:pt x="10935" y="5549"/>
                  </a:lnTo>
                  <a:lnTo>
                    <a:pt x="10844" y="5488"/>
                  </a:lnTo>
                  <a:lnTo>
                    <a:pt x="10652" y="5315"/>
                  </a:lnTo>
                  <a:lnTo>
                    <a:pt x="10530" y="5213"/>
                  </a:lnTo>
                  <a:lnTo>
                    <a:pt x="10389" y="5101"/>
                  </a:lnTo>
                  <a:lnTo>
                    <a:pt x="10227" y="4989"/>
                  </a:lnTo>
                  <a:lnTo>
                    <a:pt x="10035" y="4877"/>
                  </a:lnTo>
                  <a:lnTo>
                    <a:pt x="9822" y="4765"/>
                  </a:lnTo>
                  <a:lnTo>
                    <a:pt x="9580" y="4673"/>
                  </a:lnTo>
                  <a:lnTo>
                    <a:pt x="9296" y="4582"/>
                  </a:lnTo>
                  <a:lnTo>
                    <a:pt x="9145" y="4541"/>
                  </a:lnTo>
                  <a:lnTo>
                    <a:pt x="8983" y="4511"/>
                  </a:lnTo>
                  <a:lnTo>
                    <a:pt x="8811" y="4480"/>
                  </a:lnTo>
                  <a:lnTo>
                    <a:pt x="8629" y="4460"/>
                  </a:lnTo>
                  <a:lnTo>
                    <a:pt x="8437" y="4439"/>
                  </a:lnTo>
                  <a:lnTo>
                    <a:pt x="8234" y="4429"/>
                  </a:lnTo>
                  <a:lnTo>
                    <a:pt x="8012" y="4419"/>
                  </a:lnTo>
                  <a:lnTo>
                    <a:pt x="7789" y="4429"/>
                  </a:lnTo>
                  <a:lnTo>
                    <a:pt x="7546" y="4429"/>
                  </a:lnTo>
                  <a:lnTo>
                    <a:pt x="7294" y="4449"/>
                  </a:lnTo>
                  <a:lnTo>
                    <a:pt x="7031" y="4480"/>
                  </a:lnTo>
                  <a:lnTo>
                    <a:pt x="6747" y="4511"/>
                  </a:lnTo>
                  <a:lnTo>
                    <a:pt x="6454" y="4561"/>
                  </a:lnTo>
                  <a:lnTo>
                    <a:pt x="6151" y="4612"/>
                  </a:lnTo>
                  <a:lnTo>
                    <a:pt x="5827" y="4673"/>
                  </a:lnTo>
                  <a:lnTo>
                    <a:pt x="5493" y="4755"/>
                  </a:lnTo>
                  <a:lnTo>
                    <a:pt x="5139" y="4836"/>
                  </a:lnTo>
                  <a:lnTo>
                    <a:pt x="4775" y="4938"/>
                  </a:lnTo>
                  <a:lnTo>
                    <a:pt x="4330" y="5070"/>
                  </a:lnTo>
                  <a:lnTo>
                    <a:pt x="3905" y="5223"/>
                  </a:lnTo>
                  <a:lnTo>
                    <a:pt x="3511" y="5386"/>
                  </a:lnTo>
                  <a:lnTo>
                    <a:pt x="3146" y="5559"/>
                  </a:lnTo>
                  <a:lnTo>
                    <a:pt x="2802" y="5752"/>
                  </a:lnTo>
                  <a:lnTo>
                    <a:pt x="2479" y="5956"/>
                  </a:lnTo>
                  <a:lnTo>
                    <a:pt x="2175" y="6170"/>
                  </a:lnTo>
                  <a:lnTo>
                    <a:pt x="1902" y="6394"/>
                  </a:lnTo>
                  <a:lnTo>
                    <a:pt x="1639" y="6628"/>
                  </a:lnTo>
                  <a:lnTo>
                    <a:pt x="1407" y="6872"/>
                  </a:lnTo>
                  <a:lnTo>
                    <a:pt x="1194" y="7127"/>
                  </a:lnTo>
                  <a:lnTo>
                    <a:pt x="1002" y="7381"/>
                  </a:lnTo>
                  <a:lnTo>
                    <a:pt x="830" y="7656"/>
                  </a:lnTo>
                  <a:lnTo>
                    <a:pt x="668" y="7941"/>
                  </a:lnTo>
                  <a:lnTo>
                    <a:pt x="537" y="8226"/>
                  </a:lnTo>
                  <a:lnTo>
                    <a:pt x="415" y="8521"/>
                  </a:lnTo>
                  <a:lnTo>
                    <a:pt x="304" y="8817"/>
                  </a:lnTo>
                  <a:lnTo>
                    <a:pt x="223" y="9122"/>
                  </a:lnTo>
                  <a:lnTo>
                    <a:pt x="152" y="9438"/>
                  </a:lnTo>
                  <a:lnTo>
                    <a:pt x="92" y="9753"/>
                  </a:lnTo>
                  <a:lnTo>
                    <a:pt x="51" y="10069"/>
                  </a:lnTo>
                  <a:lnTo>
                    <a:pt x="21" y="10394"/>
                  </a:lnTo>
                  <a:lnTo>
                    <a:pt x="1" y="10720"/>
                  </a:lnTo>
                  <a:lnTo>
                    <a:pt x="1" y="11056"/>
                  </a:lnTo>
                  <a:lnTo>
                    <a:pt x="11" y="11382"/>
                  </a:lnTo>
                  <a:lnTo>
                    <a:pt x="31" y="11718"/>
                  </a:lnTo>
                  <a:lnTo>
                    <a:pt x="61" y="12054"/>
                  </a:lnTo>
                  <a:lnTo>
                    <a:pt x="102" y="12390"/>
                  </a:lnTo>
                  <a:lnTo>
                    <a:pt x="152" y="12726"/>
                  </a:lnTo>
                  <a:lnTo>
                    <a:pt x="213" y="13062"/>
                  </a:lnTo>
                  <a:lnTo>
                    <a:pt x="284" y="13397"/>
                  </a:lnTo>
                  <a:lnTo>
                    <a:pt x="365" y="13733"/>
                  </a:lnTo>
                  <a:lnTo>
                    <a:pt x="446" y="14059"/>
                  </a:lnTo>
                  <a:lnTo>
                    <a:pt x="537" y="14395"/>
                  </a:lnTo>
                  <a:lnTo>
                    <a:pt x="628" y="14711"/>
                  </a:lnTo>
                  <a:lnTo>
                    <a:pt x="729" y="15036"/>
                  </a:lnTo>
                  <a:lnTo>
                    <a:pt x="951" y="15668"/>
                  </a:lnTo>
                  <a:lnTo>
                    <a:pt x="1174" y="16278"/>
                  </a:lnTo>
                  <a:lnTo>
                    <a:pt x="1417" y="16869"/>
                  </a:lnTo>
                  <a:lnTo>
                    <a:pt x="1659" y="17418"/>
                  </a:lnTo>
                  <a:lnTo>
                    <a:pt x="1902" y="17948"/>
                  </a:lnTo>
                  <a:lnTo>
                    <a:pt x="2145" y="18426"/>
                  </a:lnTo>
                  <a:lnTo>
                    <a:pt x="2378" y="18874"/>
                  </a:lnTo>
                  <a:lnTo>
                    <a:pt x="2590" y="19271"/>
                  </a:lnTo>
                  <a:lnTo>
                    <a:pt x="2954" y="19923"/>
                  </a:lnTo>
                  <a:lnTo>
                    <a:pt x="3197" y="20330"/>
                  </a:lnTo>
                  <a:lnTo>
                    <a:pt x="3288" y="20472"/>
                  </a:lnTo>
                  <a:lnTo>
                    <a:pt x="3298" y="20666"/>
                  </a:lnTo>
                  <a:lnTo>
                    <a:pt x="3308" y="20859"/>
                  </a:lnTo>
                  <a:lnTo>
                    <a:pt x="3328" y="21053"/>
                  </a:lnTo>
                  <a:lnTo>
                    <a:pt x="3359" y="21256"/>
                  </a:lnTo>
                  <a:lnTo>
                    <a:pt x="3389" y="21450"/>
                  </a:lnTo>
                  <a:lnTo>
                    <a:pt x="3430" y="21643"/>
                  </a:lnTo>
                  <a:lnTo>
                    <a:pt x="3480" y="21847"/>
                  </a:lnTo>
                  <a:lnTo>
                    <a:pt x="3531" y="22040"/>
                  </a:lnTo>
                  <a:lnTo>
                    <a:pt x="3591" y="22244"/>
                  </a:lnTo>
                  <a:lnTo>
                    <a:pt x="3662" y="22437"/>
                  </a:lnTo>
                  <a:lnTo>
                    <a:pt x="3814" y="22834"/>
                  </a:lnTo>
                  <a:lnTo>
                    <a:pt x="3996" y="23221"/>
                  </a:lnTo>
                  <a:lnTo>
                    <a:pt x="4198" y="23608"/>
                  </a:lnTo>
                  <a:lnTo>
                    <a:pt x="4421" y="23984"/>
                  </a:lnTo>
                  <a:lnTo>
                    <a:pt x="4664" y="24351"/>
                  </a:lnTo>
                  <a:lnTo>
                    <a:pt x="4927" y="24707"/>
                  </a:lnTo>
                  <a:lnTo>
                    <a:pt x="5210" y="25053"/>
                  </a:lnTo>
                  <a:lnTo>
                    <a:pt x="5513" y="25389"/>
                  </a:lnTo>
                  <a:lnTo>
                    <a:pt x="5827" y="25715"/>
                  </a:lnTo>
                  <a:lnTo>
                    <a:pt x="6161" y="26020"/>
                  </a:lnTo>
                  <a:lnTo>
                    <a:pt x="6505" y="26305"/>
                  </a:lnTo>
                  <a:lnTo>
                    <a:pt x="6869" y="26570"/>
                  </a:lnTo>
                  <a:lnTo>
                    <a:pt x="7051" y="26702"/>
                  </a:lnTo>
                  <a:lnTo>
                    <a:pt x="7243" y="26825"/>
                  </a:lnTo>
                  <a:lnTo>
                    <a:pt x="7435" y="26937"/>
                  </a:lnTo>
                  <a:lnTo>
                    <a:pt x="7627" y="27049"/>
                  </a:lnTo>
                  <a:lnTo>
                    <a:pt x="7820" y="27150"/>
                  </a:lnTo>
                  <a:lnTo>
                    <a:pt x="8022" y="27252"/>
                  </a:lnTo>
                  <a:lnTo>
                    <a:pt x="8224" y="27344"/>
                  </a:lnTo>
                  <a:lnTo>
                    <a:pt x="8427" y="27425"/>
                  </a:lnTo>
                  <a:lnTo>
                    <a:pt x="8629" y="27507"/>
                  </a:lnTo>
                  <a:lnTo>
                    <a:pt x="8831" y="27578"/>
                  </a:lnTo>
                  <a:lnTo>
                    <a:pt x="9044" y="27639"/>
                  </a:lnTo>
                  <a:lnTo>
                    <a:pt x="9256" y="27700"/>
                  </a:lnTo>
                  <a:lnTo>
                    <a:pt x="9468" y="27751"/>
                  </a:lnTo>
                  <a:lnTo>
                    <a:pt x="9681" y="27792"/>
                  </a:lnTo>
                  <a:lnTo>
                    <a:pt x="9893" y="27822"/>
                  </a:lnTo>
                  <a:lnTo>
                    <a:pt x="10106" y="27853"/>
                  </a:lnTo>
                  <a:lnTo>
                    <a:pt x="10328" y="27873"/>
                  </a:lnTo>
                  <a:lnTo>
                    <a:pt x="10541" y="27873"/>
                  </a:lnTo>
                  <a:lnTo>
                    <a:pt x="10763" y="27883"/>
                  </a:lnTo>
                  <a:lnTo>
                    <a:pt x="10976" y="27873"/>
                  </a:lnTo>
                  <a:lnTo>
                    <a:pt x="11198" y="27853"/>
                  </a:lnTo>
                  <a:lnTo>
                    <a:pt x="11421" y="27832"/>
                  </a:lnTo>
                  <a:lnTo>
                    <a:pt x="11633" y="27792"/>
                  </a:lnTo>
                  <a:lnTo>
                    <a:pt x="11856" y="27751"/>
                  </a:lnTo>
                  <a:lnTo>
                    <a:pt x="12078" y="27690"/>
                  </a:lnTo>
                  <a:lnTo>
                    <a:pt x="12290" y="27629"/>
                  </a:lnTo>
                  <a:lnTo>
                    <a:pt x="12513" y="27557"/>
                  </a:lnTo>
                  <a:lnTo>
                    <a:pt x="12725" y="27466"/>
                  </a:lnTo>
                  <a:lnTo>
                    <a:pt x="12948" y="27374"/>
                  </a:lnTo>
                  <a:lnTo>
                    <a:pt x="13160" y="27262"/>
                  </a:lnTo>
                  <a:lnTo>
                    <a:pt x="13393" y="27140"/>
                  </a:lnTo>
                  <a:lnTo>
                    <a:pt x="13616" y="27008"/>
                  </a:lnTo>
                  <a:lnTo>
                    <a:pt x="13818" y="26875"/>
                  </a:lnTo>
                  <a:lnTo>
                    <a:pt x="14020" y="26733"/>
                  </a:lnTo>
                  <a:lnTo>
                    <a:pt x="14212" y="26580"/>
                  </a:lnTo>
                  <a:lnTo>
                    <a:pt x="14394" y="26417"/>
                  </a:lnTo>
                  <a:lnTo>
                    <a:pt x="14576" y="26265"/>
                  </a:lnTo>
                  <a:lnTo>
                    <a:pt x="14738" y="26092"/>
                  </a:lnTo>
                  <a:lnTo>
                    <a:pt x="14900" y="25919"/>
                  </a:lnTo>
                  <a:lnTo>
                    <a:pt x="15052" y="25745"/>
                  </a:lnTo>
                  <a:lnTo>
                    <a:pt x="15204" y="25562"/>
                  </a:lnTo>
                  <a:lnTo>
                    <a:pt x="15335" y="25379"/>
                  </a:lnTo>
                  <a:lnTo>
                    <a:pt x="15477" y="25196"/>
                  </a:lnTo>
                  <a:lnTo>
                    <a:pt x="15598" y="25002"/>
                  </a:lnTo>
                  <a:lnTo>
                    <a:pt x="15719" y="24809"/>
                  </a:lnTo>
                  <a:lnTo>
                    <a:pt x="15831" y="24616"/>
                  </a:lnTo>
                  <a:lnTo>
                    <a:pt x="16043" y="24219"/>
                  </a:lnTo>
                  <a:lnTo>
                    <a:pt x="16235" y="23811"/>
                  </a:lnTo>
                  <a:lnTo>
                    <a:pt x="16407" y="23404"/>
                  </a:lnTo>
                  <a:lnTo>
                    <a:pt x="16559" y="22997"/>
                  </a:lnTo>
                  <a:lnTo>
                    <a:pt x="16701" y="22590"/>
                  </a:lnTo>
                  <a:lnTo>
                    <a:pt x="16832" y="22193"/>
                  </a:lnTo>
                  <a:lnTo>
                    <a:pt x="16943" y="21796"/>
                  </a:lnTo>
                  <a:lnTo>
                    <a:pt x="17055" y="21409"/>
                  </a:lnTo>
                  <a:lnTo>
                    <a:pt x="17247" y="20686"/>
                  </a:lnTo>
                  <a:lnTo>
                    <a:pt x="17429" y="20035"/>
                  </a:lnTo>
                  <a:lnTo>
                    <a:pt x="17520" y="19739"/>
                  </a:lnTo>
                  <a:lnTo>
                    <a:pt x="17611" y="19465"/>
                  </a:lnTo>
                  <a:lnTo>
                    <a:pt x="17702" y="19230"/>
                  </a:lnTo>
                  <a:lnTo>
                    <a:pt x="17803" y="19017"/>
                  </a:lnTo>
                  <a:lnTo>
                    <a:pt x="17864" y="18925"/>
                  </a:lnTo>
                  <a:lnTo>
                    <a:pt x="17914" y="18844"/>
                  </a:lnTo>
                  <a:lnTo>
                    <a:pt x="17975" y="18772"/>
                  </a:lnTo>
                  <a:lnTo>
                    <a:pt x="18036" y="18701"/>
                  </a:lnTo>
                  <a:lnTo>
                    <a:pt x="18097" y="18650"/>
                  </a:lnTo>
                  <a:lnTo>
                    <a:pt x="18167" y="18599"/>
                  </a:lnTo>
                  <a:lnTo>
                    <a:pt x="18238" y="18569"/>
                  </a:lnTo>
                  <a:lnTo>
                    <a:pt x="18309" y="18548"/>
                  </a:lnTo>
                  <a:lnTo>
                    <a:pt x="18390" y="18538"/>
                  </a:lnTo>
                  <a:lnTo>
                    <a:pt x="18471" y="18528"/>
                  </a:lnTo>
                  <a:lnTo>
                    <a:pt x="18562" y="18538"/>
                  </a:lnTo>
                  <a:lnTo>
                    <a:pt x="18653" y="18569"/>
                  </a:lnTo>
                  <a:lnTo>
                    <a:pt x="18754" y="18599"/>
                  </a:lnTo>
                  <a:lnTo>
                    <a:pt x="18855" y="18650"/>
                  </a:lnTo>
                  <a:lnTo>
                    <a:pt x="18956" y="18711"/>
                  </a:lnTo>
                  <a:lnTo>
                    <a:pt x="19078" y="18783"/>
                  </a:lnTo>
                  <a:lnTo>
                    <a:pt x="19189" y="18864"/>
                  </a:lnTo>
                  <a:lnTo>
                    <a:pt x="19320" y="18925"/>
                  </a:lnTo>
                  <a:lnTo>
                    <a:pt x="19452" y="18986"/>
                  </a:lnTo>
                  <a:lnTo>
                    <a:pt x="19583" y="19037"/>
                  </a:lnTo>
                  <a:lnTo>
                    <a:pt x="19725" y="19078"/>
                  </a:lnTo>
                  <a:lnTo>
                    <a:pt x="19877" y="19108"/>
                  </a:lnTo>
                  <a:lnTo>
                    <a:pt x="20029" y="19139"/>
                  </a:lnTo>
                  <a:lnTo>
                    <a:pt x="20180" y="19159"/>
                  </a:lnTo>
                  <a:lnTo>
                    <a:pt x="20342" y="19169"/>
                  </a:lnTo>
                  <a:lnTo>
                    <a:pt x="20676" y="19169"/>
                  </a:lnTo>
                  <a:lnTo>
                    <a:pt x="20848" y="19149"/>
                  </a:lnTo>
                  <a:lnTo>
                    <a:pt x="21020" y="19139"/>
                  </a:lnTo>
                  <a:lnTo>
                    <a:pt x="21202" y="19108"/>
                  </a:lnTo>
                  <a:lnTo>
                    <a:pt x="21556" y="19037"/>
                  </a:lnTo>
                  <a:lnTo>
                    <a:pt x="21930" y="18945"/>
                  </a:lnTo>
                  <a:lnTo>
                    <a:pt x="22304" y="18823"/>
                  </a:lnTo>
                  <a:lnTo>
                    <a:pt x="22689" y="18681"/>
                  </a:lnTo>
                  <a:lnTo>
                    <a:pt x="23073" y="18518"/>
                  </a:lnTo>
                  <a:lnTo>
                    <a:pt x="23458" y="18335"/>
                  </a:lnTo>
                  <a:lnTo>
                    <a:pt x="23832" y="18131"/>
                  </a:lnTo>
                  <a:lnTo>
                    <a:pt x="24206" y="17907"/>
                  </a:lnTo>
                  <a:lnTo>
                    <a:pt x="24570" y="17673"/>
                  </a:lnTo>
                  <a:lnTo>
                    <a:pt x="24934" y="17418"/>
                  </a:lnTo>
                  <a:lnTo>
                    <a:pt x="25278" y="17164"/>
                  </a:lnTo>
                  <a:lnTo>
                    <a:pt x="25612" y="16889"/>
                  </a:lnTo>
                  <a:lnTo>
                    <a:pt x="25936" y="16604"/>
                  </a:lnTo>
                  <a:lnTo>
                    <a:pt x="26229" y="16309"/>
                  </a:lnTo>
                  <a:lnTo>
                    <a:pt x="26512" y="16003"/>
                  </a:lnTo>
                  <a:lnTo>
                    <a:pt x="26765" y="15698"/>
                  </a:lnTo>
                  <a:lnTo>
                    <a:pt x="26998" y="15383"/>
                  </a:lnTo>
                  <a:lnTo>
                    <a:pt x="27109" y="15230"/>
                  </a:lnTo>
                  <a:lnTo>
                    <a:pt x="27210" y="15067"/>
                  </a:lnTo>
                  <a:lnTo>
                    <a:pt x="27301" y="14914"/>
                  </a:lnTo>
                  <a:lnTo>
                    <a:pt x="27392" y="14751"/>
                  </a:lnTo>
                  <a:lnTo>
                    <a:pt x="27463" y="14588"/>
                  </a:lnTo>
                  <a:lnTo>
                    <a:pt x="27534" y="14436"/>
                  </a:lnTo>
                  <a:lnTo>
                    <a:pt x="27595" y="14273"/>
                  </a:lnTo>
                  <a:lnTo>
                    <a:pt x="27645" y="14110"/>
                  </a:lnTo>
                  <a:lnTo>
                    <a:pt x="27696" y="13957"/>
                  </a:lnTo>
                  <a:lnTo>
                    <a:pt x="27726" y="13794"/>
                  </a:lnTo>
                  <a:lnTo>
                    <a:pt x="27756" y="13642"/>
                  </a:lnTo>
                  <a:lnTo>
                    <a:pt x="27767" y="13479"/>
                  </a:lnTo>
                  <a:lnTo>
                    <a:pt x="27777" y="13326"/>
                  </a:lnTo>
                  <a:lnTo>
                    <a:pt x="27777" y="13174"/>
                  </a:lnTo>
                  <a:lnTo>
                    <a:pt x="27756" y="13021"/>
                  </a:lnTo>
                  <a:lnTo>
                    <a:pt x="27736" y="12868"/>
                  </a:lnTo>
                  <a:lnTo>
                    <a:pt x="27706" y="12726"/>
                  </a:lnTo>
                  <a:lnTo>
                    <a:pt x="27696" y="12583"/>
                  </a:lnTo>
                  <a:lnTo>
                    <a:pt x="27686" y="12441"/>
                  </a:lnTo>
                  <a:lnTo>
                    <a:pt x="27686" y="12308"/>
                  </a:lnTo>
                  <a:lnTo>
                    <a:pt x="27696" y="12176"/>
                  </a:lnTo>
                  <a:lnTo>
                    <a:pt x="27716" y="12044"/>
                  </a:lnTo>
                  <a:lnTo>
                    <a:pt x="27746" y="11921"/>
                  </a:lnTo>
                  <a:lnTo>
                    <a:pt x="27777" y="11799"/>
                  </a:lnTo>
                  <a:lnTo>
                    <a:pt x="27827" y="11677"/>
                  </a:lnTo>
                  <a:lnTo>
                    <a:pt x="27878" y="11565"/>
                  </a:lnTo>
                  <a:lnTo>
                    <a:pt x="27928" y="11443"/>
                  </a:lnTo>
                  <a:lnTo>
                    <a:pt x="27989" y="11331"/>
                  </a:lnTo>
                  <a:lnTo>
                    <a:pt x="28141" y="11107"/>
                  </a:lnTo>
                  <a:lnTo>
                    <a:pt x="28303" y="10893"/>
                  </a:lnTo>
                  <a:lnTo>
                    <a:pt x="28495" y="10679"/>
                  </a:lnTo>
                  <a:lnTo>
                    <a:pt x="28697" y="10476"/>
                  </a:lnTo>
                  <a:lnTo>
                    <a:pt x="28920" y="10262"/>
                  </a:lnTo>
                  <a:lnTo>
                    <a:pt x="29152" y="10048"/>
                  </a:lnTo>
                  <a:lnTo>
                    <a:pt x="29638" y="9611"/>
                  </a:lnTo>
                  <a:lnTo>
                    <a:pt x="30144" y="9142"/>
                  </a:lnTo>
                  <a:lnTo>
                    <a:pt x="30407" y="8898"/>
                  </a:lnTo>
                  <a:lnTo>
                    <a:pt x="30649" y="8633"/>
                  </a:lnTo>
                  <a:lnTo>
                    <a:pt x="30902" y="8369"/>
                  </a:lnTo>
                  <a:lnTo>
                    <a:pt x="31135" y="8073"/>
                  </a:lnTo>
                  <a:lnTo>
                    <a:pt x="31368" y="7768"/>
                  </a:lnTo>
                  <a:lnTo>
                    <a:pt x="31580" y="7442"/>
                  </a:lnTo>
                  <a:lnTo>
                    <a:pt x="31691" y="7269"/>
                  </a:lnTo>
                  <a:lnTo>
                    <a:pt x="31782" y="7086"/>
                  </a:lnTo>
                  <a:lnTo>
                    <a:pt x="31873" y="6913"/>
                  </a:lnTo>
                  <a:lnTo>
                    <a:pt x="31964" y="6720"/>
                  </a:lnTo>
                  <a:lnTo>
                    <a:pt x="32045" y="6526"/>
                  </a:lnTo>
                  <a:lnTo>
                    <a:pt x="32126" y="6323"/>
                  </a:lnTo>
                  <a:lnTo>
                    <a:pt x="32197" y="6119"/>
                  </a:lnTo>
                  <a:lnTo>
                    <a:pt x="32268" y="5905"/>
                  </a:lnTo>
                  <a:lnTo>
                    <a:pt x="32329" y="5681"/>
                  </a:lnTo>
                  <a:lnTo>
                    <a:pt x="32379" y="5447"/>
                  </a:lnTo>
                  <a:lnTo>
                    <a:pt x="32430" y="5213"/>
                  </a:lnTo>
                  <a:lnTo>
                    <a:pt x="32470" y="4969"/>
                  </a:lnTo>
                  <a:lnTo>
                    <a:pt x="32500" y="4714"/>
                  </a:lnTo>
                  <a:lnTo>
                    <a:pt x="32521" y="4460"/>
                  </a:lnTo>
                  <a:lnTo>
                    <a:pt x="32541" y="4185"/>
                  </a:lnTo>
                  <a:lnTo>
                    <a:pt x="32541" y="3910"/>
                  </a:lnTo>
                  <a:lnTo>
                    <a:pt x="32541" y="3625"/>
                  </a:lnTo>
                  <a:lnTo>
                    <a:pt x="32531" y="3330"/>
                  </a:lnTo>
                  <a:lnTo>
                    <a:pt x="32511" y="3024"/>
                  </a:lnTo>
                  <a:lnTo>
                    <a:pt x="32480" y="2709"/>
                  </a:lnTo>
                  <a:lnTo>
                    <a:pt x="32440" y="2403"/>
                  </a:lnTo>
                  <a:lnTo>
                    <a:pt x="32389" y="2118"/>
                  </a:lnTo>
                  <a:lnTo>
                    <a:pt x="32339" y="1854"/>
                  </a:lnTo>
                  <a:lnTo>
                    <a:pt x="32268" y="1609"/>
                  </a:lnTo>
                  <a:lnTo>
                    <a:pt x="32197" y="1385"/>
                  </a:lnTo>
                  <a:lnTo>
                    <a:pt x="32126" y="1182"/>
                  </a:lnTo>
                  <a:lnTo>
                    <a:pt x="32035" y="988"/>
                  </a:lnTo>
                  <a:lnTo>
                    <a:pt x="31944" y="825"/>
                  </a:lnTo>
                  <a:lnTo>
                    <a:pt x="31843" y="673"/>
                  </a:lnTo>
                  <a:lnTo>
                    <a:pt x="31742" y="540"/>
                  </a:lnTo>
                  <a:lnTo>
                    <a:pt x="31631" y="418"/>
                  </a:lnTo>
                  <a:lnTo>
                    <a:pt x="31519" y="316"/>
                  </a:lnTo>
                  <a:lnTo>
                    <a:pt x="31388" y="235"/>
                  </a:lnTo>
                  <a:lnTo>
                    <a:pt x="31266" y="164"/>
                  </a:lnTo>
                  <a:lnTo>
                    <a:pt x="31135" y="103"/>
                  </a:lnTo>
                  <a:lnTo>
                    <a:pt x="30993" y="62"/>
                  </a:lnTo>
                  <a:lnTo>
                    <a:pt x="30852" y="31"/>
                  </a:lnTo>
                  <a:lnTo>
                    <a:pt x="30700" y="11"/>
                  </a:lnTo>
                  <a:lnTo>
                    <a:pt x="30548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2"/>
            <p:cNvSpPr/>
            <p:nvPr/>
          </p:nvSpPr>
          <p:spPr>
            <a:xfrm rot="10800000">
              <a:off x="3303268" y="4059864"/>
              <a:ext cx="240645" cy="145355"/>
            </a:xfrm>
            <a:custGeom>
              <a:avLst/>
              <a:gdLst/>
              <a:ahLst/>
              <a:cxnLst/>
              <a:rect l="l" t="t" r="r" b="b"/>
              <a:pathLst>
                <a:path w="25855" h="15617" extrusionOk="0">
                  <a:moveTo>
                    <a:pt x="25308" y="1"/>
                  </a:moveTo>
                  <a:lnTo>
                    <a:pt x="25238" y="21"/>
                  </a:lnTo>
                  <a:lnTo>
                    <a:pt x="25177" y="41"/>
                  </a:lnTo>
                  <a:lnTo>
                    <a:pt x="25116" y="72"/>
                  </a:lnTo>
                  <a:lnTo>
                    <a:pt x="24155" y="683"/>
                  </a:lnTo>
                  <a:lnTo>
                    <a:pt x="21738" y="2200"/>
                  </a:lnTo>
                  <a:lnTo>
                    <a:pt x="18268" y="4358"/>
                  </a:lnTo>
                  <a:lnTo>
                    <a:pt x="16286" y="5589"/>
                  </a:lnTo>
                  <a:lnTo>
                    <a:pt x="14192" y="6862"/>
                  </a:lnTo>
                  <a:lnTo>
                    <a:pt x="12068" y="8155"/>
                  </a:lnTo>
                  <a:lnTo>
                    <a:pt x="9933" y="9437"/>
                  </a:lnTo>
                  <a:lnTo>
                    <a:pt x="7870" y="10649"/>
                  </a:lnTo>
                  <a:lnTo>
                    <a:pt x="5918" y="11779"/>
                  </a:lnTo>
                  <a:lnTo>
                    <a:pt x="5007" y="12298"/>
                  </a:lnTo>
                  <a:lnTo>
                    <a:pt x="4137" y="12786"/>
                  </a:lnTo>
                  <a:lnTo>
                    <a:pt x="3328" y="13224"/>
                  </a:lnTo>
                  <a:lnTo>
                    <a:pt x="2570" y="13621"/>
                  </a:lnTo>
                  <a:lnTo>
                    <a:pt x="1892" y="13967"/>
                  </a:lnTo>
                  <a:lnTo>
                    <a:pt x="1285" y="14263"/>
                  </a:lnTo>
                  <a:lnTo>
                    <a:pt x="759" y="14497"/>
                  </a:lnTo>
                  <a:lnTo>
                    <a:pt x="536" y="14588"/>
                  </a:lnTo>
                  <a:lnTo>
                    <a:pt x="324" y="14670"/>
                  </a:lnTo>
                  <a:lnTo>
                    <a:pt x="243" y="14710"/>
                  </a:lnTo>
                  <a:lnTo>
                    <a:pt x="162" y="14772"/>
                  </a:lnTo>
                  <a:lnTo>
                    <a:pt x="102" y="14843"/>
                  </a:lnTo>
                  <a:lnTo>
                    <a:pt x="51" y="14924"/>
                  </a:lnTo>
                  <a:lnTo>
                    <a:pt x="21" y="15006"/>
                  </a:lnTo>
                  <a:lnTo>
                    <a:pt x="0" y="15107"/>
                  </a:lnTo>
                  <a:lnTo>
                    <a:pt x="11" y="15199"/>
                  </a:lnTo>
                  <a:lnTo>
                    <a:pt x="31" y="15291"/>
                  </a:lnTo>
                  <a:lnTo>
                    <a:pt x="71" y="15382"/>
                  </a:lnTo>
                  <a:lnTo>
                    <a:pt x="132" y="15464"/>
                  </a:lnTo>
                  <a:lnTo>
                    <a:pt x="203" y="15525"/>
                  </a:lnTo>
                  <a:lnTo>
                    <a:pt x="284" y="15576"/>
                  </a:lnTo>
                  <a:lnTo>
                    <a:pt x="365" y="15606"/>
                  </a:lnTo>
                  <a:lnTo>
                    <a:pt x="466" y="15616"/>
                  </a:lnTo>
                  <a:lnTo>
                    <a:pt x="557" y="15616"/>
                  </a:lnTo>
                  <a:lnTo>
                    <a:pt x="658" y="15596"/>
                  </a:lnTo>
                  <a:lnTo>
                    <a:pt x="860" y="15515"/>
                  </a:lnTo>
                  <a:lnTo>
                    <a:pt x="1093" y="15423"/>
                  </a:lnTo>
                  <a:lnTo>
                    <a:pt x="1629" y="15179"/>
                  </a:lnTo>
                  <a:lnTo>
                    <a:pt x="2236" y="14894"/>
                  </a:lnTo>
                  <a:lnTo>
                    <a:pt x="2914" y="14548"/>
                  </a:lnTo>
                  <a:lnTo>
                    <a:pt x="3662" y="14151"/>
                  </a:lnTo>
                  <a:lnTo>
                    <a:pt x="4461" y="13723"/>
                  </a:lnTo>
                  <a:lnTo>
                    <a:pt x="5321" y="13245"/>
                  </a:lnTo>
                  <a:lnTo>
                    <a:pt x="6231" y="12736"/>
                  </a:lnTo>
                  <a:lnTo>
                    <a:pt x="7172" y="12186"/>
                  </a:lnTo>
                  <a:lnTo>
                    <a:pt x="8163" y="11616"/>
                  </a:lnTo>
                  <a:lnTo>
                    <a:pt x="10196" y="10415"/>
                  </a:lnTo>
                  <a:lnTo>
                    <a:pt x="12300" y="9162"/>
                  </a:lnTo>
                  <a:lnTo>
                    <a:pt x="14414" y="7880"/>
                  </a:lnTo>
                  <a:lnTo>
                    <a:pt x="16498" y="6607"/>
                  </a:lnTo>
                  <a:lnTo>
                    <a:pt x="18481" y="5386"/>
                  </a:lnTo>
                  <a:lnTo>
                    <a:pt x="21970" y="3207"/>
                  </a:lnTo>
                  <a:lnTo>
                    <a:pt x="24489" y="1629"/>
                  </a:lnTo>
                  <a:lnTo>
                    <a:pt x="25632" y="907"/>
                  </a:lnTo>
                  <a:lnTo>
                    <a:pt x="25713" y="846"/>
                  </a:lnTo>
                  <a:lnTo>
                    <a:pt x="25774" y="764"/>
                  </a:lnTo>
                  <a:lnTo>
                    <a:pt x="25814" y="683"/>
                  </a:lnTo>
                  <a:lnTo>
                    <a:pt x="25845" y="601"/>
                  </a:lnTo>
                  <a:lnTo>
                    <a:pt x="25855" y="500"/>
                  </a:lnTo>
                  <a:lnTo>
                    <a:pt x="25855" y="408"/>
                  </a:lnTo>
                  <a:lnTo>
                    <a:pt x="25824" y="316"/>
                  </a:lnTo>
                  <a:lnTo>
                    <a:pt x="25784" y="225"/>
                  </a:lnTo>
                  <a:lnTo>
                    <a:pt x="25743" y="174"/>
                  </a:lnTo>
                  <a:lnTo>
                    <a:pt x="25703" y="133"/>
                  </a:lnTo>
                  <a:lnTo>
                    <a:pt x="25652" y="92"/>
                  </a:lnTo>
                  <a:lnTo>
                    <a:pt x="25602" y="62"/>
                  </a:lnTo>
                  <a:lnTo>
                    <a:pt x="25551" y="31"/>
                  </a:lnTo>
                  <a:lnTo>
                    <a:pt x="25490" y="11"/>
                  </a:lnTo>
                  <a:lnTo>
                    <a:pt x="2543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2"/>
            <p:cNvSpPr/>
            <p:nvPr/>
          </p:nvSpPr>
          <p:spPr>
            <a:xfrm rot="10800000">
              <a:off x="3311924" y="4146461"/>
              <a:ext cx="69871" cy="81878"/>
            </a:xfrm>
            <a:custGeom>
              <a:avLst/>
              <a:gdLst/>
              <a:ahLst/>
              <a:cxnLst/>
              <a:rect l="l" t="t" r="r" b="b"/>
              <a:pathLst>
                <a:path w="7507" h="8797" extrusionOk="0">
                  <a:moveTo>
                    <a:pt x="2529" y="1"/>
                  </a:moveTo>
                  <a:lnTo>
                    <a:pt x="2448" y="11"/>
                  </a:lnTo>
                  <a:lnTo>
                    <a:pt x="2378" y="21"/>
                  </a:lnTo>
                  <a:lnTo>
                    <a:pt x="2317" y="52"/>
                  </a:lnTo>
                  <a:lnTo>
                    <a:pt x="2246" y="92"/>
                  </a:lnTo>
                  <a:lnTo>
                    <a:pt x="2196" y="133"/>
                  </a:lnTo>
                  <a:lnTo>
                    <a:pt x="2145" y="184"/>
                  </a:lnTo>
                  <a:lnTo>
                    <a:pt x="2105" y="255"/>
                  </a:lnTo>
                  <a:lnTo>
                    <a:pt x="2074" y="327"/>
                  </a:lnTo>
                  <a:lnTo>
                    <a:pt x="1619" y="1548"/>
                  </a:lnTo>
                  <a:lnTo>
                    <a:pt x="1235" y="2637"/>
                  </a:lnTo>
                  <a:lnTo>
                    <a:pt x="911" y="3594"/>
                  </a:lnTo>
                  <a:lnTo>
                    <a:pt x="648" y="4419"/>
                  </a:lnTo>
                  <a:lnTo>
                    <a:pt x="436" y="5131"/>
                  </a:lnTo>
                  <a:lnTo>
                    <a:pt x="274" y="5742"/>
                  </a:lnTo>
                  <a:lnTo>
                    <a:pt x="152" y="6251"/>
                  </a:lnTo>
                  <a:lnTo>
                    <a:pt x="71" y="6679"/>
                  </a:lnTo>
                  <a:lnTo>
                    <a:pt x="21" y="7015"/>
                  </a:lnTo>
                  <a:lnTo>
                    <a:pt x="1" y="7290"/>
                  </a:lnTo>
                  <a:lnTo>
                    <a:pt x="11" y="7503"/>
                  </a:lnTo>
                  <a:lnTo>
                    <a:pt x="31" y="7666"/>
                  </a:lnTo>
                  <a:lnTo>
                    <a:pt x="71" y="7778"/>
                  </a:lnTo>
                  <a:lnTo>
                    <a:pt x="112" y="7870"/>
                  </a:lnTo>
                  <a:lnTo>
                    <a:pt x="162" y="7931"/>
                  </a:lnTo>
                  <a:lnTo>
                    <a:pt x="203" y="7972"/>
                  </a:lnTo>
                  <a:lnTo>
                    <a:pt x="264" y="8022"/>
                  </a:lnTo>
                  <a:lnTo>
                    <a:pt x="334" y="8063"/>
                  </a:lnTo>
                  <a:lnTo>
                    <a:pt x="425" y="8104"/>
                  </a:lnTo>
                  <a:lnTo>
                    <a:pt x="537" y="8145"/>
                  </a:lnTo>
                  <a:lnTo>
                    <a:pt x="790" y="8226"/>
                  </a:lnTo>
                  <a:lnTo>
                    <a:pt x="1093" y="8297"/>
                  </a:lnTo>
                  <a:lnTo>
                    <a:pt x="1447" y="8358"/>
                  </a:lnTo>
                  <a:lnTo>
                    <a:pt x="1842" y="8419"/>
                  </a:lnTo>
                  <a:lnTo>
                    <a:pt x="2277" y="8481"/>
                  </a:lnTo>
                  <a:lnTo>
                    <a:pt x="2742" y="8531"/>
                  </a:lnTo>
                  <a:lnTo>
                    <a:pt x="3237" y="8572"/>
                  </a:lnTo>
                  <a:lnTo>
                    <a:pt x="3753" y="8613"/>
                  </a:lnTo>
                  <a:lnTo>
                    <a:pt x="4826" y="8694"/>
                  </a:lnTo>
                  <a:lnTo>
                    <a:pt x="5928" y="8745"/>
                  </a:lnTo>
                  <a:lnTo>
                    <a:pt x="7000" y="8796"/>
                  </a:lnTo>
                  <a:lnTo>
                    <a:pt x="7101" y="8796"/>
                  </a:lnTo>
                  <a:lnTo>
                    <a:pt x="7192" y="8766"/>
                  </a:lnTo>
                  <a:lnTo>
                    <a:pt x="7273" y="8725"/>
                  </a:lnTo>
                  <a:lnTo>
                    <a:pt x="7354" y="8664"/>
                  </a:lnTo>
                  <a:lnTo>
                    <a:pt x="7415" y="8593"/>
                  </a:lnTo>
                  <a:lnTo>
                    <a:pt x="7466" y="8511"/>
                  </a:lnTo>
                  <a:lnTo>
                    <a:pt x="7496" y="8419"/>
                  </a:lnTo>
                  <a:lnTo>
                    <a:pt x="7506" y="8328"/>
                  </a:lnTo>
                  <a:lnTo>
                    <a:pt x="7496" y="8226"/>
                  </a:lnTo>
                  <a:lnTo>
                    <a:pt x="7476" y="8134"/>
                  </a:lnTo>
                  <a:lnTo>
                    <a:pt x="7435" y="8043"/>
                  </a:lnTo>
                  <a:lnTo>
                    <a:pt x="7375" y="7972"/>
                  </a:lnTo>
                  <a:lnTo>
                    <a:pt x="7304" y="7911"/>
                  </a:lnTo>
                  <a:lnTo>
                    <a:pt x="7223" y="7860"/>
                  </a:lnTo>
                  <a:lnTo>
                    <a:pt x="7132" y="7829"/>
                  </a:lnTo>
                  <a:lnTo>
                    <a:pt x="7041" y="7819"/>
                  </a:lnTo>
                  <a:lnTo>
                    <a:pt x="6080" y="7778"/>
                  </a:lnTo>
                  <a:lnTo>
                    <a:pt x="5119" y="7727"/>
                  </a:lnTo>
                  <a:lnTo>
                    <a:pt x="4178" y="7666"/>
                  </a:lnTo>
                  <a:lnTo>
                    <a:pt x="3298" y="7595"/>
                  </a:lnTo>
                  <a:lnTo>
                    <a:pt x="2499" y="7524"/>
                  </a:lnTo>
                  <a:lnTo>
                    <a:pt x="1821" y="7442"/>
                  </a:lnTo>
                  <a:lnTo>
                    <a:pt x="1538" y="7402"/>
                  </a:lnTo>
                  <a:lnTo>
                    <a:pt x="1295" y="7361"/>
                  </a:lnTo>
                  <a:lnTo>
                    <a:pt x="1103" y="7330"/>
                  </a:lnTo>
                  <a:lnTo>
                    <a:pt x="951" y="7290"/>
                  </a:lnTo>
                  <a:lnTo>
                    <a:pt x="972" y="7116"/>
                  </a:lnTo>
                  <a:lnTo>
                    <a:pt x="1002" y="6882"/>
                  </a:lnTo>
                  <a:lnTo>
                    <a:pt x="1063" y="6608"/>
                  </a:lnTo>
                  <a:lnTo>
                    <a:pt x="1144" y="6292"/>
                  </a:lnTo>
                  <a:lnTo>
                    <a:pt x="1235" y="5936"/>
                  </a:lnTo>
                  <a:lnTo>
                    <a:pt x="1346" y="5549"/>
                  </a:lnTo>
                  <a:lnTo>
                    <a:pt x="1599" y="4673"/>
                  </a:lnTo>
                  <a:lnTo>
                    <a:pt x="1902" y="3716"/>
                  </a:lnTo>
                  <a:lnTo>
                    <a:pt x="2246" y="2709"/>
                  </a:lnTo>
                  <a:lnTo>
                    <a:pt x="2610" y="1681"/>
                  </a:lnTo>
                  <a:lnTo>
                    <a:pt x="2985" y="663"/>
                  </a:lnTo>
                  <a:lnTo>
                    <a:pt x="3005" y="571"/>
                  </a:lnTo>
                  <a:lnTo>
                    <a:pt x="3015" y="479"/>
                  </a:lnTo>
                  <a:lnTo>
                    <a:pt x="2995" y="378"/>
                  </a:lnTo>
                  <a:lnTo>
                    <a:pt x="2964" y="296"/>
                  </a:lnTo>
                  <a:lnTo>
                    <a:pt x="2924" y="215"/>
                  </a:lnTo>
                  <a:lnTo>
                    <a:pt x="2863" y="143"/>
                  </a:lnTo>
                  <a:lnTo>
                    <a:pt x="2782" y="82"/>
                  </a:lnTo>
                  <a:lnTo>
                    <a:pt x="2691" y="31"/>
                  </a:lnTo>
                  <a:lnTo>
                    <a:pt x="2610" y="11"/>
                  </a:lnTo>
                  <a:lnTo>
                    <a:pt x="252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2"/>
            <p:cNvSpPr/>
            <p:nvPr/>
          </p:nvSpPr>
          <p:spPr>
            <a:xfrm rot="10800000">
              <a:off x="3372274" y="4103730"/>
              <a:ext cx="68457" cy="82446"/>
            </a:xfrm>
            <a:custGeom>
              <a:avLst/>
              <a:gdLst/>
              <a:ahLst/>
              <a:cxnLst/>
              <a:rect l="l" t="t" r="r" b="b"/>
              <a:pathLst>
                <a:path w="7355" h="8858" extrusionOk="0">
                  <a:moveTo>
                    <a:pt x="2287" y="1"/>
                  </a:moveTo>
                  <a:lnTo>
                    <a:pt x="2216" y="21"/>
                  </a:lnTo>
                  <a:lnTo>
                    <a:pt x="2145" y="42"/>
                  </a:lnTo>
                  <a:lnTo>
                    <a:pt x="2084" y="82"/>
                  </a:lnTo>
                  <a:lnTo>
                    <a:pt x="2024" y="123"/>
                  </a:lnTo>
                  <a:lnTo>
                    <a:pt x="1983" y="174"/>
                  </a:lnTo>
                  <a:lnTo>
                    <a:pt x="1933" y="235"/>
                  </a:lnTo>
                  <a:lnTo>
                    <a:pt x="1902" y="306"/>
                  </a:lnTo>
                  <a:lnTo>
                    <a:pt x="1498" y="1355"/>
                  </a:lnTo>
                  <a:lnTo>
                    <a:pt x="1093" y="2434"/>
                  </a:lnTo>
                  <a:lnTo>
                    <a:pt x="911" y="2963"/>
                  </a:lnTo>
                  <a:lnTo>
                    <a:pt x="729" y="3492"/>
                  </a:lnTo>
                  <a:lnTo>
                    <a:pt x="567" y="4001"/>
                  </a:lnTo>
                  <a:lnTo>
                    <a:pt x="415" y="4500"/>
                  </a:lnTo>
                  <a:lnTo>
                    <a:pt x="284" y="4969"/>
                  </a:lnTo>
                  <a:lnTo>
                    <a:pt x="183" y="5416"/>
                  </a:lnTo>
                  <a:lnTo>
                    <a:pt x="92" y="5824"/>
                  </a:lnTo>
                  <a:lnTo>
                    <a:pt x="31" y="6200"/>
                  </a:lnTo>
                  <a:lnTo>
                    <a:pt x="21" y="6373"/>
                  </a:lnTo>
                  <a:lnTo>
                    <a:pt x="11" y="6536"/>
                  </a:lnTo>
                  <a:lnTo>
                    <a:pt x="1" y="6679"/>
                  </a:lnTo>
                  <a:lnTo>
                    <a:pt x="11" y="6811"/>
                  </a:lnTo>
                  <a:lnTo>
                    <a:pt x="21" y="6943"/>
                  </a:lnTo>
                  <a:lnTo>
                    <a:pt x="51" y="7045"/>
                  </a:lnTo>
                  <a:lnTo>
                    <a:pt x="81" y="7147"/>
                  </a:lnTo>
                  <a:lnTo>
                    <a:pt x="122" y="7218"/>
                  </a:lnTo>
                  <a:lnTo>
                    <a:pt x="173" y="7290"/>
                  </a:lnTo>
                  <a:lnTo>
                    <a:pt x="243" y="7361"/>
                  </a:lnTo>
                  <a:lnTo>
                    <a:pt x="334" y="7432"/>
                  </a:lnTo>
                  <a:lnTo>
                    <a:pt x="436" y="7493"/>
                  </a:lnTo>
                  <a:lnTo>
                    <a:pt x="547" y="7564"/>
                  </a:lnTo>
                  <a:lnTo>
                    <a:pt x="678" y="7625"/>
                  </a:lnTo>
                  <a:lnTo>
                    <a:pt x="982" y="7748"/>
                  </a:lnTo>
                  <a:lnTo>
                    <a:pt x="1326" y="7870"/>
                  </a:lnTo>
                  <a:lnTo>
                    <a:pt x="1720" y="7982"/>
                  </a:lnTo>
                  <a:lnTo>
                    <a:pt x="2145" y="8094"/>
                  </a:lnTo>
                  <a:lnTo>
                    <a:pt x="2610" y="8196"/>
                  </a:lnTo>
                  <a:lnTo>
                    <a:pt x="3096" y="8297"/>
                  </a:lnTo>
                  <a:lnTo>
                    <a:pt x="3602" y="8389"/>
                  </a:lnTo>
                  <a:lnTo>
                    <a:pt x="4128" y="8481"/>
                  </a:lnTo>
                  <a:lnTo>
                    <a:pt x="4664" y="8572"/>
                  </a:lnTo>
                  <a:lnTo>
                    <a:pt x="5746" y="8725"/>
                  </a:lnTo>
                  <a:lnTo>
                    <a:pt x="6808" y="8857"/>
                  </a:lnTo>
                  <a:lnTo>
                    <a:pt x="6909" y="8857"/>
                  </a:lnTo>
                  <a:lnTo>
                    <a:pt x="7000" y="8837"/>
                  </a:lnTo>
                  <a:lnTo>
                    <a:pt x="7091" y="8806"/>
                  </a:lnTo>
                  <a:lnTo>
                    <a:pt x="7172" y="8755"/>
                  </a:lnTo>
                  <a:lnTo>
                    <a:pt x="7233" y="8694"/>
                  </a:lnTo>
                  <a:lnTo>
                    <a:pt x="7294" y="8613"/>
                  </a:lnTo>
                  <a:lnTo>
                    <a:pt x="7334" y="8521"/>
                  </a:lnTo>
                  <a:lnTo>
                    <a:pt x="7354" y="8430"/>
                  </a:lnTo>
                  <a:lnTo>
                    <a:pt x="7354" y="8328"/>
                  </a:lnTo>
                  <a:lnTo>
                    <a:pt x="7334" y="8236"/>
                  </a:lnTo>
                  <a:lnTo>
                    <a:pt x="7304" y="8145"/>
                  </a:lnTo>
                  <a:lnTo>
                    <a:pt x="7253" y="8063"/>
                  </a:lnTo>
                  <a:lnTo>
                    <a:pt x="7182" y="8002"/>
                  </a:lnTo>
                  <a:lnTo>
                    <a:pt x="7111" y="7941"/>
                  </a:lnTo>
                  <a:lnTo>
                    <a:pt x="7020" y="7910"/>
                  </a:lnTo>
                  <a:lnTo>
                    <a:pt x="6919" y="7880"/>
                  </a:lnTo>
                  <a:lnTo>
                    <a:pt x="5938" y="7758"/>
                  </a:lnTo>
                  <a:lnTo>
                    <a:pt x="4957" y="7615"/>
                  </a:lnTo>
                  <a:lnTo>
                    <a:pt x="3996" y="7463"/>
                  </a:lnTo>
                  <a:lnTo>
                    <a:pt x="3106" y="7300"/>
                  </a:lnTo>
                  <a:lnTo>
                    <a:pt x="2317" y="7147"/>
                  </a:lnTo>
                  <a:lnTo>
                    <a:pt x="1983" y="7066"/>
                  </a:lnTo>
                  <a:lnTo>
                    <a:pt x="1680" y="6994"/>
                  </a:lnTo>
                  <a:lnTo>
                    <a:pt x="1417" y="6923"/>
                  </a:lnTo>
                  <a:lnTo>
                    <a:pt x="1214" y="6852"/>
                  </a:lnTo>
                  <a:lnTo>
                    <a:pt x="1053" y="6791"/>
                  </a:lnTo>
                  <a:lnTo>
                    <a:pt x="1002" y="6760"/>
                  </a:lnTo>
                  <a:lnTo>
                    <a:pt x="961" y="6730"/>
                  </a:lnTo>
                  <a:lnTo>
                    <a:pt x="951" y="6679"/>
                  </a:lnTo>
                  <a:lnTo>
                    <a:pt x="951" y="6607"/>
                  </a:lnTo>
                  <a:lnTo>
                    <a:pt x="961" y="6424"/>
                  </a:lnTo>
                  <a:lnTo>
                    <a:pt x="992" y="6190"/>
                  </a:lnTo>
                  <a:lnTo>
                    <a:pt x="1053" y="5915"/>
                  </a:lnTo>
                  <a:lnTo>
                    <a:pt x="1123" y="5590"/>
                  </a:lnTo>
                  <a:lnTo>
                    <a:pt x="1224" y="5243"/>
                  </a:lnTo>
                  <a:lnTo>
                    <a:pt x="1336" y="4857"/>
                  </a:lnTo>
                  <a:lnTo>
                    <a:pt x="1457" y="4439"/>
                  </a:lnTo>
                  <a:lnTo>
                    <a:pt x="1750" y="3543"/>
                  </a:lnTo>
                  <a:lnTo>
                    <a:pt x="2074" y="2597"/>
                  </a:lnTo>
                  <a:lnTo>
                    <a:pt x="2438" y="1630"/>
                  </a:lnTo>
                  <a:lnTo>
                    <a:pt x="2802" y="673"/>
                  </a:lnTo>
                  <a:lnTo>
                    <a:pt x="2833" y="571"/>
                  </a:lnTo>
                  <a:lnTo>
                    <a:pt x="2843" y="479"/>
                  </a:lnTo>
                  <a:lnTo>
                    <a:pt x="2833" y="388"/>
                  </a:lnTo>
                  <a:lnTo>
                    <a:pt x="2802" y="296"/>
                  </a:lnTo>
                  <a:lnTo>
                    <a:pt x="2762" y="215"/>
                  </a:lnTo>
                  <a:lnTo>
                    <a:pt x="2701" y="143"/>
                  </a:lnTo>
                  <a:lnTo>
                    <a:pt x="2620" y="82"/>
                  </a:lnTo>
                  <a:lnTo>
                    <a:pt x="2539" y="31"/>
                  </a:lnTo>
                  <a:lnTo>
                    <a:pt x="2448" y="11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2"/>
            <p:cNvSpPr/>
            <p:nvPr/>
          </p:nvSpPr>
          <p:spPr>
            <a:xfrm rot="10800000">
              <a:off x="3425187" y="4061288"/>
              <a:ext cx="75233" cy="97505"/>
            </a:xfrm>
            <a:custGeom>
              <a:avLst/>
              <a:gdLst/>
              <a:ahLst/>
              <a:cxnLst/>
              <a:rect l="l" t="t" r="r" b="b"/>
              <a:pathLst>
                <a:path w="8083" h="10476" extrusionOk="0">
                  <a:moveTo>
                    <a:pt x="2418" y="1"/>
                  </a:moveTo>
                  <a:lnTo>
                    <a:pt x="2347" y="21"/>
                  </a:lnTo>
                  <a:lnTo>
                    <a:pt x="2276" y="52"/>
                  </a:lnTo>
                  <a:lnTo>
                    <a:pt x="2216" y="82"/>
                  </a:lnTo>
                  <a:lnTo>
                    <a:pt x="2165" y="123"/>
                  </a:lnTo>
                  <a:lnTo>
                    <a:pt x="2115" y="184"/>
                  </a:lnTo>
                  <a:lnTo>
                    <a:pt x="2074" y="245"/>
                  </a:lnTo>
                  <a:lnTo>
                    <a:pt x="2034" y="306"/>
                  </a:lnTo>
                  <a:lnTo>
                    <a:pt x="1710" y="1141"/>
                  </a:lnTo>
                  <a:lnTo>
                    <a:pt x="1417" y="1925"/>
                  </a:lnTo>
                  <a:lnTo>
                    <a:pt x="1154" y="2658"/>
                  </a:lnTo>
                  <a:lnTo>
                    <a:pt x="911" y="3350"/>
                  </a:lnTo>
                  <a:lnTo>
                    <a:pt x="699" y="4001"/>
                  </a:lnTo>
                  <a:lnTo>
                    <a:pt x="516" y="4602"/>
                  </a:lnTo>
                  <a:lnTo>
                    <a:pt x="365" y="5162"/>
                  </a:lnTo>
                  <a:lnTo>
                    <a:pt x="233" y="5671"/>
                  </a:lnTo>
                  <a:lnTo>
                    <a:pt x="132" y="6129"/>
                  </a:lnTo>
                  <a:lnTo>
                    <a:pt x="61" y="6546"/>
                  </a:lnTo>
                  <a:lnTo>
                    <a:pt x="21" y="6923"/>
                  </a:lnTo>
                  <a:lnTo>
                    <a:pt x="11" y="7086"/>
                  </a:lnTo>
                  <a:lnTo>
                    <a:pt x="1" y="7249"/>
                  </a:lnTo>
                  <a:lnTo>
                    <a:pt x="11" y="7391"/>
                  </a:lnTo>
                  <a:lnTo>
                    <a:pt x="21" y="7524"/>
                  </a:lnTo>
                  <a:lnTo>
                    <a:pt x="31" y="7646"/>
                  </a:lnTo>
                  <a:lnTo>
                    <a:pt x="51" y="7758"/>
                  </a:lnTo>
                  <a:lnTo>
                    <a:pt x="81" y="7849"/>
                  </a:lnTo>
                  <a:lnTo>
                    <a:pt x="122" y="7941"/>
                  </a:lnTo>
                  <a:lnTo>
                    <a:pt x="162" y="8012"/>
                  </a:lnTo>
                  <a:lnTo>
                    <a:pt x="223" y="8073"/>
                  </a:lnTo>
                  <a:lnTo>
                    <a:pt x="294" y="8145"/>
                  </a:lnTo>
                  <a:lnTo>
                    <a:pt x="405" y="8226"/>
                  </a:lnTo>
                  <a:lnTo>
                    <a:pt x="527" y="8297"/>
                  </a:lnTo>
                  <a:lnTo>
                    <a:pt x="668" y="8379"/>
                  </a:lnTo>
                  <a:lnTo>
                    <a:pt x="840" y="8460"/>
                  </a:lnTo>
                  <a:lnTo>
                    <a:pt x="1022" y="8542"/>
                  </a:lnTo>
                  <a:lnTo>
                    <a:pt x="1437" y="8715"/>
                  </a:lnTo>
                  <a:lnTo>
                    <a:pt x="1912" y="8888"/>
                  </a:lnTo>
                  <a:lnTo>
                    <a:pt x="2428" y="9061"/>
                  </a:lnTo>
                  <a:lnTo>
                    <a:pt x="2974" y="9234"/>
                  </a:lnTo>
                  <a:lnTo>
                    <a:pt x="3541" y="9407"/>
                  </a:lnTo>
                  <a:lnTo>
                    <a:pt x="4704" y="9733"/>
                  </a:lnTo>
                  <a:lnTo>
                    <a:pt x="5807" y="10038"/>
                  </a:lnTo>
                  <a:lnTo>
                    <a:pt x="6768" y="10282"/>
                  </a:lnTo>
                  <a:lnTo>
                    <a:pt x="7486" y="10455"/>
                  </a:lnTo>
                  <a:lnTo>
                    <a:pt x="7587" y="10476"/>
                  </a:lnTo>
                  <a:lnTo>
                    <a:pt x="7678" y="10466"/>
                  </a:lnTo>
                  <a:lnTo>
                    <a:pt x="7769" y="10445"/>
                  </a:lnTo>
                  <a:lnTo>
                    <a:pt x="7850" y="10404"/>
                  </a:lnTo>
                  <a:lnTo>
                    <a:pt x="7931" y="10343"/>
                  </a:lnTo>
                  <a:lnTo>
                    <a:pt x="7992" y="10272"/>
                  </a:lnTo>
                  <a:lnTo>
                    <a:pt x="8042" y="10191"/>
                  </a:lnTo>
                  <a:lnTo>
                    <a:pt x="8072" y="10099"/>
                  </a:lnTo>
                  <a:lnTo>
                    <a:pt x="8083" y="9997"/>
                  </a:lnTo>
                  <a:lnTo>
                    <a:pt x="8083" y="9906"/>
                  </a:lnTo>
                  <a:lnTo>
                    <a:pt x="8052" y="9814"/>
                  </a:lnTo>
                  <a:lnTo>
                    <a:pt x="8012" y="9733"/>
                  </a:lnTo>
                  <a:lnTo>
                    <a:pt x="7961" y="9651"/>
                  </a:lnTo>
                  <a:lnTo>
                    <a:pt x="7890" y="9590"/>
                  </a:lnTo>
                  <a:lnTo>
                    <a:pt x="7809" y="9539"/>
                  </a:lnTo>
                  <a:lnTo>
                    <a:pt x="7718" y="9509"/>
                  </a:lnTo>
                  <a:lnTo>
                    <a:pt x="6586" y="9224"/>
                  </a:lnTo>
                  <a:lnTo>
                    <a:pt x="5463" y="8928"/>
                  </a:lnTo>
                  <a:lnTo>
                    <a:pt x="4370" y="8623"/>
                  </a:lnTo>
                  <a:lnTo>
                    <a:pt x="3359" y="8328"/>
                  </a:lnTo>
                  <a:lnTo>
                    <a:pt x="2479" y="8053"/>
                  </a:lnTo>
                  <a:lnTo>
                    <a:pt x="2094" y="7931"/>
                  </a:lnTo>
                  <a:lnTo>
                    <a:pt x="1750" y="7809"/>
                  </a:lnTo>
                  <a:lnTo>
                    <a:pt x="1467" y="7707"/>
                  </a:lnTo>
                  <a:lnTo>
                    <a:pt x="1235" y="7605"/>
                  </a:lnTo>
                  <a:lnTo>
                    <a:pt x="1063" y="7524"/>
                  </a:lnTo>
                  <a:lnTo>
                    <a:pt x="1002" y="7493"/>
                  </a:lnTo>
                  <a:lnTo>
                    <a:pt x="962" y="7463"/>
                  </a:lnTo>
                  <a:lnTo>
                    <a:pt x="951" y="7401"/>
                  </a:lnTo>
                  <a:lnTo>
                    <a:pt x="941" y="7320"/>
                  </a:lnTo>
                  <a:lnTo>
                    <a:pt x="941" y="7228"/>
                  </a:lnTo>
                  <a:lnTo>
                    <a:pt x="941" y="7116"/>
                  </a:lnTo>
                  <a:lnTo>
                    <a:pt x="972" y="6862"/>
                  </a:lnTo>
                  <a:lnTo>
                    <a:pt x="1032" y="6546"/>
                  </a:lnTo>
                  <a:lnTo>
                    <a:pt x="1103" y="6200"/>
                  </a:lnTo>
                  <a:lnTo>
                    <a:pt x="1204" y="5803"/>
                  </a:lnTo>
                  <a:lnTo>
                    <a:pt x="1326" y="5366"/>
                  </a:lnTo>
                  <a:lnTo>
                    <a:pt x="1457" y="4907"/>
                  </a:lnTo>
                  <a:lnTo>
                    <a:pt x="1609" y="4409"/>
                  </a:lnTo>
                  <a:lnTo>
                    <a:pt x="1771" y="3900"/>
                  </a:lnTo>
                  <a:lnTo>
                    <a:pt x="2135" y="2841"/>
                  </a:lnTo>
                  <a:lnTo>
                    <a:pt x="2529" y="1742"/>
                  </a:lnTo>
                  <a:lnTo>
                    <a:pt x="2944" y="673"/>
                  </a:lnTo>
                  <a:lnTo>
                    <a:pt x="2964" y="571"/>
                  </a:lnTo>
                  <a:lnTo>
                    <a:pt x="2974" y="479"/>
                  </a:lnTo>
                  <a:lnTo>
                    <a:pt x="2964" y="388"/>
                  </a:lnTo>
                  <a:lnTo>
                    <a:pt x="2934" y="296"/>
                  </a:lnTo>
                  <a:lnTo>
                    <a:pt x="2894" y="215"/>
                  </a:lnTo>
                  <a:lnTo>
                    <a:pt x="2833" y="143"/>
                  </a:lnTo>
                  <a:lnTo>
                    <a:pt x="2752" y="82"/>
                  </a:lnTo>
                  <a:lnTo>
                    <a:pt x="2671" y="31"/>
                  </a:lnTo>
                  <a:lnTo>
                    <a:pt x="2580" y="1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931;p72"/>
          <p:cNvGrpSpPr/>
          <p:nvPr/>
        </p:nvGrpSpPr>
        <p:grpSpPr>
          <a:xfrm>
            <a:off x="3485905" y="2515921"/>
            <a:ext cx="2169057" cy="1734741"/>
            <a:chOff x="2909855" y="2162446"/>
            <a:chExt cx="2169057" cy="1734741"/>
          </a:xfrm>
        </p:grpSpPr>
        <p:sp>
          <p:nvSpPr>
            <p:cNvPr id="1932" name="Google Shape;1932;p72"/>
            <p:cNvSpPr/>
            <p:nvPr/>
          </p:nvSpPr>
          <p:spPr>
            <a:xfrm rot="10800000">
              <a:off x="3752090" y="3418419"/>
              <a:ext cx="349385" cy="471760"/>
            </a:xfrm>
            <a:custGeom>
              <a:avLst/>
              <a:gdLst/>
              <a:ahLst/>
              <a:cxnLst/>
              <a:rect l="l" t="t" r="r" b="b"/>
              <a:pathLst>
                <a:path w="37538" h="50686" extrusionOk="0">
                  <a:moveTo>
                    <a:pt x="31569" y="0"/>
                  </a:moveTo>
                  <a:lnTo>
                    <a:pt x="31316" y="31"/>
                  </a:lnTo>
                  <a:lnTo>
                    <a:pt x="31074" y="72"/>
                  </a:lnTo>
                  <a:lnTo>
                    <a:pt x="30821" y="143"/>
                  </a:lnTo>
                  <a:lnTo>
                    <a:pt x="30558" y="224"/>
                  </a:lnTo>
                  <a:lnTo>
                    <a:pt x="30305" y="316"/>
                  </a:lnTo>
                  <a:lnTo>
                    <a:pt x="30052" y="428"/>
                  </a:lnTo>
                  <a:lnTo>
                    <a:pt x="29799" y="560"/>
                  </a:lnTo>
                  <a:lnTo>
                    <a:pt x="29546" y="713"/>
                  </a:lnTo>
                  <a:lnTo>
                    <a:pt x="29293" y="876"/>
                  </a:lnTo>
                  <a:lnTo>
                    <a:pt x="29030" y="1059"/>
                  </a:lnTo>
                  <a:lnTo>
                    <a:pt x="28778" y="1252"/>
                  </a:lnTo>
                  <a:lnTo>
                    <a:pt x="28515" y="1466"/>
                  </a:lnTo>
                  <a:lnTo>
                    <a:pt x="28262" y="1690"/>
                  </a:lnTo>
                  <a:lnTo>
                    <a:pt x="27999" y="1935"/>
                  </a:lnTo>
                  <a:lnTo>
                    <a:pt x="27746" y="2189"/>
                  </a:lnTo>
                  <a:lnTo>
                    <a:pt x="27483" y="2454"/>
                  </a:lnTo>
                  <a:lnTo>
                    <a:pt x="27220" y="2739"/>
                  </a:lnTo>
                  <a:lnTo>
                    <a:pt x="26967" y="3034"/>
                  </a:lnTo>
                  <a:lnTo>
                    <a:pt x="26704" y="3349"/>
                  </a:lnTo>
                  <a:lnTo>
                    <a:pt x="26441" y="3665"/>
                  </a:lnTo>
                  <a:lnTo>
                    <a:pt x="26178" y="4001"/>
                  </a:lnTo>
                  <a:lnTo>
                    <a:pt x="25915" y="4347"/>
                  </a:lnTo>
                  <a:lnTo>
                    <a:pt x="25652" y="4703"/>
                  </a:lnTo>
                  <a:lnTo>
                    <a:pt x="25389" y="5080"/>
                  </a:lnTo>
                  <a:lnTo>
                    <a:pt x="25126" y="5457"/>
                  </a:lnTo>
                  <a:lnTo>
                    <a:pt x="24600" y="6251"/>
                  </a:lnTo>
                  <a:lnTo>
                    <a:pt x="24064" y="7085"/>
                  </a:lnTo>
                  <a:lnTo>
                    <a:pt x="23538" y="7961"/>
                  </a:lnTo>
                  <a:lnTo>
                    <a:pt x="23002" y="8867"/>
                  </a:lnTo>
                  <a:lnTo>
                    <a:pt x="22466" y="9814"/>
                  </a:lnTo>
                  <a:lnTo>
                    <a:pt x="21930" y="10791"/>
                  </a:lnTo>
                  <a:lnTo>
                    <a:pt x="21394" y="11788"/>
                  </a:lnTo>
                  <a:lnTo>
                    <a:pt x="20847" y="12817"/>
                  </a:lnTo>
                  <a:lnTo>
                    <a:pt x="20311" y="13875"/>
                  </a:lnTo>
                  <a:lnTo>
                    <a:pt x="19765" y="14944"/>
                  </a:lnTo>
                  <a:lnTo>
                    <a:pt x="19219" y="16033"/>
                  </a:lnTo>
                  <a:lnTo>
                    <a:pt x="18126" y="18263"/>
                  </a:lnTo>
                  <a:lnTo>
                    <a:pt x="17024" y="20533"/>
                  </a:lnTo>
                  <a:lnTo>
                    <a:pt x="15921" y="22834"/>
                  </a:lnTo>
                  <a:lnTo>
                    <a:pt x="14809" y="25134"/>
                  </a:lnTo>
                  <a:lnTo>
                    <a:pt x="13686" y="27414"/>
                  </a:lnTo>
                  <a:lnTo>
                    <a:pt x="13129" y="28544"/>
                  </a:lnTo>
                  <a:lnTo>
                    <a:pt x="12573" y="29664"/>
                  </a:lnTo>
                  <a:lnTo>
                    <a:pt x="12007" y="30764"/>
                  </a:lnTo>
                  <a:lnTo>
                    <a:pt x="11440" y="31853"/>
                  </a:lnTo>
                  <a:lnTo>
                    <a:pt x="10884" y="32922"/>
                  </a:lnTo>
                  <a:lnTo>
                    <a:pt x="10317" y="33970"/>
                  </a:lnTo>
                  <a:lnTo>
                    <a:pt x="9751" y="34988"/>
                  </a:lnTo>
                  <a:lnTo>
                    <a:pt x="9185" y="35986"/>
                  </a:lnTo>
                  <a:lnTo>
                    <a:pt x="8608" y="36953"/>
                  </a:lnTo>
                  <a:lnTo>
                    <a:pt x="8042" y="37889"/>
                  </a:lnTo>
                  <a:lnTo>
                    <a:pt x="7475" y="38795"/>
                  </a:lnTo>
                  <a:lnTo>
                    <a:pt x="6899" y="39661"/>
                  </a:lnTo>
                  <a:lnTo>
                    <a:pt x="6332" y="40485"/>
                  </a:lnTo>
                  <a:lnTo>
                    <a:pt x="6049" y="40882"/>
                  </a:lnTo>
                  <a:lnTo>
                    <a:pt x="5756" y="41269"/>
                  </a:lnTo>
                  <a:lnTo>
                    <a:pt x="5472" y="41646"/>
                  </a:lnTo>
                  <a:lnTo>
                    <a:pt x="5189" y="42002"/>
                  </a:lnTo>
                  <a:lnTo>
                    <a:pt x="4896" y="42358"/>
                  </a:lnTo>
                  <a:lnTo>
                    <a:pt x="4613" y="42704"/>
                  </a:lnTo>
                  <a:lnTo>
                    <a:pt x="4329" y="43030"/>
                  </a:lnTo>
                  <a:lnTo>
                    <a:pt x="4036" y="43346"/>
                  </a:lnTo>
                  <a:lnTo>
                    <a:pt x="3753" y="43651"/>
                  </a:lnTo>
                  <a:lnTo>
                    <a:pt x="3459" y="43936"/>
                  </a:lnTo>
                  <a:lnTo>
                    <a:pt x="3176" y="44211"/>
                  </a:lnTo>
                  <a:lnTo>
                    <a:pt x="2893" y="44476"/>
                  </a:lnTo>
                  <a:lnTo>
                    <a:pt x="2600" y="44720"/>
                  </a:lnTo>
                  <a:lnTo>
                    <a:pt x="2316" y="44954"/>
                  </a:lnTo>
                  <a:lnTo>
                    <a:pt x="2023" y="45178"/>
                  </a:lnTo>
                  <a:lnTo>
                    <a:pt x="1740" y="45382"/>
                  </a:lnTo>
                  <a:lnTo>
                    <a:pt x="1447" y="45565"/>
                  </a:lnTo>
                  <a:lnTo>
                    <a:pt x="1153" y="45738"/>
                  </a:lnTo>
                  <a:lnTo>
                    <a:pt x="870" y="45901"/>
                  </a:lnTo>
                  <a:lnTo>
                    <a:pt x="577" y="46043"/>
                  </a:lnTo>
                  <a:lnTo>
                    <a:pt x="293" y="46165"/>
                  </a:lnTo>
                  <a:lnTo>
                    <a:pt x="0" y="46267"/>
                  </a:lnTo>
                  <a:lnTo>
                    <a:pt x="395" y="46420"/>
                  </a:lnTo>
                  <a:lnTo>
                    <a:pt x="880" y="46593"/>
                  </a:lnTo>
                  <a:lnTo>
                    <a:pt x="1548" y="46827"/>
                  </a:lnTo>
                  <a:lnTo>
                    <a:pt x="2397" y="47102"/>
                  </a:lnTo>
                  <a:lnTo>
                    <a:pt x="3429" y="47418"/>
                  </a:lnTo>
                  <a:lnTo>
                    <a:pt x="4006" y="47591"/>
                  </a:lnTo>
                  <a:lnTo>
                    <a:pt x="4633" y="47764"/>
                  </a:lnTo>
                  <a:lnTo>
                    <a:pt x="5300" y="47947"/>
                  </a:lnTo>
                  <a:lnTo>
                    <a:pt x="6008" y="48130"/>
                  </a:lnTo>
                  <a:lnTo>
                    <a:pt x="6757" y="48313"/>
                  </a:lnTo>
                  <a:lnTo>
                    <a:pt x="7556" y="48497"/>
                  </a:lnTo>
                  <a:lnTo>
                    <a:pt x="8386" y="48690"/>
                  </a:lnTo>
                  <a:lnTo>
                    <a:pt x="9255" y="48873"/>
                  </a:lnTo>
                  <a:lnTo>
                    <a:pt x="10166" y="49067"/>
                  </a:lnTo>
                  <a:lnTo>
                    <a:pt x="11117" y="49250"/>
                  </a:lnTo>
                  <a:lnTo>
                    <a:pt x="12108" y="49423"/>
                  </a:lnTo>
                  <a:lnTo>
                    <a:pt x="13140" y="49596"/>
                  </a:lnTo>
                  <a:lnTo>
                    <a:pt x="14202" y="49769"/>
                  </a:lnTo>
                  <a:lnTo>
                    <a:pt x="15314" y="49932"/>
                  </a:lnTo>
                  <a:lnTo>
                    <a:pt x="16447" y="50085"/>
                  </a:lnTo>
                  <a:lnTo>
                    <a:pt x="17631" y="50227"/>
                  </a:lnTo>
                  <a:lnTo>
                    <a:pt x="18845" y="50360"/>
                  </a:lnTo>
                  <a:lnTo>
                    <a:pt x="20089" y="50482"/>
                  </a:lnTo>
                  <a:lnTo>
                    <a:pt x="21373" y="50594"/>
                  </a:lnTo>
                  <a:lnTo>
                    <a:pt x="22688" y="50685"/>
                  </a:lnTo>
                  <a:lnTo>
                    <a:pt x="22941" y="50258"/>
                  </a:lnTo>
                  <a:lnTo>
                    <a:pt x="23639" y="49016"/>
                  </a:lnTo>
                  <a:lnTo>
                    <a:pt x="24125" y="48120"/>
                  </a:lnTo>
                  <a:lnTo>
                    <a:pt x="24701" y="47071"/>
                  </a:lnTo>
                  <a:lnTo>
                    <a:pt x="25338" y="45860"/>
                  </a:lnTo>
                  <a:lnTo>
                    <a:pt x="26046" y="44516"/>
                  </a:lnTo>
                  <a:lnTo>
                    <a:pt x="26795" y="43040"/>
                  </a:lnTo>
                  <a:lnTo>
                    <a:pt x="27594" y="41442"/>
                  </a:lnTo>
                  <a:lnTo>
                    <a:pt x="28413" y="39742"/>
                  </a:lnTo>
                  <a:lnTo>
                    <a:pt x="29263" y="37950"/>
                  </a:lnTo>
                  <a:lnTo>
                    <a:pt x="29688" y="37034"/>
                  </a:lnTo>
                  <a:lnTo>
                    <a:pt x="30113" y="36088"/>
                  </a:lnTo>
                  <a:lnTo>
                    <a:pt x="30548" y="35120"/>
                  </a:lnTo>
                  <a:lnTo>
                    <a:pt x="30973" y="34153"/>
                  </a:lnTo>
                  <a:lnTo>
                    <a:pt x="31397" y="33156"/>
                  </a:lnTo>
                  <a:lnTo>
                    <a:pt x="31822" y="32158"/>
                  </a:lnTo>
                  <a:lnTo>
                    <a:pt x="32237" y="31140"/>
                  </a:lnTo>
                  <a:lnTo>
                    <a:pt x="32642" y="30122"/>
                  </a:lnTo>
                  <a:lnTo>
                    <a:pt x="33046" y="29084"/>
                  </a:lnTo>
                  <a:lnTo>
                    <a:pt x="33441" y="28046"/>
                  </a:lnTo>
                  <a:lnTo>
                    <a:pt x="33815" y="27007"/>
                  </a:lnTo>
                  <a:lnTo>
                    <a:pt x="34189" y="25959"/>
                  </a:lnTo>
                  <a:lnTo>
                    <a:pt x="34553" y="24920"/>
                  </a:lnTo>
                  <a:lnTo>
                    <a:pt x="34897" y="23872"/>
                  </a:lnTo>
                  <a:lnTo>
                    <a:pt x="35221" y="22823"/>
                  </a:lnTo>
                  <a:lnTo>
                    <a:pt x="35534" y="21775"/>
                  </a:lnTo>
                  <a:lnTo>
                    <a:pt x="35828" y="20736"/>
                  </a:lnTo>
                  <a:lnTo>
                    <a:pt x="36101" y="19708"/>
                  </a:lnTo>
                  <a:lnTo>
                    <a:pt x="36364" y="18680"/>
                  </a:lnTo>
                  <a:lnTo>
                    <a:pt x="36597" y="17662"/>
                  </a:lnTo>
                  <a:lnTo>
                    <a:pt x="36809" y="16654"/>
                  </a:lnTo>
                  <a:lnTo>
                    <a:pt x="36991" y="15657"/>
                  </a:lnTo>
                  <a:lnTo>
                    <a:pt x="37153" y="14669"/>
                  </a:lnTo>
                  <a:lnTo>
                    <a:pt x="37224" y="14191"/>
                  </a:lnTo>
                  <a:lnTo>
                    <a:pt x="37294" y="13702"/>
                  </a:lnTo>
                  <a:lnTo>
                    <a:pt x="37345" y="13234"/>
                  </a:lnTo>
                  <a:lnTo>
                    <a:pt x="37396" y="12756"/>
                  </a:lnTo>
                  <a:lnTo>
                    <a:pt x="37436" y="12287"/>
                  </a:lnTo>
                  <a:lnTo>
                    <a:pt x="37477" y="11819"/>
                  </a:lnTo>
                  <a:lnTo>
                    <a:pt x="37507" y="11361"/>
                  </a:lnTo>
                  <a:lnTo>
                    <a:pt x="37527" y="10913"/>
                  </a:lnTo>
                  <a:lnTo>
                    <a:pt x="37537" y="10455"/>
                  </a:lnTo>
                  <a:lnTo>
                    <a:pt x="37537" y="10017"/>
                  </a:lnTo>
                  <a:lnTo>
                    <a:pt x="37537" y="9579"/>
                  </a:lnTo>
                  <a:lnTo>
                    <a:pt x="37517" y="9142"/>
                  </a:lnTo>
                  <a:lnTo>
                    <a:pt x="37497" y="8714"/>
                  </a:lnTo>
                  <a:lnTo>
                    <a:pt x="37466" y="8297"/>
                  </a:lnTo>
                  <a:lnTo>
                    <a:pt x="37436" y="7879"/>
                  </a:lnTo>
                  <a:lnTo>
                    <a:pt x="37386" y="7472"/>
                  </a:lnTo>
                  <a:lnTo>
                    <a:pt x="37325" y="7075"/>
                  </a:lnTo>
                  <a:lnTo>
                    <a:pt x="37264" y="6678"/>
                  </a:lnTo>
                  <a:lnTo>
                    <a:pt x="37183" y="6291"/>
                  </a:lnTo>
                  <a:lnTo>
                    <a:pt x="37102" y="5915"/>
                  </a:lnTo>
                  <a:lnTo>
                    <a:pt x="37001" y="5548"/>
                  </a:lnTo>
                  <a:lnTo>
                    <a:pt x="36900" y="5182"/>
                  </a:lnTo>
                  <a:lnTo>
                    <a:pt x="36779" y="4826"/>
                  </a:lnTo>
                  <a:lnTo>
                    <a:pt x="36657" y="4479"/>
                  </a:lnTo>
                  <a:lnTo>
                    <a:pt x="36516" y="4133"/>
                  </a:lnTo>
                  <a:lnTo>
                    <a:pt x="36374" y="3808"/>
                  </a:lnTo>
                  <a:lnTo>
                    <a:pt x="36212" y="3482"/>
                  </a:lnTo>
                  <a:lnTo>
                    <a:pt x="36040" y="3166"/>
                  </a:lnTo>
                  <a:lnTo>
                    <a:pt x="35868" y="2861"/>
                  </a:lnTo>
                  <a:lnTo>
                    <a:pt x="35676" y="2566"/>
                  </a:lnTo>
                  <a:lnTo>
                    <a:pt x="35474" y="2281"/>
                  </a:lnTo>
                  <a:lnTo>
                    <a:pt x="35251" y="2006"/>
                  </a:lnTo>
                  <a:lnTo>
                    <a:pt x="35029" y="1731"/>
                  </a:lnTo>
                  <a:lnTo>
                    <a:pt x="34796" y="1476"/>
                  </a:lnTo>
                  <a:lnTo>
                    <a:pt x="34543" y="1232"/>
                  </a:lnTo>
                  <a:lnTo>
                    <a:pt x="34300" y="1018"/>
                  </a:lnTo>
                  <a:lnTo>
                    <a:pt x="34058" y="825"/>
                  </a:lnTo>
                  <a:lnTo>
                    <a:pt x="33815" y="642"/>
                  </a:lnTo>
                  <a:lnTo>
                    <a:pt x="33562" y="489"/>
                  </a:lnTo>
                  <a:lnTo>
                    <a:pt x="33319" y="357"/>
                  </a:lnTo>
                  <a:lnTo>
                    <a:pt x="33066" y="255"/>
                  </a:lnTo>
                  <a:lnTo>
                    <a:pt x="32824" y="163"/>
                  </a:lnTo>
                  <a:lnTo>
                    <a:pt x="32571" y="92"/>
                  </a:lnTo>
                  <a:lnTo>
                    <a:pt x="32328" y="41"/>
                  </a:lnTo>
                  <a:lnTo>
                    <a:pt x="32075" y="11"/>
                  </a:lnTo>
                  <a:lnTo>
                    <a:pt x="31822" y="0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2"/>
            <p:cNvSpPr/>
            <p:nvPr/>
          </p:nvSpPr>
          <p:spPr>
            <a:xfrm rot="10800000">
              <a:off x="3423992" y="3387062"/>
              <a:ext cx="321611" cy="455835"/>
            </a:xfrm>
            <a:custGeom>
              <a:avLst/>
              <a:gdLst/>
              <a:ahLst/>
              <a:cxnLst/>
              <a:rect l="l" t="t" r="r" b="b"/>
              <a:pathLst>
                <a:path w="34554" h="48975" extrusionOk="0">
                  <a:moveTo>
                    <a:pt x="28687" y="0"/>
                  </a:moveTo>
                  <a:lnTo>
                    <a:pt x="28444" y="10"/>
                  </a:lnTo>
                  <a:lnTo>
                    <a:pt x="28211" y="41"/>
                  </a:lnTo>
                  <a:lnTo>
                    <a:pt x="27968" y="81"/>
                  </a:lnTo>
                  <a:lnTo>
                    <a:pt x="27736" y="143"/>
                  </a:lnTo>
                  <a:lnTo>
                    <a:pt x="27493" y="224"/>
                  </a:lnTo>
                  <a:lnTo>
                    <a:pt x="27250" y="316"/>
                  </a:lnTo>
                  <a:lnTo>
                    <a:pt x="27018" y="417"/>
                  </a:lnTo>
                  <a:lnTo>
                    <a:pt x="26775" y="540"/>
                  </a:lnTo>
                  <a:lnTo>
                    <a:pt x="26542" y="672"/>
                  </a:lnTo>
                  <a:lnTo>
                    <a:pt x="26300" y="825"/>
                  </a:lnTo>
                  <a:lnTo>
                    <a:pt x="26067" y="977"/>
                  </a:lnTo>
                  <a:lnTo>
                    <a:pt x="25824" y="1161"/>
                  </a:lnTo>
                  <a:lnTo>
                    <a:pt x="25591" y="1344"/>
                  </a:lnTo>
                  <a:lnTo>
                    <a:pt x="25349" y="1547"/>
                  </a:lnTo>
                  <a:lnTo>
                    <a:pt x="25116" y="1761"/>
                  </a:lnTo>
                  <a:lnTo>
                    <a:pt x="24883" y="1985"/>
                  </a:lnTo>
                  <a:lnTo>
                    <a:pt x="24641" y="2229"/>
                  </a:lnTo>
                  <a:lnTo>
                    <a:pt x="24408" y="2474"/>
                  </a:lnTo>
                  <a:lnTo>
                    <a:pt x="24165" y="2738"/>
                  </a:lnTo>
                  <a:lnTo>
                    <a:pt x="23933" y="3013"/>
                  </a:lnTo>
                  <a:lnTo>
                    <a:pt x="23690" y="3298"/>
                  </a:lnTo>
                  <a:lnTo>
                    <a:pt x="23457" y="3593"/>
                  </a:lnTo>
                  <a:lnTo>
                    <a:pt x="23214" y="3899"/>
                  </a:lnTo>
                  <a:lnTo>
                    <a:pt x="22982" y="4214"/>
                  </a:lnTo>
                  <a:lnTo>
                    <a:pt x="22506" y="4876"/>
                  </a:lnTo>
                  <a:lnTo>
                    <a:pt x="22031" y="5568"/>
                  </a:lnTo>
                  <a:lnTo>
                    <a:pt x="21556" y="6301"/>
                  </a:lnTo>
                  <a:lnTo>
                    <a:pt x="21080" y="7065"/>
                  </a:lnTo>
                  <a:lnTo>
                    <a:pt x="20605" y="7859"/>
                  </a:lnTo>
                  <a:lnTo>
                    <a:pt x="20129" y="8683"/>
                  </a:lnTo>
                  <a:lnTo>
                    <a:pt x="19654" y="9538"/>
                  </a:lnTo>
                  <a:lnTo>
                    <a:pt x="19168" y="10414"/>
                  </a:lnTo>
                  <a:lnTo>
                    <a:pt x="18693" y="11310"/>
                  </a:lnTo>
                  <a:lnTo>
                    <a:pt x="18207" y="12226"/>
                  </a:lnTo>
                  <a:lnTo>
                    <a:pt x="17732" y="13162"/>
                  </a:lnTo>
                  <a:lnTo>
                    <a:pt x="16761" y="15076"/>
                  </a:lnTo>
                  <a:lnTo>
                    <a:pt x="15790" y="17031"/>
                  </a:lnTo>
                  <a:lnTo>
                    <a:pt x="14809" y="19006"/>
                  </a:lnTo>
                  <a:lnTo>
                    <a:pt x="13828" y="21001"/>
                  </a:lnTo>
                  <a:lnTo>
                    <a:pt x="12826" y="22986"/>
                  </a:lnTo>
                  <a:lnTo>
                    <a:pt x="12331" y="23963"/>
                  </a:lnTo>
                  <a:lnTo>
                    <a:pt x="11825" y="24940"/>
                  </a:lnTo>
                  <a:lnTo>
                    <a:pt x="11319" y="25897"/>
                  </a:lnTo>
                  <a:lnTo>
                    <a:pt x="10813" y="26854"/>
                  </a:lnTo>
                  <a:lnTo>
                    <a:pt x="10308" y="27781"/>
                  </a:lnTo>
                  <a:lnTo>
                    <a:pt x="9792" y="28697"/>
                  </a:lnTo>
                  <a:lnTo>
                    <a:pt x="9276" y="29593"/>
                  </a:lnTo>
                  <a:lnTo>
                    <a:pt x="8760" y="30468"/>
                  </a:lnTo>
                  <a:lnTo>
                    <a:pt x="8234" y="31323"/>
                  </a:lnTo>
                  <a:lnTo>
                    <a:pt x="7708" y="32148"/>
                  </a:lnTo>
                  <a:lnTo>
                    <a:pt x="7182" y="32942"/>
                  </a:lnTo>
                  <a:lnTo>
                    <a:pt x="6656" y="33705"/>
                  </a:lnTo>
                  <a:lnTo>
                    <a:pt x="6120" y="34438"/>
                  </a:lnTo>
                  <a:lnTo>
                    <a:pt x="5857" y="34794"/>
                  </a:lnTo>
                  <a:lnTo>
                    <a:pt x="5584" y="35141"/>
                  </a:lnTo>
                  <a:lnTo>
                    <a:pt x="5311" y="35466"/>
                  </a:lnTo>
                  <a:lnTo>
                    <a:pt x="5038" y="35792"/>
                  </a:lnTo>
                  <a:lnTo>
                    <a:pt x="4775" y="36108"/>
                  </a:lnTo>
                  <a:lnTo>
                    <a:pt x="4501" y="36413"/>
                  </a:lnTo>
                  <a:lnTo>
                    <a:pt x="4228" y="36708"/>
                  </a:lnTo>
                  <a:lnTo>
                    <a:pt x="3945" y="36993"/>
                  </a:lnTo>
                  <a:lnTo>
                    <a:pt x="3672" y="37268"/>
                  </a:lnTo>
                  <a:lnTo>
                    <a:pt x="3399" y="37533"/>
                  </a:lnTo>
                  <a:lnTo>
                    <a:pt x="3126" y="37777"/>
                  </a:lnTo>
                  <a:lnTo>
                    <a:pt x="2843" y="38021"/>
                  </a:lnTo>
                  <a:lnTo>
                    <a:pt x="2559" y="38245"/>
                  </a:lnTo>
                  <a:lnTo>
                    <a:pt x="2286" y="38459"/>
                  </a:lnTo>
                  <a:lnTo>
                    <a:pt x="2003" y="38663"/>
                  </a:lnTo>
                  <a:lnTo>
                    <a:pt x="1720" y="38846"/>
                  </a:lnTo>
                  <a:lnTo>
                    <a:pt x="1437" y="39029"/>
                  </a:lnTo>
                  <a:lnTo>
                    <a:pt x="1153" y="39192"/>
                  </a:lnTo>
                  <a:lnTo>
                    <a:pt x="870" y="39335"/>
                  </a:lnTo>
                  <a:lnTo>
                    <a:pt x="577" y="39467"/>
                  </a:lnTo>
                  <a:lnTo>
                    <a:pt x="294" y="39589"/>
                  </a:lnTo>
                  <a:lnTo>
                    <a:pt x="0" y="39691"/>
                  </a:lnTo>
                  <a:lnTo>
                    <a:pt x="41" y="39793"/>
                  </a:lnTo>
                  <a:lnTo>
                    <a:pt x="142" y="40057"/>
                  </a:lnTo>
                  <a:lnTo>
                    <a:pt x="223" y="40251"/>
                  </a:lnTo>
                  <a:lnTo>
                    <a:pt x="334" y="40475"/>
                  </a:lnTo>
                  <a:lnTo>
                    <a:pt x="465" y="40729"/>
                  </a:lnTo>
                  <a:lnTo>
                    <a:pt x="627" y="41014"/>
                  </a:lnTo>
                  <a:lnTo>
                    <a:pt x="820" y="41330"/>
                  </a:lnTo>
                  <a:lnTo>
                    <a:pt x="1032" y="41656"/>
                  </a:lnTo>
                  <a:lnTo>
                    <a:pt x="1285" y="42012"/>
                  </a:lnTo>
                  <a:lnTo>
                    <a:pt x="1568" y="42388"/>
                  </a:lnTo>
                  <a:lnTo>
                    <a:pt x="1892" y="42765"/>
                  </a:lnTo>
                  <a:lnTo>
                    <a:pt x="2246" y="43162"/>
                  </a:lnTo>
                  <a:lnTo>
                    <a:pt x="2640" y="43569"/>
                  </a:lnTo>
                  <a:lnTo>
                    <a:pt x="2843" y="43773"/>
                  </a:lnTo>
                  <a:lnTo>
                    <a:pt x="3065" y="43987"/>
                  </a:lnTo>
                  <a:lnTo>
                    <a:pt x="3298" y="44190"/>
                  </a:lnTo>
                  <a:lnTo>
                    <a:pt x="3540" y="44394"/>
                  </a:lnTo>
                  <a:lnTo>
                    <a:pt x="3793" y="44608"/>
                  </a:lnTo>
                  <a:lnTo>
                    <a:pt x="4066" y="44811"/>
                  </a:lnTo>
                  <a:lnTo>
                    <a:pt x="4340" y="45015"/>
                  </a:lnTo>
                  <a:lnTo>
                    <a:pt x="4623" y="45218"/>
                  </a:lnTo>
                  <a:lnTo>
                    <a:pt x="4926" y="45422"/>
                  </a:lnTo>
                  <a:lnTo>
                    <a:pt x="5240" y="45626"/>
                  </a:lnTo>
                  <a:lnTo>
                    <a:pt x="5564" y="45829"/>
                  </a:lnTo>
                  <a:lnTo>
                    <a:pt x="5897" y="46023"/>
                  </a:lnTo>
                  <a:lnTo>
                    <a:pt x="6241" y="46216"/>
                  </a:lnTo>
                  <a:lnTo>
                    <a:pt x="6605" y="46409"/>
                  </a:lnTo>
                  <a:lnTo>
                    <a:pt x="6980" y="46593"/>
                  </a:lnTo>
                  <a:lnTo>
                    <a:pt x="7364" y="46776"/>
                  </a:lnTo>
                  <a:lnTo>
                    <a:pt x="7769" y="46959"/>
                  </a:lnTo>
                  <a:lnTo>
                    <a:pt x="8173" y="47132"/>
                  </a:lnTo>
                  <a:lnTo>
                    <a:pt x="8608" y="47295"/>
                  </a:lnTo>
                  <a:lnTo>
                    <a:pt x="9043" y="47458"/>
                  </a:lnTo>
                  <a:lnTo>
                    <a:pt x="9498" y="47621"/>
                  </a:lnTo>
                  <a:lnTo>
                    <a:pt x="9974" y="47774"/>
                  </a:lnTo>
                  <a:lnTo>
                    <a:pt x="10459" y="47916"/>
                  </a:lnTo>
                  <a:lnTo>
                    <a:pt x="10955" y="48059"/>
                  </a:lnTo>
                  <a:lnTo>
                    <a:pt x="11471" y="48181"/>
                  </a:lnTo>
                  <a:lnTo>
                    <a:pt x="11997" y="48303"/>
                  </a:lnTo>
                  <a:lnTo>
                    <a:pt x="12543" y="48425"/>
                  </a:lnTo>
                  <a:lnTo>
                    <a:pt x="13109" y="48527"/>
                  </a:lnTo>
                  <a:lnTo>
                    <a:pt x="13676" y="48629"/>
                  </a:lnTo>
                  <a:lnTo>
                    <a:pt x="14273" y="48720"/>
                  </a:lnTo>
                  <a:lnTo>
                    <a:pt x="14880" y="48802"/>
                  </a:lnTo>
                  <a:lnTo>
                    <a:pt x="15507" y="48863"/>
                  </a:lnTo>
                  <a:lnTo>
                    <a:pt x="16144" y="48924"/>
                  </a:lnTo>
                  <a:lnTo>
                    <a:pt x="16812" y="48975"/>
                  </a:lnTo>
                  <a:lnTo>
                    <a:pt x="17095" y="48568"/>
                  </a:lnTo>
                  <a:lnTo>
                    <a:pt x="17894" y="47387"/>
                  </a:lnTo>
                  <a:lnTo>
                    <a:pt x="18450" y="46542"/>
                  </a:lnTo>
                  <a:lnTo>
                    <a:pt x="19108" y="45534"/>
                  </a:lnTo>
                  <a:lnTo>
                    <a:pt x="19846" y="44384"/>
                  </a:lnTo>
                  <a:lnTo>
                    <a:pt x="20655" y="43101"/>
                  </a:lnTo>
                  <a:lnTo>
                    <a:pt x="21525" y="41686"/>
                  </a:lnTo>
                  <a:lnTo>
                    <a:pt x="22446" y="40169"/>
                  </a:lnTo>
                  <a:lnTo>
                    <a:pt x="23396" y="38551"/>
                  </a:lnTo>
                  <a:lnTo>
                    <a:pt x="23882" y="37706"/>
                  </a:lnTo>
                  <a:lnTo>
                    <a:pt x="24378" y="36841"/>
                  </a:lnTo>
                  <a:lnTo>
                    <a:pt x="24873" y="35965"/>
                  </a:lnTo>
                  <a:lnTo>
                    <a:pt x="25379" y="35059"/>
                  </a:lnTo>
                  <a:lnTo>
                    <a:pt x="25875" y="34143"/>
                  </a:lnTo>
                  <a:lnTo>
                    <a:pt x="26370" y="33206"/>
                  </a:lnTo>
                  <a:lnTo>
                    <a:pt x="26876" y="32260"/>
                  </a:lnTo>
                  <a:lnTo>
                    <a:pt x="27372" y="31303"/>
                  </a:lnTo>
                  <a:lnTo>
                    <a:pt x="27857" y="30336"/>
                  </a:lnTo>
                  <a:lnTo>
                    <a:pt x="28343" y="29358"/>
                  </a:lnTo>
                  <a:lnTo>
                    <a:pt x="28818" y="28371"/>
                  </a:lnTo>
                  <a:lnTo>
                    <a:pt x="29283" y="27384"/>
                  </a:lnTo>
                  <a:lnTo>
                    <a:pt x="29739" y="26386"/>
                  </a:lnTo>
                  <a:lnTo>
                    <a:pt x="30184" y="25378"/>
                  </a:lnTo>
                  <a:lnTo>
                    <a:pt x="30609" y="24381"/>
                  </a:lnTo>
                  <a:lnTo>
                    <a:pt x="31033" y="23373"/>
                  </a:lnTo>
                  <a:lnTo>
                    <a:pt x="31428" y="22365"/>
                  </a:lnTo>
                  <a:lnTo>
                    <a:pt x="31812" y="21367"/>
                  </a:lnTo>
                  <a:lnTo>
                    <a:pt x="32176" y="20370"/>
                  </a:lnTo>
                  <a:lnTo>
                    <a:pt x="32520" y="19372"/>
                  </a:lnTo>
                  <a:lnTo>
                    <a:pt x="32844" y="18385"/>
                  </a:lnTo>
                  <a:lnTo>
                    <a:pt x="33137" y="17407"/>
                  </a:lnTo>
                  <a:lnTo>
                    <a:pt x="33410" y="16440"/>
                  </a:lnTo>
                  <a:lnTo>
                    <a:pt x="33663" y="15483"/>
                  </a:lnTo>
                  <a:lnTo>
                    <a:pt x="33775" y="15005"/>
                  </a:lnTo>
                  <a:lnTo>
                    <a:pt x="33886" y="14537"/>
                  </a:lnTo>
                  <a:lnTo>
                    <a:pt x="33977" y="14068"/>
                  </a:lnTo>
                  <a:lnTo>
                    <a:pt x="34078" y="13600"/>
                  </a:lnTo>
                  <a:lnTo>
                    <a:pt x="34159" y="13142"/>
                  </a:lnTo>
                  <a:lnTo>
                    <a:pt x="34240" y="12684"/>
                  </a:lnTo>
                  <a:lnTo>
                    <a:pt x="34301" y="12226"/>
                  </a:lnTo>
                  <a:lnTo>
                    <a:pt x="34361" y="11778"/>
                  </a:lnTo>
                  <a:lnTo>
                    <a:pt x="34422" y="11330"/>
                  </a:lnTo>
                  <a:lnTo>
                    <a:pt x="34462" y="10892"/>
                  </a:lnTo>
                  <a:lnTo>
                    <a:pt x="34493" y="10465"/>
                  </a:lnTo>
                  <a:lnTo>
                    <a:pt x="34523" y="10027"/>
                  </a:lnTo>
                  <a:lnTo>
                    <a:pt x="34543" y="9610"/>
                  </a:lnTo>
                  <a:lnTo>
                    <a:pt x="34553" y="9182"/>
                  </a:lnTo>
                  <a:lnTo>
                    <a:pt x="34553" y="8775"/>
                  </a:lnTo>
                  <a:lnTo>
                    <a:pt x="34543" y="8368"/>
                  </a:lnTo>
                  <a:lnTo>
                    <a:pt x="34523" y="7961"/>
                  </a:lnTo>
                  <a:lnTo>
                    <a:pt x="34493" y="7564"/>
                  </a:lnTo>
                  <a:lnTo>
                    <a:pt x="34452" y="7177"/>
                  </a:lnTo>
                  <a:lnTo>
                    <a:pt x="34402" y="6790"/>
                  </a:lnTo>
                  <a:lnTo>
                    <a:pt x="34341" y="6413"/>
                  </a:lnTo>
                  <a:lnTo>
                    <a:pt x="34270" y="6047"/>
                  </a:lnTo>
                  <a:lnTo>
                    <a:pt x="34189" y="5680"/>
                  </a:lnTo>
                  <a:lnTo>
                    <a:pt x="34098" y="5324"/>
                  </a:lnTo>
                  <a:lnTo>
                    <a:pt x="33987" y="4978"/>
                  </a:lnTo>
                  <a:lnTo>
                    <a:pt x="33876" y="4632"/>
                  </a:lnTo>
                  <a:lnTo>
                    <a:pt x="33754" y="4296"/>
                  </a:lnTo>
                  <a:lnTo>
                    <a:pt x="33613" y="3970"/>
                  </a:lnTo>
                  <a:lnTo>
                    <a:pt x="33461" y="3655"/>
                  </a:lnTo>
                  <a:lnTo>
                    <a:pt x="33299" y="3339"/>
                  </a:lnTo>
                  <a:lnTo>
                    <a:pt x="33127" y="3044"/>
                  </a:lnTo>
                  <a:lnTo>
                    <a:pt x="32945" y="2749"/>
                  </a:lnTo>
                  <a:lnTo>
                    <a:pt x="32743" y="2464"/>
                  </a:lnTo>
                  <a:lnTo>
                    <a:pt x="32530" y="2189"/>
                  </a:lnTo>
                  <a:lnTo>
                    <a:pt x="32308" y="1924"/>
                  </a:lnTo>
                  <a:lnTo>
                    <a:pt x="32065" y="1670"/>
                  </a:lnTo>
                  <a:lnTo>
                    <a:pt x="31822" y="1425"/>
                  </a:lnTo>
                  <a:lnTo>
                    <a:pt x="31580" y="1201"/>
                  </a:lnTo>
                  <a:lnTo>
                    <a:pt x="31337" y="998"/>
                  </a:lnTo>
                  <a:lnTo>
                    <a:pt x="31094" y="814"/>
                  </a:lnTo>
                  <a:lnTo>
                    <a:pt x="30851" y="652"/>
                  </a:lnTo>
                  <a:lnTo>
                    <a:pt x="30609" y="509"/>
                  </a:lnTo>
                  <a:lnTo>
                    <a:pt x="30366" y="387"/>
                  </a:lnTo>
                  <a:lnTo>
                    <a:pt x="30133" y="275"/>
                  </a:lnTo>
                  <a:lnTo>
                    <a:pt x="29890" y="183"/>
                  </a:lnTo>
                  <a:lnTo>
                    <a:pt x="29648" y="112"/>
                  </a:lnTo>
                  <a:lnTo>
                    <a:pt x="29405" y="61"/>
                  </a:lnTo>
                  <a:lnTo>
                    <a:pt x="29172" y="20"/>
                  </a:lnTo>
                  <a:lnTo>
                    <a:pt x="28929" y="0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2"/>
            <p:cNvSpPr/>
            <p:nvPr/>
          </p:nvSpPr>
          <p:spPr>
            <a:xfrm rot="10800000">
              <a:off x="3665670" y="2776974"/>
              <a:ext cx="1242644" cy="722178"/>
            </a:xfrm>
            <a:custGeom>
              <a:avLst/>
              <a:gdLst/>
              <a:ahLst/>
              <a:cxnLst/>
              <a:rect l="l" t="t" r="r" b="b"/>
              <a:pathLst>
                <a:path w="133510" h="77591" extrusionOk="0">
                  <a:moveTo>
                    <a:pt x="77371" y="0"/>
                  </a:moveTo>
                  <a:lnTo>
                    <a:pt x="74488" y="10"/>
                  </a:lnTo>
                  <a:lnTo>
                    <a:pt x="71585" y="41"/>
                  </a:lnTo>
                  <a:lnTo>
                    <a:pt x="68682" y="82"/>
                  </a:lnTo>
                  <a:lnTo>
                    <a:pt x="65769" y="143"/>
                  </a:lnTo>
                  <a:lnTo>
                    <a:pt x="62846" y="234"/>
                  </a:lnTo>
                  <a:lnTo>
                    <a:pt x="59933" y="336"/>
                  </a:lnTo>
                  <a:lnTo>
                    <a:pt x="57030" y="458"/>
                  </a:lnTo>
                  <a:lnTo>
                    <a:pt x="54147" y="611"/>
                  </a:lnTo>
                  <a:lnTo>
                    <a:pt x="51274" y="774"/>
                  </a:lnTo>
                  <a:lnTo>
                    <a:pt x="48432" y="967"/>
                  </a:lnTo>
                  <a:lnTo>
                    <a:pt x="47026" y="1069"/>
                  </a:lnTo>
                  <a:lnTo>
                    <a:pt x="45620" y="1181"/>
                  </a:lnTo>
                  <a:lnTo>
                    <a:pt x="44224" y="1293"/>
                  </a:lnTo>
                  <a:lnTo>
                    <a:pt x="42838" y="1415"/>
                  </a:lnTo>
                  <a:lnTo>
                    <a:pt x="41462" y="1537"/>
                  </a:lnTo>
                  <a:lnTo>
                    <a:pt x="40097" y="1670"/>
                  </a:lnTo>
                  <a:lnTo>
                    <a:pt x="38752" y="1812"/>
                  </a:lnTo>
                  <a:lnTo>
                    <a:pt x="37406" y="1955"/>
                  </a:lnTo>
                  <a:lnTo>
                    <a:pt x="36081" y="2107"/>
                  </a:lnTo>
                  <a:lnTo>
                    <a:pt x="34766" y="2260"/>
                  </a:lnTo>
                  <a:lnTo>
                    <a:pt x="33461" y="2423"/>
                  </a:lnTo>
                  <a:lnTo>
                    <a:pt x="32177" y="2596"/>
                  </a:lnTo>
                  <a:lnTo>
                    <a:pt x="30912" y="2769"/>
                  </a:lnTo>
                  <a:lnTo>
                    <a:pt x="29658" y="2952"/>
                  </a:lnTo>
                  <a:lnTo>
                    <a:pt x="28414" y="3136"/>
                  </a:lnTo>
                  <a:lnTo>
                    <a:pt x="27200" y="3329"/>
                  </a:lnTo>
                  <a:lnTo>
                    <a:pt x="25996" y="3533"/>
                  </a:lnTo>
                  <a:lnTo>
                    <a:pt x="24813" y="3746"/>
                  </a:lnTo>
                  <a:lnTo>
                    <a:pt x="23650" y="3960"/>
                  </a:lnTo>
                  <a:lnTo>
                    <a:pt x="22497" y="4174"/>
                  </a:lnTo>
                  <a:lnTo>
                    <a:pt x="21374" y="4408"/>
                  </a:lnTo>
                  <a:lnTo>
                    <a:pt x="20271" y="4642"/>
                  </a:lnTo>
                  <a:lnTo>
                    <a:pt x="19189" y="4876"/>
                  </a:lnTo>
                  <a:lnTo>
                    <a:pt x="18137" y="5131"/>
                  </a:lnTo>
                  <a:lnTo>
                    <a:pt x="17095" y="5385"/>
                  </a:lnTo>
                  <a:lnTo>
                    <a:pt x="16084" y="5640"/>
                  </a:lnTo>
                  <a:lnTo>
                    <a:pt x="15092" y="5915"/>
                  </a:lnTo>
                  <a:lnTo>
                    <a:pt x="14131" y="6189"/>
                  </a:lnTo>
                  <a:lnTo>
                    <a:pt x="13201" y="6464"/>
                  </a:lnTo>
                  <a:lnTo>
                    <a:pt x="12290" y="6760"/>
                  </a:lnTo>
                  <a:lnTo>
                    <a:pt x="11400" y="7055"/>
                  </a:lnTo>
                  <a:lnTo>
                    <a:pt x="10551" y="7360"/>
                  </a:lnTo>
                  <a:lnTo>
                    <a:pt x="9721" y="7676"/>
                  </a:lnTo>
                  <a:lnTo>
                    <a:pt x="8922" y="7991"/>
                  </a:lnTo>
                  <a:lnTo>
                    <a:pt x="8153" y="8317"/>
                  </a:lnTo>
                  <a:lnTo>
                    <a:pt x="7415" y="8653"/>
                  </a:lnTo>
                  <a:lnTo>
                    <a:pt x="6707" y="8999"/>
                  </a:lnTo>
                  <a:lnTo>
                    <a:pt x="6029" y="9345"/>
                  </a:lnTo>
                  <a:lnTo>
                    <a:pt x="5392" y="9701"/>
                  </a:lnTo>
                  <a:lnTo>
                    <a:pt x="4775" y="10068"/>
                  </a:lnTo>
                  <a:lnTo>
                    <a:pt x="4482" y="10251"/>
                  </a:lnTo>
                  <a:lnTo>
                    <a:pt x="4198" y="10434"/>
                  </a:lnTo>
                  <a:lnTo>
                    <a:pt x="3925" y="10628"/>
                  </a:lnTo>
                  <a:lnTo>
                    <a:pt x="3662" y="10821"/>
                  </a:lnTo>
                  <a:lnTo>
                    <a:pt x="3399" y="11015"/>
                  </a:lnTo>
                  <a:lnTo>
                    <a:pt x="3146" y="11208"/>
                  </a:lnTo>
                  <a:lnTo>
                    <a:pt x="2904" y="11401"/>
                  </a:lnTo>
                  <a:lnTo>
                    <a:pt x="2681" y="11605"/>
                  </a:lnTo>
                  <a:lnTo>
                    <a:pt x="2459" y="11809"/>
                  </a:lnTo>
                  <a:lnTo>
                    <a:pt x="2236" y="12012"/>
                  </a:lnTo>
                  <a:lnTo>
                    <a:pt x="2034" y="12216"/>
                  </a:lnTo>
                  <a:lnTo>
                    <a:pt x="1841" y="12419"/>
                  </a:lnTo>
                  <a:lnTo>
                    <a:pt x="1659" y="12633"/>
                  </a:lnTo>
                  <a:lnTo>
                    <a:pt x="1477" y="12837"/>
                  </a:lnTo>
                  <a:lnTo>
                    <a:pt x="1316" y="13051"/>
                  </a:lnTo>
                  <a:lnTo>
                    <a:pt x="1154" y="13275"/>
                  </a:lnTo>
                  <a:lnTo>
                    <a:pt x="1002" y="13488"/>
                  </a:lnTo>
                  <a:lnTo>
                    <a:pt x="870" y="13702"/>
                  </a:lnTo>
                  <a:lnTo>
                    <a:pt x="739" y="13926"/>
                  </a:lnTo>
                  <a:lnTo>
                    <a:pt x="628" y="14150"/>
                  </a:lnTo>
                  <a:lnTo>
                    <a:pt x="516" y="14374"/>
                  </a:lnTo>
                  <a:lnTo>
                    <a:pt x="415" y="14608"/>
                  </a:lnTo>
                  <a:lnTo>
                    <a:pt x="324" y="14832"/>
                  </a:lnTo>
                  <a:lnTo>
                    <a:pt x="253" y="15066"/>
                  </a:lnTo>
                  <a:lnTo>
                    <a:pt x="183" y="15300"/>
                  </a:lnTo>
                  <a:lnTo>
                    <a:pt x="132" y="15534"/>
                  </a:lnTo>
                  <a:lnTo>
                    <a:pt x="81" y="15779"/>
                  </a:lnTo>
                  <a:lnTo>
                    <a:pt x="41" y="16013"/>
                  </a:lnTo>
                  <a:lnTo>
                    <a:pt x="21" y="16257"/>
                  </a:lnTo>
                  <a:lnTo>
                    <a:pt x="11" y="16502"/>
                  </a:lnTo>
                  <a:lnTo>
                    <a:pt x="1" y="16756"/>
                  </a:lnTo>
                  <a:lnTo>
                    <a:pt x="11" y="17000"/>
                  </a:lnTo>
                  <a:lnTo>
                    <a:pt x="31" y="17255"/>
                  </a:lnTo>
                  <a:lnTo>
                    <a:pt x="61" y="17509"/>
                  </a:lnTo>
                  <a:lnTo>
                    <a:pt x="102" y="17764"/>
                  </a:lnTo>
                  <a:lnTo>
                    <a:pt x="152" y="18018"/>
                  </a:lnTo>
                  <a:lnTo>
                    <a:pt x="213" y="18283"/>
                  </a:lnTo>
                  <a:lnTo>
                    <a:pt x="294" y="18537"/>
                  </a:lnTo>
                  <a:lnTo>
                    <a:pt x="375" y="18802"/>
                  </a:lnTo>
                  <a:lnTo>
                    <a:pt x="476" y="19077"/>
                  </a:lnTo>
                  <a:lnTo>
                    <a:pt x="547" y="19617"/>
                  </a:lnTo>
                  <a:lnTo>
                    <a:pt x="638" y="20278"/>
                  </a:lnTo>
                  <a:lnTo>
                    <a:pt x="769" y="21184"/>
                  </a:lnTo>
                  <a:lnTo>
                    <a:pt x="961" y="22294"/>
                  </a:lnTo>
                  <a:lnTo>
                    <a:pt x="1194" y="23617"/>
                  </a:lnTo>
                  <a:lnTo>
                    <a:pt x="1336" y="24350"/>
                  </a:lnTo>
                  <a:lnTo>
                    <a:pt x="1487" y="25124"/>
                  </a:lnTo>
                  <a:lnTo>
                    <a:pt x="1659" y="25938"/>
                  </a:lnTo>
                  <a:lnTo>
                    <a:pt x="1852" y="26803"/>
                  </a:lnTo>
                  <a:lnTo>
                    <a:pt x="2054" y="27699"/>
                  </a:lnTo>
                  <a:lnTo>
                    <a:pt x="2266" y="28626"/>
                  </a:lnTo>
                  <a:lnTo>
                    <a:pt x="2499" y="29593"/>
                  </a:lnTo>
                  <a:lnTo>
                    <a:pt x="2752" y="30590"/>
                  </a:lnTo>
                  <a:lnTo>
                    <a:pt x="3025" y="31618"/>
                  </a:lnTo>
                  <a:lnTo>
                    <a:pt x="3318" y="32677"/>
                  </a:lnTo>
                  <a:lnTo>
                    <a:pt x="3632" y="33756"/>
                  </a:lnTo>
                  <a:lnTo>
                    <a:pt x="3956" y="34866"/>
                  </a:lnTo>
                  <a:lnTo>
                    <a:pt x="4310" y="35996"/>
                  </a:lnTo>
                  <a:lnTo>
                    <a:pt x="4674" y="37136"/>
                  </a:lnTo>
                  <a:lnTo>
                    <a:pt x="5068" y="38307"/>
                  </a:lnTo>
                  <a:lnTo>
                    <a:pt x="5483" y="39487"/>
                  </a:lnTo>
                  <a:lnTo>
                    <a:pt x="5918" y="40678"/>
                  </a:lnTo>
                  <a:lnTo>
                    <a:pt x="6373" y="41880"/>
                  </a:lnTo>
                  <a:lnTo>
                    <a:pt x="6859" y="43101"/>
                  </a:lnTo>
                  <a:lnTo>
                    <a:pt x="7364" y="44313"/>
                  </a:lnTo>
                  <a:lnTo>
                    <a:pt x="7890" y="45544"/>
                  </a:lnTo>
                  <a:lnTo>
                    <a:pt x="8447" y="46776"/>
                  </a:lnTo>
                  <a:lnTo>
                    <a:pt x="9023" y="47998"/>
                  </a:lnTo>
                  <a:lnTo>
                    <a:pt x="9327" y="48619"/>
                  </a:lnTo>
                  <a:lnTo>
                    <a:pt x="9630" y="49229"/>
                  </a:lnTo>
                  <a:lnTo>
                    <a:pt x="9944" y="49840"/>
                  </a:lnTo>
                  <a:lnTo>
                    <a:pt x="10267" y="50461"/>
                  </a:lnTo>
                  <a:lnTo>
                    <a:pt x="10591" y="51072"/>
                  </a:lnTo>
                  <a:lnTo>
                    <a:pt x="10925" y="51673"/>
                  </a:lnTo>
                  <a:lnTo>
                    <a:pt x="11269" y="52283"/>
                  </a:lnTo>
                  <a:lnTo>
                    <a:pt x="11613" y="52894"/>
                  </a:lnTo>
                  <a:lnTo>
                    <a:pt x="11967" y="53495"/>
                  </a:lnTo>
                  <a:lnTo>
                    <a:pt x="12331" y="54095"/>
                  </a:lnTo>
                  <a:lnTo>
                    <a:pt x="12695" y="54696"/>
                  </a:lnTo>
                  <a:lnTo>
                    <a:pt x="13069" y="55286"/>
                  </a:lnTo>
                  <a:lnTo>
                    <a:pt x="13454" y="55877"/>
                  </a:lnTo>
                  <a:lnTo>
                    <a:pt x="13838" y="56467"/>
                  </a:lnTo>
                  <a:lnTo>
                    <a:pt x="14233" y="57047"/>
                  </a:lnTo>
                  <a:lnTo>
                    <a:pt x="14637" y="57628"/>
                  </a:lnTo>
                  <a:lnTo>
                    <a:pt x="15052" y="58198"/>
                  </a:lnTo>
                  <a:lnTo>
                    <a:pt x="15477" y="58768"/>
                  </a:lnTo>
                  <a:lnTo>
                    <a:pt x="15902" y="59338"/>
                  </a:lnTo>
                  <a:lnTo>
                    <a:pt x="16336" y="59898"/>
                  </a:lnTo>
                  <a:lnTo>
                    <a:pt x="16782" y="60447"/>
                  </a:lnTo>
                  <a:lnTo>
                    <a:pt x="17227" y="60997"/>
                  </a:lnTo>
                  <a:lnTo>
                    <a:pt x="17682" y="61547"/>
                  </a:lnTo>
                  <a:lnTo>
                    <a:pt x="18147" y="62076"/>
                  </a:lnTo>
                  <a:lnTo>
                    <a:pt x="18622" y="62606"/>
                  </a:lnTo>
                  <a:lnTo>
                    <a:pt x="19108" y="63135"/>
                  </a:lnTo>
                  <a:lnTo>
                    <a:pt x="19594" y="63654"/>
                  </a:lnTo>
                  <a:lnTo>
                    <a:pt x="20099" y="64163"/>
                  </a:lnTo>
                  <a:lnTo>
                    <a:pt x="20605" y="64662"/>
                  </a:lnTo>
                  <a:lnTo>
                    <a:pt x="21121" y="65150"/>
                  </a:lnTo>
                  <a:lnTo>
                    <a:pt x="21637" y="65639"/>
                  </a:lnTo>
                  <a:lnTo>
                    <a:pt x="22173" y="66118"/>
                  </a:lnTo>
                  <a:lnTo>
                    <a:pt x="22709" y="66586"/>
                  </a:lnTo>
                  <a:lnTo>
                    <a:pt x="23265" y="67044"/>
                  </a:lnTo>
                  <a:lnTo>
                    <a:pt x="23822" y="67492"/>
                  </a:lnTo>
                  <a:lnTo>
                    <a:pt x="24388" y="67940"/>
                  </a:lnTo>
                  <a:lnTo>
                    <a:pt x="24965" y="68367"/>
                  </a:lnTo>
                  <a:lnTo>
                    <a:pt x="25541" y="68795"/>
                  </a:lnTo>
                  <a:lnTo>
                    <a:pt x="26138" y="69202"/>
                  </a:lnTo>
                  <a:lnTo>
                    <a:pt x="26735" y="69609"/>
                  </a:lnTo>
                  <a:lnTo>
                    <a:pt x="27352" y="69996"/>
                  </a:lnTo>
                  <a:lnTo>
                    <a:pt x="27969" y="70373"/>
                  </a:lnTo>
                  <a:lnTo>
                    <a:pt x="28596" y="70739"/>
                  </a:lnTo>
                  <a:lnTo>
                    <a:pt x="29233" y="71095"/>
                  </a:lnTo>
                  <a:lnTo>
                    <a:pt x="29881" y="71442"/>
                  </a:lnTo>
                  <a:lnTo>
                    <a:pt x="30538" y="71778"/>
                  </a:lnTo>
                  <a:lnTo>
                    <a:pt x="31206" y="72103"/>
                  </a:lnTo>
                  <a:lnTo>
                    <a:pt x="31883" y="72409"/>
                  </a:lnTo>
                  <a:lnTo>
                    <a:pt x="32561" y="72704"/>
                  </a:lnTo>
                  <a:lnTo>
                    <a:pt x="33259" y="72989"/>
                  </a:lnTo>
                  <a:lnTo>
                    <a:pt x="33967" y="73264"/>
                  </a:lnTo>
                  <a:lnTo>
                    <a:pt x="34675" y="73518"/>
                  </a:lnTo>
                  <a:lnTo>
                    <a:pt x="35403" y="73763"/>
                  </a:lnTo>
                  <a:lnTo>
                    <a:pt x="36132" y="73987"/>
                  </a:lnTo>
                  <a:lnTo>
                    <a:pt x="36880" y="74200"/>
                  </a:lnTo>
                  <a:lnTo>
                    <a:pt x="37629" y="74404"/>
                  </a:lnTo>
                  <a:lnTo>
                    <a:pt x="38398" y="74587"/>
                  </a:lnTo>
                  <a:lnTo>
                    <a:pt x="39166" y="74760"/>
                  </a:lnTo>
                  <a:lnTo>
                    <a:pt x="40491" y="75025"/>
                  </a:lnTo>
                  <a:lnTo>
                    <a:pt x="41827" y="75269"/>
                  </a:lnTo>
                  <a:lnTo>
                    <a:pt x="43192" y="75503"/>
                  </a:lnTo>
                  <a:lnTo>
                    <a:pt x="44568" y="75727"/>
                  </a:lnTo>
                  <a:lnTo>
                    <a:pt x="45964" y="75941"/>
                  </a:lnTo>
                  <a:lnTo>
                    <a:pt x="47380" y="76134"/>
                  </a:lnTo>
                  <a:lnTo>
                    <a:pt x="48806" y="76318"/>
                  </a:lnTo>
                  <a:lnTo>
                    <a:pt x="50252" y="76481"/>
                  </a:lnTo>
                  <a:lnTo>
                    <a:pt x="51709" y="76633"/>
                  </a:lnTo>
                  <a:lnTo>
                    <a:pt x="53176" y="76776"/>
                  </a:lnTo>
                  <a:lnTo>
                    <a:pt x="54653" y="76908"/>
                  </a:lnTo>
                  <a:lnTo>
                    <a:pt x="56129" y="77030"/>
                  </a:lnTo>
                  <a:lnTo>
                    <a:pt x="57626" y="77132"/>
                  </a:lnTo>
                  <a:lnTo>
                    <a:pt x="59123" y="77224"/>
                  </a:lnTo>
                  <a:lnTo>
                    <a:pt x="60620" y="77305"/>
                  </a:lnTo>
                  <a:lnTo>
                    <a:pt x="62128" y="77376"/>
                  </a:lnTo>
                  <a:lnTo>
                    <a:pt x="63635" y="77437"/>
                  </a:lnTo>
                  <a:lnTo>
                    <a:pt x="65142" y="77488"/>
                  </a:lnTo>
                  <a:lnTo>
                    <a:pt x="66649" y="77529"/>
                  </a:lnTo>
                  <a:lnTo>
                    <a:pt x="68156" y="77560"/>
                  </a:lnTo>
                  <a:lnTo>
                    <a:pt x="69663" y="77580"/>
                  </a:lnTo>
                  <a:lnTo>
                    <a:pt x="71160" y="77590"/>
                  </a:lnTo>
                  <a:lnTo>
                    <a:pt x="72647" y="77590"/>
                  </a:lnTo>
                  <a:lnTo>
                    <a:pt x="74134" y="77580"/>
                  </a:lnTo>
                  <a:lnTo>
                    <a:pt x="75611" y="77570"/>
                  </a:lnTo>
                  <a:lnTo>
                    <a:pt x="77078" y="77539"/>
                  </a:lnTo>
                  <a:lnTo>
                    <a:pt x="78534" y="77509"/>
                  </a:lnTo>
                  <a:lnTo>
                    <a:pt x="79981" y="77468"/>
                  </a:lnTo>
                  <a:lnTo>
                    <a:pt x="81417" y="77417"/>
                  </a:lnTo>
                  <a:lnTo>
                    <a:pt x="82833" y="77356"/>
                  </a:lnTo>
                  <a:lnTo>
                    <a:pt x="84229" y="77295"/>
                  </a:lnTo>
                  <a:lnTo>
                    <a:pt x="85615" y="77224"/>
                  </a:lnTo>
                  <a:lnTo>
                    <a:pt x="86980" y="77142"/>
                  </a:lnTo>
                  <a:lnTo>
                    <a:pt x="88326" y="77051"/>
                  </a:lnTo>
                  <a:lnTo>
                    <a:pt x="89641" y="76959"/>
                  </a:lnTo>
                  <a:lnTo>
                    <a:pt x="90946" y="76867"/>
                  </a:lnTo>
                  <a:lnTo>
                    <a:pt x="92220" y="76755"/>
                  </a:lnTo>
                  <a:lnTo>
                    <a:pt x="93474" y="76643"/>
                  </a:lnTo>
                  <a:lnTo>
                    <a:pt x="94698" y="76531"/>
                  </a:lnTo>
                  <a:lnTo>
                    <a:pt x="95892" y="76409"/>
                  </a:lnTo>
                  <a:lnTo>
                    <a:pt x="97065" y="76287"/>
                  </a:lnTo>
                  <a:lnTo>
                    <a:pt x="98198" y="76155"/>
                  </a:lnTo>
                  <a:lnTo>
                    <a:pt x="99311" y="76022"/>
                  </a:lnTo>
                  <a:lnTo>
                    <a:pt x="100383" y="75880"/>
                  </a:lnTo>
                  <a:lnTo>
                    <a:pt x="101415" y="75737"/>
                  </a:lnTo>
                  <a:lnTo>
                    <a:pt x="102426" y="75595"/>
                  </a:lnTo>
                  <a:lnTo>
                    <a:pt x="103387" y="75442"/>
                  </a:lnTo>
                  <a:lnTo>
                    <a:pt x="104318" y="75290"/>
                  </a:lnTo>
                  <a:lnTo>
                    <a:pt x="105208" y="75137"/>
                  </a:lnTo>
                  <a:lnTo>
                    <a:pt x="106058" y="74974"/>
                  </a:lnTo>
                  <a:lnTo>
                    <a:pt x="106857" y="74821"/>
                  </a:lnTo>
                  <a:lnTo>
                    <a:pt x="107625" y="74658"/>
                  </a:lnTo>
                  <a:lnTo>
                    <a:pt x="108344" y="74485"/>
                  </a:lnTo>
                  <a:lnTo>
                    <a:pt x="109011" y="74322"/>
                  </a:lnTo>
                  <a:lnTo>
                    <a:pt x="109638" y="74149"/>
                  </a:lnTo>
                  <a:lnTo>
                    <a:pt x="110215" y="73987"/>
                  </a:lnTo>
                  <a:lnTo>
                    <a:pt x="110741" y="73813"/>
                  </a:lnTo>
                  <a:lnTo>
                    <a:pt x="111226" y="73640"/>
                  </a:lnTo>
                  <a:lnTo>
                    <a:pt x="111641" y="73478"/>
                  </a:lnTo>
                  <a:lnTo>
                    <a:pt x="112015" y="73304"/>
                  </a:lnTo>
                  <a:lnTo>
                    <a:pt x="112177" y="73213"/>
                  </a:lnTo>
                  <a:lnTo>
                    <a:pt x="112329" y="73131"/>
                  </a:lnTo>
                  <a:lnTo>
                    <a:pt x="112471" y="73050"/>
                  </a:lnTo>
                  <a:lnTo>
                    <a:pt x="112592" y="72958"/>
                  </a:lnTo>
                  <a:lnTo>
                    <a:pt x="112693" y="72877"/>
                  </a:lnTo>
                  <a:lnTo>
                    <a:pt x="112794" y="72785"/>
                  </a:lnTo>
                  <a:lnTo>
                    <a:pt x="112875" y="72704"/>
                  </a:lnTo>
                  <a:lnTo>
                    <a:pt x="112936" y="72622"/>
                  </a:lnTo>
                  <a:lnTo>
                    <a:pt x="113067" y="72409"/>
                  </a:lnTo>
                  <a:lnTo>
                    <a:pt x="113239" y="72124"/>
                  </a:lnTo>
                  <a:lnTo>
                    <a:pt x="113694" y="71330"/>
                  </a:lnTo>
                  <a:lnTo>
                    <a:pt x="114291" y="70251"/>
                  </a:lnTo>
                  <a:lnTo>
                    <a:pt x="114999" y="68917"/>
                  </a:lnTo>
                  <a:lnTo>
                    <a:pt x="115829" y="67339"/>
                  </a:lnTo>
                  <a:lnTo>
                    <a:pt x="116749" y="65537"/>
                  </a:lnTo>
                  <a:lnTo>
                    <a:pt x="117740" y="63532"/>
                  </a:lnTo>
                  <a:lnTo>
                    <a:pt x="118813" y="61343"/>
                  </a:lnTo>
                  <a:lnTo>
                    <a:pt x="119359" y="60183"/>
                  </a:lnTo>
                  <a:lnTo>
                    <a:pt x="119925" y="58992"/>
                  </a:lnTo>
                  <a:lnTo>
                    <a:pt x="120502" y="57760"/>
                  </a:lnTo>
                  <a:lnTo>
                    <a:pt x="121078" y="56488"/>
                  </a:lnTo>
                  <a:lnTo>
                    <a:pt x="121675" y="55195"/>
                  </a:lnTo>
                  <a:lnTo>
                    <a:pt x="122262" y="53871"/>
                  </a:lnTo>
                  <a:lnTo>
                    <a:pt x="122859" y="52517"/>
                  </a:lnTo>
                  <a:lnTo>
                    <a:pt x="123456" y="51143"/>
                  </a:lnTo>
                  <a:lnTo>
                    <a:pt x="124052" y="49738"/>
                  </a:lnTo>
                  <a:lnTo>
                    <a:pt x="124639" y="48323"/>
                  </a:lnTo>
                  <a:lnTo>
                    <a:pt x="125226" y="46888"/>
                  </a:lnTo>
                  <a:lnTo>
                    <a:pt x="125812" y="45443"/>
                  </a:lnTo>
                  <a:lnTo>
                    <a:pt x="126389" y="43977"/>
                  </a:lnTo>
                  <a:lnTo>
                    <a:pt x="126945" y="42511"/>
                  </a:lnTo>
                  <a:lnTo>
                    <a:pt x="127502" y="41035"/>
                  </a:lnTo>
                  <a:lnTo>
                    <a:pt x="128038" y="39548"/>
                  </a:lnTo>
                  <a:lnTo>
                    <a:pt x="128564" y="38062"/>
                  </a:lnTo>
                  <a:lnTo>
                    <a:pt x="129069" y="36586"/>
                  </a:lnTo>
                  <a:lnTo>
                    <a:pt x="129565" y="35100"/>
                  </a:lnTo>
                  <a:lnTo>
                    <a:pt x="130030" y="33624"/>
                  </a:lnTo>
                  <a:lnTo>
                    <a:pt x="130475" y="32158"/>
                  </a:lnTo>
                  <a:lnTo>
                    <a:pt x="130900" y="30702"/>
                  </a:lnTo>
                  <a:lnTo>
                    <a:pt x="131305" y="29257"/>
                  </a:lnTo>
                  <a:lnTo>
                    <a:pt x="131679" y="27821"/>
                  </a:lnTo>
                  <a:lnTo>
                    <a:pt x="131851" y="27109"/>
                  </a:lnTo>
                  <a:lnTo>
                    <a:pt x="132013" y="26406"/>
                  </a:lnTo>
                  <a:lnTo>
                    <a:pt x="132175" y="25704"/>
                  </a:lnTo>
                  <a:lnTo>
                    <a:pt x="132326" y="25012"/>
                  </a:lnTo>
                  <a:lnTo>
                    <a:pt x="132468" y="24330"/>
                  </a:lnTo>
                  <a:lnTo>
                    <a:pt x="132610" y="23638"/>
                  </a:lnTo>
                  <a:lnTo>
                    <a:pt x="132731" y="22966"/>
                  </a:lnTo>
                  <a:lnTo>
                    <a:pt x="132852" y="22294"/>
                  </a:lnTo>
                  <a:lnTo>
                    <a:pt x="132964" y="21632"/>
                  </a:lnTo>
                  <a:lnTo>
                    <a:pt x="133065" y="20970"/>
                  </a:lnTo>
                  <a:lnTo>
                    <a:pt x="133156" y="20319"/>
                  </a:lnTo>
                  <a:lnTo>
                    <a:pt x="133237" y="19678"/>
                  </a:lnTo>
                  <a:lnTo>
                    <a:pt x="133308" y="19046"/>
                  </a:lnTo>
                  <a:lnTo>
                    <a:pt x="133368" y="18425"/>
                  </a:lnTo>
                  <a:lnTo>
                    <a:pt x="133419" y="17805"/>
                  </a:lnTo>
                  <a:lnTo>
                    <a:pt x="133459" y="17194"/>
                  </a:lnTo>
                  <a:lnTo>
                    <a:pt x="133490" y="16593"/>
                  </a:lnTo>
                  <a:lnTo>
                    <a:pt x="133510" y="16013"/>
                  </a:lnTo>
                  <a:lnTo>
                    <a:pt x="133510" y="15433"/>
                  </a:lnTo>
                  <a:lnTo>
                    <a:pt x="133510" y="14863"/>
                  </a:lnTo>
                  <a:lnTo>
                    <a:pt x="133500" y="14303"/>
                  </a:lnTo>
                  <a:lnTo>
                    <a:pt x="133469" y="13753"/>
                  </a:lnTo>
                  <a:lnTo>
                    <a:pt x="133429" y="13213"/>
                  </a:lnTo>
                  <a:lnTo>
                    <a:pt x="133378" y="12684"/>
                  </a:lnTo>
                  <a:lnTo>
                    <a:pt x="133318" y="12175"/>
                  </a:lnTo>
                  <a:lnTo>
                    <a:pt x="133237" y="11666"/>
                  </a:lnTo>
                  <a:lnTo>
                    <a:pt x="133146" y="11178"/>
                  </a:lnTo>
                  <a:lnTo>
                    <a:pt x="133045" y="10699"/>
                  </a:lnTo>
                  <a:lnTo>
                    <a:pt x="132923" y="10231"/>
                  </a:lnTo>
                  <a:lnTo>
                    <a:pt x="132802" y="9783"/>
                  </a:lnTo>
                  <a:lnTo>
                    <a:pt x="132650" y="9345"/>
                  </a:lnTo>
                  <a:lnTo>
                    <a:pt x="132498" y="8918"/>
                  </a:lnTo>
                  <a:lnTo>
                    <a:pt x="132326" y="8510"/>
                  </a:lnTo>
                  <a:lnTo>
                    <a:pt x="132134" y="8113"/>
                  </a:lnTo>
                  <a:lnTo>
                    <a:pt x="131942" y="7727"/>
                  </a:lnTo>
                  <a:lnTo>
                    <a:pt x="131720" y="7360"/>
                  </a:lnTo>
                  <a:lnTo>
                    <a:pt x="131487" y="7014"/>
                  </a:lnTo>
                  <a:lnTo>
                    <a:pt x="131244" y="6678"/>
                  </a:lnTo>
                  <a:lnTo>
                    <a:pt x="130981" y="6352"/>
                  </a:lnTo>
                  <a:lnTo>
                    <a:pt x="130708" y="6047"/>
                  </a:lnTo>
                  <a:lnTo>
                    <a:pt x="130415" y="5762"/>
                  </a:lnTo>
                  <a:lnTo>
                    <a:pt x="130101" y="5487"/>
                  </a:lnTo>
                  <a:lnTo>
                    <a:pt x="129777" y="5233"/>
                  </a:lnTo>
                  <a:lnTo>
                    <a:pt x="129434" y="4998"/>
                  </a:lnTo>
                  <a:lnTo>
                    <a:pt x="129069" y="4785"/>
                  </a:lnTo>
                  <a:lnTo>
                    <a:pt x="128695" y="4581"/>
                  </a:lnTo>
                  <a:lnTo>
                    <a:pt x="128301" y="4398"/>
                  </a:lnTo>
                  <a:lnTo>
                    <a:pt x="127896" y="4235"/>
                  </a:lnTo>
                  <a:lnTo>
                    <a:pt x="127451" y="4082"/>
                  </a:lnTo>
                  <a:lnTo>
                    <a:pt x="126976" y="3930"/>
                  </a:lnTo>
                  <a:lnTo>
                    <a:pt x="126470" y="3777"/>
                  </a:lnTo>
                  <a:lnTo>
                    <a:pt x="125924" y="3634"/>
                  </a:lnTo>
                  <a:lnTo>
                    <a:pt x="125347" y="3482"/>
                  </a:lnTo>
                  <a:lnTo>
                    <a:pt x="124730" y="3339"/>
                  </a:lnTo>
                  <a:lnTo>
                    <a:pt x="124083" y="3197"/>
                  </a:lnTo>
                  <a:lnTo>
                    <a:pt x="123405" y="3064"/>
                  </a:lnTo>
                  <a:lnTo>
                    <a:pt x="122697" y="2922"/>
                  </a:lnTo>
                  <a:lnTo>
                    <a:pt x="121958" y="2789"/>
                  </a:lnTo>
                  <a:lnTo>
                    <a:pt x="121190" y="2657"/>
                  </a:lnTo>
                  <a:lnTo>
                    <a:pt x="120391" y="2525"/>
                  </a:lnTo>
                  <a:lnTo>
                    <a:pt x="119561" y="2403"/>
                  </a:lnTo>
                  <a:lnTo>
                    <a:pt x="118701" y="2280"/>
                  </a:lnTo>
                  <a:lnTo>
                    <a:pt x="117821" y="2158"/>
                  </a:lnTo>
                  <a:lnTo>
                    <a:pt x="116911" y="2036"/>
                  </a:lnTo>
                  <a:lnTo>
                    <a:pt x="115009" y="1812"/>
                  </a:lnTo>
                  <a:lnTo>
                    <a:pt x="113007" y="1588"/>
                  </a:lnTo>
                  <a:lnTo>
                    <a:pt x="110903" y="1385"/>
                  </a:lnTo>
                  <a:lnTo>
                    <a:pt x="108718" y="1191"/>
                  </a:lnTo>
                  <a:lnTo>
                    <a:pt x="106442" y="1008"/>
                  </a:lnTo>
                  <a:lnTo>
                    <a:pt x="104095" y="845"/>
                  </a:lnTo>
                  <a:lnTo>
                    <a:pt x="101668" y="692"/>
                  </a:lnTo>
                  <a:lnTo>
                    <a:pt x="99179" y="550"/>
                  </a:lnTo>
                  <a:lnTo>
                    <a:pt x="96620" y="428"/>
                  </a:lnTo>
                  <a:lnTo>
                    <a:pt x="94000" y="316"/>
                  </a:lnTo>
                  <a:lnTo>
                    <a:pt x="91330" y="224"/>
                  </a:lnTo>
                  <a:lnTo>
                    <a:pt x="88619" y="143"/>
                  </a:lnTo>
                  <a:lnTo>
                    <a:pt x="85858" y="82"/>
                  </a:lnTo>
                  <a:lnTo>
                    <a:pt x="83056" y="41"/>
                  </a:lnTo>
                  <a:lnTo>
                    <a:pt x="80224" y="10"/>
                  </a:lnTo>
                  <a:lnTo>
                    <a:pt x="77371" y="0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2"/>
            <p:cNvSpPr/>
            <p:nvPr/>
          </p:nvSpPr>
          <p:spPr>
            <a:xfrm rot="10800000">
              <a:off x="2914471" y="2166988"/>
              <a:ext cx="1459183" cy="1344105"/>
            </a:xfrm>
            <a:custGeom>
              <a:avLst/>
              <a:gdLst/>
              <a:ahLst/>
              <a:cxnLst/>
              <a:rect l="l" t="t" r="r" b="b"/>
              <a:pathLst>
                <a:path w="156775" h="144411" extrusionOk="0">
                  <a:moveTo>
                    <a:pt x="76774" y="1"/>
                  </a:moveTo>
                  <a:lnTo>
                    <a:pt x="76025" y="11"/>
                  </a:lnTo>
                  <a:lnTo>
                    <a:pt x="75277" y="31"/>
                  </a:lnTo>
                  <a:lnTo>
                    <a:pt x="74539" y="72"/>
                  </a:lnTo>
                  <a:lnTo>
                    <a:pt x="73810" y="123"/>
                  </a:lnTo>
                  <a:lnTo>
                    <a:pt x="73082" y="174"/>
                  </a:lnTo>
                  <a:lnTo>
                    <a:pt x="72364" y="245"/>
                  </a:lnTo>
                  <a:lnTo>
                    <a:pt x="71646" y="336"/>
                  </a:lnTo>
                  <a:lnTo>
                    <a:pt x="70938" y="428"/>
                  </a:lnTo>
                  <a:lnTo>
                    <a:pt x="70240" y="530"/>
                  </a:lnTo>
                  <a:lnTo>
                    <a:pt x="69542" y="642"/>
                  </a:lnTo>
                  <a:lnTo>
                    <a:pt x="68854" y="774"/>
                  </a:lnTo>
                  <a:lnTo>
                    <a:pt x="68176" y="907"/>
                  </a:lnTo>
                  <a:lnTo>
                    <a:pt x="67498" y="1049"/>
                  </a:lnTo>
                  <a:lnTo>
                    <a:pt x="66831" y="1202"/>
                  </a:lnTo>
                  <a:lnTo>
                    <a:pt x="66173" y="1365"/>
                  </a:lnTo>
                  <a:lnTo>
                    <a:pt x="65526" y="1538"/>
                  </a:lnTo>
                  <a:lnTo>
                    <a:pt x="64879" y="1721"/>
                  </a:lnTo>
                  <a:lnTo>
                    <a:pt x="64241" y="1914"/>
                  </a:lnTo>
                  <a:lnTo>
                    <a:pt x="63604" y="2118"/>
                  </a:lnTo>
                  <a:lnTo>
                    <a:pt x="62987" y="2321"/>
                  </a:lnTo>
                  <a:lnTo>
                    <a:pt x="62370" y="2545"/>
                  </a:lnTo>
                  <a:lnTo>
                    <a:pt x="61753" y="2769"/>
                  </a:lnTo>
                  <a:lnTo>
                    <a:pt x="61156" y="3004"/>
                  </a:lnTo>
                  <a:lnTo>
                    <a:pt x="60559" y="3238"/>
                  </a:lnTo>
                  <a:lnTo>
                    <a:pt x="59973" y="3492"/>
                  </a:lnTo>
                  <a:lnTo>
                    <a:pt x="59396" y="3747"/>
                  </a:lnTo>
                  <a:lnTo>
                    <a:pt x="58830" y="4011"/>
                  </a:lnTo>
                  <a:lnTo>
                    <a:pt x="58263" y="4276"/>
                  </a:lnTo>
                  <a:lnTo>
                    <a:pt x="57707" y="4551"/>
                  </a:lnTo>
                  <a:lnTo>
                    <a:pt x="57161" y="4836"/>
                  </a:lnTo>
                  <a:lnTo>
                    <a:pt x="56625" y="5121"/>
                  </a:lnTo>
                  <a:lnTo>
                    <a:pt x="56089" y="5416"/>
                  </a:lnTo>
                  <a:lnTo>
                    <a:pt x="55573" y="5722"/>
                  </a:lnTo>
                  <a:lnTo>
                    <a:pt x="55057" y="6027"/>
                  </a:lnTo>
                  <a:lnTo>
                    <a:pt x="54551" y="6332"/>
                  </a:lnTo>
                  <a:lnTo>
                    <a:pt x="54045" y="6648"/>
                  </a:lnTo>
                  <a:lnTo>
                    <a:pt x="53560" y="6974"/>
                  </a:lnTo>
                  <a:lnTo>
                    <a:pt x="53074" y="7299"/>
                  </a:lnTo>
                  <a:lnTo>
                    <a:pt x="52609" y="7625"/>
                  </a:lnTo>
                  <a:lnTo>
                    <a:pt x="52144" y="7961"/>
                  </a:lnTo>
                  <a:lnTo>
                    <a:pt x="51689" y="8307"/>
                  </a:lnTo>
                  <a:lnTo>
                    <a:pt x="51243" y="8643"/>
                  </a:lnTo>
                  <a:lnTo>
                    <a:pt x="50798" y="8989"/>
                  </a:lnTo>
                  <a:lnTo>
                    <a:pt x="50374" y="9346"/>
                  </a:lnTo>
                  <a:lnTo>
                    <a:pt x="49959" y="9692"/>
                  </a:lnTo>
                  <a:lnTo>
                    <a:pt x="49544" y="10048"/>
                  </a:lnTo>
                  <a:lnTo>
                    <a:pt x="49140" y="10414"/>
                  </a:lnTo>
                  <a:lnTo>
                    <a:pt x="48745" y="10771"/>
                  </a:lnTo>
                  <a:lnTo>
                    <a:pt x="48371" y="11137"/>
                  </a:lnTo>
                  <a:lnTo>
                    <a:pt x="47996" y="11504"/>
                  </a:lnTo>
                  <a:lnTo>
                    <a:pt x="47632" y="11870"/>
                  </a:lnTo>
                  <a:lnTo>
                    <a:pt x="47268" y="12247"/>
                  </a:lnTo>
                  <a:lnTo>
                    <a:pt x="46924" y="12613"/>
                  </a:lnTo>
                  <a:lnTo>
                    <a:pt x="46831" y="12719"/>
                  </a:lnTo>
                  <a:lnTo>
                    <a:pt x="46831" y="12719"/>
                  </a:lnTo>
                  <a:lnTo>
                    <a:pt x="46692" y="12705"/>
                  </a:lnTo>
                  <a:lnTo>
                    <a:pt x="46186" y="12664"/>
                  </a:lnTo>
                  <a:lnTo>
                    <a:pt x="45660" y="12634"/>
                  </a:lnTo>
                  <a:lnTo>
                    <a:pt x="45114" y="12603"/>
                  </a:lnTo>
                  <a:lnTo>
                    <a:pt x="44567" y="12593"/>
                  </a:lnTo>
                  <a:lnTo>
                    <a:pt x="44011" y="12583"/>
                  </a:lnTo>
                  <a:lnTo>
                    <a:pt x="43435" y="12572"/>
                  </a:lnTo>
                  <a:lnTo>
                    <a:pt x="42848" y="12583"/>
                  </a:lnTo>
                  <a:lnTo>
                    <a:pt x="42251" y="12603"/>
                  </a:lnTo>
                  <a:lnTo>
                    <a:pt x="41644" y="12623"/>
                  </a:lnTo>
                  <a:lnTo>
                    <a:pt x="41017" y="12664"/>
                  </a:lnTo>
                  <a:lnTo>
                    <a:pt x="40380" y="12705"/>
                  </a:lnTo>
                  <a:lnTo>
                    <a:pt x="39732" y="12756"/>
                  </a:lnTo>
                  <a:lnTo>
                    <a:pt x="39075" y="12817"/>
                  </a:lnTo>
                  <a:lnTo>
                    <a:pt x="38407" y="12888"/>
                  </a:lnTo>
                  <a:lnTo>
                    <a:pt x="37730" y="12969"/>
                  </a:lnTo>
                  <a:lnTo>
                    <a:pt x="37062" y="13061"/>
                  </a:lnTo>
                  <a:lnTo>
                    <a:pt x="36405" y="13153"/>
                  </a:lnTo>
                  <a:lnTo>
                    <a:pt x="35747" y="13255"/>
                  </a:lnTo>
                  <a:lnTo>
                    <a:pt x="35100" y="13367"/>
                  </a:lnTo>
                  <a:lnTo>
                    <a:pt x="34452" y="13489"/>
                  </a:lnTo>
                  <a:lnTo>
                    <a:pt x="33815" y="13611"/>
                  </a:lnTo>
                  <a:lnTo>
                    <a:pt x="33188" y="13743"/>
                  </a:lnTo>
                  <a:lnTo>
                    <a:pt x="32561" y="13886"/>
                  </a:lnTo>
                  <a:lnTo>
                    <a:pt x="31944" y="14028"/>
                  </a:lnTo>
                  <a:lnTo>
                    <a:pt x="31337" y="14181"/>
                  </a:lnTo>
                  <a:lnTo>
                    <a:pt x="30730" y="14344"/>
                  </a:lnTo>
                  <a:lnTo>
                    <a:pt x="30133" y="14507"/>
                  </a:lnTo>
                  <a:lnTo>
                    <a:pt x="29547" y="14680"/>
                  </a:lnTo>
                  <a:lnTo>
                    <a:pt x="28960" y="14863"/>
                  </a:lnTo>
                  <a:lnTo>
                    <a:pt x="28383" y="15046"/>
                  </a:lnTo>
                  <a:lnTo>
                    <a:pt x="27807" y="15240"/>
                  </a:lnTo>
                  <a:lnTo>
                    <a:pt x="27240" y="15443"/>
                  </a:lnTo>
                  <a:lnTo>
                    <a:pt x="26684" y="15647"/>
                  </a:lnTo>
                  <a:lnTo>
                    <a:pt x="26128" y="15861"/>
                  </a:lnTo>
                  <a:lnTo>
                    <a:pt x="25581" y="16074"/>
                  </a:lnTo>
                  <a:lnTo>
                    <a:pt x="25045" y="16298"/>
                  </a:lnTo>
                  <a:lnTo>
                    <a:pt x="24509" y="16532"/>
                  </a:lnTo>
                  <a:lnTo>
                    <a:pt x="23983" y="16767"/>
                  </a:lnTo>
                  <a:lnTo>
                    <a:pt x="23467" y="17011"/>
                  </a:lnTo>
                  <a:lnTo>
                    <a:pt x="22951" y="17265"/>
                  </a:lnTo>
                  <a:lnTo>
                    <a:pt x="22446" y="17520"/>
                  </a:lnTo>
                  <a:lnTo>
                    <a:pt x="21950" y="17774"/>
                  </a:lnTo>
                  <a:lnTo>
                    <a:pt x="21454" y="18049"/>
                  </a:lnTo>
                  <a:lnTo>
                    <a:pt x="20969" y="18314"/>
                  </a:lnTo>
                  <a:lnTo>
                    <a:pt x="20483" y="18599"/>
                  </a:lnTo>
                  <a:lnTo>
                    <a:pt x="20008" y="18874"/>
                  </a:lnTo>
                  <a:lnTo>
                    <a:pt x="19543" y="19169"/>
                  </a:lnTo>
                  <a:lnTo>
                    <a:pt x="19077" y="19464"/>
                  </a:lnTo>
                  <a:lnTo>
                    <a:pt x="18622" y="19759"/>
                  </a:lnTo>
                  <a:lnTo>
                    <a:pt x="18177" y="20065"/>
                  </a:lnTo>
                  <a:lnTo>
                    <a:pt x="17732" y="20380"/>
                  </a:lnTo>
                  <a:lnTo>
                    <a:pt x="17297" y="20696"/>
                  </a:lnTo>
                  <a:lnTo>
                    <a:pt x="16872" y="21011"/>
                  </a:lnTo>
                  <a:lnTo>
                    <a:pt x="16447" y="21337"/>
                  </a:lnTo>
                  <a:lnTo>
                    <a:pt x="16033" y="21673"/>
                  </a:lnTo>
                  <a:lnTo>
                    <a:pt x="15628" y="22009"/>
                  </a:lnTo>
                  <a:lnTo>
                    <a:pt x="15224" y="22345"/>
                  </a:lnTo>
                  <a:lnTo>
                    <a:pt x="14829" y="22691"/>
                  </a:lnTo>
                  <a:lnTo>
                    <a:pt x="14435" y="23037"/>
                  </a:lnTo>
                  <a:lnTo>
                    <a:pt x="14050" y="23394"/>
                  </a:lnTo>
                  <a:lnTo>
                    <a:pt x="13676" y="23750"/>
                  </a:lnTo>
                  <a:lnTo>
                    <a:pt x="13312" y="24116"/>
                  </a:lnTo>
                  <a:lnTo>
                    <a:pt x="12948" y="24483"/>
                  </a:lnTo>
                  <a:lnTo>
                    <a:pt x="12583" y="24859"/>
                  </a:lnTo>
                  <a:lnTo>
                    <a:pt x="12240" y="25236"/>
                  </a:lnTo>
                  <a:lnTo>
                    <a:pt x="11896" y="25613"/>
                  </a:lnTo>
                  <a:lnTo>
                    <a:pt x="11562" y="26000"/>
                  </a:lnTo>
                  <a:lnTo>
                    <a:pt x="11228" y="26386"/>
                  </a:lnTo>
                  <a:lnTo>
                    <a:pt x="10904" y="26783"/>
                  </a:lnTo>
                  <a:lnTo>
                    <a:pt x="10591" y="27180"/>
                  </a:lnTo>
                  <a:lnTo>
                    <a:pt x="10277" y="27577"/>
                  </a:lnTo>
                  <a:lnTo>
                    <a:pt x="9974" y="27985"/>
                  </a:lnTo>
                  <a:lnTo>
                    <a:pt x="9680" y="28392"/>
                  </a:lnTo>
                  <a:lnTo>
                    <a:pt x="9387" y="28809"/>
                  </a:lnTo>
                  <a:lnTo>
                    <a:pt x="9104" y="29227"/>
                  </a:lnTo>
                  <a:lnTo>
                    <a:pt x="8831" y="29644"/>
                  </a:lnTo>
                  <a:lnTo>
                    <a:pt x="8558" y="30071"/>
                  </a:lnTo>
                  <a:lnTo>
                    <a:pt x="8295" y="30499"/>
                  </a:lnTo>
                  <a:lnTo>
                    <a:pt x="8042" y="30927"/>
                  </a:lnTo>
                  <a:lnTo>
                    <a:pt x="7789" y="31354"/>
                  </a:lnTo>
                  <a:lnTo>
                    <a:pt x="7546" y="31792"/>
                  </a:lnTo>
                  <a:lnTo>
                    <a:pt x="7314" y="32240"/>
                  </a:lnTo>
                  <a:lnTo>
                    <a:pt x="7081" y="32677"/>
                  </a:lnTo>
                  <a:lnTo>
                    <a:pt x="6858" y="33125"/>
                  </a:lnTo>
                  <a:lnTo>
                    <a:pt x="6636" y="33573"/>
                  </a:lnTo>
                  <a:lnTo>
                    <a:pt x="6433" y="34031"/>
                  </a:lnTo>
                  <a:lnTo>
                    <a:pt x="6231" y="34479"/>
                  </a:lnTo>
                  <a:lnTo>
                    <a:pt x="6029" y="34937"/>
                  </a:lnTo>
                  <a:lnTo>
                    <a:pt x="5837" y="35406"/>
                  </a:lnTo>
                  <a:lnTo>
                    <a:pt x="5655" y="35864"/>
                  </a:lnTo>
                  <a:lnTo>
                    <a:pt x="5483" y="36332"/>
                  </a:lnTo>
                  <a:lnTo>
                    <a:pt x="5311" y="36800"/>
                  </a:lnTo>
                  <a:lnTo>
                    <a:pt x="5149" y="37269"/>
                  </a:lnTo>
                  <a:lnTo>
                    <a:pt x="4997" y="37747"/>
                  </a:lnTo>
                  <a:lnTo>
                    <a:pt x="4845" y="38225"/>
                  </a:lnTo>
                  <a:lnTo>
                    <a:pt x="4704" y="38704"/>
                  </a:lnTo>
                  <a:lnTo>
                    <a:pt x="4562" y="39182"/>
                  </a:lnTo>
                  <a:lnTo>
                    <a:pt x="4431" y="39661"/>
                  </a:lnTo>
                  <a:lnTo>
                    <a:pt x="4309" y="40149"/>
                  </a:lnTo>
                  <a:lnTo>
                    <a:pt x="4198" y="40638"/>
                  </a:lnTo>
                  <a:lnTo>
                    <a:pt x="4087" y="41127"/>
                  </a:lnTo>
                  <a:lnTo>
                    <a:pt x="3986" y="41615"/>
                  </a:lnTo>
                  <a:lnTo>
                    <a:pt x="3895" y="42104"/>
                  </a:lnTo>
                  <a:lnTo>
                    <a:pt x="3804" y="42603"/>
                  </a:lnTo>
                  <a:lnTo>
                    <a:pt x="3723" y="43102"/>
                  </a:lnTo>
                  <a:lnTo>
                    <a:pt x="3642" y="43600"/>
                  </a:lnTo>
                  <a:lnTo>
                    <a:pt x="3581" y="44099"/>
                  </a:lnTo>
                  <a:lnTo>
                    <a:pt x="3520" y="44598"/>
                  </a:lnTo>
                  <a:lnTo>
                    <a:pt x="3460" y="45097"/>
                  </a:lnTo>
                  <a:lnTo>
                    <a:pt x="3419" y="45606"/>
                  </a:lnTo>
                  <a:lnTo>
                    <a:pt x="3369" y="46105"/>
                  </a:lnTo>
                  <a:lnTo>
                    <a:pt x="3338" y="46614"/>
                  </a:lnTo>
                  <a:lnTo>
                    <a:pt x="3308" y="47123"/>
                  </a:lnTo>
                  <a:lnTo>
                    <a:pt x="3288" y="47632"/>
                  </a:lnTo>
                  <a:lnTo>
                    <a:pt x="3278" y="48141"/>
                  </a:lnTo>
                  <a:lnTo>
                    <a:pt x="3267" y="48649"/>
                  </a:lnTo>
                  <a:lnTo>
                    <a:pt x="3267" y="49158"/>
                  </a:lnTo>
                  <a:lnTo>
                    <a:pt x="3278" y="49678"/>
                  </a:lnTo>
                  <a:lnTo>
                    <a:pt x="3288" y="50187"/>
                  </a:lnTo>
                  <a:lnTo>
                    <a:pt x="3308" y="50706"/>
                  </a:lnTo>
                  <a:lnTo>
                    <a:pt x="3338" y="51215"/>
                  </a:lnTo>
                  <a:lnTo>
                    <a:pt x="3379" y="51734"/>
                  </a:lnTo>
                  <a:lnTo>
                    <a:pt x="3419" y="52243"/>
                  </a:lnTo>
                  <a:lnTo>
                    <a:pt x="3460" y="52762"/>
                  </a:lnTo>
                  <a:lnTo>
                    <a:pt x="3520" y="53281"/>
                  </a:lnTo>
                  <a:lnTo>
                    <a:pt x="3581" y="53800"/>
                  </a:lnTo>
                  <a:lnTo>
                    <a:pt x="3652" y="54320"/>
                  </a:lnTo>
                  <a:lnTo>
                    <a:pt x="3723" y="54829"/>
                  </a:lnTo>
                  <a:lnTo>
                    <a:pt x="3804" y="55348"/>
                  </a:lnTo>
                  <a:lnTo>
                    <a:pt x="3895" y="55867"/>
                  </a:lnTo>
                  <a:lnTo>
                    <a:pt x="3996" y="56386"/>
                  </a:lnTo>
                  <a:lnTo>
                    <a:pt x="4097" y="56905"/>
                  </a:lnTo>
                  <a:lnTo>
                    <a:pt x="4208" y="57424"/>
                  </a:lnTo>
                  <a:lnTo>
                    <a:pt x="4319" y="57944"/>
                  </a:lnTo>
                  <a:lnTo>
                    <a:pt x="4451" y="58453"/>
                  </a:lnTo>
                  <a:lnTo>
                    <a:pt x="4582" y="58972"/>
                  </a:lnTo>
                  <a:lnTo>
                    <a:pt x="4714" y="59491"/>
                  </a:lnTo>
                  <a:lnTo>
                    <a:pt x="4866" y="60010"/>
                  </a:lnTo>
                  <a:lnTo>
                    <a:pt x="5017" y="60519"/>
                  </a:lnTo>
                  <a:lnTo>
                    <a:pt x="5169" y="61038"/>
                  </a:lnTo>
                  <a:lnTo>
                    <a:pt x="5341" y="61547"/>
                  </a:lnTo>
                  <a:lnTo>
                    <a:pt x="5513" y="62066"/>
                  </a:lnTo>
                  <a:lnTo>
                    <a:pt x="5685" y="62575"/>
                  </a:lnTo>
                  <a:lnTo>
                    <a:pt x="5867" y="63064"/>
                  </a:lnTo>
                  <a:lnTo>
                    <a:pt x="6059" y="63542"/>
                  </a:lnTo>
                  <a:lnTo>
                    <a:pt x="6251" y="64001"/>
                  </a:lnTo>
                  <a:lnTo>
                    <a:pt x="6454" y="64459"/>
                  </a:lnTo>
                  <a:lnTo>
                    <a:pt x="6656" y="64886"/>
                  </a:lnTo>
                  <a:lnTo>
                    <a:pt x="6868" y="65314"/>
                  </a:lnTo>
                  <a:lnTo>
                    <a:pt x="7081" y="65721"/>
                  </a:lnTo>
                  <a:lnTo>
                    <a:pt x="7293" y="66118"/>
                  </a:lnTo>
                  <a:lnTo>
                    <a:pt x="7378" y="66266"/>
                  </a:lnTo>
                  <a:lnTo>
                    <a:pt x="7374" y="66271"/>
                  </a:lnTo>
                  <a:lnTo>
                    <a:pt x="7091" y="66627"/>
                  </a:lnTo>
                  <a:lnTo>
                    <a:pt x="6818" y="66983"/>
                  </a:lnTo>
                  <a:lnTo>
                    <a:pt x="6545" y="67360"/>
                  </a:lnTo>
                  <a:lnTo>
                    <a:pt x="6272" y="67737"/>
                  </a:lnTo>
                  <a:lnTo>
                    <a:pt x="6009" y="68134"/>
                  </a:lnTo>
                  <a:lnTo>
                    <a:pt x="5746" y="68531"/>
                  </a:lnTo>
                  <a:lnTo>
                    <a:pt x="5493" y="68948"/>
                  </a:lnTo>
                  <a:lnTo>
                    <a:pt x="5250" y="69365"/>
                  </a:lnTo>
                  <a:lnTo>
                    <a:pt x="5007" y="69803"/>
                  </a:lnTo>
                  <a:lnTo>
                    <a:pt x="4764" y="70241"/>
                  </a:lnTo>
                  <a:lnTo>
                    <a:pt x="4532" y="70689"/>
                  </a:lnTo>
                  <a:lnTo>
                    <a:pt x="4299" y="71147"/>
                  </a:lnTo>
                  <a:lnTo>
                    <a:pt x="4077" y="71615"/>
                  </a:lnTo>
                  <a:lnTo>
                    <a:pt x="3864" y="72093"/>
                  </a:lnTo>
                  <a:lnTo>
                    <a:pt x="3652" y="72572"/>
                  </a:lnTo>
                  <a:lnTo>
                    <a:pt x="3450" y="73061"/>
                  </a:lnTo>
                  <a:lnTo>
                    <a:pt x="3247" y="73559"/>
                  </a:lnTo>
                  <a:lnTo>
                    <a:pt x="3055" y="74068"/>
                  </a:lnTo>
                  <a:lnTo>
                    <a:pt x="2863" y="74577"/>
                  </a:lnTo>
                  <a:lnTo>
                    <a:pt x="2681" y="75096"/>
                  </a:lnTo>
                  <a:lnTo>
                    <a:pt x="2499" y="75626"/>
                  </a:lnTo>
                  <a:lnTo>
                    <a:pt x="2327" y="76155"/>
                  </a:lnTo>
                  <a:lnTo>
                    <a:pt x="2165" y="76695"/>
                  </a:lnTo>
                  <a:lnTo>
                    <a:pt x="2003" y="77244"/>
                  </a:lnTo>
                  <a:lnTo>
                    <a:pt x="1851" y="77794"/>
                  </a:lnTo>
                  <a:lnTo>
                    <a:pt x="1700" y="78344"/>
                  </a:lnTo>
                  <a:lnTo>
                    <a:pt x="1558" y="78904"/>
                  </a:lnTo>
                  <a:lnTo>
                    <a:pt x="1416" y="79474"/>
                  </a:lnTo>
                  <a:lnTo>
                    <a:pt x="1285" y="80044"/>
                  </a:lnTo>
                  <a:lnTo>
                    <a:pt x="1164" y="80614"/>
                  </a:lnTo>
                  <a:lnTo>
                    <a:pt x="1042" y="81194"/>
                  </a:lnTo>
                  <a:lnTo>
                    <a:pt x="931" y="81785"/>
                  </a:lnTo>
                  <a:lnTo>
                    <a:pt x="820" y="82365"/>
                  </a:lnTo>
                  <a:lnTo>
                    <a:pt x="729" y="82955"/>
                  </a:lnTo>
                  <a:lnTo>
                    <a:pt x="627" y="83546"/>
                  </a:lnTo>
                  <a:lnTo>
                    <a:pt x="546" y="84146"/>
                  </a:lnTo>
                  <a:lnTo>
                    <a:pt x="466" y="84747"/>
                  </a:lnTo>
                  <a:lnTo>
                    <a:pt x="385" y="85347"/>
                  </a:lnTo>
                  <a:lnTo>
                    <a:pt x="314" y="85948"/>
                  </a:lnTo>
                  <a:lnTo>
                    <a:pt x="253" y="86559"/>
                  </a:lnTo>
                  <a:lnTo>
                    <a:pt x="203" y="87170"/>
                  </a:lnTo>
                  <a:lnTo>
                    <a:pt x="152" y="87780"/>
                  </a:lnTo>
                  <a:lnTo>
                    <a:pt x="112" y="88391"/>
                  </a:lnTo>
                  <a:lnTo>
                    <a:pt x="71" y="89002"/>
                  </a:lnTo>
                  <a:lnTo>
                    <a:pt x="51" y="89613"/>
                  </a:lnTo>
                  <a:lnTo>
                    <a:pt x="21" y="90234"/>
                  </a:lnTo>
                  <a:lnTo>
                    <a:pt x="10" y="90845"/>
                  </a:lnTo>
                  <a:lnTo>
                    <a:pt x="0" y="91455"/>
                  </a:lnTo>
                  <a:lnTo>
                    <a:pt x="0" y="92076"/>
                  </a:lnTo>
                  <a:lnTo>
                    <a:pt x="0" y="92687"/>
                  </a:lnTo>
                  <a:lnTo>
                    <a:pt x="21" y="93308"/>
                  </a:lnTo>
                  <a:lnTo>
                    <a:pt x="41" y="93919"/>
                  </a:lnTo>
                  <a:lnTo>
                    <a:pt x="61" y="94530"/>
                  </a:lnTo>
                  <a:lnTo>
                    <a:pt x="91" y="95140"/>
                  </a:lnTo>
                  <a:lnTo>
                    <a:pt x="132" y="95751"/>
                  </a:lnTo>
                  <a:lnTo>
                    <a:pt x="182" y="96362"/>
                  </a:lnTo>
                  <a:lnTo>
                    <a:pt x="243" y="96973"/>
                  </a:lnTo>
                  <a:lnTo>
                    <a:pt x="304" y="97573"/>
                  </a:lnTo>
                  <a:lnTo>
                    <a:pt x="375" y="98174"/>
                  </a:lnTo>
                  <a:lnTo>
                    <a:pt x="445" y="98775"/>
                  </a:lnTo>
                  <a:lnTo>
                    <a:pt x="536" y="99375"/>
                  </a:lnTo>
                  <a:lnTo>
                    <a:pt x="627" y="99966"/>
                  </a:lnTo>
                  <a:lnTo>
                    <a:pt x="718" y="100556"/>
                  </a:lnTo>
                  <a:lnTo>
                    <a:pt x="830" y="101146"/>
                  </a:lnTo>
                  <a:lnTo>
                    <a:pt x="941" y="101727"/>
                  </a:lnTo>
                  <a:lnTo>
                    <a:pt x="1062" y="102307"/>
                  </a:lnTo>
                  <a:lnTo>
                    <a:pt x="1194" y="102887"/>
                  </a:lnTo>
                  <a:lnTo>
                    <a:pt x="1325" y="103457"/>
                  </a:lnTo>
                  <a:lnTo>
                    <a:pt x="1477" y="104027"/>
                  </a:lnTo>
                  <a:lnTo>
                    <a:pt x="1629" y="104587"/>
                  </a:lnTo>
                  <a:lnTo>
                    <a:pt x="1791" y="105137"/>
                  </a:lnTo>
                  <a:lnTo>
                    <a:pt x="1952" y="105697"/>
                  </a:lnTo>
                  <a:lnTo>
                    <a:pt x="2135" y="106236"/>
                  </a:lnTo>
                  <a:lnTo>
                    <a:pt x="2317" y="106776"/>
                  </a:lnTo>
                  <a:lnTo>
                    <a:pt x="2509" y="107315"/>
                  </a:lnTo>
                  <a:lnTo>
                    <a:pt x="2701" y="107835"/>
                  </a:lnTo>
                  <a:lnTo>
                    <a:pt x="2913" y="108354"/>
                  </a:lnTo>
                  <a:lnTo>
                    <a:pt x="3126" y="108873"/>
                  </a:lnTo>
                  <a:lnTo>
                    <a:pt x="3348" y="109382"/>
                  </a:lnTo>
                  <a:lnTo>
                    <a:pt x="3581" y="109881"/>
                  </a:lnTo>
                  <a:lnTo>
                    <a:pt x="3824" y="110369"/>
                  </a:lnTo>
                  <a:lnTo>
                    <a:pt x="4077" y="110858"/>
                  </a:lnTo>
                  <a:lnTo>
                    <a:pt x="4330" y="111336"/>
                  </a:lnTo>
                  <a:lnTo>
                    <a:pt x="4593" y="111805"/>
                  </a:lnTo>
                  <a:lnTo>
                    <a:pt x="4866" y="112263"/>
                  </a:lnTo>
                  <a:lnTo>
                    <a:pt x="5149" y="112711"/>
                  </a:lnTo>
                  <a:lnTo>
                    <a:pt x="5442" y="113159"/>
                  </a:lnTo>
                  <a:lnTo>
                    <a:pt x="5736" y="113586"/>
                  </a:lnTo>
                  <a:lnTo>
                    <a:pt x="6049" y="114014"/>
                  </a:lnTo>
                  <a:lnTo>
                    <a:pt x="6363" y="114431"/>
                  </a:lnTo>
                  <a:lnTo>
                    <a:pt x="6686" y="114828"/>
                  </a:lnTo>
                  <a:lnTo>
                    <a:pt x="7020" y="115225"/>
                  </a:lnTo>
                  <a:lnTo>
                    <a:pt x="7364" y="115612"/>
                  </a:lnTo>
                  <a:lnTo>
                    <a:pt x="7718" y="115988"/>
                  </a:lnTo>
                  <a:lnTo>
                    <a:pt x="8072" y="116345"/>
                  </a:lnTo>
                  <a:lnTo>
                    <a:pt x="8446" y="116701"/>
                  </a:lnTo>
                  <a:lnTo>
                    <a:pt x="8821" y="117037"/>
                  </a:lnTo>
                  <a:lnTo>
                    <a:pt x="9205" y="117373"/>
                  </a:lnTo>
                  <a:lnTo>
                    <a:pt x="9600" y="117689"/>
                  </a:lnTo>
                  <a:lnTo>
                    <a:pt x="9994" y="117994"/>
                  </a:lnTo>
                  <a:lnTo>
                    <a:pt x="10389" y="118289"/>
                  </a:lnTo>
                  <a:lnTo>
                    <a:pt x="10783" y="118574"/>
                  </a:lnTo>
                  <a:lnTo>
                    <a:pt x="11177" y="118849"/>
                  </a:lnTo>
                  <a:lnTo>
                    <a:pt x="11582" y="119114"/>
                  </a:lnTo>
                  <a:lnTo>
                    <a:pt x="11977" y="119368"/>
                  </a:lnTo>
                  <a:lnTo>
                    <a:pt x="12381" y="119612"/>
                  </a:lnTo>
                  <a:lnTo>
                    <a:pt x="12776" y="119847"/>
                  </a:lnTo>
                  <a:lnTo>
                    <a:pt x="13180" y="120071"/>
                  </a:lnTo>
                  <a:lnTo>
                    <a:pt x="13585" y="120284"/>
                  </a:lnTo>
                  <a:lnTo>
                    <a:pt x="13989" y="120488"/>
                  </a:lnTo>
                  <a:lnTo>
                    <a:pt x="14394" y="120692"/>
                  </a:lnTo>
                  <a:lnTo>
                    <a:pt x="14799" y="120875"/>
                  </a:lnTo>
                  <a:lnTo>
                    <a:pt x="15203" y="121048"/>
                  </a:lnTo>
                  <a:lnTo>
                    <a:pt x="15608" y="121211"/>
                  </a:lnTo>
                  <a:lnTo>
                    <a:pt x="16023" y="121374"/>
                  </a:lnTo>
                  <a:lnTo>
                    <a:pt x="16427" y="121526"/>
                  </a:lnTo>
                  <a:lnTo>
                    <a:pt x="16832" y="121659"/>
                  </a:lnTo>
                  <a:lnTo>
                    <a:pt x="17236" y="121791"/>
                  </a:lnTo>
                  <a:lnTo>
                    <a:pt x="17641" y="121913"/>
                  </a:lnTo>
                  <a:lnTo>
                    <a:pt x="18046" y="122035"/>
                  </a:lnTo>
                  <a:lnTo>
                    <a:pt x="18450" y="122137"/>
                  </a:lnTo>
                  <a:lnTo>
                    <a:pt x="18855" y="122229"/>
                  </a:lnTo>
                  <a:lnTo>
                    <a:pt x="19249" y="122320"/>
                  </a:lnTo>
                  <a:lnTo>
                    <a:pt x="19654" y="122402"/>
                  </a:lnTo>
                  <a:lnTo>
                    <a:pt x="20059" y="122473"/>
                  </a:lnTo>
                  <a:lnTo>
                    <a:pt x="20453" y="122544"/>
                  </a:lnTo>
                  <a:lnTo>
                    <a:pt x="20848" y="122605"/>
                  </a:lnTo>
                  <a:lnTo>
                    <a:pt x="21242" y="122656"/>
                  </a:lnTo>
                  <a:lnTo>
                    <a:pt x="21647" y="122697"/>
                  </a:lnTo>
                  <a:lnTo>
                    <a:pt x="22031" y="122727"/>
                  </a:lnTo>
                  <a:lnTo>
                    <a:pt x="22425" y="122758"/>
                  </a:lnTo>
                  <a:lnTo>
                    <a:pt x="22820" y="122778"/>
                  </a:lnTo>
                  <a:lnTo>
                    <a:pt x="23204" y="122799"/>
                  </a:lnTo>
                  <a:lnTo>
                    <a:pt x="23589" y="122799"/>
                  </a:lnTo>
                  <a:lnTo>
                    <a:pt x="23973" y="122809"/>
                  </a:lnTo>
                  <a:lnTo>
                    <a:pt x="24357" y="122799"/>
                  </a:lnTo>
                  <a:lnTo>
                    <a:pt x="24732" y="122789"/>
                  </a:lnTo>
                  <a:lnTo>
                    <a:pt x="25106" y="122768"/>
                  </a:lnTo>
                  <a:lnTo>
                    <a:pt x="25480" y="122748"/>
                  </a:lnTo>
                  <a:lnTo>
                    <a:pt x="25855" y="122717"/>
                  </a:lnTo>
                  <a:lnTo>
                    <a:pt x="26219" y="122677"/>
                  </a:lnTo>
                  <a:lnTo>
                    <a:pt x="26593" y="122636"/>
                  </a:lnTo>
                  <a:lnTo>
                    <a:pt x="27311" y="122534"/>
                  </a:lnTo>
                  <a:lnTo>
                    <a:pt x="27571" y="122489"/>
                  </a:lnTo>
                  <a:lnTo>
                    <a:pt x="27594" y="122585"/>
                  </a:lnTo>
                  <a:lnTo>
                    <a:pt x="27675" y="122931"/>
                  </a:lnTo>
                  <a:lnTo>
                    <a:pt x="27766" y="123277"/>
                  </a:lnTo>
                  <a:lnTo>
                    <a:pt x="27857" y="123623"/>
                  </a:lnTo>
                  <a:lnTo>
                    <a:pt x="27958" y="123969"/>
                  </a:lnTo>
                  <a:lnTo>
                    <a:pt x="28070" y="124316"/>
                  </a:lnTo>
                  <a:lnTo>
                    <a:pt x="28181" y="124662"/>
                  </a:lnTo>
                  <a:lnTo>
                    <a:pt x="28312" y="125018"/>
                  </a:lnTo>
                  <a:lnTo>
                    <a:pt x="28434" y="125364"/>
                  </a:lnTo>
                  <a:lnTo>
                    <a:pt x="28575" y="125720"/>
                  </a:lnTo>
                  <a:lnTo>
                    <a:pt x="28717" y="126066"/>
                  </a:lnTo>
                  <a:lnTo>
                    <a:pt x="28869" y="126413"/>
                  </a:lnTo>
                  <a:lnTo>
                    <a:pt x="29031" y="126769"/>
                  </a:lnTo>
                  <a:lnTo>
                    <a:pt x="29193" y="127115"/>
                  </a:lnTo>
                  <a:lnTo>
                    <a:pt x="29364" y="127471"/>
                  </a:lnTo>
                  <a:lnTo>
                    <a:pt x="29547" y="127817"/>
                  </a:lnTo>
                  <a:lnTo>
                    <a:pt x="29739" y="128163"/>
                  </a:lnTo>
                  <a:lnTo>
                    <a:pt x="29931" y="128510"/>
                  </a:lnTo>
                  <a:lnTo>
                    <a:pt x="30133" y="128856"/>
                  </a:lnTo>
                  <a:lnTo>
                    <a:pt x="30346" y="129202"/>
                  </a:lnTo>
                  <a:lnTo>
                    <a:pt x="30558" y="129548"/>
                  </a:lnTo>
                  <a:lnTo>
                    <a:pt x="30781" y="129894"/>
                  </a:lnTo>
                  <a:lnTo>
                    <a:pt x="31013" y="130230"/>
                  </a:lnTo>
                  <a:lnTo>
                    <a:pt x="31256" y="130566"/>
                  </a:lnTo>
                  <a:lnTo>
                    <a:pt x="31499" y="130912"/>
                  </a:lnTo>
                  <a:lnTo>
                    <a:pt x="31762" y="131248"/>
                  </a:lnTo>
                  <a:lnTo>
                    <a:pt x="32025" y="131574"/>
                  </a:lnTo>
                  <a:lnTo>
                    <a:pt x="32288" y="131910"/>
                  </a:lnTo>
                  <a:lnTo>
                    <a:pt x="32571" y="132235"/>
                  </a:lnTo>
                  <a:lnTo>
                    <a:pt x="32854" y="132561"/>
                  </a:lnTo>
                  <a:lnTo>
                    <a:pt x="33148" y="132877"/>
                  </a:lnTo>
                  <a:lnTo>
                    <a:pt x="33451" y="133202"/>
                  </a:lnTo>
                  <a:lnTo>
                    <a:pt x="33765" y="133518"/>
                  </a:lnTo>
                  <a:lnTo>
                    <a:pt x="34078" y="133834"/>
                  </a:lnTo>
                  <a:lnTo>
                    <a:pt x="34402" y="134139"/>
                  </a:lnTo>
                  <a:lnTo>
                    <a:pt x="34736" y="134444"/>
                  </a:lnTo>
                  <a:lnTo>
                    <a:pt x="35079" y="134750"/>
                  </a:lnTo>
                  <a:lnTo>
                    <a:pt x="35434" y="135045"/>
                  </a:lnTo>
                  <a:lnTo>
                    <a:pt x="35788" y="135340"/>
                  </a:lnTo>
                  <a:lnTo>
                    <a:pt x="36162" y="135625"/>
                  </a:lnTo>
                  <a:lnTo>
                    <a:pt x="36536" y="135910"/>
                  </a:lnTo>
                  <a:lnTo>
                    <a:pt x="36910" y="136195"/>
                  </a:lnTo>
                  <a:lnTo>
                    <a:pt x="37305" y="136470"/>
                  </a:lnTo>
                  <a:lnTo>
                    <a:pt x="37709" y="136745"/>
                  </a:lnTo>
                  <a:lnTo>
                    <a:pt x="38114" y="137010"/>
                  </a:lnTo>
                  <a:lnTo>
                    <a:pt x="38529" y="137274"/>
                  </a:lnTo>
                  <a:lnTo>
                    <a:pt x="38954" y="137529"/>
                  </a:lnTo>
                  <a:lnTo>
                    <a:pt x="39389" y="137783"/>
                  </a:lnTo>
                  <a:lnTo>
                    <a:pt x="39834" y="138028"/>
                  </a:lnTo>
                  <a:lnTo>
                    <a:pt x="40279" y="138262"/>
                  </a:lnTo>
                  <a:lnTo>
                    <a:pt x="40744" y="138496"/>
                  </a:lnTo>
                  <a:lnTo>
                    <a:pt x="41209" y="138720"/>
                  </a:lnTo>
                  <a:lnTo>
                    <a:pt x="41685" y="138944"/>
                  </a:lnTo>
                  <a:lnTo>
                    <a:pt x="42170" y="139158"/>
                  </a:lnTo>
                  <a:lnTo>
                    <a:pt x="42666" y="139371"/>
                  </a:lnTo>
                  <a:lnTo>
                    <a:pt x="43172" y="139575"/>
                  </a:lnTo>
                  <a:lnTo>
                    <a:pt x="43687" y="139768"/>
                  </a:lnTo>
                  <a:lnTo>
                    <a:pt x="44203" y="139952"/>
                  </a:lnTo>
                  <a:lnTo>
                    <a:pt x="44739" y="140135"/>
                  </a:lnTo>
                  <a:lnTo>
                    <a:pt x="45276" y="140308"/>
                  </a:lnTo>
                  <a:lnTo>
                    <a:pt x="45822" y="140481"/>
                  </a:lnTo>
                  <a:lnTo>
                    <a:pt x="46378" y="140634"/>
                  </a:lnTo>
                  <a:lnTo>
                    <a:pt x="46934" y="140786"/>
                  </a:lnTo>
                  <a:lnTo>
                    <a:pt x="47491" y="140929"/>
                  </a:lnTo>
                  <a:lnTo>
                    <a:pt x="48037" y="141061"/>
                  </a:lnTo>
                  <a:lnTo>
                    <a:pt x="48573" y="141183"/>
                  </a:lnTo>
                  <a:lnTo>
                    <a:pt x="49099" y="141295"/>
                  </a:lnTo>
                  <a:lnTo>
                    <a:pt x="49625" y="141407"/>
                  </a:lnTo>
                  <a:lnTo>
                    <a:pt x="50141" y="141499"/>
                  </a:lnTo>
                  <a:lnTo>
                    <a:pt x="50657" y="141591"/>
                  </a:lnTo>
                  <a:lnTo>
                    <a:pt x="51163" y="141662"/>
                  </a:lnTo>
                  <a:lnTo>
                    <a:pt x="51658" y="141733"/>
                  </a:lnTo>
                  <a:lnTo>
                    <a:pt x="52154" y="141804"/>
                  </a:lnTo>
                  <a:lnTo>
                    <a:pt x="52629" y="141855"/>
                  </a:lnTo>
                  <a:lnTo>
                    <a:pt x="53115" y="141906"/>
                  </a:lnTo>
                  <a:lnTo>
                    <a:pt x="53580" y="141937"/>
                  </a:lnTo>
                  <a:lnTo>
                    <a:pt x="54045" y="141967"/>
                  </a:lnTo>
                  <a:lnTo>
                    <a:pt x="54511" y="141998"/>
                  </a:lnTo>
                  <a:lnTo>
                    <a:pt x="54956" y="142008"/>
                  </a:lnTo>
                  <a:lnTo>
                    <a:pt x="55411" y="142018"/>
                  </a:lnTo>
                  <a:lnTo>
                    <a:pt x="56281" y="142018"/>
                  </a:lnTo>
                  <a:lnTo>
                    <a:pt x="56706" y="142008"/>
                  </a:lnTo>
                  <a:lnTo>
                    <a:pt x="57130" y="141988"/>
                  </a:lnTo>
                  <a:lnTo>
                    <a:pt x="57545" y="141957"/>
                  </a:lnTo>
                  <a:lnTo>
                    <a:pt x="57950" y="141926"/>
                  </a:lnTo>
                  <a:lnTo>
                    <a:pt x="58354" y="141886"/>
                  </a:lnTo>
                  <a:lnTo>
                    <a:pt x="58759" y="141845"/>
                  </a:lnTo>
                  <a:lnTo>
                    <a:pt x="59143" y="141794"/>
                  </a:lnTo>
                  <a:lnTo>
                    <a:pt x="59528" y="141733"/>
                  </a:lnTo>
                  <a:lnTo>
                    <a:pt x="59912" y="141672"/>
                  </a:lnTo>
                  <a:lnTo>
                    <a:pt x="60286" y="141611"/>
                  </a:lnTo>
                  <a:lnTo>
                    <a:pt x="60650" y="141529"/>
                  </a:lnTo>
                  <a:lnTo>
                    <a:pt x="61015" y="141448"/>
                  </a:lnTo>
                  <a:lnTo>
                    <a:pt x="61379" y="141367"/>
                  </a:lnTo>
                  <a:lnTo>
                    <a:pt x="61723" y="141275"/>
                  </a:lnTo>
                  <a:lnTo>
                    <a:pt x="62067" y="141183"/>
                  </a:lnTo>
                  <a:lnTo>
                    <a:pt x="62411" y="141082"/>
                  </a:lnTo>
                  <a:lnTo>
                    <a:pt x="62744" y="140980"/>
                  </a:lnTo>
                  <a:lnTo>
                    <a:pt x="63078" y="140868"/>
                  </a:lnTo>
                  <a:lnTo>
                    <a:pt x="63715" y="140634"/>
                  </a:lnTo>
                  <a:lnTo>
                    <a:pt x="64343" y="140379"/>
                  </a:lnTo>
                  <a:lnTo>
                    <a:pt x="64939" y="140114"/>
                  </a:lnTo>
                  <a:lnTo>
                    <a:pt x="65516" y="139829"/>
                  </a:lnTo>
                  <a:lnTo>
                    <a:pt x="66072" y="139534"/>
                  </a:lnTo>
                  <a:lnTo>
                    <a:pt x="66608" y="139229"/>
                  </a:lnTo>
                  <a:lnTo>
                    <a:pt x="67134" y="138903"/>
                  </a:lnTo>
                  <a:lnTo>
                    <a:pt x="67630" y="138577"/>
                  </a:lnTo>
                  <a:lnTo>
                    <a:pt x="68105" y="138231"/>
                  </a:lnTo>
                  <a:lnTo>
                    <a:pt x="68571" y="137885"/>
                  </a:lnTo>
                  <a:lnTo>
                    <a:pt x="69016" y="137519"/>
                  </a:lnTo>
                  <a:lnTo>
                    <a:pt x="69441" y="137152"/>
                  </a:lnTo>
                  <a:lnTo>
                    <a:pt x="69845" y="136786"/>
                  </a:lnTo>
                  <a:lnTo>
                    <a:pt x="70230" y="136409"/>
                  </a:lnTo>
                  <a:lnTo>
                    <a:pt x="70244" y="136394"/>
                  </a:lnTo>
                  <a:lnTo>
                    <a:pt x="70401" y="136552"/>
                  </a:lnTo>
                  <a:lnTo>
                    <a:pt x="70644" y="136786"/>
                  </a:lnTo>
                  <a:lnTo>
                    <a:pt x="70897" y="137020"/>
                  </a:lnTo>
                  <a:lnTo>
                    <a:pt x="71150" y="137254"/>
                  </a:lnTo>
                  <a:lnTo>
                    <a:pt x="71423" y="137478"/>
                  </a:lnTo>
                  <a:lnTo>
                    <a:pt x="71696" y="137712"/>
                  </a:lnTo>
                  <a:lnTo>
                    <a:pt x="71990" y="137936"/>
                  </a:lnTo>
                  <a:lnTo>
                    <a:pt x="72283" y="138170"/>
                  </a:lnTo>
                  <a:lnTo>
                    <a:pt x="72586" y="138394"/>
                  </a:lnTo>
                  <a:lnTo>
                    <a:pt x="72900" y="138618"/>
                  </a:lnTo>
                  <a:lnTo>
                    <a:pt x="73224" y="138832"/>
                  </a:lnTo>
                  <a:lnTo>
                    <a:pt x="73557" y="139056"/>
                  </a:lnTo>
                  <a:lnTo>
                    <a:pt x="73901" y="139270"/>
                  </a:lnTo>
                  <a:lnTo>
                    <a:pt x="74255" y="139494"/>
                  </a:lnTo>
                  <a:lnTo>
                    <a:pt x="74609" y="139707"/>
                  </a:lnTo>
                  <a:lnTo>
                    <a:pt x="74984" y="139911"/>
                  </a:lnTo>
                  <a:lnTo>
                    <a:pt x="75358" y="140125"/>
                  </a:lnTo>
                  <a:lnTo>
                    <a:pt x="75752" y="140328"/>
                  </a:lnTo>
                  <a:lnTo>
                    <a:pt x="76157" y="140532"/>
                  </a:lnTo>
                  <a:lnTo>
                    <a:pt x="76562" y="140735"/>
                  </a:lnTo>
                  <a:lnTo>
                    <a:pt x="76986" y="140929"/>
                  </a:lnTo>
                  <a:lnTo>
                    <a:pt x="77411" y="141122"/>
                  </a:lnTo>
                  <a:lnTo>
                    <a:pt x="77856" y="141316"/>
                  </a:lnTo>
                  <a:lnTo>
                    <a:pt x="78301" y="141499"/>
                  </a:lnTo>
                  <a:lnTo>
                    <a:pt x="78757" y="141682"/>
                  </a:lnTo>
                  <a:lnTo>
                    <a:pt x="79232" y="141865"/>
                  </a:lnTo>
                  <a:lnTo>
                    <a:pt x="79717" y="142049"/>
                  </a:lnTo>
                  <a:lnTo>
                    <a:pt x="80203" y="142222"/>
                  </a:lnTo>
                  <a:lnTo>
                    <a:pt x="80709" y="142385"/>
                  </a:lnTo>
                  <a:lnTo>
                    <a:pt x="81215" y="142547"/>
                  </a:lnTo>
                  <a:lnTo>
                    <a:pt x="81741" y="142710"/>
                  </a:lnTo>
                  <a:lnTo>
                    <a:pt x="82277" y="142863"/>
                  </a:lnTo>
                  <a:lnTo>
                    <a:pt x="82823" y="143016"/>
                  </a:lnTo>
                  <a:lnTo>
                    <a:pt x="83379" y="143168"/>
                  </a:lnTo>
                  <a:lnTo>
                    <a:pt x="83946" y="143311"/>
                  </a:lnTo>
                  <a:lnTo>
                    <a:pt x="84522" y="143443"/>
                  </a:lnTo>
                  <a:lnTo>
                    <a:pt x="85109" y="143576"/>
                  </a:lnTo>
                  <a:lnTo>
                    <a:pt x="85706" y="143708"/>
                  </a:lnTo>
                  <a:lnTo>
                    <a:pt x="86292" y="143820"/>
                  </a:lnTo>
                  <a:lnTo>
                    <a:pt x="86879" y="143922"/>
                  </a:lnTo>
                  <a:lnTo>
                    <a:pt x="87466" y="144013"/>
                  </a:lnTo>
                  <a:lnTo>
                    <a:pt x="88042" y="144105"/>
                  </a:lnTo>
                  <a:lnTo>
                    <a:pt x="88629" y="144176"/>
                  </a:lnTo>
                  <a:lnTo>
                    <a:pt x="89205" y="144237"/>
                  </a:lnTo>
                  <a:lnTo>
                    <a:pt x="89782" y="144288"/>
                  </a:lnTo>
                  <a:lnTo>
                    <a:pt x="90359" y="144339"/>
                  </a:lnTo>
                  <a:lnTo>
                    <a:pt x="90935" y="144370"/>
                  </a:lnTo>
                  <a:lnTo>
                    <a:pt x="91512" y="144390"/>
                  </a:lnTo>
                  <a:lnTo>
                    <a:pt x="92088" y="144410"/>
                  </a:lnTo>
                  <a:lnTo>
                    <a:pt x="93221" y="144410"/>
                  </a:lnTo>
                  <a:lnTo>
                    <a:pt x="93788" y="144390"/>
                  </a:lnTo>
                  <a:lnTo>
                    <a:pt x="94354" y="144370"/>
                  </a:lnTo>
                  <a:lnTo>
                    <a:pt x="94921" y="144339"/>
                  </a:lnTo>
                  <a:lnTo>
                    <a:pt x="95477" y="144298"/>
                  </a:lnTo>
                  <a:lnTo>
                    <a:pt x="96033" y="144247"/>
                  </a:lnTo>
                  <a:lnTo>
                    <a:pt x="96590" y="144186"/>
                  </a:lnTo>
                  <a:lnTo>
                    <a:pt x="97146" y="144125"/>
                  </a:lnTo>
                  <a:lnTo>
                    <a:pt x="97692" y="144044"/>
                  </a:lnTo>
                  <a:lnTo>
                    <a:pt x="98248" y="143962"/>
                  </a:lnTo>
                  <a:lnTo>
                    <a:pt x="98795" y="143871"/>
                  </a:lnTo>
                  <a:lnTo>
                    <a:pt x="99331" y="143769"/>
                  </a:lnTo>
                  <a:lnTo>
                    <a:pt x="99877" y="143657"/>
                  </a:lnTo>
                  <a:lnTo>
                    <a:pt x="100413" y="143545"/>
                  </a:lnTo>
                  <a:lnTo>
                    <a:pt x="100939" y="143413"/>
                  </a:lnTo>
                  <a:lnTo>
                    <a:pt x="101475" y="143280"/>
                  </a:lnTo>
                  <a:lnTo>
                    <a:pt x="102001" y="143148"/>
                  </a:lnTo>
                  <a:lnTo>
                    <a:pt x="102527" y="142995"/>
                  </a:lnTo>
                  <a:lnTo>
                    <a:pt x="103043" y="142843"/>
                  </a:lnTo>
                  <a:lnTo>
                    <a:pt x="103559" y="142680"/>
                  </a:lnTo>
                  <a:lnTo>
                    <a:pt x="104075" y="142507"/>
                  </a:lnTo>
                  <a:lnTo>
                    <a:pt x="104591" y="142334"/>
                  </a:lnTo>
                  <a:lnTo>
                    <a:pt x="105096" y="142150"/>
                  </a:lnTo>
                  <a:lnTo>
                    <a:pt x="105592" y="141957"/>
                  </a:lnTo>
                  <a:lnTo>
                    <a:pt x="106098" y="141753"/>
                  </a:lnTo>
                  <a:lnTo>
                    <a:pt x="106593" y="141550"/>
                  </a:lnTo>
                  <a:lnTo>
                    <a:pt x="107079" y="141346"/>
                  </a:lnTo>
                  <a:lnTo>
                    <a:pt x="107564" y="141122"/>
                  </a:lnTo>
                  <a:lnTo>
                    <a:pt x="108050" y="140898"/>
                  </a:lnTo>
                  <a:lnTo>
                    <a:pt x="108525" y="140664"/>
                  </a:lnTo>
                  <a:lnTo>
                    <a:pt x="109001" y="140430"/>
                  </a:lnTo>
                  <a:lnTo>
                    <a:pt x="109466" y="140186"/>
                  </a:lnTo>
                  <a:lnTo>
                    <a:pt x="109931" y="139941"/>
                  </a:lnTo>
                  <a:lnTo>
                    <a:pt x="110397" y="139687"/>
                  </a:lnTo>
                  <a:lnTo>
                    <a:pt x="110852" y="139422"/>
                  </a:lnTo>
                  <a:lnTo>
                    <a:pt x="111297" y="139158"/>
                  </a:lnTo>
                  <a:lnTo>
                    <a:pt x="111742" y="138883"/>
                  </a:lnTo>
                  <a:lnTo>
                    <a:pt x="112187" y="138608"/>
                  </a:lnTo>
                  <a:lnTo>
                    <a:pt x="112622" y="138323"/>
                  </a:lnTo>
                  <a:lnTo>
                    <a:pt x="113047" y="138038"/>
                  </a:lnTo>
                  <a:lnTo>
                    <a:pt x="113472" y="137743"/>
                  </a:lnTo>
                  <a:lnTo>
                    <a:pt x="113896" y="137447"/>
                  </a:lnTo>
                  <a:lnTo>
                    <a:pt x="114311" y="137142"/>
                  </a:lnTo>
                  <a:lnTo>
                    <a:pt x="114716" y="136837"/>
                  </a:lnTo>
                  <a:lnTo>
                    <a:pt x="115120" y="136521"/>
                  </a:lnTo>
                  <a:lnTo>
                    <a:pt x="115515" y="136205"/>
                  </a:lnTo>
                  <a:lnTo>
                    <a:pt x="115909" y="135890"/>
                  </a:lnTo>
                  <a:lnTo>
                    <a:pt x="116294" y="135554"/>
                  </a:lnTo>
                  <a:lnTo>
                    <a:pt x="116668" y="135228"/>
                  </a:lnTo>
                  <a:lnTo>
                    <a:pt x="117042" y="134892"/>
                  </a:lnTo>
                  <a:lnTo>
                    <a:pt x="117417" y="134556"/>
                  </a:lnTo>
                  <a:lnTo>
                    <a:pt x="117771" y="134210"/>
                  </a:lnTo>
                  <a:lnTo>
                    <a:pt x="118135" y="133864"/>
                  </a:lnTo>
                  <a:lnTo>
                    <a:pt x="118479" y="133518"/>
                  </a:lnTo>
                  <a:lnTo>
                    <a:pt x="118823" y="133162"/>
                  </a:lnTo>
                  <a:lnTo>
                    <a:pt x="119156" y="132805"/>
                  </a:lnTo>
                  <a:lnTo>
                    <a:pt x="119490" y="132439"/>
                  </a:lnTo>
                  <a:lnTo>
                    <a:pt x="119814" y="132083"/>
                  </a:lnTo>
                  <a:lnTo>
                    <a:pt x="120127" y="131716"/>
                  </a:lnTo>
                  <a:lnTo>
                    <a:pt x="120431" y="131340"/>
                  </a:lnTo>
                  <a:lnTo>
                    <a:pt x="120734" y="130963"/>
                  </a:lnTo>
                  <a:lnTo>
                    <a:pt x="121028" y="130586"/>
                  </a:lnTo>
                  <a:lnTo>
                    <a:pt x="121321" y="130210"/>
                  </a:lnTo>
                  <a:lnTo>
                    <a:pt x="121604" y="129833"/>
                  </a:lnTo>
                  <a:lnTo>
                    <a:pt x="121877" y="129446"/>
                  </a:lnTo>
                  <a:lnTo>
                    <a:pt x="122140" y="129059"/>
                  </a:lnTo>
                  <a:lnTo>
                    <a:pt x="122393" y="128672"/>
                  </a:lnTo>
                  <a:lnTo>
                    <a:pt x="122646" y="128275"/>
                  </a:lnTo>
                  <a:lnTo>
                    <a:pt x="122889" y="127878"/>
                  </a:lnTo>
                  <a:lnTo>
                    <a:pt x="123132" y="127481"/>
                  </a:lnTo>
                  <a:lnTo>
                    <a:pt x="123354" y="127084"/>
                  </a:lnTo>
                  <a:lnTo>
                    <a:pt x="123577" y="126687"/>
                  </a:lnTo>
                  <a:lnTo>
                    <a:pt x="123789" y="126290"/>
                  </a:lnTo>
                  <a:lnTo>
                    <a:pt x="123991" y="125883"/>
                  </a:lnTo>
                  <a:lnTo>
                    <a:pt x="124184" y="125476"/>
                  </a:lnTo>
                  <a:lnTo>
                    <a:pt x="124376" y="125069"/>
                  </a:lnTo>
                  <a:lnTo>
                    <a:pt x="124558" y="124662"/>
                  </a:lnTo>
                  <a:lnTo>
                    <a:pt x="124730" y="124254"/>
                  </a:lnTo>
                  <a:lnTo>
                    <a:pt x="124892" y="123847"/>
                  </a:lnTo>
                  <a:lnTo>
                    <a:pt x="125043" y="123430"/>
                  </a:lnTo>
                  <a:lnTo>
                    <a:pt x="125185" y="123023"/>
                  </a:lnTo>
                  <a:lnTo>
                    <a:pt x="125327" y="122615"/>
                  </a:lnTo>
                  <a:lnTo>
                    <a:pt x="125448" y="122198"/>
                  </a:lnTo>
                  <a:lnTo>
                    <a:pt x="125569" y="121781"/>
                  </a:lnTo>
                  <a:lnTo>
                    <a:pt x="125681" y="121374"/>
                  </a:lnTo>
                  <a:lnTo>
                    <a:pt x="125782" y="120956"/>
                  </a:lnTo>
                  <a:lnTo>
                    <a:pt x="125873" y="120539"/>
                  </a:lnTo>
                  <a:lnTo>
                    <a:pt x="125954" y="120121"/>
                  </a:lnTo>
                  <a:lnTo>
                    <a:pt x="126035" y="119714"/>
                  </a:lnTo>
                  <a:lnTo>
                    <a:pt x="126095" y="119297"/>
                  </a:lnTo>
                  <a:lnTo>
                    <a:pt x="126146" y="118880"/>
                  </a:lnTo>
                  <a:lnTo>
                    <a:pt x="126157" y="118785"/>
                  </a:lnTo>
                  <a:lnTo>
                    <a:pt x="126157" y="118785"/>
                  </a:lnTo>
                  <a:lnTo>
                    <a:pt x="126298" y="118808"/>
                  </a:lnTo>
                  <a:lnTo>
                    <a:pt x="126783" y="118880"/>
                  </a:lnTo>
                  <a:lnTo>
                    <a:pt x="127259" y="118941"/>
                  </a:lnTo>
                  <a:lnTo>
                    <a:pt x="127734" y="118981"/>
                  </a:lnTo>
                  <a:lnTo>
                    <a:pt x="128209" y="119012"/>
                  </a:lnTo>
                  <a:lnTo>
                    <a:pt x="128685" y="119022"/>
                  </a:lnTo>
                  <a:lnTo>
                    <a:pt x="129160" y="119032"/>
                  </a:lnTo>
                  <a:lnTo>
                    <a:pt x="129625" y="119022"/>
                  </a:lnTo>
                  <a:lnTo>
                    <a:pt x="130091" y="119002"/>
                  </a:lnTo>
                  <a:lnTo>
                    <a:pt x="130546" y="118971"/>
                  </a:lnTo>
                  <a:lnTo>
                    <a:pt x="131011" y="118920"/>
                  </a:lnTo>
                  <a:lnTo>
                    <a:pt x="131466" y="118869"/>
                  </a:lnTo>
                  <a:lnTo>
                    <a:pt x="131922" y="118798"/>
                  </a:lnTo>
                  <a:lnTo>
                    <a:pt x="132367" y="118717"/>
                  </a:lnTo>
                  <a:lnTo>
                    <a:pt x="132822" y="118625"/>
                  </a:lnTo>
                  <a:lnTo>
                    <a:pt x="133267" y="118523"/>
                  </a:lnTo>
                  <a:lnTo>
                    <a:pt x="133712" y="118411"/>
                  </a:lnTo>
                  <a:lnTo>
                    <a:pt x="134147" y="118289"/>
                  </a:lnTo>
                  <a:lnTo>
                    <a:pt x="134582" y="118147"/>
                  </a:lnTo>
                  <a:lnTo>
                    <a:pt x="135017" y="118004"/>
                  </a:lnTo>
                  <a:lnTo>
                    <a:pt x="135452" y="117841"/>
                  </a:lnTo>
                  <a:lnTo>
                    <a:pt x="135877" y="117678"/>
                  </a:lnTo>
                  <a:lnTo>
                    <a:pt x="136301" y="117495"/>
                  </a:lnTo>
                  <a:lnTo>
                    <a:pt x="136726" y="117312"/>
                  </a:lnTo>
                  <a:lnTo>
                    <a:pt x="137141" y="117118"/>
                  </a:lnTo>
                  <a:lnTo>
                    <a:pt x="137556" y="116905"/>
                  </a:lnTo>
                  <a:lnTo>
                    <a:pt x="137970" y="116691"/>
                  </a:lnTo>
                  <a:lnTo>
                    <a:pt x="138375" y="116467"/>
                  </a:lnTo>
                  <a:lnTo>
                    <a:pt x="138780" y="116233"/>
                  </a:lnTo>
                  <a:lnTo>
                    <a:pt x="139184" y="115988"/>
                  </a:lnTo>
                  <a:lnTo>
                    <a:pt x="139579" y="115734"/>
                  </a:lnTo>
                  <a:lnTo>
                    <a:pt x="139973" y="115469"/>
                  </a:lnTo>
                  <a:lnTo>
                    <a:pt x="140368" y="115194"/>
                  </a:lnTo>
                  <a:lnTo>
                    <a:pt x="140752" y="114920"/>
                  </a:lnTo>
                  <a:lnTo>
                    <a:pt x="141136" y="114624"/>
                  </a:lnTo>
                  <a:lnTo>
                    <a:pt x="141521" y="114329"/>
                  </a:lnTo>
                  <a:lnTo>
                    <a:pt x="141895" y="114024"/>
                  </a:lnTo>
                  <a:lnTo>
                    <a:pt x="142269" y="113718"/>
                  </a:lnTo>
                  <a:lnTo>
                    <a:pt x="142634" y="113393"/>
                  </a:lnTo>
                  <a:lnTo>
                    <a:pt x="142998" y="113067"/>
                  </a:lnTo>
                  <a:lnTo>
                    <a:pt x="143362" y="112731"/>
                  </a:lnTo>
                  <a:lnTo>
                    <a:pt x="143716" y="112395"/>
                  </a:lnTo>
                  <a:lnTo>
                    <a:pt x="144070" y="112039"/>
                  </a:lnTo>
                  <a:lnTo>
                    <a:pt x="144424" y="111682"/>
                  </a:lnTo>
                  <a:lnTo>
                    <a:pt x="144768" y="111326"/>
                  </a:lnTo>
                  <a:lnTo>
                    <a:pt x="145112" y="110950"/>
                  </a:lnTo>
                  <a:lnTo>
                    <a:pt x="145446" y="110573"/>
                  </a:lnTo>
                  <a:lnTo>
                    <a:pt x="145779" y="110196"/>
                  </a:lnTo>
                  <a:lnTo>
                    <a:pt x="146113" y="109809"/>
                  </a:lnTo>
                  <a:lnTo>
                    <a:pt x="146437" y="109412"/>
                  </a:lnTo>
                  <a:lnTo>
                    <a:pt x="146760" y="109005"/>
                  </a:lnTo>
                  <a:lnTo>
                    <a:pt x="147074" y="108608"/>
                  </a:lnTo>
                  <a:lnTo>
                    <a:pt x="147388" y="108191"/>
                  </a:lnTo>
                  <a:lnTo>
                    <a:pt x="147691" y="107773"/>
                  </a:lnTo>
                  <a:lnTo>
                    <a:pt x="147995" y="107356"/>
                  </a:lnTo>
                  <a:lnTo>
                    <a:pt x="148298" y="106929"/>
                  </a:lnTo>
                  <a:lnTo>
                    <a:pt x="148591" y="106491"/>
                  </a:lnTo>
                  <a:lnTo>
                    <a:pt x="148885" y="106053"/>
                  </a:lnTo>
                  <a:lnTo>
                    <a:pt x="149168" y="105615"/>
                  </a:lnTo>
                  <a:lnTo>
                    <a:pt x="149451" y="105167"/>
                  </a:lnTo>
                  <a:lnTo>
                    <a:pt x="149724" y="104709"/>
                  </a:lnTo>
                  <a:lnTo>
                    <a:pt x="149997" y="104261"/>
                  </a:lnTo>
                  <a:lnTo>
                    <a:pt x="150260" y="103803"/>
                  </a:lnTo>
                  <a:lnTo>
                    <a:pt x="150786" y="102867"/>
                  </a:lnTo>
                  <a:lnTo>
                    <a:pt x="151282" y="101920"/>
                  </a:lnTo>
                  <a:lnTo>
                    <a:pt x="151767" y="100963"/>
                  </a:lnTo>
                  <a:lnTo>
                    <a:pt x="152223" y="99996"/>
                  </a:lnTo>
                  <a:lnTo>
                    <a:pt x="152668" y="99019"/>
                  </a:lnTo>
                  <a:lnTo>
                    <a:pt x="153082" y="98031"/>
                  </a:lnTo>
                  <a:lnTo>
                    <a:pt x="153487" y="97034"/>
                  </a:lnTo>
                  <a:lnTo>
                    <a:pt x="153861" y="96026"/>
                  </a:lnTo>
                  <a:lnTo>
                    <a:pt x="154225" y="95018"/>
                  </a:lnTo>
                  <a:lnTo>
                    <a:pt x="154559" y="94010"/>
                  </a:lnTo>
                  <a:lnTo>
                    <a:pt x="154873" y="92992"/>
                  </a:lnTo>
                  <a:lnTo>
                    <a:pt x="155156" y="91974"/>
                  </a:lnTo>
                  <a:lnTo>
                    <a:pt x="155429" y="90946"/>
                  </a:lnTo>
                  <a:lnTo>
                    <a:pt x="155672" y="89928"/>
                  </a:lnTo>
                  <a:lnTo>
                    <a:pt x="155894" y="88910"/>
                  </a:lnTo>
                  <a:lnTo>
                    <a:pt x="156087" y="87903"/>
                  </a:lnTo>
                  <a:lnTo>
                    <a:pt x="156259" y="86895"/>
                  </a:lnTo>
                  <a:lnTo>
                    <a:pt x="156410" y="85887"/>
                  </a:lnTo>
                  <a:lnTo>
                    <a:pt x="156532" y="84889"/>
                  </a:lnTo>
                  <a:lnTo>
                    <a:pt x="156633" y="83902"/>
                  </a:lnTo>
                  <a:lnTo>
                    <a:pt x="156673" y="83403"/>
                  </a:lnTo>
                  <a:lnTo>
                    <a:pt x="156704" y="82915"/>
                  </a:lnTo>
                  <a:lnTo>
                    <a:pt x="156734" y="82436"/>
                  </a:lnTo>
                  <a:lnTo>
                    <a:pt x="156754" y="81947"/>
                  </a:lnTo>
                  <a:lnTo>
                    <a:pt x="156764" y="81469"/>
                  </a:lnTo>
                  <a:lnTo>
                    <a:pt x="156774" y="80991"/>
                  </a:lnTo>
                  <a:lnTo>
                    <a:pt x="156774" y="80512"/>
                  </a:lnTo>
                  <a:lnTo>
                    <a:pt x="156774" y="80044"/>
                  </a:lnTo>
                  <a:lnTo>
                    <a:pt x="156764" y="79576"/>
                  </a:lnTo>
                  <a:lnTo>
                    <a:pt x="156744" y="79117"/>
                  </a:lnTo>
                  <a:lnTo>
                    <a:pt x="156714" y="78649"/>
                  </a:lnTo>
                  <a:lnTo>
                    <a:pt x="156683" y="78201"/>
                  </a:lnTo>
                  <a:lnTo>
                    <a:pt x="156643" y="77743"/>
                  </a:lnTo>
                  <a:lnTo>
                    <a:pt x="156602" y="77295"/>
                  </a:lnTo>
                  <a:lnTo>
                    <a:pt x="156542" y="76858"/>
                  </a:lnTo>
                  <a:lnTo>
                    <a:pt x="156491" y="76420"/>
                  </a:lnTo>
                  <a:lnTo>
                    <a:pt x="156420" y="75982"/>
                  </a:lnTo>
                  <a:lnTo>
                    <a:pt x="156350" y="75555"/>
                  </a:lnTo>
                  <a:lnTo>
                    <a:pt x="156269" y="75168"/>
                  </a:lnTo>
                  <a:lnTo>
                    <a:pt x="156188" y="74771"/>
                  </a:lnTo>
                  <a:lnTo>
                    <a:pt x="156097" y="74394"/>
                  </a:lnTo>
                  <a:lnTo>
                    <a:pt x="156006" y="74007"/>
                  </a:lnTo>
                  <a:lnTo>
                    <a:pt x="155894" y="73631"/>
                  </a:lnTo>
                  <a:lnTo>
                    <a:pt x="155783" y="73244"/>
                  </a:lnTo>
                  <a:lnTo>
                    <a:pt x="155662" y="72877"/>
                  </a:lnTo>
                  <a:lnTo>
                    <a:pt x="155540" y="72501"/>
                  </a:lnTo>
                  <a:lnTo>
                    <a:pt x="155409" y="72134"/>
                  </a:lnTo>
                  <a:lnTo>
                    <a:pt x="155267" y="71768"/>
                  </a:lnTo>
                  <a:lnTo>
                    <a:pt x="155126" y="71401"/>
                  </a:lnTo>
                  <a:lnTo>
                    <a:pt x="154974" y="71045"/>
                  </a:lnTo>
                  <a:lnTo>
                    <a:pt x="154812" y="70678"/>
                  </a:lnTo>
                  <a:lnTo>
                    <a:pt x="154650" y="70322"/>
                  </a:lnTo>
                  <a:lnTo>
                    <a:pt x="154488" y="69976"/>
                  </a:lnTo>
                  <a:lnTo>
                    <a:pt x="154306" y="69630"/>
                  </a:lnTo>
                  <a:lnTo>
                    <a:pt x="154124" y="69284"/>
                  </a:lnTo>
                  <a:lnTo>
                    <a:pt x="153942" y="68938"/>
                  </a:lnTo>
                  <a:lnTo>
                    <a:pt x="153750" y="68602"/>
                  </a:lnTo>
                  <a:lnTo>
                    <a:pt x="153558" y="68266"/>
                  </a:lnTo>
                  <a:lnTo>
                    <a:pt x="153143" y="67604"/>
                  </a:lnTo>
                  <a:lnTo>
                    <a:pt x="152718" y="66963"/>
                  </a:lnTo>
                  <a:lnTo>
                    <a:pt x="152273" y="66332"/>
                  </a:lnTo>
                  <a:lnTo>
                    <a:pt x="151808" y="65711"/>
                  </a:lnTo>
                  <a:lnTo>
                    <a:pt x="151333" y="65110"/>
                  </a:lnTo>
                  <a:lnTo>
                    <a:pt x="150837" y="64530"/>
                  </a:lnTo>
                  <a:lnTo>
                    <a:pt x="150331" y="63960"/>
                  </a:lnTo>
                  <a:lnTo>
                    <a:pt x="149815" y="63400"/>
                  </a:lnTo>
                  <a:lnTo>
                    <a:pt x="149289" y="62871"/>
                  </a:lnTo>
                  <a:lnTo>
                    <a:pt x="148753" y="62351"/>
                  </a:lnTo>
                  <a:lnTo>
                    <a:pt x="148197" y="61853"/>
                  </a:lnTo>
                  <a:lnTo>
                    <a:pt x="148040" y="61717"/>
                  </a:lnTo>
                  <a:lnTo>
                    <a:pt x="148040" y="61717"/>
                  </a:lnTo>
                  <a:lnTo>
                    <a:pt x="148318" y="61456"/>
                  </a:lnTo>
                  <a:lnTo>
                    <a:pt x="148612" y="61160"/>
                  </a:lnTo>
                  <a:lnTo>
                    <a:pt x="148905" y="60865"/>
                  </a:lnTo>
                  <a:lnTo>
                    <a:pt x="149198" y="60560"/>
                  </a:lnTo>
                  <a:lnTo>
                    <a:pt x="149481" y="60244"/>
                  </a:lnTo>
                  <a:lnTo>
                    <a:pt x="149765" y="59929"/>
                  </a:lnTo>
                  <a:lnTo>
                    <a:pt x="150048" y="59613"/>
                  </a:lnTo>
                  <a:lnTo>
                    <a:pt x="150321" y="59277"/>
                  </a:lnTo>
                  <a:lnTo>
                    <a:pt x="150594" y="58941"/>
                  </a:lnTo>
                  <a:lnTo>
                    <a:pt x="150857" y="58605"/>
                  </a:lnTo>
                  <a:lnTo>
                    <a:pt x="151120" y="58249"/>
                  </a:lnTo>
                  <a:lnTo>
                    <a:pt x="151373" y="57893"/>
                  </a:lnTo>
                  <a:lnTo>
                    <a:pt x="151626" y="57536"/>
                  </a:lnTo>
                  <a:lnTo>
                    <a:pt x="151869" y="57170"/>
                  </a:lnTo>
                  <a:lnTo>
                    <a:pt x="152101" y="56793"/>
                  </a:lnTo>
                  <a:lnTo>
                    <a:pt x="152334" y="56417"/>
                  </a:lnTo>
                  <a:lnTo>
                    <a:pt x="152567" y="56040"/>
                  </a:lnTo>
                  <a:lnTo>
                    <a:pt x="152779" y="55643"/>
                  </a:lnTo>
                  <a:lnTo>
                    <a:pt x="152991" y="55246"/>
                  </a:lnTo>
                  <a:lnTo>
                    <a:pt x="153194" y="54849"/>
                  </a:lnTo>
                  <a:lnTo>
                    <a:pt x="153396" y="54442"/>
                  </a:lnTo>
                  <a:lnTo>
                    <a:pt x="153588" y="54035"/>
                  </a:lnTo>
                  <a:lnTo>
                    <a:pt x="153770" y="53617"/>
                  </a:lnTo>
                  <a:lnTo>
                    <a:pt x="153942" y="53190"/>
                  </a:lnTo>
                  <a:lnTo>
                    <a:pt x="154104" y="52762"/>
                  </a:lnTo>
                  <a:lnTo>
                    <a:pt x="154266" y="52324"/>
                  </a:lnTo>
                  <a:lnTo>
                    <a:pt x="154418" y="51887"/>
                  </a:lnTo>
                  <a:lnTo>
                    <a:pt x="154559" y="51449"/>
                  </a:lnTo>
                  <a:lnTo>
                    <a:pt x="154691" y="50991"/>
                  </a:lnTo>
                  <a:lnTo>
                    <a:pt x="154812" y="50543"/>
                  </a:lnTo>
                  <a:lnTo>
                    <a:pt x="154923" y="50085"/>
                  </a:lnTo>
                  <a:lnTo>
                    <a:pt x="155035" y="49617"/>
                  </a:lnTo>
                  <a:lnTo>
                    <a:pt x="155126" y="49148"/>
                  </a:lnTo>
                  <a:lnTo>
                    <a:pt x="155207" y="48670"/>
                  </a:lnTo>
                  <a:lnTo>
                    <a:pt x="155288" y="48191"/>
                  </a:lnTo>
                  <a:lnTo>
                    <a:pt x="155348" y="47713"/>
                  </a:lnTo>
                  <a:lnTo>
                    <a:pt x="155399" y="47224"/>
                  </a:lnTo>
                  <a:lnTo>
                    <a:pt x="155439" y="46726"/>
                  </a:lnTo>
                  <a:lnTo>
                    <a:pt x="155480" y="46227"/>
                  </a:lnTo>
                  <a:lnTo>
                    <a:pt x="155500" y="45728"/>
                  </a:lnTo>
                  <a:lnTo>
                    <a:pt x="155500" y="45219"/>
                  </a:lnTo>
                  <a:lnTo>
                    <a:pt x="155500" y="44710"/>
                  </a:lnTo>
                  <a:lnTo>
                    <a:pt x="155490" y="44191"/>
                  </a:lnTo>
                  <a:lnTo>
                    <a:pt x="155459" y="43672"/>
                  </a:lnTo>
                  <a:lnTo>
                    <a:pt x="155419" y="43152"/>
                  </a:lnTo>
                  <a:lnTo>
                    <a:pt x="155368" y="42623"/>
                  </a:lnTo>
                  <a:lnTo>
                    <a:pt x="155308" y="42094"/>
                  </a:lnTo>
                  <a:lnTo>
                    <a:pt x="155227" y="41554"/>
                  </a:lnTo>
                  <a:lnTo>
                    <a:pt x="155136" y="41015"/>
                  </a:lnTo>
                  <a:lnTo>
                    <a:pt x="155035" y="40465"/>
                  </a:lnTo>
                  <a:lnTo>
                    <a:pt x="154913" y="39925"/>
                  </a:lnTo>
                  <a:lnTo>
                    <a:pt x="154782" y="39366"/>
                  </a:lnTo>
                  <a:lnTo>
                    <a:pt x="154640" y="38816"/>
                  </a:lnTo>
                  <a:lnTo>
                    <a:pt x="154478" y="38256"/>
                  </a:lnTo>
                  <a:lnTo>
                    <a:pt x="154306" y="37686"/>
                  </a:lnTo>
                  <a:lnTo>
                    <a:pt x="154114" y="37126"/>
                  </a:lnTo>
                  <a:lnTo>
                    <a:pt x="153912" y="36556"/>
                  </a:lnTo>
                  <a:lnTo>
                    <a:pt x="153699" y="35976"/>
                  </a:lnTo>
                  <a:lnTo>
                    <a:pt x="153467" y="35406"/>
                  </a:lnTo>
                  <a:lnTo>
                    <a:pt x="153214" y="34815"/>
                  </a:lnTo>
                  <a:lnTo>
                    <a:pt x="152951" y="34235"/>
                  </a:lnTo>
                  <a:lnTo>
                    <a:pt x="152668" y="33645"/>
                  </a:lnTo>
                  <a:lnTo>
                    <a:pt x="152374" y="33054"/>
                  </a:lnTo>
                  <a:lnTo>
                    <a:pt x="151929" y="32230"/>
                  </a:lnTo>
                  <a:lnTo>
                    <a:pt x="151494" y="31425"/>
                  </a:lnTo>
                  <a:lnTo>
                    <a:pt x="151039" y="30652"/>
                  </a:lnTo>
                  <a:lnTo>
                    <a:pt x="150584" y="29909"/>
                  </a:lnTo>
                  <a:lnTo>
                    <a:pt x="150119" y="29186"/>
                  </a:lnTo>
                  <a:lnTo>
                    <a:pt x="149643" y="28494"/>
                  </a:lnTo>
                  <a:lnTo>
                    <a:pt x="149168" y="27822"/>
                  </a:lnTo>
                  <a:lnTo>
                    <a:pt x="148682" y="27180"/>
                  </a:lnTo>
                  <a:lnTo>
                    <a:pt x="148197" y="26559"/>
                  </a:lnTo>
                  <a:lnTo>
                    <a:pt x="147701" y="25969"/>
                  </a:lnTo>
                  <a:lnTo>
                    <a:pt x="147206" y="25399"/>
                  </a:lnTo>
                  <a:lnTo>
                    <a:pt x="146700" y="24849"/>
                  </a:lnTo>
                  <a:lnTo>
                    <a:pt x="146194" y="24330"/>
                  </a:lnTo>
                  <a:lnTo>
                    <a:pt x="145678" y="23831"/>
                  </a:lnTo>
                  <a:lnTo>
                    <a:pt x="145152" y="23353"/>
                  </a:lnTo>
                  <a:lnTo>
                    <a:pt x="144636" y="22895"/>
                  </a:lnTo>
                  <a:lnTo>
                    <a:pt x="144100" y="22467"/>
                  </a:lnTo>
                  <a:lnTo>
                    <a:pt x="143574" y="22050"/>
                  </a:lnTo>
                  <a:lnTo>
                    <a:pt x="143038" y="21663"/>
                  </a:lnTo>
                  <a:lnTo>
                    <a:pt x="142502" y="21297"/>
                  </a:lnTo>
                  <a:lnTo>
                    <a:pt x="141956" y="20950"/>
                  </a:lnTo>
                  <a:lnTo>
                    <a:pt x="141410" y="20625"/>
                  </a:lnTo>
                  <a:lnTo>
                    <a:pt x="140863" y="20329"/>
                  </a:lnTo>
                  <a:lnTo>
                    <a:pt x="140317" y="20044"/>
                  </a:lnTo>
                  <a:lnTo>
                    <a:pt x="139761" y="19780"/>
                  </a:lnTo>
                  <a:lnTo>
                    <a:pt x="139204" y="19525"/>
                  </a:lnTo>
                  <a:lnTo>
                    <a:pt x="138648" y="19301"/>
                  </a:lnTo>
                  <a:lnTo>
                    <a:pt x="138092" y="19098"/>
                  </a:lnTo>
                  <a:lnTo>
                    <a:pt x="137525" y="18904"/>
                  </a:lnTo>
                  <a:lnTo>
                    <a:pt x="136959" y="18731"/>
                  </a:lnTo>
                  <a:lnTo>
                    <a:pt x="136403" y="18579"/>
                  </a:lnTo>
                  <a:lnTo>
                    <a:pt x="135836" y="18446"/>
                  </a:lnTo>
                  <a:lnTo>
                    <a:pt x="135270" y="18324"/>
                  </a:lnTo>
                  <a:lnTo>
                    <a:pt x="134703" y="18222"/>
                  </a:lnTo>
                  <a:lnTo>
                    <a:pt x="134137" y="18141"/>
                  </a:lnTo>
                  <a:lnTo>
                    <a:pt x="133570" y="18070"/>
                  </a:lnTo>
                  <a:lnTo>
                    <a:pt x="133004" y="18019"/>
                  </a:lnTo>
                  <a:lnTo>
                    <a:pt x="132437" y="17978"/>
                  </a:lnTo>
                  <a:lnTo>
                    <a:pt x="131871" y="17958"/>
                  </a:lnTo>
                  <a:lnTo>
                    <a:pt x="131305" y="17947"/>
                  </a:lnTo>
                  <a:lnTo>
                    <a:pt x="130738" y="17958"/>
                  </a:lnTo>
                  <a:lnTo>
                    <a:pt x="130172" y="17978"/>
                  </a:lnTo>
                  <a:lnTo>
                    <a:pt x="129605" y="18008"/>
                  </a:lnTo>
                  <a:lnTo>
                    <a:pt x="129049" y="18059"/>
                  </a:lnTo>
                  <a:lnTo>
                    <a:pt x="128482" y="18120"/>
                  </a:lnTo>
                  <a:lnTo>
                    <a:pt x="127926" y="18192"/>
                  </a:lnTo>
                  <a:lnTo>
                    <a:pt x="127370" y="18283"/>
                  </a:lnTo>
                  <a:lnTo>
                    <a:pt x="126813" y="18385"/>
                  </a:lnTo>
                  <a:lnTo>
                    <a:pt x="126267" y="18497"/>
                  </a:lnTo>
                  <a:lnTo>
                    <a:pt x="125721" y="18619"/>
                  </a:lnTo>
                  <a:lnTo>
                    <a:pt x="125175" y="18752"/>
                  </a:lnTo>
                  <a:lnTo>
                    <a:pt x="124629" y="18894"/>
                  </a:lnTo>
                  <a:lnTo>
                    <a:pt x="124093" y="19057"/>
                  </a:lnTo>
                  <a:lnTo>
                    <a:pt x="123556" y="19220"/>
                  </a:lnTo>
                  <a:lnTo>
                    <a:pt x="123020" y="19393"/>
                  </a:lnTo>
                  <a:lnTo>
                    <a:pt x="122494" y="19576"/>
                  </a:lnTo>
                  <a:lnTo>
                    <a:pt x="121968" y="19780"/>
                  </a:lnTo>
                  <a:lnTo>
                    <a:pt x="121442" y="19983"/>
                  </a:lnTo>
                  <a:lnTo>
                    <a:pt x="120926" y="20197"/>
                  </a:lnTo>
                  <a:lnTo>
                    <a:pt x="120421" y="20411"/>
                  </a:lnTo>
                  <a:lnTo>
                    <a:pt x="119915" y="20645"/>
                  </a:lnTo>
                  <a:lnTo>
                    <a:pt x="119409" y="20879"/>
                  </a:lnTo>
                  <a:lnTo>
                    <a:pt x="118914" y="21123"/>
                  </a:lnTo>
                  <a:lnTo>
                    <a:pt x="118428" y="21378"/>
                  </a:lnTo>
                  <a:lnTo>
                    <a:pt x="117943" y="21632"/>
                  </a:lnTo>
                  <a:lnTo>
                    <a:pt x="117457" y="21897"/>
                  </a:lnTo>
                  <a:lnTo>
                    <a:pt x="116992" y="22172"/>
                  </a:lnTo>
                  <a:lnTo>
                    <a:pt x="116516" y="22447"/>
                  </a:lnTo>
                  <a:lnTo>
                    <a:pt x="116061" y="22732"/>
                  </a:lnTo>
                  <a:lnTo>
                    <a:pt x="116016" y="22760"/>
                  </a:lnTo>
                  <a:lnTo>
                    <a:pt x="116016" y="22760"/>
                  </a:lnTo>
                  <a:lnTo>
                    <a:pt x="116000" y="22701"/>
                  </a:lnTo>
                  <a:lnTo>
                    <a:pt x="115899" y="22325"/>
                  </a:lnTo>
                  <a:lnTo>
                    <a:pt x="115778" y="21938"/>
                  </a:lnTo>
                  <a:lnTo>
                    <a:pt x="115656" y="21551"/>
                  </a:lnTo>
                  <a:lnTo>
                    <a:pt x="115525" y="21164"/>
                  </a:lnTo>
                  <a:lnTo>
                    <a:pt x="115383" y="20777"/>
                  </a:lnTo>
                  <a:lnTo>
                    <a:pt x="115232" y="20380"/>
                  </a:lnTo>
                  <a:lnTo>
                    <a:pt x="115080" y="19994"/>
                  </a:lnTo>
                  <a:lnTo>
                    <a:pt x="114908" y="19607"/>
                  </a:lnTo>
                  <a:lnTo>
                    <a:pt x="114726" y="19210"/>
                  </a:lnTo>
                  <a:lnTo>
                    <a:pt x="114544" y="18823"/>
                  </a:lnTo>
                  <a:lnTo>
                    <a:pt x="114342" y="18426"/>
                  </a:lnTo>
                  <a:lnTo>
                    <a:pt x="114129" y="18039"/>
                  </a:lnTo>
                  <a:lnTo>
                    <a:pt x="113917" y="17642"/>
                  </a:lnTo>
                  <a:lnTo>
                    <a:pt x="113684" y="17255"/>
                  </a:lnTo>
                  <a:lnTo>
                    <a:pt x="113451" y="16858"/>
                  </a:lnTo>
                  <a:lnTo>
                    <a:pt x="113209" y="16471"/>
                  </a:lnTo>
                  <a:lnTo>
                    <a:pt x="112946" y="16074"/>
                  </a:lnTo>
                  <a:lnTo>
                    <a:pt x="112683" y="15687"/>
                  </a:lnTo>
                  <a:lnTo>
                    <a:pt x="112399" y="15301"/>
                  </a:lnTo>
                  <a:lnTo>
                    <a:pt x="112116" y="14914"/>
                  </a:lnTo>
                  <a:lnTo>
                    <a:pt x="111813" y="14527"/>
                  </a:lnTo>
                  <a:lnTo>
                    <a:pt x="111499" y="14140"/>
                  </a:lnTo>
                  <a:lnTo>
                    <a:pt x="111186" y="13764"/>
                  </a:lnTo>
                  <a:lnTo>
                    <a:pt x="110852" y="13377"/>
                  </a:lnTo>
                  <a:lnTo>
                    <a:pt x="110508" y="13000"/>
                  </a:lnTo>
                  <a:lnTo>
                    <a:pt x="110154" y="12623"/>
                  </a:lnTo>
                  <a:lnTo>
                    <a:pt x="109800" y="12247"/>
                  </a:lnTo>
                  <a:lnTo>
                    <a:pt x="109426" y="11870"/>
                  </a:lnTo>
                  <a:lnTo>
                    <a:pt x="109031" y="11504"/>
                  </a:lnTo>
                  <a:lnTo>
                    <a:pt x="108637" y="11137"/>
                  </a:lnTo>
                  <a:lnTo>
                    <a:pt x="108232" y="10771"/>
                  </a:lnTo>
                  <a:lnTo>
                    <a:pt x="107807" y="10404"/>
                  </a:lnTo>
                  <a:lnTo>
                    <a:pt x="107382" y="10048"/>
                  </a:lnTo>
                  <a:lnTo>
                    <a:pt x="106937" y="9692"/>
                  </a:lnTo>
                  <a:lnTo>
                    <a:pt x="106482" y="9346"/>
                  </a:lnTo>
                  <a:lnTo>
                    <a:pt x="106017" y="8989"/>
                  </a:lnTo>
                  <a:lnTo>
                    <a:pt x="105541" y="8643"/>
                  </a:lnTo>
                  <a:lnTo>
                    <a:pt x="105056" y="8307"/>
                  </a:lnTo>
                  <a:lnTo>
                    <a:pt x="104550" y="7971"/>
                  </a:lnTo>
                  <a:lnTo>
                    <a:pt x="104034" y="7635"/>
                  </a:lnTo>
                  <a:lnTo>
                    <a:pt x="103508" y="7299"/>
                  </a:lnTo>
                  <a:lnTo>
                    <a:pt x="102972" y="6974"/>
                  </a:lnTo>
                  <a:lnTo>
                    <a:pt x="102426" y="6658"/>
                  </a:lnTo>
                  <a:lnTo>
                    <a:pt x="101859" y="6342"/>
                  </a:lnTo>
                  <a:lnTo>
                    <a:pt x="101283" y="6027"/>
                  </a:lnTo>
                  <a:lnTo>
                    <a:pt x="100696" y="5722"/>
                  </a:lnTo>
                  <a:lnTo>
                    <a:pt x="100099" y="5426"/>
                  </a:lnTo>
                  <a:lnTo>
                    <a:pt x="99493" y="5131"/>
                  </a:lnTo>
                  <a:lnTo>
                    <a:pt x="98865" y="4836"/>
                  </a:lnTo>
                  <a:lnTo>
                    <a:pt x="98228" y="4551"/>
                  </a:lnTo>
                  <a:lnTo>
                    <a:pt x="97571" y="4276"/>
                  </a:lnTo>
                  <a:lnTo>
                    <a:pt x="96913" y="4001"/>
                  </a:lnTo>
                  <a:lnTo>
                    <a:pt x="96235" y="3736"/>
                  </a:lnTo>
                  <a:lnTo>
                    <a:pt x="95548" y="3472"/>
                  </a:lnTo>
                  <a:lnTo>
                    <a:pt x="94840" y="3217"/>
                  </a:lnTo>
                  <a:lnTo>
                    <a:pt x="94121" y="2963"/>
                  </a:lnTo>
                  <a:lnTo>
                    <a:pt x="93393" y="2729"/>
                  </a:lnTo>
                  <a:lnTo>
                    <a:pt x="92655" y="2484"/>
                  </a:lnTo>
                  <a:lnTo>
                    <a:pt x="91896" y="2260"/>
                  </a:lnTo>
                  <a:lnTo>
                    <a:pt x="91127" y="2036"/>
                  </a:lnTo>
                  <a:lnTo>
                    <a:pt x="90338" y="1823"/>
                  </a:lnTo>
                  <a:lnTo>
                    <a:pt x="89539" y="1619"/>
                  </a:lnTo>
                  <a:lnTo>
                    <a:pt x="88730" y="1415"/>
                  </a:lnTo>
                  <a:lnTo>
                    <a:pt x="87901" y="1222"/>
                  </a:lnTo>
                  <a:lnTo>
                    <a:pt x="87071" y="1049"/>
                  </a:lnTo>
                  <a:lnTo>
                    <a:pt x="86252" y="876"/>
                  </a:lnTo>
                  <a:lnTo>
                    <a:pt x="85433" y="733"/>
                  </a:lnTo>
                  <a:lnTo>
                    <a:pt x="84613" y="591"/>
                  </a:lnTo>
                  <a:lnTo>
                    <a:pt x="83804" y="469"/>
                  </a:lnTo>
                  <a:lnTo>
                    <a:pt x="83005" y="367"/>
                  </a:lnTo>
                  <a:lnTo>
                    <a:pt x="82206" y="275"/>
                  </a:lnTo>
                  <a:lnTo>
                    <a:pt x="81407" y="194"/>
                  </a:lnTo>
                  <a:lnTo>
                    <a:pt x="80618" y="123"/>
                  </a:lnTo>
                  <a:lnTo>
                    <a:pt x="79839" y="72"/>
                  </a:lnTo>
                  <a:lnTo>
                    <a:pt x="79070" y="31"/>
                  </a:lnTo>
                  <a:lnTo>
                    <a:pt x="78301" y="11"/>
                  </a:lnTo>
                  <a:lnTo>
                    <a:pt x="77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2"/>
            <p:cNvSpPr/>
            <p:nvPr/>
          </p:nvSpPr>
          <p:spPr>
            <a:xfrm rot="10800000">
              <a:off x="2909855" y="2162446"/>
              <a:ext cx="1468323" cy="1353292"/>
            </a:xfrm>
            <a:custGeom>
              <a:avLst/>
              <a:gdLst/>
              <a:ahLst/>
              <a:cxnLst/>
              <a:rect l="l" t="t" r="r" b="b"/>
              <a:pathLst>
                <a:path w="157757" h="145398" extrusionOk="0">
                  <a:moveTo>
                    <a:pt x="47511" y="13733"/>
                  </a:moveTo>
                  <a:lnTo>
                    <a:pt x="48321" y="13825"/>
                  </a:lnTo>
                  <a:lnTo>
                    <a:pt x="49089" y="13937"/>
                  </a:lnTo>
                  <a:lnTo>
                    <a:pt x="49828" y="14069"/>
                  </a:lnTo>
                  <a:lnTo>
                    <a:pt x="50536" y="14222"/>
                  </a:lnTo>
                  <a:lnTo>
                    <a:pt x="51214" y="14395"/>
                  </a:lnTo>
                  <a:lnTo>
                    <a:pt x="51851" y="14578"/>
                  </a:lnTo>
                  <a:lnTo>
                    <a:pt x="52468" y="14772"/>
                  </a:lnTo>
                  <a:lnTo>
                    <a:pt x="53044" y="14985"/>
                  </a:lnTo>
                  <a:lnTo>
                    <a:pt x="53601" y="15219"/>
                  </a:lnTo>
                  <a:lnTo>
                    <a:pt x="53864" y="15342"/>
                  </a:lnTo>
                  <a:lnTo>
                    <a:pt x="54117" y="15464"/>
                  </a:lnTo>
                  <a:lnTo>
                    <a:pt x="54369" y="15586"/>
                  </a:lnTo>
                  <a:lnTo>
                    <a:pt x="54612" y="15718"/>
                  </a:lnTo>
                  <a:lnTo>
                    <a:pt x="55078" y="15983"/>
                  </a:lnTo>
                  <a:lnTo>
                    <a:pt x="55290" y="16115"/>
                  </a:lnTo>
                  <a:lnTo>
                    <a:pt x="55513" y="16258"/>
                  </a:lnTo>
                  <a:lnTo>
                    <a:pt x="55917" y="16543"/>
                  </a:lnTo>
                  <a:lnTo>
                    <a:pt x="56291" y="16848"/>
                  </a:lnTo>
                  <a:lnTo>
                    <a:pt x="56645" y="17154"/>
                  </a:lnTo>
                  <a:lnTo>
                    <a:pt x="56979" y="17469"/>
                  </a:lnTo>
                  <a:lnTo>
                    <a:pt x="57273" y="17795"/>
                  </a:lnTo>
                  <a:lnTo>
                    <a:pt x="57556" y="18121"/>
                  </a:lnTo>
                  <a:lnTo>
                    <a:pt x="57799" y="18457"/>
                  </a:lnTo>
                  <a:lnTo>
                    <a:pt x="58031" y="18803"/>
                  </a:lnTo>
                  <a:lnTo>
                    <a:pt x="58233" y="19149"/>
                  </a:lnTo>
                  <a:lnTo>
                    <a:pt x="58416" y="19495"/>
                  </a:lnTo>
                  <a:lnTo>
                    <a:pt x="58567" y="19851"/>
                  </a:lnTo>
                  <a:lnTo>
                    <a:pt x="58709" y="20207"/>
                  </a:lnTo>
                  <a:lnTo>
                    <a:pt x="58820" y="20564"/>
                  </a:lnTo>
                  <a:lnTo>
                    <a:pt x="58911" y="20920"/>
                  </a:lnTo>
                  <a:lnTo>
                    <a:pt x="58982" y="21287"/>
                  </a:lnTo>
                  <a:lnTo>
                    <a:pt x="59033" y="21643"/>
                  </a:lnTo>
                  <a:lnTo>
                    <a:pt x="59063" y="21999"/>
                  </a:lnTo>
                  <a:lnTo>
                    <a:pt x="59073" y="22355"/>
                  </a:lnTo>
                  <a:lnTo>
                    <a:pt x="59063" y="22712"/>
                  </a:lnTo>
                  <a:lnTo>
                    <a:pt x="59043" y="23068"/>
                  </a:lnTo>
                  <a:lnTo>
                    <a:pt x="58992" y="23424"/>
                  </a:lnTo>
                  <a:lnTo>
                    <a:pt x="58931" y="23781"/>
                  </a:lnTo>
                  <a:lnTo>
                    <a:pt x="58840" y="24137"/>
                  </a:lnTo>
                  <a:lnTo>
                    <a:pt x="58739" y="24483"/>
                  </a:lnTo>
                  <a:lnTo>
                    <a:pt x="58618" y="24829"/>
                  </a:lnTo>
                  <a:lnTo>
                    <a:pt x="58476" y="25175"/>
                  </a:lnTo>
                  <a:lnTo>
                    <a:pt x="58314" y="25521"/>
                  </a:lnTo>
                  <a:lnTo>
                    <a:pt x="58142" y="25857"/>
                  </a:lnTo>
                  <a:lnTo>
                    <a:pt x="57940" y="26183"/>
                  </a:lnTo>
                  <a:lnTo>
                    <a:pt x="57728" y="26509"/>
                  </a:lnTo>
                  <a:lnTo>
                    <a:pt x="57505" y="26824"/>
                  </a:lnTo>
                  <a:lnTo>
                    <a:pt x="57252" y="27130"/>
                  </a:lnTo>
                  <a:lnTo>
                    <a:pt x="56989" y="27425"/>
                  </a:lnTo>
                  <a:lnTo>
                    <a:pt x="56706" y="27720"/>
                  </a:lnTo>
                  <a:lnTo>
                    <a:pt x="56413" y="27995"/>
                  </a:lnTo>
                  <a:lnTo>
                    <a:pt x="56099" y="28260"/>
                  </a:lnTo>
                  <a:lnTo>
                    <a:pt x="55775" y="28524"/>
                  </a:lnTo>
                  <a:lnTo>
                    <a:pt x="55421" y="28758"/>
                  </a:lnTo>
                  <a:lnTo>
                    <a:pt x="55067" y="28993"/>
                  </a:lnTo>
                  <a:lnTo>
                    <a:pt x="54693" y="29206"/>
                  </a:lnTo>
                  <a:lnTo>
                    <a:pt x="54299" y="29410"/>
                  </a:lnTo>
                  <a:lnTo>
                    <a:pt x="53894" y="29593"/>
                  </a:lnTo>
                  <a:lnTo>
                    <a:pt x="53479" y="29766"/>
                  </a:lnTo>
                  <a:lnTo>
                    <a:pt x="53044" y="29919"/>
                  </a:lnTo>
                  <a:lnTo>
                    <a:pt x="52599" y="30051"/>
                  </a:lnTo>
                  <a:lnTo>
                    <a:pt x="52134" y="30163"/>
                  </a:lnTo>
                  <a:lnTo>
                    <a:pt x="51659" y="30255"/>
                  </a:lnTo>
                  <a:lnTo>
                    <a:pt x="51173" y="30336"/>
                  </a:lnTo>
                  <a:lnTo>
                    <a:pt x="50677" y="30387"/>
                  </a:lnTo>
                  <a:lnTo>
                    <a:pt x="50162" y="30428"/>
                  </a:lnTo>
                  <a:lnTo>
                    <a:pt x="49636" y="30438"/>
                  </a:lnTo>
                  <a:lnTo>
                    <a:pt x="49312" y="30428"/>
                  </a:lnTo>
                  <a:lnTo>
                    <a:pt x="48978" y="30418"/>
                  </a:lnTo>
                  <a:lnTo>
                    <a:pt x="48644" y="30397"/>
                  </a:lnTo>
                  <a:lnTo>
                    <a:pt x="48311" y="30367"/>
                  </a:lnTo>
                  <a:lnTo>
                    <a:pt x="47977" y="30326"/>
                  </a:lnTo>
                  <a:lnTo>
                    <a:pt x="47643" y="30285"/>
                  </a:lnTo>
                  <a:lnTo>
                    <a:pt x="47299" y="30224"/>
                  </a:lnTo>
                  <a:lnTo>
                    <a:pt x="46965" y="30163"/>
                  </a:lnTo>
                  <a:lnTo>
                    <a:pt x="46530" y="30061"/>
                  </a:lnTo>
                  <a:lnTo>
                    <a:pt x="46126" y="29949"/>
                  </a:lnTo>
                  <a:lnTo>
                    <a:pt x="45741" y="29827"/>
                  </a:lnTo>
                  <a:lnTo>
                    <a:pt x="45367" y="29675"/>
                  </a:lnTo>
                  <a:lnTo>
                    <a:pt x="45023" y="29512"/>
                  </a:lnTo>
                  <a:lnTo>
                    <a:pt x="44689" y="29339"/>
                  </a:lnTo>
                  <a:lnTo>
                    <a:pt x="44538" y="29237"/>
                  </a:lnTo>
                  <a:lnTo>
                    <a:pt x="44386" y="29145"/>
                  </a:lnTo>
                  <a:lnTo>
                    <a:pt x="44234" y="29033"/>
                  </a:lnTo>
                  <a:lnTo>
                    <a:pt x="44093" y="28932"/>
                  </a:lnTo>
                  <a:lnTo>
                    <a:pt x="43961" y="28820"/>
                  </a:lnTo>
                  <a:lnTo>
                    <a:pt x="43830" y="28697"/>
                  </a:lnTo>
                  <a:lnTo>
                    <a:pt x="43708" y="28585"/>
                  </a:lnTo>
                  <a:lnTo>
                    <a:pt x="43587" y="28453"/>
                  </a:lnTo>
                  <a:lnTo>
                    <a:pt x="43465" y="28331"/>
                  </a:lnTo>
                  <a:lnTo>
                    <a:pt x="43354" y="28199"/>
                  </a:lnTo>
                  <a:lnTo>
                    <a:pt x="43253" y="28066"/>
                  </a:lnTo>
                  <a:lnTo>
                    <a:pt x="43152" y="27924"/>
                  </a:lnTo>
                  <a:lnTo>
                    <a:pt x="43051" y="27781"/>
                  </a:lnTo>
                  <a:lnTo>
                    <a:pt x="42960" y="27629"/>
                  </a:lnTo>
                  <a:lnTo>
                    <a:pt x="42879" y="27476"/>
                  </a:lnTo>
                  <a:lnTo>
                    <a:pt x="42798" y="27323"/>
                  </a:lnTo>
                  <a:lnTo>
                    <a:pt x="42727" y="27160"/>
                  </a:lnTo>
                  <a:lnTo>
                    <a:pt x="42656" y="26997"/>
                  </a:lnTo>
                  <a:lnTo>
                    <a:pt x="42585" y="26824"/>
                  </a:lnTo>
                  <a:lnTo>
                    <a:pt x="42525" y="26651"/>
                  </a:lnTo>
                  <a:lnTo>
                    <a:pt x="42434" y="26336"/>
                  </a:lnTo>
                  <a:lnTo>
                    <a:pt x="42363" y="26010"/>
                  </a:lnTo>
                  <a:lnTo>
                    <a:pt x="42302" y="25684"/>
                  </a:lnTo>
                  <a:lnTo>
                    <a:pt x="42262" y="25338"/>
                  </a:lnTo>
                  <a:lnTo>
                    <a:pt x="42241" y="24982"/>
                  </a:lnTo>
                  <a:lnTo>
                    <a:pt x="42231" y="24625"/>
                  </a:lnTo>
                  <a:lnTo>
                    <a:pt x="42241" y="24259"/>
                  </a:lnTo>
                  <a:lnTo>
                    <a:pt x="42262" y="23893"/>
                  </a:lnTo>
                  <a:lnTo>
                    <a:pt x="42312" y="23506"/>
                  </a:lnTo>
                  <a:lnTo>
                    <a:pt x="42363" y="23129"/>
                  </a:lnTo>
                  <a:lnTo>
                    <a:pt x="42444" y="22732"/>
                  </a:lnTo>
                  <a:lnTo>
                    <a:pt x="42535" y="22335"/>
                  </a:lnTo>
                  <a:lnTo>
                    <a:pt x="42636" y="21928"/>
                  </a:lnTo>
                  <a:lnTo>
                    <a:pt x="42757" y="21521"/>
                  </a:lnTo>
                  <a:lnTo>
                    <a:pt x="42899" y="21113"/>
                  </a:lnTo>
                  <a:lnTo>
                    <a:pt x="43051" y="20696"/>
                  </a:lnTo>
                  <a:lnTo>
                    <a:pt x="43223" y="20279"/>
                  </a:lnTo>
                  <a:lnTo>
                    <a:pt x="43405" y="19851"/>
                  </a:lnTo>
                  <a:lnTo>
                    <a:pt x="43607" y="19424"/>
                  </a:lnTo>
                  <a:lnTo>
                    <a:pt x="43819" y="18996"/>
                  </a:lnTo>
                  <a:lnTo>
                    <a:pt x="44052" y="18558"/>
                  </a:lnTo>
                  <a:lnTo>
                    <a:pt x="44295" y="18131"/>
                  </a:lnTo>
                  <a:lnTo>
                    <a:pt x="44548" y="17693"/>
                  </a:lnTo>
                  <a:lnTo>
                    <a:pt x="44821" y="17255"/>
                  </a:lnTo>
                  <a:lnTo>
                    <a:pt x="45114" y="16807"/>
                  </a:lnTo>
                  <a:lnTo>
                    <a:pt x="45418" y="16370"/>
                  </a:lnTo>
                  <a:lnTo>
                    <a:pt x="45731" y="15932"/>
                  </a:lnTo>
                  <a:lnTo>
                    <a:pt x="46055" y="15494"/>
                  </a:lnTo>
                  <a:lnTo>
                    <a:pt x="46399" y="15046"/>
                  </a:lnTo>
                  <a:lnTo>
                    <a:pt x="46763" y="14609"/>
                  </a:lnTo>
                  <a:lnTo>
                    <a:pt x="47127" y="14171"/>
                  </a:lnTo>
                  <a:lnTo>
                    <a:pt x="47511" y="13733"/>
                  </a:lnTo>
                  <a:close/>
                  <a:moveTo>
                    <a:pt x="116183" y="24035"/>
                  </a:moveTo>
                  <a:lnTo>
                    <a:pt x="116264" y="24422"/>
                  </a:lnTo>
                  <a:lnTo>
                    <a:pt x="116335" y="24809"/>
                  </a:lnTo>
                  <a:lnTo>
                    <a:pt x="116405" y="25185"/>
                  </a:lnTo>
                  <a:lnTo>
                    <a:pt x="116456" y="25562"/>
                  </a:lnTo>
                  <a:lnTo>
                    <a:pt x="116497" y="25939"/>
                  </a:lnTo>
                  <a:lnTo>
                    <a:pt x="116537" y="26315"/>
                  </a:lnTo>
                  <a:lnTo>
                    <a:pt x="116567" y="26692"/>
                  </a:lnTo>
                  <a:lnTo>
                    <a:pt x="116577" y="27058"/>
                  </a:lnTo>
                  <a:lnTo>
                    <a:pt x="116588" y="27435"/>
                  </a:lnTo>
                  <a:lnTo>
                    <a:pt x="116598" y="27802"/>
                  </a:lnTo>
                  <a:lnTo>
                    <a:pt x="116588" y="28158"/>
                  </a:lnTo>
                  <a:lnTo>
                    <a:pt x="116567" y="28514"/>
                  </a:lnTo>
                  <a:lnTo>
                    <a:pt x="116547" y="28870"/>
                  </a:lnTo>
                  <a:lnTo>
                    <a:pt x="116507" y="29227"/>
                  </a:lnTo>
                  <a:lnTo>
                    <a:pt x="116466" y="29573"/>
                  </a:lnTo>
                  <a:lnTo>
                    <a:pt x="116416" y="29919"/>
                  </a:lnTo>
                  <a:lnTo>
                    <a:pt x="116365" y="30255"/>
                  </a:lnTo>
                  <a:lnTo>
                    <a:pt x="116294" y="30591"/>
                  </a:lnTo>
                  <a:lnTo>
                    <a:pt x="116213" y="30917"/>
                  </a:lnTo>
                  <a:lnTo>
                    <a:pt x="116132" y="31242"/>
                  </a:lnTo>
                  <a:lnTo>
                    <a:pt x="116041" y="31568"/>
                  </a:lnTo>
                  <a:lnTo>
                    <a:pt x="115940" y="31873"/>
                  </a:lnTo>
                  <a:lnTo>
                    <a:pt x="115829" y="32189"/>
                  </a:lnTo>
                  <a:lnTo>
                    <a:pt x="115718" y="32484"/>
                  </a:lnTo>
                  <a:lnTo>
                    <a:pt x="115586" y="32779"/>
                  </a:lnTo>
                  <a:lnTo>
                    <a:pt x="115455" y="33075"/>
                  </a:lnTo>
                  <a:lnTo>
                    <a:pt x="115313" y="33360"/>
                  </a:lnTo>
                  <a:lnTo>
                    <a:pt x="115161" y="33635"/>
                  </a:lnTo>
                  <a:lnTo>
                    <a:pt x="114999" y="33899"/>
                  </a:lnTo>
                  <a:lnTo>
                    <a:pt x="114838" y="34164"/>
                  </a:lnTo>
                  <a:lnTo>
                    <a:pt x="114666" y="34418"/>
                  </a:lnTo>
                  <a:lnTo>
                    <a:pt x="114484" y="34663"/>
                  </a:lnTo>
                  <a:lnTo>
                    <a:pt x="114211" y="34999"/>
                  </a:lnTo>
                  <a:lnTo>
                    <a:pt x="113937" y="35304"/>
                  </a:lnTo>
                  <a:lnTo>
                    <a:pt x="113644" y="35589"/>
                  </a:lnTo>
                  <a:lnTo>
                    <a:pt x="113351" y="35854"/>
                  </a:lnTo>
                  <a:lnTo>
                    <a:pt x="113037" y="36108"/>
                  </a:lnTo>
                  <a:lnTo>
                    <a:pt x="112724" y="36332"/>
                  </a:lnTo>
                  <a:lnTo>
                    <a:pt x="112390" y="36536"/>
                  </a:lnTo>
                  <a:lnTo>
                    <a:pt x="112056" y="36719"/>
                  </a:lnTo>
                  <a:lnTo>
                    <a:pt x="111702" y="36882"/>
                  </a:lnTo>
                  <a:lnTo>
                    <a:pt x="111348" y="37024"/>
                  </a:lnTo>
                  <a:lnTo>
                    <a:pt x="110984" y="37147"/>
                  </a:lnTo>
                  <a:lnTo>
                    <a:pt x="110610" y="37248"/>
                  </a:lnTo>
                  <a:lnTo>
                    <a:pt x="110225" y="37330"/>
                  </a:lnTo>
                  <a:lnTo>
                    <a:pt x="109831" y="37381"/>
                  </a:lnTo>
                  <a:lnTo>
                    <a:pt x="109436" y="37411"/>
                  </a:lnTo>
                  <a:lnTo>
                    <a:pt x="109021" y="37421"/>
                  </a:lnTo>
                  <a:lnTo>
                    <a:pt x="108718" y="37421"/>
                  </a:lnTo>
                  <a:lnTo>
                    <a:pt x="108415" y="37401"/>
                  </a:lnTo>
                  <a:lnTo>
                    <a:pt x="108202" y="37381"/>
                  </a:lnTo>
                  <a:lnTo>
                    <a:pt x="108000" y="37350"/>
                  </a:lnTo>
                  <a:lnTo>
                    <a:pt x="107818" y="37309"/>
                  </a:lnTo>
                  <a:lnTo>
                    <a:pt x="107636" y="37269"/>
                  </a:lnTo>
                  <a:lnTo>
                    <a:pt x="107474" y="37218"/>
                  </a:lnTo>
                  <a:lnTo>
                    <a:pt x="107312" y="37157"/>
                  </a:lnTo>
                  <a:lnTo>
                    <a:pt x="107170" y="37085"/>
                  </a:lnTo>
                  <a:lnTo>
                    <a:pt x="107039" y="37004"/>
                  </a:lnTo>
                  <a:lnTo>
                    <a:pt x="106918" y="36923"/>
                  </a:lnTo>
                  <a:lnTo>
                    <a:pt x="106806" y="36831"/>
                  </a:lnTo>
                  <a:lnTo>
                    <a:pt x="106715" y="36729"/>
                  </a:lnTo>
                  <a:lnTo>
                    <a:pt x="106624" y="36627"/>
                  </a:lnTo>
                  <a:lnTo>
                    <a:pt x="106553" y="36505"/>
                  </a:lnTo>
                  <a:lnTo>
                    <a:pt x="106483" y="36383"/>
                  </a:lnTo>
                  <a:lnTo>
                    <a:pt x="106432" y="36251"/>
                  </a:lnTo>
                  <a:lnTo>
                    <a:pt x="106392" y="36118"/>
                  </a:lnTo>
                  <a:lnTo>
                    <a:pt x="106371" y="35996"/>
                  </a:lnTo>
                  <a:lnTo>
                    <a:pt x="106351" y="35884"/>
                  </a:lnTo>
                  <a:lnTo>
                    <a:pt x="106341" y="35762"/>
                  </a:lnTo>
                  <a:lnTo>
                    <a:pt x="106341" y="35630"/>
                  </a:lnTo>
                  <a:lnTo>
                    <a:pt x="106341" y="35508"/>
                  </a:lnTo>
                  <a:lnTo>
                    <a:pt x="106351" y="35365"/>
                  </a:lnTo>
                  <a:lnTo>
                    <a:pt x="106381" y="35090"/>
                  </a:lnTo>
                  <a:lnTo>
                    <a:pt x="106442" y="34795"/>
                  </a:lnTo>
                  <a:lnTo>
                    <a:pt x="106523" y="34479"/>
                  </a:lnTo>
                  <a:lnTo>
                    <a:pt x="106634" y="34154"/>
                  </a:lnTo>
                  <a:lnTo>
                    <a:pt x="106766" y="33818"/>
                  </a:lnTo>
                  <a:lnTo>
                    <a:pt x="106928" y="33472"/>
                  </a:lnTo>
                  <a:lnTo>
                    <a:pt x="107100" y="33115"/>
                  </a:lnTo>
                  <a:lnTo>
                    <a:pt x="107302" y="32739"/>
                  </a:lnTo>
                  <a:lnTo>
                    <a:pt x="107524" y="32362"/>
                  </a:lnTo>
                  <a:lnTo>
                    <a:pt x="107777" y="31975"/>
                  </a:lnTo>
                  <a:lnTo>
                    <a:pt x="108040" y="31578"/>
                  </a:lnTo>
                  <a:lnTo>
                    <a:pt x="108324" y="31181"/>
                  </a:lnTo>
                  <a:lnTo>
                    <a:pt x="108637" y="30774"/>
                  </a:lnTo>
                  <a:lnTo>
                    <a:pt x="108971" y="30357"/>
                  </a:lnTo>
                  <a:lnTo>
                    <a:pt x="109315" y="29939"/>
                  </a:lnTo>
                  <a:lnTo>
                    <a:pt x="109689" y="29522"/>
                  </a:lnTo>
                  <a:lnTo>
                    <a:pt x="110084" y="29094"/>
                  </a:lnTo>
                  <a:lnTo>
                    <a:pt x="110488" y="28667"/>
                  </a:lnTo>
                  <a:lnTo>
                    <a:pt x="110923" y="28239"/>
                  </a:lnTo>
                  <a:lnTo>
                    <a:pt x="111368" y="27812"/>
                  </a:lnTo>
                  <a:lnTo>
                    <a:pt x="111833" y="27374"/>
                  </a:lnTo>
                  <a:lnTo>
                    <a:pt x="112319" y="26946"/>
                  </a:lnTo>
                  <a:lnTo>
                    <a:pt x="112825" y="26519"/>
                  </a:lnTo>
                  <a:lnTo>
                    <a:pt x="113341" y="26102"/>
                  </a:lnTo>
                  <a:lnTo>
                    <a:pt x="113877" y="25674"/>
                  </a:lnTo>
                  <a:lnTo>
                    <a:pt x="114433" y="25257"/>
                  </a:lnTo>
                  <a:lnTo>
                    <a:pt x="114999" y="24849"/>
                  </a:lnTo>
                  <a:lnTo>
                    <a:pt x="115586" y="24442"/>
                  </a:lnTo>
                  <a:lnTo>
                    <a:pt x="116183" y="24035"/>
                  </a:lnTo>
                  <a:close/>
                  <a:moveTo>
                    <a:pt x="136787" y="57221"/>
                  </a:moveTo>
                  <a:lnTo>
                    <a:pt x="137091" y="57231"/>
                  </a:lnTo>
                  <a:lnTo>
                    <a:pt x="137394" y="57241"/>
                  </a:lnTo>
                  <a:lnTo>
                    <a:pt x="137698" y="57272"/>
                  </a:lnTo>
                  <a:lnTo>
                    <a:pt x="138011" y="57313"/>
                  </a:lnTo>
                  <a:lnTo>
                    <a:pt x="138335" y="57353"/>
                  </a:lnTo>
                  <a:lnTo>
                    <a:pt x="138659" y="57414"/>
                  </a:lnTo>
                  <a:lnTo>
                    <a:pt x="138982" y="57486"/>
                  </a:lnTo>
                  <a:lnTo>
                    <a:pt x="139316" y="57567"/>
                  </a:lnTo>
                  <a:lnTo>
                    <a:pt x="139650" y="57659"/>
                  </a:lnTo>
                  <a:lnTo>
                    <a:pt x="139994" y="57761"/>
                  </a:lnTo>
                  <a:lnTo>
                    <a:pt x="140338" y="57862"/>
                  </a:lnTo>
                  <a:lnTo>
                    <a:pt x="140682" y="57985"/>
                  </a:lnTo>
                  <a:lnTo>
                    <a:pt x="141026" y="58117"/>
                  </a:lnTo>
                  <a:lnTo>
                    <a:pt x="141380" y="58259"/>
                  </a:lnTo>
                  <a:lnTo>
                    <a:pt x="141734" y="58402"/>
                  </a:lnTo>
                  <a:lnTo>
                    <a:pt x="142088" y="58565"/>
                  </a:lnTo>
                  <a:lnTo>
                    <a:pt x="142442" y="58728"/>
                  </a:lnTo>
                  <a:lnTo>
                    <a:pt x="142796" y="58901"/>
                  </a:lnTo>
                  <a:lnTo>
                    <a:pt x="143160" y="59084"/>
                  </a:lnTo>
                  <a:lnTo>
                    <a:pt x="143514" y="59277"/>
                  </a:lnTo>
                  <a:lnTo>
                    <a:pt x="143878" y="59481"/>
                  </a:lnTo>
                  <a:lnTo>
                    <a:pt x="144242" y="59685"/>
                  </a:lnTo>
                  <a:lnTo>
                    <a:pt x="144596" y="59908"/>
                  </a:lnTo>
                  <a:lnTo>
                    <a:pt x="144960" y="60132"/>
                  </a:lnTo>
                  <a:lnTo>
                    <a:pt x="145314" y="60367"/>
                  </a:lnTo>
                  <a:lnTo>
                    <a:pt x="145679" y="60611"/>
                  </a:lnTo>
                  <a:lnTo>
                    <a:pt x="146033" y="60855"/>
                  </a:lnTo>
                  <a:lnTo>
                    <a:pt x="146387" y="61120"/>
                  </a:lnTo>
                  <a:lnTo>
                    <a:pt x="146741" y="61385"/>
                  </a:lnTo>
                  <a:lnTo>
                    <a:pt x="147095" y="61649"/>
                  </a:lnTo>
                  <a:lnTo>
                    <a:pt x="147439" y="61934"/>
                  </a:lnTo>
                  <a:lnTo>
                    <a:pt x="147783" y="62219"/>
                  </a:lnTo>
                  <a:lnTo>
                    <a:pt x="147469" y="62494"/>
                  </a:lnTo>
                  <a:lnTo>
                    <a:pt x="147145" y="62769"/>
                  </a:lnTo>
                  <a:lnTo>
                    <a:pt x="146822" y="63034"/>
                  </a:lnTo>
                  <a:lnTo>
                    <a:pt x="146488" y="63288"/>
                  </a:lnTo>
                  <a:lnTo>
                    <a:pt x="146164" y="63543"/>
                  </a:lnTo>
                  <a:lnTo>
                    <a:pt x="145830" y="63787"/>
                  </a:lnTo>
                  <a:lnTo>
                    <a:pt x="145486" y="64021"/>
                  </a:lnTo>
                  <a:lnTo>
                    <a:pt x="145153" y="64245"/>
                  </a:lnTo>
                  <a:lnTo>
                    <a:pt x="144819" y="64469"/>
                  </a:lnTo>
                  <a:lnTo>
                    <a:pt x="144475" y="64673"/>
                  </a:lnTo>
                  <a:lnTo>
                    <a:pt x="144131" y="64876"/>
                  </a:lnTo>
                  <a:lnTo>
                    <a:pt x="143787" y="65080"/>
                  </a:lnTo>
                  <a:lnTo>
                    <a:pt x="143443" y="65263"/>
                  </a:lnTo>
                  <a:lnTo>
                    <a:pt x="143109" y="65436"/>
                  </a:lnTo>
                  <a:lnTo>
                    <a:pt x="142765" y="65609"/>
                  </a:lnTo>
                  <a:lnTo>
                    <a:pt x="142422" y="65772"/>
                  </a:lnTo>
                  <a:lnTo>
                    <a:pt x="142078" y="65925"/>
                  </a:lnTo>
                  <a:lnTo>
                    <a:pt x="141734" y="66067"/>
                  </a:lnTo>
                  <a:lnTo>
                    <a:pt x="141400" y="66200"/>
                  </a:lnTo>
                  <a:lnTo>
                    <a:pt x="141056" y="66332"/>
                  </a:lnTo>
                  <a:lnTo>
                    <a:pt x="140722" y="66444"/>
                  </a:lnTo>
                  <a:lnTo>
                    <a:pt x="140388" y="66556"/>
                  </a:lnTo>
                  <a:lnTo>
                    <a:pt x="140055" y="66647"/>
                  </a:lnTo>
                  <a:lnTo>
                    <a:pt x="139721" y="66739"/>
                  </a:lnTo>
                  <a:lnTo>
                    <a:pt x="139397" y="66810"/>
                  </a:lnTo>
                  <a:lnTo>
                    <a:pt x="139073" y="66882"/>
                  </a:lnTo>
                  <a:lnTo>
                    <a:pt x="138750" y="66943"/>
                  </a:lnTo>
                  <a:lnTo>
                    <a:pt x="138436" y="66983"/>
                  </a:lnTo>
                  <a:lnTo>
                    <a:pt x="138123" y="67024"/>
                  </a:lnTo>
                  <a:lnTo>
                    <a:pt x="137809" y="67055"/>
                  </a:lnTo>
                  <a:lnTo>
                    <a:pt x="137506" y="67065"/>
                  </a:lnTo>
                  <a:lnTo>
                    <a:pt x="137202" y="67075"/>
                  </a:lnTo>
                  <a:lnTo>
                    <a:pt x="136858" y="67065"/>
                  </a:lnTo>
                  <a:lnTo>
                    <a:pt x="136514" y="67044"/>
                  </a:lnTo>
                  <a:lnTo>
                    <a:pt x="136160" y="67004"/>
                  </a:lnTo>
                  <a:lnTo>
                    <a:pt x="135806" y="66932"/>
                  </a:lnTo>
                  <a:lnTo>
                    <a:pt x="135634" y="66892"/>
                  </a:lnTo>
                  <a:lnTo>
                    <a:pt x="135452" y="66851"/>
                  </a:lnTo>
                  <a:lnTo>
                    <a:pt x="135280" y="66800"/>
                  </a:lnTo>
                  <a:lnTo>
                    <a:pt x="135108" y="66739"/>
                  </a:lnTo>
                  <a:lnTo>
                    <a:pt x="134936" y="66668"/>
                  </a:lnTo>
                  <a:lnTo>
                    <a:pt x="134775" y="66597"/>
                  </a:lnTo>
                  <a:lnTo>
                    <a:pt x="134613" y="66515"/>
                  </a:lnTo>
                  <a:lnTo>
                    <a:pt x="134451" y="66424"/>
                  </a:lnTo>
                  <a:lnTo>
                    <a:pt x="134289" y="66322"/>
                  </a:lnTo>
                  <a:lnTo>
                    <a:pt x="134137" y="66220"/>
                  </a:lnTo>
                  <a:lnTo>
                    <a:pt x="133986" y="66098"/>
                  </a:lnTo>
                  <a:lnTo>
                    <a:pt x="133844" y="65976"/>
                  </a:lnTo>
                  <a:lnTo>
                    <a:pt x="133702" y="65843"/>
                  </a:lnTo>
                  <a:lnTo>
                    <a:pt x="133571" y="65701"/>
                  </a:lnTo>
                  <a:lnTo>
                    <a:pt x="133449" y="65548"/>
                  </a:lnTo>
                  <a:lnTo>
                    <a:pt x="133328" y="65375"/>
                  </a:lnTo>
                  <a:lnTo>
                    <a:pt x="133217" y="65202"/>
                  </a:lnTo>
                  <a:lnTo>
                    <a:pt x="133106" y="65019"/>
                  </a:lnTo>
                  <a:lnTo>
                    <a:pt x="133004" y="64825"/>
                  </a:lnTo>
                  <a:lnTo>
                    <a:pt x="132923" y="64612"/>
                  </a:lnTo>
                  <a:lnTo>
                    <a:pt x="132843" y="64388"/>
                  </a:lnTo>
                  <a:lnTo>
                    <a:pt x="132762" y="64153"/>
                  </a:lnTo>
                  <a:lnTo>
                    <a:pt x="132701" y="63909"/>
                  </a:lnTo>
                  <a:lnTo>
                    <a:pt x="132650" y="63655"/>
                  </a:lnTo>
                  <a:lnTo>
                    <a:pt x="132580" y="63227"/>
                  </a:lnTo>
                  <a:lnTo>
                    <a:pt x="132519" y="62820"/>
                  </a:lnTo>
                  <a:lnTo>
                    <a:pt x="132489" y="62423"/>
                  </a:lnTo>
                  <a:lnTo>
                    <a:pt x="132458" y="62046"/>
                  </a:lnTo>
                  <a:lnTo>
                    <a:pt x="132448" y="61680"/>
                  </a:lnTo>
                  <a:lnTo>
                    <a:pt x="132458" y="61323"/>
                  </a:lnTo>
                  <a:lnTo>
                    <a:pt x="132478" y="60977"/>
                  </a:lnTo>
                  <a:lnTo>
                    <a:pt x="132519" y="60652"/>
                  </a:lnTo>
                  <a:lnTo>
                    <a:pt x="132569" y="60346"/>
                  </a:lnTo>
                  <a:lnTo>
                    <a:pt x="132640" y="60041"/>
                  </a:lnTo>
                  <a:lnTo>
                    <a:pt x="132721" y="59756"/>
                  </a:lnTo>
                  <a:lnTo>
                    <a:pt x="132822" y="59491"/>
                  </a:lnTo>
                  <a:lnTo>
                    <a:pt x="132944" y="59237"/>
                  </a:lnTo>
                  <a:lnTo>
                    <a:pt x="133075" y="58992"/>
                  </a:lnTo>
                  <a:lnTo>
                    <a:pt x="133217" y="58768"/>
                  </a:lnTo>
                  <a:lnTo>
                    <a:pt x="133379" y="58555"/>
                  </a:lnTo>
                  <a:lnTo>
                    <a:pt x="133520" y="58392"/>
                  </a:lnTo>
                  <a:lnTo>
                    <a:pt x="133672" y="58239"/>
                  </a:lnTo>
                  <a:lnTo>
                    <a:pt x="133834" y="58107"/>
                  </a:lnTo>
                  <a:lnTo>
                    <a:pt x="134006" y="57974"/>
                  </a:lnTo>
                  <a:lnTo>
                    <a:pt x="134188" y="57852"/>
                  </a:lnTo>
                  <a:lnTo>
                    <a:pt x="134380" y="57740"/>
                  </a:lnTo>
                  <a:lnTo>
                    <a:pt x="134572" y="57649"/>
                  </a:lnTo>
                  <a:lnTo>
                    <a:pt x="134785" y="57557"/>
                  </a:lnTo>
                  <a:lnTo>
                    <a:pt x="135007" y="57476"/>
                  </a:lnTo>
                  <a:lnTo>
                    <a:pt x="135230" y="57414"/>
                  </a:lnTo>
                  <a:lnTo>
                    <a:pt x="135462" y="57353"/>
                  </a:lnTo>
                  <a:lnTo>
                    <a:pt x="135715" y="57302"/>
                  </a:lnTo>
                  <a:lnTo>
                    <a:pt x="135968" y="57272"/>
                  </a:lnTo>
                  <a:lnTo>
                    <a:pt x="136231" y="57241"/>
                  </a:lnTo>
                  <a:lnTo>
                    <a:pt x="136504" y="57231"/>
                  </a:lnTo>
                  <a:lnTo>
                    <a:pt x="136787" y="57221"/>
                  </a:lnTo>
                  <a:close/>
                  <a:moveTo>
                    <a:pt x="16458" y="62779"/>
                  </a:moveTo>
                  <a:lnTo>
                    <a:pt x="16721" y="62800"/>
                  </a:lnTo>
                  <a:lnTo>
                    <a:pt x="16994" y="62820"/>
                  </a:lnTo>
                  <a:lnTo>
                    <a:pt x="17257" y="62850"/>
                  </a:lnTo>
                  <a:lnTo>
                    <a:pt x="17530" y="62881"/>
                  </a:lnTo>
                  <a:lnTo>
                    <a:pt x="17803" y="62932"/>
                  </a:lnTo>
                  <a:lnTo>
                    <a:pt x="18066" y="62983"/>
                  </a:lnTo>
                  <a:lnTo>
                    <a:pt x="18339" y="63044"/>
                  </a:lnTo>
                  <a:lnTo>
                    <a:pt x="18724" y="63135"/>
                  </a:lnTo>
                  <a:lnTo>
                    <a:pt x="19108" y="63237"/>
                  </a:lnTo>
                  <a:lnTo>
                    <a:pt x="19472" y="63349"/>
                  </a:lnTo>
                  <a:lnTo>
                    <a:pt x="19826" y="63461"/>
                  </a:lnTo>
                  <a:lnTo>
                    <a:pt x="20160" y="63573"/>
                  </a:lnTo>
                  <a:lnTo>
                    <a:pt x="20494" y="63695"/>
                  </a:lnTo>
                  <a:lnTo>
                    <a:pt x="20808" y="63817"/>
                  </a:lnTo>
                  <a:lnTo>
                    <a:pt x="21111" y="63950"/>
                  </a:lnTo>
                  <a:lnTo>
                    <a:pt x="21404" y="64082"/>
                  </a:lnTo>
                  <a:lnTo>
                    <a:pt x="21688" y="64225"/>
                  </a:lnTo>
                  <a:lnTo>
                    <a:pt x="21951" y="64367"/>
                  </a:lnTo>
                  <a:lnTo>
                    <a:pt x="22214" y="64520"/>
                  </a:lnTo>
                  <a:lnTo>
                    <a:pt x="22456" y="64673"/>
                  </a:lnTo>
                  <a:lnTo>
                    <a:pt x="22679" y="64825"/>
                  </a:lnTo>
                  <a:lnTo>
                    <a:pt x="22901" y="64988"/>
                  </a:lnTo>
                  <a:lnTo>
                    <a:pt x="23104" y="65151"/>
                  </a:lnTo>
                  <a:lnTo>
                    <a:pt x="23296" y="65314"/>
                  </a:lnTo>
                  <a:lnTo>
                    <a:pt x="23478" y="65487"/>
                  </a:lnTo>
                  <a:lnTo>
                    <a:pt x="23640" y="65660"/>
                  </a:lnTo>
                  <a:lnTo>
                    <a:pt x="23792" y="65833"/>
                  </a:lnTo>
                  <a:lnTo>
                    <a:pt x="23923" y="66016"/>
                  </a:lnTo>
                  <a:lnTo>
                    <a:pt x="24054" y="66200"/>
                  </a:lnTo>
                  <a:lnTo>
                    <a:pt x="24166" y="66393"/>
                  </a:lnTo>
                  <a:lnTo>
                    <a:pt x="24257" y="66586"/>
                  </a:lnTo>
                  <a:lnTo>
                    <a:pt x="24338" y="66780"/>
                  </a:lnTo>
                  <a:lnTo>
                    <a:pt x="24409" y="66973"/>
                  </a:lnTo>
                  <a:lnTo>
                    <a:pt x="24469" y="67177"/>
                  </a:lnTo>
                  <a:lnTo>
                    <a:pt x="24510" y="67370"/>
                  </a:lnTo>
                  <a:lnTo>
                    <a:pt x="24530" y="67584"/>
                  </a:lnTo>
                  <a:lnTo>
                    <a:pt x="24540" y="67788"/>
                  </a:lnTo>
                  <a:lnTo>
                    <a:pt x="24540" y="68001"/>
                  </a:lnTo>
                  <a:lnTo>
                    <a:pt x="24520" y="68205"/>
                  </a:lnTo>
                  <a:lnTo>
                    <a:pt x="24489" y="68419"/>
                  </a:lnTo>
                  <a:lnTo>
                    <a:pt x="24449" y="68633"/>
                  </a:lnTo>
                  <a:lnTo>
                    <a:pt x="24378" y="68836"/>
                  </a:lnTo>
                  <a:lnTo>
                    <a:pt x="24307" y="69050"/>
                  </a:lnTo>
                  <a:lnTo>
                    <a:pt x="24216" y="69253"/>
                  </a:lnTo>
                  <a:lnTo>
                    <a:pt x="24115" y="69457"/>
                  </a:lnTo>
                  <a:lnTo>
                    <a:pt x="24004" y="69671"/>
                  </a:lnTo>
                  <a:lnTo>
                    <a:pt x="23872" y="69864"/>
                  </a:lnTo>
                  <a:lnTo>
                    <a:pt x="23731" y="70068"/>
                  </a:lnTo>
                  <a:lnTo>
                    <a:pt x="23569" y="70261"/>
                  </a:lnTo>
                  <a:lnTo>
                    <a:pt x="23407" y="70455"/>
                  </a:lnTo>
                  <a:lnTo>
                    <a:pt x="23225" y="70648"/>
                  </a:lnTo>
                  <a:lnTo>
                    <a:pt x="23033" y="70831"/>
                  </a:lnTo>
                  <a:lnTo>
                    <a:pt x="22841" y="71004"/>
                  </a:lnTo>
                  <a:lnTo>
                    <a:pt x="22628" y="71177"/>
                  </a:lnTo>
                  <a:lnTo>
                    <a:pt x="22396" y="71351"/>
                  </a:lnTo>
                  <a:lnTo>
                    <a:pt x="22163" y="71513"/>
                  </a:lnTo>
                  <a:lnTo>
                    <a:pt x="21920" y="71666"/>
                  </a:lnTo>
                  <a:lnTo>
                    <a:pt x="21667" y="71809"/>
                  </a:lnTo>
                  <a:lnTo>
                    <a:pt x="21404" y="71951"/>
                  </a:lnTo>
                  <a:lnTo>
                    <a:pt x="21131" y="72073"/>
                  </a:lnTo>
                  <a:lnTo>
                    <a:pt x="20858" y="72195"/>
                  </a:lnTo>
                  <a:lnTo>
                    <a:pt x="20565" y="72307"/>
                  </a:lnTo>
                  <a:lnTo>
                    <a:pt x="20261" y="72409"/>
                  </a:lnTo>
                  <a:lnTo>
                    <a:pt x="19958" y="72501"/>
                  </a:lnTo>
                  <a:lnTo>
                    <a:pt x="19644" y="72582"/>
                  </a:lnTo>
                  <a:lnTo>
                    <a:pt x="19321" y="72654"/>
                  </a:lnTo>
                  <a:lnTo>
                    <a:pt x="18997" y="72715"/>
                  </a:lnTo>
                  <a:lnTo>
                    <a:pt x="18663" y="72755"/>
                  </a:lnTo>
                  <a:lnTo>
                    <a:pt x="18319" y="72796"/>
                  </a:lnTo>
                  <a:lnTo>
                    <a:pt x="17965" y="72816"/>
                  </a:lnTo>
                  <a:lnTo>
                    <a:pt x="17611" y="72816"/>
                  </a:lnTo>
                  <a:lnTo>
                    <a:pt x="17207" y="72806"/>
                  </a:lnTo>
                  <a:lnTo>
                    <a:pt x="16984" y="72796"/>
                  </a:lnTo>
                  <a:lnTo>
                    <a:pt x="16751" y="72776"/>
                  </a:lnTo>
                  <a:lnTo>
                    <a:pt x="16509" y="72745"/>
                  </a:lnTo>
                  <a:lnTo>
                    <a:pt x="16266" y="72715"/>
                  </a:lnTo>
                  <a:lnTo>
                    <a:pt x="16003" y="72664"/>
                  </a:lnTo>
                  <a:lnTo>
                    <a:pt x="15740" y="72613"/>
                  </a:lnTo>
                  <a:lnTo>
                    <a:pt x="15477" y="72552"/>
                  </a:lnTo>
                  <a:lnTo>
                    <a:pt x="15194" y="72480"/>
                  </a:lnTo>
                  <a:lnTo>
                    <a:pt x="14910" y="72389"/>
                  </a:lnTo>
                  <a:lnTo>
                    <a:pt x="14627" y="72297"/>
                  </a:lnTo>
                  <a:lnTo>
                    <a:pt x="14334" y="72185"/>
                  </a:lnTo>
                  <a:lnTo>
                    <a:pt x="14030" y="72063"/>
                  </a:lnTo>
                  <a:lnTo>
                    <a:pt x="13737" y="71921"/>
                  </a:lnTo>
                  <a:lnTo>
                    <a:pt x="13424" y="71778"/>
                  </a:lnTo>
                  <a:lnTo>
                    <a:pt x="13120" y="71605"/>
                  </a:lnTo>
                  <a:lnTo>
                    <a:pt x="12806" y="71422"/>
                  </a:lnTo>
                  <a:lnTo>
                    <a:pt x="12493" y="71228"/>
                  </a:lnTo>
                  <a:lnTo>
                    <a:pt x="12179" y="71004"/>
                  </a:lnTo>
                  <a:lnTo>
                    <a:pt x="11866" y="70770"/>
                  </a:lnTo>
                  <a:lnTo>
                    <a:pt x="11552" y="70516"/>
                  </a:lnTo>
                  <a:lnTo>
                    <a:pt x="11239" y="70251"/>
                  </a:lnTo>
                  <a:lnTo>
                    <a:pt x="10915" y="69956"/>
                  </a:lnTo>
                  <a:lnTo>
                    <a:pt x="10601" y="69640"/>
                  </a:lnTo>
                  <a:lnTo>
                    <a:pt x="10288" y="69304"/>
                  </a:lnTo>
                  <a:lnTo>
                    <a:pt x="9974" y="68948"/>
                  </a:lnTo>
                  <a:lnTo>
                    <a:pt x="9671" y="68571"/>
                  </a:lnTo>
                  <a:lnTo>
                    <a:pt x="9367" y="68174"/>
                  </a:lnTo>
                  <a:lnTo>
                    <a:pt x="9064" y="67747"/>
                  </a:lnTo>
                  <a:lnTo>
                    <a:pt x="8760" y="67299"/>
                  </a:lnTo>
                  <a:lnTo>
                    <a:pt x="8467" y="66821"/>
                  </a:lnTo>
                  <a:lnTo>
                    <a:pt x="8680" y="66576"/>
                  </a:lnTo>
                  <a:lnTo>
                    <a:pt x="8902" y="66332"/>
                  </a:lnTo>
                  <a:lnTo>
                    <a:pt x="9125" y="66098"/>
                  </a:lnTo>
                  <a:lnTo>
                    <a:pt x="9347" y="65874"/>
                  </a:lnTo>
                  <a:lnTo>
                    <a:pt x="9570" y="65660"/>
                  </a:lnTo>
                  <a:lnTo>
                    <a:pt x="9802" y="65446"/>
                  </a:lnTo>
                  <a:lnTo>
                    <a:pt x="10025" y="65253"/>
                  </a:lnTo>
                  <a:lnTo>
                    <a:pt x="10257" y="65059"/>
                  </a:lnTo>
                  <a:lnTo>
                    <a:pt x="10490" y="64876"/>
                  </a:lnTo>
                  <a:lnTo>
                    <a:pt x="10723" y="64693"/>
                  </a:lnTo>
                  <a:lnTo>
                    <a:pt x="10955" y="64530"/>
                  </a:lnTo>
                  <a:lnTo>
                    <a:pt x="11188" y="64367"/>
                  </a:lnTo>
                  <a:lnTo>
                    <a:pt x="11421" y="64215"/>
                  </a:lnTo>
                  <a:lnTo>
                    <a:pt x="11663" y="64062"/>
                  </a:lnTo>
                  <a:lnTo>
                    <a:pt x="11906" y="63929"/>
                  </a:lnTo>
                  <a:lnTo>
                    <a:pt x="12139" y="63797"/>
                  </a:lnTo>
                  <a:lnTo>
                    <a:pt x="12382" y="63675"/>
                  </a:lnTo>
                  <a:lnTo>
                    <a:pt x="12635" y="63553"/>
                  </a:lnTo>
                  <a:lnTo>
                    <a:pt x="12877" y="63451"/>
                  </a:lnTo>
                  <a:lnTo>
                    <a:pt x="13120" y="63349"/>
                  </a:lnTo>
                  <a:lnTo>
                    <a:pt x="13373" y="63258"/>
                  </a:lnTo>
                  <a:lnTo>
                    <a:pt x="13626" y="63176"/>
                  </a:lnTo>
                  <a:lnTo>
                    <a:pt x="13869" y="63105"/>
                  </a:lnTo>
                  <a:lnTo>
                    <a:pt x="14121" y="63034"/>
                  </a:lnTo>
                  <a:lnTo>
                    <a:pt x="14374" y="62973"/>
                  </a:lnTo>
                  <a:lnTo>
                    <a:pt x="14637" y="62922"/>
                  </a:lnTo>
                  <a:lnTo>
                    <a:pt x="14890" y="62881"/>
                  </a:lnTo>
                  <a:lnTo>
                    <a:pt x="15143" y="62840"/>
                  </a:lnTo>
                  <a:lnTo>
                    <a:pt x="15406" y="62820"/>
                  </a:lnTo>
                  <a:lnTo>
                    <a:pt x="15669" y="62800"/>
                  </a:lnTo>
                  <a:lnTo>
                    <a:pt x="15932" y="62779"/>
                  </a:lnTo>
                  <a:close/>
                  <a:moveTo>
                    <a:pt x="118054" y="105544"/>
                  </a:moveTo>
                  <a:lnTo>
                    <a:pt x="118297" y="105565"/>
                  </a:lnTo>
                  <a:lnTo>
                    <a:pt x="118530" y="105585"/>
                  </a:lnTo>
                  <a:lnTo>
                    <a:pt x="118772" y="105616"/>
                  </a:lnTo>
                  <a:lnTo>
                    <a:pt x="119005" y="105646"/>
                  </a:lnTo>
                  <a:lnTo>
                    <a:pt x="119238" y="105697"/>
                  </a:lnTo>
                  <a:lnTo>
                    <a:pt x="119470" y="105748"/>
                  </a:lnTo>
                  <a:lnTo>
                    <a:pt x="119703" y="105819"/>
                  </a:lnTo>
                  <a:lnTo>
                    <a:pt x="119926" y="105890"/>
                  </a:lnTo>
                  <a:lnTo>
                    <a:pt x="120148" y="105962"/>
                  </a:lnTo>
                  <a:lnTo>
                    <a:pt x="120371" y="106053"/>
                  </a:lnTo>
                  <a:lnTo>
                    <a:pt x="120593" y="106145"/>
                  </a:lnTo>
                  <a:lnTo>
                    <a:pt x="120806" y="106257"/>
                  </a:lnTo>
                  <a:lnTo>
                    <a:pt x="121018" y="106359"/>
                  </a:lnTo>
                  <a:lnTo>
                    <a:pt x="121230" y="106481"/>
                  </a:lnTo>
                  <a:lnTo>
                    <a:pt x="121443" y="106613"/>
                  </a:lnTo>
                  <a:lnTo>
                    <a:pt x="121645" y="106745"/>
                  </a:lnTo>
                  <a:lnTo>
                    <a:pt x="121847" y="106888"/>
                  </a:lnTo>
                  <a:lnTo>
                    <a:pt x="122040" y="107031"/>
                  </a:lnTo>
                  <a:lnTo>
                    <a:pt x="122232" y="107193"/>
                  </a:lnTo>
                  <a:lnTo>
                    <a:pt x="122424" y="107356"/>
                  </a:lnTo>
                  <a:lnTo>
                    <a:pt x="122616" y="107519"/>
                  </a:lnTo>
                  <a:lnTo>
                    <a:pt x="122798" y="107702"/>
                  </a:lnTo>
                  <a:lnTo>
                    <a:pt x="122970" y="107886"/>
                  </a:lnTo>
                  <a:lnTo>
                    <a:pt x="123152" y="108079"/>
                  </a:lnTo>
                  <a:lnTo>
                    <a:pt x="123314" y="108283"/>
                  </a:lnTo>
                  <a:lnTo>
                    <a:pt x="123486" y="108486"/>
                  </a:lnTo>
                  <a:lnTo>
                    <a:pt x="123648" y="108700"/>
                  </a:lnTo>
                  <a:lnTo>
                    <a:pt x="123800" y="108914"/>
                  </a:lnTo>
                  <a:lnTo>
                    <a:pt x="123951" y="109138"/>
                  </a:lnTo>
                  <a:lnTo>
                    <a:pt x="124103" y="109372"/>
                  </a:lnTo>
                  <a:lnTo>
                    <a:pt x="124245" y="109616"/>
                  </a:lnTo>
                  <a:lnTo>
                    <a:pt x="124528" y="110135"/>
                  </a:lnTo>
                  <a:lnTo>
                    <a:pt x="124791" y="110665"/>
                  </a:lnTo>
                  <a:lnTo>
                    <a:pt x="125034" y="111194"/>
                  </a:lnTo>
                  <a:lnTo>
                    <a:pt x="125256" y="111734"/>
                  </a:lnTo>
                  <a:lnTo>
                    <a:pt x="125459" y="112283"/>
                  </a:lnTo>
                  <a:lnTo>
                    <a:pt x="125641" y="112843"/>
                  </a:lnTo>
                  <a:lnTo>
                    <a:pt x="125792" y="113403"/>
                  </a:lnTo>
                  <a:lnTo>
                    <a:pt x="125924" y="113963"/>
                  </a:lnTo>
                  <a:lnTo>
                    <a:pt x="126045" y="114543"/>
                  </a:lnTo>
                  <a:lnTo>
                    <a:pt x="126136" y="115113"/>
                  </a:lnTo>
                  <a:lnTo>
                    <a:pt x="126197" y="115704"/>
                  </a:lnTo>
                  <a:lnTo>
                    <a:pt x="126247" y="116294"/>
                  </a:lnTo>
                  <a:lnTo>
                    <a:pt x="126268" y="116895"/>
                  </a:lnTo>
                  <a:lnTo>
                    <a:pt x="126278" y="117495"/>
                  </a:lnTo>
                  <a:lnTo>
                    <a:pt x="126258" y="118096"/>
                  </a:lnTo>
                  <a:lnTo>
                    <a:pt x="126217" y="118717"/>
                  </a:lnTo>
                  <a:lnTo>
                    <a:pt x="125813" y="118635"/>
                  </a:lnTo>
                  <a:lnTo>
                    <a:pt x="125418" y="118544"/>
                  </a:lnTo>
                  <a:lnTo>
                    <a:pt x="125013" y="118442"/>
                  </a:lnTo>
                  <a:lnTo>
                    <a:pt x="124619" y="118330"/>
                  </a:lnTo>
                  <a:lnTo>
                    <a:pt x="124214" y="118208"/>
                  </a:lnTo>
                  <a:lnTo>
                    <a:pt x="123820" y="118086"/>
                  </a:lnTo>
                  <a:lnTo>
                    <a:pt x="123425" y="117943"/>
                  </a:lnTo>
                  <a:lnTo>
                    <a:pt x="123021" y="117801"/>
                  </a:lnTo>
                  <a:lnTo>
                    <a:pt x="122100" y="117444"/>
                  </a:lnTo>
                  <a:lnTo>
                    <a:pt x="121230" y="117088"/>
                  </a:lnTo>
                  <a:lnTo>
                    <a:pt x="120421" y="116722"/>
                  </a:lnTo>
                  <a:lnTo>
                    <a:pt x="119663" y="116365"/>
                  </a:lnTo>
                  <a:lnTo>
                    <a:pt x="118954" y="116009"/>
                  </a:lnTo>
                  <a:lnTo>
                    <a:pt x="118307" y="115653"/>
                  </a:lnTo>
                  <a:lnTo>
                    <a:pt x="117700" y="115296"/>
                  </a:lnTo>
                  <a:lnTo>
                    <a:pt x="117134" y="114940"/>
                  </a:lnTo>
                  <a:lnTo>
                    <a:pt x="116618" y="114594"/>
                  </a:lnTo>
                  <a:lnTo>
                    <a:pt x="116142" y="114248"/>
                  </a:lnTo>
                  <a:lnTo>
                    <a:pt x="115708" y="113912"/>
                  </a:lnTo>
                  <a:lnTo>
                    <a:pt x="115313" y="113576"/>
                  </a:lnTo>
                  <a:lnTo>
                    <a:pt x="114959" y="113240"/>
                  </a:lnTo>
                  <a:lnTo>
                    <a:pt x="114645" y="112925"/>
                  </a:lnTo>
                  <a:lnTo>
                    <a:pt x="114352" y="112599"/>
                  </a:lnTo>
                  <a:lnTo>
                    <a:pt x="114099" y="112293"/>
                  </a:lnTo>
                  <a:lnTo>
                    <a:pt x="113877" y="111988"/>
                  </a:lnTo>
                  <a:lnTo>
                    <a:pt x="113685" y="111703"/>
                  </a:lnTo>
                  <a:lnTo>
                    <a:pt x="113513" y="111418"/>
                  </a:lnTo>
                  <a:lnTo>
                    <a:pt x="113371" y="111143"/>
                  </a:lnTo>
                  <a:lnTo>
                    <a:pt x="113250" y="110878"/>
                  </a:lnTo>
                  <a:lnTo>
                    <a:pt x="113148" y="110624"/>
                  </a:lnTo>
                  <a:lnTo>
                    <a:pt x="113067" y="110380"/>
                  </a:lnTo>
                  <a:lnTo>
                    <a:pt x="113007" y="110146"/>
                  </a:lnTo>
                  <a:lnTo>
                    <a:pt x="112966" y="109932"/>
                  </a:lnTo>
                  <a:lnTo>
                    <a:pt x="112936" y="109728"/>
                  </a:lnTo>
                  <a:lnTo>
                    <a:pt x="112916" y="109535"/>
                  </a:lnTo>
                  <a:lnTo>
                    <a:pt x="112906" y="109351"/>
                  </a:lnTo>
                  <a:lnTo>
                    <a:pt x="112916" y="109189"/>
                  </a:lnTo>
                  <a:lnTo>
                    <a:pt x="112916" y="109046"/>
                  </a:lnTo>
                  <a:lnTo>
                    <a:pt x="112936" y="108914"/>
                  </a:lnTo>
                  <a:lnTo>
                    <a:pt x="112956" y="108802"/>
                  </a:lnTo>
                  <a:lnTo>
                    <a:pt x="112987" y="108619"/>
                  </a:lnTo>
                  <a:lnTo>
                    <a:pt x="113037" y="108445"/>
                  </a:lnTo>
                  <a:lnTo>
                    <a:pt x="113088" y="108283"/>
                  </a:lnTo>
                  <a:lnTo>
                    <a:pt x="113159" y="108120"/>
                  </a:lnTo>
                  <a:lnTo>
                    <a:pt x="113229" y="107957"/>
                  </a:lnTo>
                  <a:lnTo>
                    <a:pt x="113310" y="107794"/>
                  </a:lnTo>
                  <a:lnTo>
                    <a:pt x="113411" y="107641"/>
                  </a:lnTo>
                  <a:lnTo>
                    <a:pt x="113502" y="107489"/>
                  </a:lnTo>
                  <a:lnTo>
                    <a:pt x="113614" y="107346"/>
                  </a:lnTo>
                  <a:lnTo>
                    <a:pt x="113735" y="107204"/>
                  </a:lnTo>
                  <a:lnTo>
                    <a:pt x="113856" y="107071"/>
                  </a:lnTo>
                  <a:lnTo>
                    <a:pt x="113988" y="106939"/>
                  </a:lnTo>
                  <a:lnTo>
                    <a:pt x="114119" y="106817"/>
                  </a:lnTo>
                  <a:lnTo>
                    <a:pt x="114271" y="106695"/>
                  </a:lnTo>
                  <a:lnTo>
                    <a:pt x="114423" y="106572"/>
                  </a:lnTo>
                  <a:lnTo>
                    <a:pt x="114585" y="106460"/>
                  </a:lnTo>
                  <a:lnTo>
                    <a:pt x="114747" y="106359"/>
                  </a:lnTo>
                  <a:lnTo>
                    <a:pt x="114919" y="106257"/>
                  </a:lnTo>
                  <a:lnTo>
                    <a:pt x="115091" y="106165"/>
                  </a:lnTo>
                  <a:lnTo>
                    <a:pt x="115273" y="106074"/>
                  </a:lnTo>
                  <a:lnTo>
                    <a:pt x="115465" y="105992"/>
                  </a:lnTo>
                  <a:lnTo>
                    <a:pt x="115657" y="105921"/>
                  </a:lnTo>
                  <a:lnTo>
                    <a:pt x="115849" y="105850"/>
                  </a:lnTo>
                  <a:lnTo>
                    <a:pt x="116051" y="105789"/>
                  </a:lnTo>
                  <a:lnTo>
                    <a:pt x="116264" y="105728"/>
                  </a:lnTo>
                  <a:lnTo>
                    <a:pt x="116466" y="105687"/>
                  </a:lnTo>
                  <a:lnTo>
                    <a:pt x="116689" y="105636"/>
                  </a:lnTo>
                  <a:lnTo>
                    <a:pt x="116901" y="105605"/>
                  </a:lnTo>
                  <a:lnTo>
                    <a:pt x="117124" y="105575"/>
                  </a:lnTo>
                  <a:lnTo>
                    <a:pt x="117346" y="105554"/>
                  </a:lnTo>
                  <a:lnTo>
                    <a:pt x="117579" y="105544"/>
                  </a:lnTo>
                  <a:close/>
                  <a:moveTo>
                    <a:pt x="33816" y="111184"/>
                  </a:moveTo>
                  <a:lnTo>
                    <a:pt x="34079" y="111204"/>
                  </a:lnTo>
                  <a:lnTo>
                    <a:pt x="34352" y="111235"/>
                  </a:lnTo>
                  <a:lnTo>
                    <a:pt x="34625" y="111286"/>
                  </a:lnTo>
                  <a:lnTo>
                    <a:pt x="34908" y="111337"/>
                  </a:lnTo>
                  <a:lnTo>
                    <a:pt x="35191" y="111408"/>
                  </a:lnTo>
                  <a:lnTo>
                    <a:pt x="35474" y="111489"/>
                  </a:lnTo>
                  <a:lnTo>
                    <a:pt x="35768" y="111591"/>
                  </a:lnTo>
                  <a:lnTo>
                    <a:pt x="36061" y="111693"/>
                  </a:lnTo>
                  <a:lnTo>
                    <a:pt x="36354" y="111815"/>
                  </a:lnTo>
                  <a:lnTo>
                    <a:pt x="36648" y="111947"/>
                  </a:lnTo>
                  <a:lnTo>
                    <a:pt x="36931" y="112090"/>
                  </a:lnTo>
                  <a:lnTo>
                    <a:pt x="37214" y="112243"/>
                  </a:lnTo>
                  <a:lnTo>
                    <a:pt x="37487" y="112416"/>
                  </a:lnTo>
                  <a:lnTo>
                    <a:pt x="37750" y="112609"/>
                  </a:lnTo>
                  <a:lnTo>
                    <a:pt x="37993" y="112813"/>
                  </a:lnTo>
                  <a:lnTo>
                    <a:pt x="38104" y="112914"/>
                  </a:lnTo>
                  <a:lnTo>
                    <a:pt x="38216" y="113026"/>
                  </a:lnTo>
                  <a:lnTo>
                    <a:pt x="38317" y="113149"/>
                  </a:lnTo>
                  <a:lnTo>
                    <a:pt x="38418" y="113261"/>
                  </a:lnTo>
                  <a:lnTo>
                    <a:pt x="38509" y="113393"/>
                  </a:lnTo>
                  <a:lnTo>
                    <a:pt x="38590" y="113515"/>
                  </a:lnTo>
                  <a:lnTo>
                    <a:pt x="38661" y="113647"/>
                  </a:lnTo>
                  <a:lnTo>
                    <a:pt x="38732" y="113790"/>
                  </a:lnTo>
                  <a:lnTo>
                    <a:pt x="38792" y="113932"/>
                  </a:lnTo>
                  <a:lnTo>
                    <a:pt x="38843" y="114075"/>
                  </a:lnTo>
                  <a:lnTo>
                    <a:pt x="38883" y="114228"/>
                  </a:lnTo>
                  <a:lnTo>
                    <a:pt x="38914" y="114380"/>
                  </a:lnTo>
                  <a:lnTo>
                    <a:pt x="38944" y="114543"/>
                  </a:lnTo>
                  <a:lnTo>
                    <a:pt x="38954" y="114706"/>
                  </a:lnTo>
                  <a:lnTo>
                    <a:pt x="38954" y="114879"/>
                  </a:lnTo>
                  <a:lnTo>
                    <a:pt x="38944" y="115052"/>
                  </a:lnTo>
                  <a:lnTo>
                    <a:pt x="38914" y="115307"/>
                  </a:lnTo>
                  <a:lnTo>
                    <a:pt x="38863" y="115561"/>
                  </a:lnTo>
                  <a:lnTo>
                    <a:pt x="38782" y="115826"/>
                  </a:lnTo>
                  <a:lnTo>
                    <a:pt x="38691" y="116090"/>
                  </a:lnTo>
                  <a:lnTo>
                    <a:pt x="38570" y="116355"/>
                  </a:lnTo>
                  <a:lnTo>
                    <a:pt x="38428" y="116620"/>
                  </a:lnTo>
                  <a:lnTo>
                    <a:pt x="38266" y="116895"/>
                  </a:lnTo>
                  <a:lnTo>
                    <a:pt x="38084" y="117159"/>
                  </a:lnTo>
                  <a:lnTo>
                    <a:pt x="37882" y="117434"/>
                  </a:lnTo>
                  <a:lnTo>
                    <a:pt x="37669" y="117699"/>
                  </a:lnTo>
                  <a:lnTo>
                    <a:pt x="37427" y="117974"/>
                  </a:lnTo>
                  <a:lnTo>
                    <a:pt x="37164" y="118238"/>
                  </a:lnTo>
                  <a:lnTo>
                    <a:pt x="36891" y="118513"/>
                  </a:lnTo>
                  <a:lnTo>
                    <a:pt x="36587" y="118768"/>
                  </a:lnTo>
                  <a:lnTo>
                    <a:pt x="36274" y="119032"/>
                  </a:lnTo>
                  <a:lnTo>
                    <a:pt x="35940" y="119287"/>
                  </a:lnTo>
                  <a:lnTo>
                    <a:pt x="35596" y="119541"/>
                  </a:lnTo>
                  <a:lnTo>
                    <a:pt x="35222" y="119796"/>
                  </a:lnTo>
                  <a:lnTo>
                    <a:pt x="34837" y="120030"/>
                  </a:lnTo>
                  <a:lnTo>
                    <a:pt x="34443" y="120274"/>
                  </a:lnTo>
                  <a:lnTo>
                    <a:pt x="34018" y="120498"/>
                  </a:lnTo>
                  <a:lnTo>
                    <a:pt x="33593" y="120722"/>
                  </a:lnTo>
                  <a:lnTo>
                    <a:pt x="33138" y="120936"/>
                  </a:lnTo>
                  <a:lnTo>
                    <a:pt x="32673" y="121150"/>
                  </a:lnTo>
                  <a:lnTo>
                    <a:pt x="32197" y="121343"/>
                  </a:lnTo>
                  <a:lnTo>
                    <a:pt x="31702" y="121526"/>
                  </a:lnTo>
                  <a:lnTo>
                    <a:pt x="31186" y="121710"/>
                  </a:lnTo>
                  <a:lnTo>
                    <a:pt x="30670" y="121873"/>
                  </a:lnTo>
                  <a:lnTo>
                    <a:pt x="30124" y="122035"/>
                  </a:lnTo>
                  <a:lnTo>
                    <a:pt x="29577" y="122178"/>
                  </a:lnTo>
                  <a:lnTo>
                    <a:pt x="29011" y="122310"/>
                  </a:lnTo>
                  <a:lnTo>
                    <a:pt x="28434" y="122422"/>
                  </a:lnTo>
                  <a:lnTo>
                    <a:pt x="28364" y="122066"/>
                  </a:lnTo>
                  <a:lnTo>
                    <a:pt x="28313" y="121720"/>
                  </a:lnTo>
                  <a:lnTo>
                    <a:pt x="28252" y="121364"/>
                  </a:lnTo>
                  <a:lnTo>
                    <a:pt x="28212" y="121017"/>
                  </a:lnTo>
                  <a:lnTo>
                    <a:pt x="28171" y="120671"/>
                  </a:lnTo>
                  <a:lnTo>
                    <a:pt x="28151" y="120325"/>
                  </a:lnTo>
                  <a:lnTo>
                    <a:pt x="28121" y="119979"/>
                  </a:lnTo>
                  <a:lnTo>
                    <a:pt x="28111" y="119643"/>
                  </a:lnTo>
                  <a:lnTo>
                    <a:pt x="28101" y="119307"/>
                  </a:lnTo>
                  <a:lnTo>
                    <a:pt x="28101" y="118971"/>
                  </a:lnTo>
                  <a:lnTo>
                    <a:pt x="28111" y="118646"/>
                  </a:lnTo>
                  <a:lnTo>
                    <a:pt x="28121" y="118320"/>
                  </a:lnTo>
                  <a:lnTo>
                    <a:pt x="28141" y="117994"/>
                  </a:lnTo>
                  <a:lnTo>
                    <a:pt x="28171" y="117679"/>
                  </a:lnTo>
                  <a:lnTo>
                    <a:pt x="28202" y="117373"/>
                  </a:lnTo>
                  <a:lnTo>
                    <a:pt x="28252" y="117058"/>
                  </a:lnTo>
                  <a:lnTo>
                    <a:pt x="28293" y="116762"/>
                  </a:lnTo>
                  <a:lnTo>
                    <a:pt x="28353" y="116467"/>
                  </a:lnTo>
                  <a:lnTo>
                    <a:pt x="28414" y="116172"/>
                  </a:lnTo>
                  <a:lnTo>
                    <a:pt x="28485" y="115887"/>
                  </a:lnTo>
                  <a:lnTo>
                    <a:pt x="28566" y="115602"/>
                  </a:lnTo>
                  <a:lnTo>
                    <a:pt x="28647" y="115337"/>
                  </a:lnTo>
                  <a:lnTo>
                    <a:pt x="28738" y="115062"/>
                  </a:lnTo>
                  <a:lnTo>
                    <a:pt x="28829" y="114808"/>
                  </a:lnTo>
                  <a:lnTo>
                    <a:pt x="28940" y="114553"/>
                  </a:lnTo>
                  <a:lnTo>
                    <a:pt x="29041" y="114309"/>
                  </a:lnTo>
                  <a:lnTo>
                    <a:pt x="29163" y="114065"/>
                  </a:lnTo>
                  <a:lnTo>
                    <a:pt x="29284" y="113841"/>
                  </a:lnTo>
                  <a:lnTo>
                    <a:pt x="29416" y="113617"/>
                  </a:lnTo>
                  <a:lnTo>
                    <a:pt x="29557" y="113403"/>
                  </a:lnTo>
                  <a:lnTo>
                    <a:pt x="29699" y="113199"/>
                  </a:lnTo>
                  <a:lnTo>
                    <a:pt x="29850" y="112996"/>
                  </a:lnTo>
                  <a:lnTo>
                    <a:pt x="30033" y="112782"/>
                  </a:lnTo>
                  <a:lnTo>
                    <a:pt x="30215" y="112578"/>
                  </a:lnTo>
                  <a:lnTo>
                    <a:pt x="30417" y="112385"/>
                  </a:lnTo>
                  <a:lnTo>
                    <a:pt x="30619" y="112212"/>
                  </a:lnTo>
                  <a:lnTo>
                    <a:pt x="30832" y="112049"/>
                  </a:lnTo>
                  <a:lnTo>
                    <a:pt x="31044" y="111896"/>
                  </a:lnTo>
                  <a:lnTo>
                    <a:pt x="31267" y="111764"/>
                  </a:lnTo>
                  <a:lnTo>
                    <a:pt x="31499" y="111642"/>
                  </a:lnTo>
                  <a:lnTo>
                    <a:pt x="31732" y="111540"/>
                  </a:lnTo>
                  <a:lnTo>
                    <a:pt x="31975" y="111438"/>
                  </a:lnTo>
                  <a:lnTo>
                    <a:pt x="32228" y="111357"/>
                  </a:lnTo>
                  <a:lnTo>
                    <a:pt x="32480" y="111296"/>
                  </a:lnTo>
                  <a:lnTo>
                    <a:pt x="32743" y="111245"/>
                  </a:lnTo>
                  <a:lnTo>
                    <a:pt x="33006" y="111204"/>
                  </a:lnTo>
                  <a:lnTo>
                    <a:pt x="33269" y="111184"/>
                  </a:lnTo>
                  <a:close/>
                  <a:moveTo>
                    <a:pt x="70877" y="126535"/>
                  </a:moveTo>
                  <a:lnTo>
                    <a:pt x="71070" y="126555"/>
                  </a:lnTo>
                  <a:lnTo>
                    <a:pt x="71292" y="126576"/>
                  </a:lnTo>
                  <a:lnTo>
                    <a:pt x="71515" y="126616"/>
                  </a:lnTo>
                  <a:lnTo>
                    <a:pt x="71757" y="126667"/>
                  </a:lnTo>
                  <a:lnTo>
                    <a:pt x="72010" y="126738"/>
                  </a:lnTo>
                  <a:lnTo>
                    <a:pt x="72273" y="126830"/>
                  </a:lnTo>
                  <a:lnTo>
                    <a:pt x="72556" y="126932"/>
                  </a:lnTo>
                  <a:lnTo>
                    <a:pt x="72850" y="127054"/>
                  </a:lnTo>
                  <a:lnTo>
                    <a:pt x="73153" y="127207"/>
                  </a:lnTo>
                  <a:lnTo>
                    <a:pt x="73477" y="127380"/>
                  </a:lnTo>
                  <a:lnTo>
                    <a:pt x="73801" y="127573"/>
                  </a:lnTo>
                  <a:lnTo>
                    <a:pt x="74145" y="127787"/>
                  </a:lnTo>
                  <a:lnTo>
                    <a:pt x="74499" y="128041"/>
                  </a:lnTo>
                  <a:lnTo>
                    <a:pt x="74873" y="128316"/>
                  </a:lnTo>
                  <a:lnTo>
                    <a:pt x="75247" y="128622"/>
                  </a:lnTo>
                  <a:lnTo>
                    <a:pt x="75085" y="129110"/>
                  </a:lnTo>
                  <a:lnTo>
                    <a:pt x="74974" y="129426"/>
                  </a:lnTo>
                  <a:lnTo>
                    <a:pt x="74832" y="129792"/>
                  </a:lnTo>
                  <a:lnTo>
                    <a:pt x="74660" y="130200"/>
                  </a:lnTo>
                  <a:lnTo>
                    <a:pt x="74458" y="130637"/>
                  </a:lnTo>
                  <a:lnTo>
                    <a:pt x="74236" y="131116"/>
                  </a:lnTo>
                  <a:lnTo>
                    <a:pt x="73983" y="131615"/>
                  </a:lnTo>
                  <a:lnTo>
                    <a:pt x="73699" y="132144"/>
                  </a:lnTo>
                  <a:lnTo>
                    <a:pt x="73376" y="132694"/>
                  </a:lnTo>
                  <a:lnTo>
                    <a:pt x="73032" y="133254"/>
                  </a:lnTo>
                  <a:lnTo>
                    <a:pt x="72637" y="133834"/>
                  </a:lnTo>
                  <a:lnTo>
                    <a:pt x="72435" y="134129"/>
                  </a:lnTo>
                  <a:lnTo>
                    <a:pt x="72223" y="134424"/>
                  </a:lnTo>
                  <a:lnTo>
                    <a:pt x="72000" y="134719"/>
                  </a:lnTo>
                  <a:lnTo>
                    <a:pt x="71757" y="135015"/>
                  </a:lnTo>
                  <a:lnTo>
                    <a:pt x="71515" y="135310"/>
                  </a:lnTo>
                  <a:lnTo>
                    <a:pt x="71262" y="135605"/>
                  </a:lnTo>
                  <a:lnTo>
                    <a:pt x="71009" y="135900"/>
                  </a:lnTo>
                  <a:lnTo>
                    <a:pt x="70736" y="136195"/>
                  </a:lnTo>
                  <a:lnTo>
                    <a:pt x="70473" y="135900"/>
                  </a:lnTo>
                  <a:lnTo>
                    <a:pt x="70230" y="135615"/>
                  </a:lnTo>
                  <a:lnTo>
                    <a:pt x="69987" y="135330"/>
                  </a:lnTo>
                  <a:lnTo>
                    <a:pt x="69775" y="135045"/>
                  </a:lnTo>
                  <a:lnTo>
                    <a:pt x="69562" y="134760"/>
                  </a:lnTo>
                  <a:lnTo>
                    <a:pt x="69370" y="134475"/>
                  </a:lnTo>
                  <a:lnTo>
                    <a:pt x="69188" y="134200"/>
                  </a:lnTo>
                  <a:lnTo>
                    <a:pt x="69016" y="133915"/>
                  </a:lnTo>
                  <a:lnTo>
                    <a:pt x="68854" y="133640"/>
                  </a:lnTo>
                  <a:lnTo>
                    <a:pt x="68703" y="133355"/>
                  </a:lnTo>
                  <a:lnTo>
                    <a:pt x="68571" y="133080"/>
                  </a:lnTo>
                  <a:lnTo>
                    <a:pt x="68450" y="132816"/>
                  </a:lnTo>
                  <a:lnTo>
                    <a:pt x="68328" y="132541"/>
                  </a:lnTo>
                  <a:lnTo>
                    <a:pt x="68227" y="132276"/>
                  </a:lnTo>
                  <a:lnTo>
                    <a:pt x="68136" y="132012"/>
                  </a:lnTo>
                  <a:lnTo>
                    <a:pt x="68055" y="131747"/>
                  </a:lnTo>
                  <a:lnTo>
                    <a:pt x="67984" y="131492"/>
                  </a:lnTo>
                  <a:lnTo>
                    <a:pt x="67924" y="131238"/>
                  </a:lnTo>
                  <a:lnTo>
                    <a:pt x="67873" y="130994"/>
                  </a:lnTo>
                  <a:lnTo>
                    <a:pt x="67833" y="130749"/>
                  </a:lnTo>
                  <a:lnTo>
                    <a:pt x="67802" y="130515"/>
                  </a:lnTo>
                  <a:lnTo>
                    <a:pt x="67782" y="130281"/>
                  </a:lnTo>
                  <a:lnTo>
                    <a:pt x="67772" y="130047"/>
                  </a:lnTo>
                  <a:lnTo>
                    <a:pt x="67772" y="129823"/>
                  </a:lnTo>
                  <a:lnTo>
                    <a:pt x="67772" y="129609"/>
                  </a:lnTo>
                  <a:lnTo>
                    <a:pt x="67792" y="129395"/>
                  </a:lnTo>
                  <a:lnTo>
                    <a:pt x="67812" y="129192"/>
                  </a:lnTo>
                  <a:lnTo>
                    <a:pt x="67853" y="128988"/>
                  </a:lnTo>
                  <a:lnTo>
                    <a:pt x="67893" y="128795"/>
                  </a:lnTo>
                  <a:lnTo>
                    <a:pt x="67944" y="128612"/>
                  </a:lnTo>
                  <a:lnTo>
                    <a:pt x="67995" y="128439"/>
                  </a:lnTo>
                  <a:lnTo>
                    <a:pt x="68065" y="128265"/>
                  </a:lnTo>
                  <a:lnTo>
                    <a:pt x="68156" y="128062"/>
                  </a:lnTo>
                  <a:lnTo>
                    <a:pt x="68258" y="127868"/>
                  </a:lnTo>
                  <a:lnTo>
                    <a:pt x="68369" y="127695"/>
                  </a:lnTo>
                  <a:lnTo>
                    <a:pt x="68490" y="127522"/>
                  </a:lnTo>
                  <a:lnTo>
                    <a:pt x="68622" y="127370"/>
                  </a:lnTo>
                  <a:lnTo>
                    <a:pt x="68773" y="127227"/>
                  </a:lnTo>
                  <a:lnTo>
                    <a:pt x="68925" y="127095"/>
                  </a:lnTo>
                  <a:lnTo>
                    <a:pt x="69087" y="126983"/>
                  </a:lnTo>
                  <a:lnTo>
                    <a:pt x="69259" y="126881"/>
                  </a:lnTo>
                  <a:lnTo>
                    <a:pt x="69441" y="126789"/>
                  </a:lnTo>
                  <a:lnTo>
                    <a:pt x="69623" y="126708"/>
                  </a:lnTo>
                  <a:lnTo>
                    <a:pt x="69825" y="126647"/>
                  </a:lnTo>
                  <a:lnTo>
                    <a:pt x="70028" y="126596"/>
                  </a:lnTo>
                  <a:lnTo>
                    <a:pt x="70240" y="126565"/>
                  </a:lnTo>
                  <a:lnTo>
                    <a:pt x="70463" y="126535"/>
                  </a:lnTo>
                  <a:close/>
                  <a:moveTo>
                    <a:pt x="78282" y="988"/>
                  </a:moveTo>
                  <a:lnTo>
                    <a:pt x="78939" y="1008"/>
                  </a:lnTo>
                  <a:lnTo>
                    <a:pt x="79607" y="1029"/>
                  </a:lnTo>
                  <a:lnTo>
                    <a:pt x="80264" y="1059"/>
                  </a:lnTo>
                  <a:lnTo>
                    <a:pt x="80932" y="1100"/>
                  </a:lnTo>
                  <a:lnTo>
                    <a:pt x="81589" y="1161"/>
                  </a:lnTo>
                  <a:lnTo>
                    <a:pt x="82257" y="1222"/>
                  </a:lnTo>
                  <a:lnTo>
                    <a:pt x="82924" y="1294"/>
                  </a:lnTo>
                  <a:lnTo>
                    <a:pt x="83592" y="1375"/>
                  </a:lnTo>
                  <a:lnTo>
                    <a:pt x="84260" y="1467"/>
                  </a:lnTo>
                  <a:lnTo>
                    <a:pt x="84927" y="1558"/>
                  </a:lnTo>
                  <a:lnTo>
                    <a:pt x="85605" y="1670"/>
                  </a:lnTo>
                  <a:lnTo>
                    <a:pt x="86273" y="1792"/>
                  </a:lnTo>
                  <a:lnTo>
                    <a:pt x="86940" y="1914"/>
                  </a:lnTo>
                  <a:lnTo>
                    <a:pt x="87608" y="2057"/>
                  </a:lnTo>
                  <a:lnTo>
                    <a:pt x="88285" y="2200"/>
                  </a:lnTo>
                  <a:lnTo>
                    <a:pt x="89246" y="2423"/>
                  </a:lnTo>
                  <a:lnTo>
                    <a:pt x="90187" y="2658"/>
                  </a:lnTo>
                  <a:lnTo>
                    <a:pt x="91108" y="2902"/>
                  </a:lnTo>
                  <a:lnTo>
                    <a:pt x="92008" y="3156"/>
                  </a:lnTo>
                  <a:lnTo>
                    <a:pt x="92888" y="3421"/>
                  </a:lnTo>
                  <a:lnTo>
                    <a:pt x="93748" y="3686"/>
                  </a:lnTo>
                  <a:lnTo>
                    <a:pt x="94577" y="3961"/>
                  </a:lnTo>
                  <a:lnTo>
                    <a:pt x="95396" y="4246"/>
                  </a:lnTo>
                  <a:lnTo>
                    <a:pt x="96185" y="4541"/>
                  </a:lnTo>
                  <a:lnTo>
                    <a:pt x="96964" y="4836"/>
                  </a:lnTo>
                  <a:lnTo>
                    <a:pt x="97713" y="5141"/>
                  </a:lnTo>
                  <a:lnTo>
                    <a:pt x="98451" y="5447"/>
                  </a:lnTo>
                  <a:lnTo>
                    <a:pt x="99169" y="5762"/>
                  </a:lnTo>
                  <a:lnTo>
                    <a:pt x="99857" y="6088"/>
                  </a:lnTo>
                  <a:lnTo>
                    <a:pt x="100535" y="6414"/>
                  </a:lnTo>
                  <a:lnTo>
                    <a:pt x="101192" y="6750"/>
                  </a:lnTo>
                  <a:lnTo>
                    <a:pt x="101840" y="7086"/>
                  </a:lnTo>
                  <a:lnTo>
                    <a:pt x="102457" y="7422"/>
                  </a:lnTo>
                  <a:lnTo>
                    <a:pt x="103064" y="7768"/>
                  </a:lnTo>
                  <a:lnTo>
                    <a:pt x="103650" y="8124"/>
                  </a:lnTo>
                  <a:lnTo>
                    <a:pt x="104217" y="8480"/>
                  </a:lnTo>
                  <a:lnTo>
                    <a:pt x="104763" y="8837"/>
                  </a:lnTo>
                  <a:lnTo>
                    <a:pt x="105299" y="9193"/>
                  </a:lnTo>
                  <a:lnTo>
                    <a:pt x="105815" y="9559"/>
                  </a:lnTo>
                  <a:lnTo>
                    <a:pt x="106321" y="9926"/>
                  </a:lnTo>
                  <a:lnTo>
                    <a:pt x="106806" y="10292"/>
                  </a:lnTo>
                  <a:lnTo>
                    <a:pt x="107272" y="10659"/>
                  </a:lnTo>
                  <a:lnTo>
                    <a:pt x="107727" y="11025"/>
                  </a:lnTo>
                  <a:lnTo>
                    <a:pt x="108172" y="11402"/>
                  </a:lnTo>
                  <a:lnTo>
                    <a:pt x="108597" y="11779"/>
                  </a:lnTo>
                  <a:lnTo>
                    <a:pt x="109001" y="12155"/>
                  </a:lnTo>
                  <a:lnTo>
                    <a:pt x="109396" y="12522"/>
                  </a:lnTo>
                  <a:lnTo>
                    <a:pt x="109780" y="12898"/>
                  </a:lnTo>
                  <a:lnTo>
                    <a:pt x="110144" y="13275"/>
                  </a:lnTo>
                  <a:lnTo>
                    <a:pt x="110498" y="13652"/>
                  </a:lnTo>
                  <a:lnTo>
                    <a:pt x="110842" y="14028"/>
                  </a:lnTo>
                  <a:lnTo>
                    <a:pt x="111166" y="14395"/>
                  </a:lnTo>
                  <a:lnTo>
                    <a:pt x="111479" y="14772"/>
                  </a:lnTo>
                  <a:lnTo>
                    <a:pt x="111773" y="15138"/>
                  </a:lnTo>
                  <a:lnTo>
                    <a:pt x="112066" y="15504"/>
                  </a:lnTo>
                  <a:lnTo>
                    <a:pt x="112339" y="15871"/>
                  </a:lnTo>
                  <a:lnTo>
                    <a:pt x="112602" y="16237"/>
                  </a:lnTo>
                  <a:lnTo>
                    <a:pt x="112855" y="16594"/>
                  </a:lnTo>
                  <a:lnTo>
                    <a:pt x="113098" y="16960"/>
                  </a:lnTo>
                  <a:lnTo>
                    <a:pt x="113330" y="17306"/>
                  </a:lnTo>
                  <a:lnTo>
                    <a:pt x="113553" y="17663"/>
                  </a:lnTo>
                  <a:lnTo>
                    <a:pt x="113755" y="18009"/>
                  </a:lnTo>
                  <a:lnTo>
                    <a:pt x="113958" y="18355"/>
                  </a:lnTo>
                  <a:lnTo>
                    <a:pt x="114140" y="18691"/>
                  </a:lnTo>
                  <a:lnTo>
                    <a:pt x="114322" y="19027"/>
                  </a:lnTo>
                  <a:lnTo>
                    <a:pt x="114656" y="19678"/>
                  </a:lnTo>
                  <a:lnTo>
                    <a:pt x="114939" y="20309"/>
                  </a:lnTo>
                  <a:lnTo>
                    <a:pt x="115202" y="20910"/>
                  </a:lnTo>
                  <a:lnTo>
                    <a:pt x="115424" y="21490"/>
                  </a:lnTo>
                  <a:lnTo>
                    <a:pt x="115627" y="22040"/>
                  </a:lnTo>
                  <a:lnTo>
                    <a:pt x="115788" y="22549"/>
                  </a:lnTo>
                  <a:lnTo>
                    <a:pt x="115940" y="23037"/>
                  </a:lnTo>
                  <a:lnTo>
                    <a:pt x="115323" y="23434"/>
                  </a:lnTo>
                  <a:lnTo>
                    <a:pt x="114726" y="23842"/>
                  </a:lnTo>
                  <a:lnTo>
                    <a:pt x="114140" y="24259"/>
                  </a:lnTo>
                  <a:lnTo>
                    <a:pt x="113563" y="24687"/>
                  </a:lnTo>
                  <a:lnTo>
                    <a:pt x="113007" y="25114"/>
                  </a:lnTo>
                  <a:lnTo>
                    <a:pt x="112461" y="25552"/>
                  </a:lnTo>
                  <a:lnTo>
                    <a:pt x="111935" y="26000"/>
                  </a:lnTo>
                  <a:lnTo>
                    <a:pt x="111419" y="26437"/>
                  </a:lnTo>
                  <a:lnTo>
                    <a:pt x="110923" y="26896"/>
                  </a:lnTo>
                  <a:lnTo>
                    <a:pt x="110438" y="27343"/>
                  </a:lnTo>
                  <a:lnTo>
                    <a:pt x="109972" y="27802"/>
                  </a:lnTo>
                  <a:lnTo>
                    <a:pt x="109527" y="28260"/>
                  </a:lnTo>
                  <a:lnTo>
                    <a:pt x="109102" y="28708"/>
                  </a:lnTo>
                  <a:lnTo>
                    <a:pt x="108698" y="29166"/>
                  </a:lnTo>
                  <a:lnTo>
                    <a:pt x="108303" y="29624"/>
                  </a:lnTo>
                  <a:lnTo>
                    <a:pt x="107939" y="30072"/>
                  </a:lnTo>
                  <a:lnTo>
                    <a:pt x="107595" y="30520"/>
                  </a:lnTo>
                  <a:lnTo>
                    <a:pt x="107272" y="30967"/>
                  </a:lnTo>
                  <a:lnTo>
                    <a:pt x="106978" y="31405"/>
                  </a:lnTo>
                  <a:lnTo>
                    <a:pt x="106695" y="31843"/>
                  </a:lnTo>
                  <a:lnTo>
                    <a:pt x="106442" y="32270"/>
                  </a:lnTo>
                  <a:lnTo>
                    <a:pt x="106220" y="32698"/>
                  </a:lnTo>
                  <a:lnTo>
                    <a:pt x="106017" y="33105"/>
                  </a:lnTo>
                  <a:lnTo>
                    <a:pt x="105835" y="33512"/>
                  </a:lnTo>
                  <a:lnTo>
                    <a:pt x="105694" y="33909"/>
                  </a:lnTo>
                  <a:lnTo>
                    <a:pt x="105572" y="34296"/>
                  </a:lnTo>
                  <a:lnTo>
                    <a:pt x="105522" y="34479"/>
                  </a:lnTo>
                  <a:lnTo>
                    <a:pt x="105471" y="34673"/>
                  </a:lnTo>
                  <a:lnTo>
                    <a:pt x="105441" y="34856"/>
                  </a:lnTo>
                  <a:lnTo>
                    <a:pt x="105410" y="35029"/>
                  </a:lnTo>
                  <a:lnTo>
                    <a:pt x="105390" y="35212"/>
                  </a:lnTo>
                  <a:lnTo>
                    <a:pt x="105370" y="35385"/>
                  </a:lnTo>
                  <a:lnTo>
                    <a:pt x="105370" y="35548"/>
                  </a:lnTo>
                  <a:lnTo>
                    <a:pt x="105370" y="35721"/>
                  </a:lnTo>
                  <a:lnTo>
                    <a:pt x="105380" y="35884"/>
                  </a:lnTo>
                  <a:lnTo>
                    <a:pt x="105390" y="36037"/>
                  </a:lnTo>
                  <a:lnTo>
                    <a:pt x="105420" y="36190"/>
                  </a:lnTo>
                  <a:lnTo>
                    <a:pt x="105451" y="36342"/>
                  </a:lnTo>
                  <a:lnTo>
                    <a:pt x="105491" y="36505"/>
                  </a:lnTo>
                  <a:lnTo>
                    <a:pt x="105552" y="36668"/>
                  </a:lnTo>
                  <a:lnTo>
                    <a:pt x="105613" y="36831"/>
                  </a:lnTo>
                  <a:lnTo>
                    <a:pt x="105704" y="36994"/>
                  </a:lnTo>
                  <a:lnTo>
                    <a:pt x="105805" y="37157"/>
                  </a:lnTo>
                  <a:lnTo>
                    <a:pt x="105916" y="37309"/>
                  </a:lnTo>
                  <a:lnTo>
                    <a:pt x="106058" y="37462"/>
                  </a:lnTo>
                  <a:lnTo>
                    <a:pt x="106209" y="37615"/>
                  </a:lnTo>
                  <a:lnTo>
                    <a:pt x="106392" y="37757"/>
                  </a:lnTo>
                  <a:lnTo>
                    <a:pt x="106584" y="37880"/>
                  </a:lnTo>
                  <a:lnTo>
                    <a:pt x="106806" y="38002"/>
                  </a:lnTo>
                  <a:lnTo>
                    <a:pt x="107059" y="38103"/>
                  </a:lnTo>
                  <a:lnTo>
                    <a:pt x="107332" y="38195"/>
                  </a:lnTo>
                  <a:lnTo>
                    <a:pt x="107636" y="38277"/>
                  </a:lnTo>
                  <a:lnTo>
                    <a:pt x="107969" y="38338"/>
                  </a:lnTo>
                  <a:lnTo>
                    <a:pt x="108334" y="38378"/>
                  </a:lnTo>
                  <a:lnTo>
                    <a:pt x="108597" y="38389"/>
                  </a:lnTo>
                  <a:lnTo>
                    <a:pt x="108849" y="38399"/>
                  </a:lnTo>
                  <a:lnTo>
                    <a:pt x="109355" y="38399"/>
                  </a:lnTo>
                  <a:lnTo>
                    <a:pt x="109608" y="38378"/>
                  </a:lnTo>
                  <a:lnTo>
                    <a:pt x="109851" y="38358"/>
                  </a:lnTo>
                  <a:lnTo>
                    <a:pt x="110104" y="38327"/>
                  </a:lnTo>
                  <a:lnTo>
                    <a:pt x="110347" y="38297"/>
                  </a:lnTo>
                  <a:lnTo>
                    <a:pt x="110589" y="38246"/>
                  </a:lnTo>
                  <a:lnTo>
                    <a:pt x="110822" y="38195"/>
                  </a:lnTo>
                  <a:lnTo>
                    <a:pt x="111055" y="38144"/>
                  </a:lnTo>
                  <a:lnTo>
                    <a:pt x="111287" y="38073"/>
                  </a:lnTo>
                  <a:lnTo>
                    <a:pt x="111520" y="38002"/>
                  </a:lnTo>
                  <a:lnTo>
                    <a:pt x="111753" y="37920"/>
                  </a:lnTo>
                  <a:lnTo>
                    <a:pt x="111975" y="37829"/>
                  </a:lnTo>
                  <a:lnTo>
                    <a:pt x="112198" y="37737"/>
                  </a:lnTo>
                  <a:lnTo>
                    <a:pt x="112410" y="37635"/>
                  </a:lnTo>
                  <a:lnTo>
                    <a:pt x="112622" y="37523"/>
                  </a:lnTo>
                  <a:lnTo>
                    <a:pt x="112835" y="37401"/>
                  </a:lnTo>
                  <a:lnTo>
                    <a:pt x="113047" y="37279"/>
                  </a:lnTo>
                  <a:lnTo>
                    <a:pt x="113250" y="37147"/>
                  </a:lnTo>
                  <a:lnTo>
                    <a:pt x="113452" y="37014"/>
                  </a:lnTo>
                  <a:lnTo>
                    <a:pt x="113644" y="36862"/>
                  </a:lnTo>
                  <a:lnTo>
                    <a:pt x="113846" y="36719"/>
                  </a:lnTo>
                  <a:lnTo>
                    <a:pt x="114028" y="36556"/>
                  </a:lnTo>
                  <a:lnTo>
                    <a:pt x="114221" y="36393"/>
                  </a:lnTo>
                  <a:lnTo>
                    <a:pt x="114403" y="36220"/>
                  </a:lnTo>
                  <a:lnTo>
                    <a:pt x="114575" y="36037"/>
                  </a:lnTo>
                  <a:lnTo>
                    <a:pt x="114757" y="35854"/>
                  </a:lnTo>
                  <a:lnTo>
                    <a:pt x="114919" y="35671"/>
                  </a:lnTo>
                  <a:lnTo>
                    <a:pt x="115091" y="35467"/>
                  </a:lnTo>
                  <a:lnTo>
                    <a:pt x="115252" y="35263"/>
                  </a:lnTo>
                  <a:lnTo>
                    <a:pt x="115455" y="34988"/>
                  </a:lnTo>
                  <a:lnTo>
                    <a:pt x="115647" y="34703"/>
                  </a:lnTo>
                  <a:lnTo>
                    <a:pt x="115829" y="34408"/>
                  </a:lnTo>
                  <a:lnTo>
                    <a:pt x="116011" y="34113"/>
                  </a:lnTo>
                  <a:lnTo>
                    <a:pt x="116173" y="33808"/>
                  </a:lnTo>
                  <a:lnTo>
                    <a:pt x="116335" y="33492"/>
                  </a:lnTo>
                  <a:lnTo>
                    <a:pt x="116486" y="33166"/>
                  </a:lnTo>
                  <a:lnTo>
                    <a:pt x="116618" y="32841"/>
                  </a:lnTo>
                  <a:lnTo>
                    <a:pt x="116749" y="32494"/>
                  </a:lnTo>
                  <a:lnTo>
                    <a:pt x="116871" y="32158"/>
                  </a:lnTo>
                  <a:lnTo>
                    <a:pt x="116982" y="31812"/>
                  </a:lnTo>
                  <a:lnTo>
                    <a:pt x="117083" y="31456"/>
                  </a:lnTo>
                  <a:lnTo>
                    <a:pt x="117174" y="31090"/>
                  </a:lnTo>
                  <a:lnTo>
                    <a:pt x="117255" y="30723"/>
                  </a:lnTo>
                  <a:lnTo>
                    <a:pt x="117326" y="30357"/>
                  </a:lnTo>
                  <a:lnTo>
                    <a:pt x="117397" y="29980"/>
                  </a:lnTo>
                  <a:lnTo>
                    <a:pt x="117447" y="29593"/>
                  </a:lnTo>
                  <a:lnTo>
                    <a:pt x="117488" y="29206"/>
                  </a:lnTo>
                  <a:lnTo>
                    <a:pt x="117518" y="28820"/>
                  </a:lnTo>
                  <a:lnTo>
                    <a:pt x="117548" y="28433"/>
                  </a:lnTo>
                  <a:lnTo>
                    <a:pt x="117559" y="28036"/>
                  </a:lnTo>
                  <a:lnTo>
                    <a:pt x="117569" y="27629"/>
                  </a:lnTo>
                  <a:lnTo>
                    <a:pt x="117559" y="27221"/>
                  </a:lnTo>
                  <a:lnTo>
                    <a:pt x="117548" y="26814"/>
                  </a:lnTo>
                  <a:lnTo>
                    <a:pt x="117518" y="26407"/>
                  </a:lnTo>
                  <a:lnTo>
                    <a:pt x="117488" y="26000"/>
                  </a:lnTo>
                  <a:lnTo>
                    <a:pt x="117437" y="25582"/>
                  </a:lnTo>
                  <a:lnTo>
                    <a:pt x="117387" y="25165"/>
                  </a:lnTo>
                  <a:lnTo>
                    <a:pt x="117316" y="24748"/>
                  </a:lnTo>
                  <a:lnTo>
                    <a:pt x="117245" y="24330"/>
                  </a:lnTo>
                  <a:lnTo>
                    <a:pt x="117154" y="23913"/>
                  </a:lnTo>
                  <a:lnTo>
                    <a:pt x="117063" y="23485"/>
                  </a:lnTo>
                  <a:lnTo>
                    <a:pt x="117731" y="23088"/>
                  </a:lnTo>
                  <a:lnTo>
                    <a:pt x="118439" y="22681"/>
                  </a:lnTo>
                  <a:lnTo>
                    <a:pt x="119187" y="22284"/>
                  </a:lnTo>
                  <a:lnTo>
                    <a:pt x="119976" y="21887"/>
                  </a:lnTo>
                  <a:lnTo>
                    <a:pt x="120381" y="21684"/>
                  </a:lnTo>
                  <a:lnTo>
                    <a:pt x="120795" y="21490"/>
                  </a:lnTo>
                  <a:lnTo>
                    <a:pt x="121220" y="21307"/>
                  </a:lnTo>
                  <a:lnTo>
                    <a:pt x="121655" y="21113"/>
                  </a:lnTo>
                  <a:lnTo>
                    <a:pt x="122100" y="20930"/>
                  </a:lnTo>
                  <a:lnTo>
                    <a:pt x="122545" y="20757"/>
                  </a:lnTo>
                  <a:lnTo>
                    <a:pt x="123001" y="20584"/>
                  </a:lnTo>
                  <a:lnTo>
                    <a:pt x="123466" y="20421"/>
                  </a:lnTo>
                  <a:lnTo>
                    <a:pt x="123941" y="20258"/>
                  </a:lnTo>
                  <a:lnTo>
                    <a:pt x="124417" y="20106"/>
                  </a:lnTo>
                  <a:lnTo>
                    <a:pt x="124902" y="19953"/>
                  </a:lnTo>
                  <a:lnTo>
                    <a:pt x="125398" y="19821"/>
                  </a:lnTo>
                  <a:lnTo>
                    <a:pt x="125893" y="19688"/>
                  </a:lnTo>
                  <a:lnTo>
                    <a:pt x="126399" y="19566"/>
                  </a:lnTo>
                  <a:lnTo>
                    <a:pt x="126915" y="19454"/>
                  </a:lnTo>
                  <a:lnTo>
                    <a:pt x="127431" y="19352"/>
                  </a:lnTo>
                  <a:lnTo>
                    <a:pt x="127957" y="19261"/>
                  </a:lnTo>
                  <a:lnTo>
                    <a:pt x="128483" y="19179"/>
                  </a:lnTo>
                  <a:lnTo>
                    <a:pt x="129019" y="19108"/>
                  </a:lnTo>
                  <a:lnTo>
                    <a:pt x="129555" y="19047"/>
                  </a:lnTo>
                  <a:lnTo>
                    <a:pt x="130101" y="18996"/>
                  </a:lnTo>
                  <a:lnTo>
                    <a:pt x="130658" y="18966"/>
                  </a:lnTo>
                  <a:lnTo>
                    <a:pt x="131204" y="18945"/>
                  </a:lnTo>
                  <a:lnTo>
                    <a:pt x="131770" y="18935"/>
                  </a:lnTo>
                  <a:lnTo>
                    <a:pt x="132165" y="18945"/>
                  </a:lnTo>
                  <a:lnTo>
                    <a:pt x="132559" y="18955"/>
                  </a:lnTo>
                  <a:lnTo>
                    <a:pt x="132954" y="18976"/>
                  </a:lnTo>
                  <a:lnTo>
                    <a:pt x="133348" y="18996"/>
                  </a:lnTo>
                  <a:lnTo>
                    <a:pt x="133733" y="19037"/>
                  </a:lnTo>
                  <a:lnTo>
                    <a:pt x="134127" y="19078"/>
                  </a:lnTo>
                  <a:lnTo>
                    <a:pt x="134512" y="19118"/>
                  </a:lnTo>
                  <a:lnTo>
                    <a:pt x="134896" y="19179"/>
                  </a:lnTo>
                  <a:lnTo>
                    <a:pt x="135270" y="19240"/>
                  </a:lnTo>
                  <a:lnTo>
                    <a:pt x="135655" y="19312"/>
                  </a:lnTo>
                  <a:lnTo>
                    <a:pt x="136029" y="19393"/>
                  </a:lnTo>
                  <a:lnTo>
                    <a:pt x="136403" y="19475"/>
                  </a:lnTo>
                  <a:lnTo>
                    <a:pt x="136777" y="19566"/>
                  </a:lnTo>
                  <a:lnTo>
                    <a:pt x="137152" y="19668"/>
                  </a:lnTo>
                  <a:lnTo>
                    <a:pt x="137516" y="19780"/>
                  </a:lnTo>
                  <a:lnTo>
                    <a:pt x="137880" y="19892"/>
                  </a:lnTo>
                  <a:lnTo>
                    <a:pt x="138244" y="20014"/>
                  </a:lnTo>
                  <a:lnTo>
                    <a:pt x="138608" y="20146"/>
                  </a:lnTo>
                  <a:lnTo>
                    <a:pt x="138972" y="20279"/>
                  </a:lnTo>
                  <a:lnTo>
                    <a:pt x="139326" y="20421"/>
                  </a:lnTo>
                  <a:lnTo>
                    <a:pt x="139680" y="20574"/>
                  </a:lnTo>
                  <a:lnTo>
                    <a:pt x="140034" y="20737"/>
                  </a:lnTo>
                  <a:lnTo>
                    <a:pt x="140378" y="20900"/>
                  </a:lnTo>
                  <a:lnTo>
                    <a:pt x="140722" y="21073"/>
                  </a:lnTo>
                  <a:lnTo>
                    <a:pt x="141076" y="21256"/>
                  </a:lnTo>
                  <a:lnTo>
                    <a:pt x="141410" y="21439"/>
                  </a:lnTo>
                  <a:lnTo>
                    <a:pt x="141754" y="21633"/>
                  </a:lnTo>
                  <a:lnTo>
                    <a:pt x="142088" y="21836"/>
                  </a:lnTo>
                  <a:lnTo>
                    <a:pt x="142422" y="22050"/>
                  </a:lnTo>
                  <a:lnTo>
                    <a:pt x="142755" y="22264"/>
                  </a:lnTo>
                  <a:lnTo>
                    <a:pt x="143089" y="22488"/>
                  </a:lnTo>
                  <a:lnTo>
                    <a:pt x="143413" y="22722"/>
                  </a:lnTo>
                  <a:lnTo>
                    <a:pt x="143737" y="22956"/>
                  </a:lnTo>
                  <a:lnTo>
                    <a:pt x="144060" y="23200"/>
                  </a:lnTo>
                  <a:lnTo>
                    <a:pt x="144384" y="23455"/>
                  </a:lnTo>
                  <a:lnTo>
                    <a:pt x="144697" y="23709"/>
                  </a:lnTo>
                  <a:lnTo>
                    <a:pt x="145011" y="23974"/>
                  </a:lnTo>
                  <a:lnTo>
                    <a:pt x="145325" y="24249"/>
                  </a:lnTo>
                  <a:lnTo>
                    <a:pt x="145628" y="24534"/>
                  </a:lnTo>
                  <a:lnTo>
                    <a:pt x="145942" y="24819"/>
                  </a:lnTo>
                  <a:lnTo>
                    <a:pt x="146245" y="25114"/>
                  </a:lnTo>
                  <a:lnTo>
                    <a:pt x="146538" y="25409"/>
                  </a:lnTo>
                  <a:lnTo>
                    <a:pt x="146842" y="25725"/>
                  </a:lnTo>
                  <a:lnTo>
                    <a:pt x="147135" y="26040"/>
                  </a:lnTo>
                  <a:lnTo>
                    <a:pt x="147429" y="26356"/>
                  </a:lnTo>
                  <a:lnTo>
                    <a:pt x="147712" y="26682"/>
                  </a:lnTo>
                  <a:lnTo>
                    <a:pt x="148005" y="27018"/>
                  </a:lnTo>
                  <a:lnTo>
                    <a:pt x="148288" y="27364"/>
                  </a:lnTo>
                  <a:lnTo>
                    <a:pt x="148561" y="27720"/>
                  </a:lnTo>
                  <a:lnTo>
                    <a:pt x="148845" y="28076"/>
                  </a:lnTo>
                  <a:lnTo>
                    <a:pt x="149118" y="28433"/>
                  </a:lnTo>
                  <a:lnTo>
                    <a:pt x="149391" y="28809"/>
                  </a:lnTo>
                  <a:lnTo>
                    <a:pt x="149664" y="29186"/>
                  </a:lnTo>
                  <a:lnTo>
                    <a:pt x="149927" y="29563"/>
                  </a:lnTo>
                  <a:lnTo>
                    <a:pt x="150190" y="29960"/>
                  </a:lnTo>
                  <a:lnTo>
                    <a:pt x="150453" y="30357"/>
                  </a:lnTo>
                  <a:lnTo>
                    <a:pt x="150706" y="30764"/>
                  </a:lnTo>
                  <a:lnTo>
                    <a:pt x="150959" y="31171"/>
                  </a:lnTo>
                  <a:lnTo>
                    <a:pt x="151212" y="31588"/>
                  </a:lnTo>
                  <a:lnTo>
                    <a:pt x="151464" y="32016"/>
                  </a:lnTo>
                  <a:lnTo>
                    <a:pt x="151950" y="32881"/>
                  </a:lnTo>
                  <a:lnTo>
                    <a:pt x="152425" y="33777"/>
                  </a:lnTo>
                  <a:lnTo>
                    <a:pt x="152769" y="34469"/>
                  </a:lnTo>
                  <a:lnTo>
                    <a:pt x="153083" y="35141"/>
                  </a:lnTo>
                  <a:lnTo>
                    <a:pt x="153386" y="35813"/>
                  </a:lnTo>
                  <a:lnTo>
                    <a:pt x="153659" y="36475"/>
                  </a:lnTo>
                  <a:lnTo>
                    <a:pt x="153912" y="37126"/>
                  </a:lnTo>
                  <a:lnTo>
                    <a:pt x="154145" y="37778"/>
                  </a:lnTo>
                  <a:lnTo>
                    <a:pt x="154357" y="38419"/>
                  </a:lnTo>
                  <a:lnTo>
                    <a:pt x="154550" y="39050"/>
                  </a:lnTo>
                  <a:lnTo>
                    <a:pt x="154732" y="39681"/>
                  </a:lnTo>
                  <a:lnTo>
                    <a:pt x="154883" y="40302"/>
                  </a:lnTo>
                  <a:lnTo>
                    <a:pt x="155025" y="40913"/>
                  </a:lnTo>
                  <a:lnTo>
                    <a:pt x="155136" y="41514"/>
                  </a:lnTo>
                  <a:lnTo>
                    <a:pt x="155237" y="42114"/>
                  </a:lnTo>
                  <a:lnTo>
                    <a:pt x="155328" y="42705"/>
                  </a:lnTo>
                  <a:lnTo>
                    <a:pt x="155399" y="43285"/>
                  </a:lnTo>
                  <a:lnTo>
                    <a:pt x="155450" y="43855"/>
                  </a:lnTo>
                  <a:lnTo>
                    <a:pt x="155490" y="44425"/>
                  </a:lnTo>
                  <a:lnTo>
                    <a:pt x="155511" y="44985"/>
                  </a:lnTo>
                  <a:lnTo>
                    <a:pt x="155511" y="45535"/>
                  </a:lnTo>
                  <a:lnTo>
                    <a:pt x="155511" y="46084"/>
                  </a:lnTo>
                  <a:lnTo>
                    <a:pt x="155490" y="46614"/>
                  </a:lnTo>
                  <a:lnTo>
                    <a:pt x="155460" y="47143"/>
                  </a:lnTo>
                  <a:lnTo>
                    <a:pt x="155409" y="47662"/>
                  </a:lnTo>
                  <a:lnTo>
                    <a:pt x="155349" y="48181"/>
                  </a:lnTo>
                  <a:lnTo>
                    <a:pt x="155278" y="48680"/>
                  </a:lnTo>
                  <a:lnTo>
                    <a:pt x="155197" y="49179"/>
                  </a:lnTo>
                  <a:lnTo>
                    <a:pt x="155106" y="49668"/>
                  </a:lnTo>
                  <a:lnTo>
                    <a:pt x="155005" y="50146"/>
                  </a:lnTo>
                  <a:lnTo>
                    <a:pt x="154893" y="50614"/>
                  </a:lnTo>
                  <a:lnTo>
                    <a:pt x="154772" y="51083"/>
                  </a:lnTo>
                  <a:lnTo>
                    <a:pt x="154641" y="51541"/>
                  </a:lnTo>
                  <a:lnTo>
                    <a:pt x="154509" y="51978"/>
                  </a:lnTo>
                  <a:lnTo>
                    <a:pt x="154357" y="52416"/>
                  </a:lnTo>
                  <a:lnTo>
                    <a:pt x="154206" y="52854"/>
                  </a:lnTo>
                  <a:lnTo>
                    <a:pt x="154044" y="53271"/>
                  </a:lnTo>
                  <a:lnTo>
                    <a:pt x="153882" y="53689"/>
                  </a:lnTo>
                  <a:lnTo>
                    <a:pt x="153710" y="54086"/>
                  </a:lnTo>
                  <a:lnTo>
                    <a:pt x="153528" y="54483"/>
                  </a:lnTo>
                  <a:lnTo>
                    <a:pt x="153346" y="54870"/>
                  </a:lnTo>
                  <a:lnTo>
                    <a:pt x="153154" y="55246"/>
                  </a:lnTo>
                  <a:lnTo>
                    <a:pt x="152962" y="55613"/>
                  </a:lnTo>
                  <a:lnTo>
                    <a:pt x="152769" y="55979"/>
                  </a:lnTo>
                  <a:lnTo>
                    <a:pt x="152567" y="56325"/>
                  </a:lnTo>
                  <a:lnTo>
                    <a:pt x="152365" y="56671"/>
                  </a:lnTo>
                  <a:lnTo>
                    <a:pt x="152162" y="57007"/>
                  </a:lnTo>
                  <a:lnTo>
                    <a:pt x="151960" y="57333"/>
                  </a:lnTo>
                  <a:lnTo>
                    <a:pt x="151545" y="57944"/>
                  </a:lnTo>
                  <a:lnTo>
                    <a:pt x="151131" y="58534"/>
                  </a:lnTo>
                  <a:lnTo>
                    <a:pt x="150716" y="59074"/>
                  </a:lnTo>
                  <a:lnTo>
                    <a:pt x="150311" y="59583"/>
                  </a:lnTo>
                  <a:lnTo>
                    <a:pt x="149917" y="60061"/>
                  </a:lnTo>
                  <a:lnTo>
                    <a:pt x="149532" y="60489"/>
                  </a:lnTo>
                  <a:lnTo>
                    <a:pt x="149168" y="60886"/>
                  </a:lnTo>
                  <a:lnTo>
                    <a:pt x="148824" y="61232"/>
                  </a:lnTo>
                  <a:lnTo>
                    <a:pt x="148511" y="61547"/>
                  </a:lnTo>
                  <a:lnTo>
                    <a:pt x="148147" y="61242"/>
                  </a:lnTo>
                  <a:lnTo>
                    <a:pt x="147772" y="60947"/>
                  </a:lnTo>
                  <a:lnTo>
                    <a:pt x="147408" y="60662"/>
                  </a:lnTo>
                  <a:lnTo>
                    <a:pt x="147034" y="60377"/>
                  </a:lnTo>
                  <a:lnTo>
                    <a:pt x="146660" y="60102"/>
                  </a:lnTo>
                  <a:lnTo>
                    <a:pt x="146275" y="59837"/>
                  </a:lnTo>
                  <a:lnTo>
                    <a:pt x="145901" y="59583"/>
                  </a:lnTo>
                  <a:lnTo>
                    <a:pt x="145517" y="59338"/>
                  </a:lnTo>
                  <a:lnTo>
                    <a:pt x="145143" y="59094"/>
                  </a:lnTo>
                  <a:lnTo>
                    <a:pt x="144758" y="58860"/>
                  </a:lnTo>
                  <a:lnTo>
                    <a:pt x="144374" y="58646"/>
                  </a:lnTo>
                  <a:lnTo>
                    <a:pt x="143989" y="58432"/>
                  </a:lnTo>
                  <a:lnTo>
                    <a:pt x="143605" y="58219"/>
                  </a:lnTo>
                  <a:lnTo>
                    <a:pt x="143231" y="58025"/>
                  </a:lnTo>
                  <a:lnTo>
                    <a:pt x="142846" y="57842"/>
                  </a:lnTo>
                  <a:lnTo>
                    <a:pt x="142462" y="57669"/>
                  </a:lnTo>
                  <a:lnTo>
                    <a:pt x="142088" y="57496"/>
                  </a:lnTo>
                  <a:lnTo>
                    <a:pt x="141714" y="57343"/>
                  </a:lnTo>
                  <a:lnTo>
                    <a:pt x="141339" y="57190"/>
                  </a:lnTo>
                  <a:lnTo>
                    <a:pt x="140965" y="57058"/>
                  </a:lnTo>
                  <a:lnTo>
                    <a:pt x="140591" y="56926"/>
                  </a:lnTo>
                  <a:lnTo>
                    <a:pt x="140227" y="56814"/>
                  </a:lnTo>
                  <a:lnTo>
                    <a:pt x="139862" y="56702"/>
                  </a:lnTo>
                  <a:lnTo>
                    <a:pt x="139508" y="56610"/>
                  </a:lnTo>
                  <a:lnTo>
                    <a:pt x="139144" y="56529"/>
                  </a:lnTo>
                  <a:lnTo>
                    <a:pt x="138800" y="56447"/>
                  </a:lnTo>
                  <a:lnTo>
                    <a:pt x="138446" y="56386"/>
                  </a:lnTo>
                  <a:lnTo>
                    <a:pt x="138102" y="56335"/>
                  </a:lnTo>
                  <a:lnTo>
                    <a:pt x="137769" y="56295"/>
                  </a:lnTo>
                  <a:lnTo>
                    <a:pt x="137435" y="56264"/>
                  </a:lnTo>
                  <a:lnTo>
                    <a:pt x="137111" y="56244"/>
                  </a:lnTo>
                  <a:lnTo>
                    <a:pt x="136787" y="56244"/>
                  </a:lnTo>
                  <a:lnTo>
                    <a:pt x="136454" y="56254"/>
                  </a:lnTo>
                  <a:lnTo>
                    <a:pt x="136130" y="56274"/>
                  </a:lnTo>
                  <a:lnTo>
                    <a:pt x="135816" y="56305"/>
                  </a:lnTo>
                  <a:lnTo>
                    <a:pt x="135503" y="56346"/>
                  </a:lnTo>
                  <a:lnTo>
                    <a:pt x="135209" y="56407"/>
                  </a:lnTo>
                  <a:lnTo>
                    <a:pt x="134916" y="56488"/>
                  </a:lnTo>
                  <a:lnTo>
                    <a:pt x="134643" y="56570"/>
                  </a:lnTo>
                  <a:lnTo>
                    <a:pt x="134370" y="56671"/>
                  </a:lnTo>
                  <a:lnTo>
                    <a:pt x="134117" y="56783"/>
                  </a:lnTo>
                  <a:lnTo>
                    <a:pt x="133874" y="56905"/>
                  </a:lnTo>
                  <a:lnTo>
                    <a:pt x="133632" y="57048"/>
                  </a:lnTo>
                  <a:lnTo>
                    <a:pt x="133409" y="57201"/>
                  </a:lnTo>
                  <a:lnTo>
                    <a:pt x="133197" y="57364"/>
                  </a:lnTo>
                  <a:lnTo>
                    <a:pt x="132994" y="57537"/>
                  </a:lnTo>
                  <a:lnTo>
                    <a:pt x="132812" y="57730"/>
                  </a:lnTo>
                  <a:lnTo>
                    <a:pt x="132630" y="57923"/>
                  </a:lnTo>
                  <a:lnTo>
                    <a:pt x="132438" y="58188"/>
                  </a:lnTo>
                  <a:lnTo>
                    <a:pt x="132256" y="58453"/>
                  </a:lnTo>
                  <a:lnTo>
                    <a:pt x="132094" y="58738"/>
                  </a:lnTo>
                  <a:lnTo>
                    <a:pt x="131952" y="59043"/>
                  </a:lnTo>
                  <a:lnTo>
                    <a:pt x="131831" y="59359"/>
                  </a:lnTo>
                  <a:lnTo>
                    <a:pt x="131730" y="59695"/>
                  </a:lnTo>
                  <a:lnTo>
                    <a:pt x="131639" y="60041"/>
                  </a:lnTo>
                  <a:lnTo>
                    <a:pt x="131568" y="60407"/>
                  </a:lnTo>
                  <a:lnTo>
                    <a:pt x="131528" y="60784"/>
                  </a:lnTo>
                  <a:lnTo>
                    <a:pt x="131487" y="61171"/>
                  </a:lnTo>
                  <a:lnTo>
                    <a:pt x="131477" y="61578"/>
                  </a:lnTo>
                  <a:lnTo>
                    <a:pt x="131487" y="62006"/>
                  </a:lnTo>
                  <a:lnTo>
                    <a:pt x="131507" y="62433"/>
                  </a:lnTo>
                  <a:lnTo>
                    <a:pt x="131548" y="62891"/>
                  </a:lnTo>
                  <a:lnTo>
                    <a:pt x="131609" y="63349"/>
                  </a:lnTo>
                  <a:lnTo>
                    <a:pt x="131689" y="63828"/>
                  </a:lnTo>
                  <a:lnTo>
                    <a:pt x="131740" y="64082"/>
                  </a:lnTo>
                  <a:lnTo>
                    <a:pt x="131801" y="64316"/>
                  </a:lnTo>
                  <a:lnTo>
                    <a:pt x="131871" y="64550"/>
                  </a:lnTo>
                  <a:lnTo>
                    <a:pt x="131942" y="64785"/>
                  </a:lnTo>
                  <a:lnTo>
                    <a:pt x="132033" y="64998"/>
                  </a:lnTo>
                  <a:lnTo>
                    <a:pt x="132124" y="65212"/>
                  </a:lnTo>
                  <a:lnTo>
                    <a:pt x="132226" y="65426"/>
                  </a:lnTo>
                  <a:lnTo>
                    <a:pt x="132337" y="65619"/>
                  </a:lnTo>
                  <a:lnTo>
                    <a:pt x="132458" y="65813"/>
                  </a:lnTo>
                  <a:lnTo>
                    <a:pt x="132580" y="65996"/>
                  </a:lnTo>
                  <a:lnTo>
                    <a:pt x="132711" y="66179"/>
                  </a:lnTo>
                  <a:lnTo>
                    <a:pt x="132853" y="66342"/>
                  </a:lnTo>
                  <a:lnTo>
                    <a:pt x="133004" y="66505"/>
                  </a:lnTo>
                  <a:lnTo>
                    <a:pt x="133166" y="66658"/>
                  </a:lnTo>
                  <a:lnTo>
                    <a:pt x="133328" y="66810"/>
                  </a:lnTo>
                  <a:lnTo>
                    <a:pt x="133500" y="66943"/>
                  </a:lnTo>
                  <a:lnTo>
                    <a:pt x="133682" y="67075"/>
                  </a:lnTo>
                  <a:lnTo>
                    <a:pt x="133864" y="67197"/>
                  </a:lnTo>
                  <a:lnTo>
                    <a:pt x="134066" y="67319"/>
                  </a:lnTo>
                  <a:lnTo>
                    <a:pt x="134269" y="67421"/>
                  </a:lnTo>
                  <a:lnTo>
                    <a:pt x="134471" y="67523"/>
                  </a:lnTo>
                  <a:lnTo>
                    <a:pt x="134694" y="67615"/>
                  </a:lnTo>
                  <a:lnTo>
                    <a:pt x="134916" y="67696"/>
                  </a:lnTo>
                  <a:lnTo>
                    <a:pt x="135139" y="67767"/>
                  </a:lnTo>
                  <a:lnTo>
                    <a:pt x="135371" y="67838"/>
                  </a:lnTo>
                  <a:lnTo>
                    <a:pt x="135614" y="67889"/>
                  </a:lnTo>
                  <a:lnTo>
                    <a:pt x="135867" y="67940"/>
                  </a:lnTo>
                  <a:lnTo>
                    <a:pt x="136120" y="67981"/>
                  </a:lnTo>
                  <a:lnTo>
                    <a:pt x="136383" y="68012"/>
                  </a:lnTo>
                  <a:lnTo>
                    <a:pt x="136646" y="68032"/>
                  </a:lnTo>
                  <a:lnTo>
                    <a:pt x="136929" y="68052"/>
                  </a:lnTo>
                  <a:lnTo>
                    <a:pt x="137202" y="68052"/>
                  </a:lnTo>
                  <a:lnTo>
                    <a:pt x="137526" y="68042"/>
                  </a:lnTo>
                  <a:lnTo>
                    <a:pt x="137860" y="68032"/>
                  </a:lnTo>
                  <a:lnTo>
                    <a:pt x="138193" y="68001"/>
                  </a:lnTo>
                  <a:lnTo>
                    <a:pt x="138537" y="67961"/>
                  </a:lnTo>
                  <a:lnTo>
                    <a:pt x="138871" y="67910"/>
                  </a:lnTo>
                  <a:lnTo>
                    <a:pt x="139225" y="67849"/>
                  </a:lnTo>
                  <a:lnTo>
                    <a:pt x="139569" y="67777"/>
                  </a:lnTo>
                  <a:lnTo>
                    <a:pt x="139923" y="67696"/>
                  </a:lnTo>
                  <a:lnTo>
                    <a:pt x="140277" y="67594"/>
                  </a:lnTo>
                  <a:lnTo>
                    <a:pt x="140631" y="67492"/>
                  </a:lnTo>
                  <a:lnTo>
                    <a:pt x="140995" y="67380"/>
                  </a:lnTo>
                  <a:lnTo>
                    <a:pt x="141359" y="67258"/>
                  </a:lnTo>
                  <a:lnTo>
                    <a:pt x="141724" y="67126"/>
                  </a:lnTo>
                  <a:lnTo>
                    <a:pt x="142088" y="66983"/>
                  </a:lnTo>
                  <a:lnTo>
                    <a:pt x="142452" y="66821"/>
                  </a:lnTo>
                  <a:lnTo>
                    <a:pt x="142816" y="66658"/>
                  </a:lnTo>
                  <a:lnTo>
                    <a:pt x="143180" y="66485"/>
                  </a:lnTo>
                  <a:lnTo>
                    <a:pt x="143554" y="66312"/>
                  </a:lnTo>
                  <a:lnTo>
                    <a:pt x="143919" y="66118"/>
                  </a:lnTo>
                  <a:lnTo>
                    <a:pt x="144283" y="65915"/>
                  </a:lnTo>
                  <a:lnTo>
                    <a:pt x="144647" y="65711"/>
                  </a:lnTo>
                  <a:lnTo>
                    <a:pt x="145011" y="65487"/>
                  </a:lnTo>
                  <a:lnTo>
                    <a:pt x="145375" y="65263"/>
                  </a:lnTo>
                  <a:lnTo>
                    <a:pt x="145739" y="65029"/>
                  </a:lnTo>
                  <a:lnTo>
                    <a:pt x="146093" y="64785"/>
                  </a:lnTo>
                  <a:lnTo>
                    <a:pt x="146447" y="64540"/>
                  </a:lnTo>
                  <a:lnTo>
                    <a:pt x="146801" y="64276"/>
                  </a:lnTo>
                  <a:lnTo>
                    <a:pt x="147155" y="64011"/>
                  </a:lnTo>
                  <a:lnTo>
                    <a:pt x="147509" y="63736"/>
                  </a:lnTo>
                  <a:lnTo>
                    <a:pt x="147853" y="63451"/>
                  </a:lnTo>
                  <a:lnTo>
                    <a:pt x="148187" y="63166"/>
                  </a:lnTo>
                  <a:lnTo>
                    <a:pt x="148531" y="62871"/>
                  </a:lnTo>
                  <a:lnTo>
                    <a:pt x="148915" y="63217"/>
                  </a:lnTo>
                  <a:lnTo>
                    <a:pt x="149300" y="63583"/>
                  </a:lnTo>
                  <a:lnTo>
                    <a:pt x="149664" y="63950"/>
                  </a:lnTo>
                  <a:lnTo>
                    <a:pt x="150028" y="64316"/>
                  </a:lnTo>
                  <a:lnTo>
                    <a:pt x="150382" y="64693"/>
                  </a:lnTo>
                  <a:lnTo>
                    <a:pt x="150726" y="65080"/>
                  </a:lnTo>
                  <a:lnTo>
                    <a:pt x="151070" y="65467"/>
                  </a:lnTo>
                  <a:lnTo>
                    <a:pt x="151394" y="65853"/>
                  </a:lnTo>
                  <a:lnTo>
                    <a:pt x="151707" y="66250"/>
                  </a:lnTo>
                  <a:lnTo>
                    <a:pt x="152021" y="66647"/>
                  </a:lnTo>
                  <a:lnTo>
                    <a:pt x="152324" y="67044"/>
                  </a:lnTo>
                  <a:lnTo>
                    <a:pt x="152618" y="67452"/>
                  </a:lnTo>
                  <a:lnTo>
                    <a:pt x="152891" y="67859"/>
                  </a:lnTo>
                  <a:lnTo>
                    <a:pt x="153164" y="68276"/>
                  </a:lnTo>
                  <a:lnTo>
                    <a:pt x="153427" y="68694"/>
                  </a:lnTo>
                  <a:lnTo>
                    <a:pt x="153680" y="69111"/>
                  </a:lnTo>
                  <a:lnTo>
                    <a:pt x="153922" y="69539"/>
                  </a:lnTo>
                  <a:lnTo>
                    <a:pt x="154155" y="69956"/>
                  </a:lnTo>
                  <a:lnTo>
                    <a:pt x="154388" y="70394"/>
                  </a:lnTo>
                  <a:lnTo>
                    <a:pt x="154600" y="70821"/>
                  </a:lnTo>
                  <a:lnTo>
                    <a:pt x="154802" y="71249"/>
                  </a:lnTo>
                  <a:lnTo>
                    <a:pt x="154995" y="71686"/>
                  </a:lnTo>
                  <a:lnTo>
                    <a:pt x="155177" y="72124"/>
                  </a:lnTo>
                  <a:lnTo>
                    <a:pt x="155349" y="72572"/>
                  </a:lnTo>
                  <a:lnTo>
                    <a:pt x="155511" y="73010"/>
                  </a:lnTo>
                  <a:lnTo>
                    <a:pt x="155662" y="73458"/>
                  </a:lnTo>
                  <a:lnTo>
                    <a:pt x="155804" y="73895"/>
                  </a:lnTo>
                  <a:lnTo>
                    <a:pt x="155935" y="74343"/>
                  </a:lnTo>
                  <a:lnTo>
                    <a:pt x="156057" y="74791"/>
                  </a:lnTo>
                  <a:lnTo>
                    <a:pt x="156168" y="75239"/>
                  </a:lnTo>
                  <a:lnTo>
                    <a:pt x="156269" y="75687"/>
                  </a:lnTo>
                  <a:lnTo>
                    <a:pt x="156350" y="76145"/>
                  </a:lnTo>
                  <a:lnTo>
                    <a:pt x="156431" y="76624"/>
                  </a:lnTo>
                  <a:lnTo>
                    <a:pt x="156512" y="77102"/>
                  </a:lnTo>
                  <a:lnTo>
                    <a:pt x="156573" y="77591"/>
                  </a:lnTo>
                  <a:lnTo>
                    <a:pt x="156623" y="78089"/>
                  </a:lnTo>
                  <a:lnTo>
                    <a:pt x="156674" y="78588"/>
                  </a:lnTo>
                  <a:lnTo>
                    <a:pt x="156704" y="79097"/>
                  </a:lnTo>
                  <a:lnTo>
                    <a:pt x="156734" y="79606"/>
                  </a:lnTo>
                  <a:lnTo>
                    <a:pt x="156755" y="80125"/>
                  </a:lnTo>
                  <a:lnTo>
                    <a:pt x="156765" y="80645"/>
                  </a:lnTo>
                  <a:lnTo>
                    <a:pt x="156775" y="81174"/>
                  </a:lnTo>
                  <a:lnTo>
                    <a:pt x="156765" y="81703"/>
                  </a:lnTo>
                  <a:lnTo>
                    <a:pt x="156755" y="82233"/>
                  </a:lnTo>
                  <a:lnTo>
                    <a:pt x="156734" y="82772"/>
                  </a:lnTo>
                  <a:lnTo>
                    <a:pt x="156704" y="83312"/>
                  </a:lnTo>
                  <a:lnTo>
                    <a:pt x="156664" y="83851"/>
                  </a:lnTo>
                  <a:lnTo>
                    <a:pt x="156623" y="84401"/>
                  </a:lnTo>
                  <a:lnTo>
                    <a:pt x="156562" y="84951"/>
                  </a:lnTo>
                  <a:lnTo>
                    <a:pt x="156502" y="85500"/>
                  </a:lnTo>
                  <a:lnTo>
                    <a:pt x="156431" y="86060"/>
                  </a:lnTo>
                  <a:lnTo>
                    <a:pt x="156360" y="86620"/>
                  </a:lnTo>
                  <a:lnTo>
                    <a:pt x="156269" y="87180"/>
                  </a:lnTo>
                  <a:lnTo>
                    <a:pt x="156178" y="87740"/>
                  </a:lnTo>
                  <a:lnTo>
                    <a:pt x="156077" y="88300"/>
                  </a:lnTo>
                  <a:lnTo>
                    <a:pt x="155976" y="88860"/>
                  </a:lnTo>
                  <a:lnTo>
                    <a:pt x="155854" y="89430"/>
                  </a:lnTo>
                  <a:lnTo>
                    <a:pt x="155733" y="89990"/>
                  </a:lnTo>
                  <a:lnTo>
                    <a:pt x="155612" y="90560"/>
                  </a:lnTo>
                  <a:lnTo>
                    <a:pt x="155470" y="91130"/>
                  </a:lnTo>
                  <a:lnTo>
                    <a:pt x="155328" y="91690"/>
                  </a:lnTo>
                  <a:lnTo>
                    <a:pt x="155177" y="92260"/>
                  </a:lnTo>
                  <a:lnTo>
                    <a:pt x="155015" y="92830"/>
                  </a:lnTo>
                  <a:lnTo>
                    <a:pt x="154853" y="93390"/>
                  </a:lnTo>
                  <a:lnTo>
                    <a:pt x="154681" y="93960"/>
                  </a:lnTo>
                  <a:lnTo>
                    <a:pt x="154499" y="94520"/>
                  </a:lnTo>
                  <a:lnTo>
                    <a:pt x="154317" y="95079"/>
                  </a:lnTo>
                  <a:lnTo>
                    <a:pt x="154125" y="95639"/>
                  </a:lnTo>
                  <a:lnTo>
                    <a:pt x="153922" y="96199"/>
                  </a:lnTo>
                  <a:lnTo>
                    <a:pt x="153720" y="96759"/>
                  </a:lnTo>
                  <a:lnTo>
                    <a:pt x="153508" y="97319"/>
                  </a:lnTo>
                  <a:lnTo>
                    <a:pt x="153295" y="97869"/>
                  </a:lnTo>
                  <a:lnTo>
                    <a:pt x="153063" y="98418"/>
                  </a:lnTo>
                  <a:lnTo>
                    <a:pt x="152840" y="98968"/>
                  </a:lnTo>
                  <a:lnTo>
                    <a:pt x="152597" y="99518"/>
                  </a:lnTo>
                  <a:lnTo>
                    <a:pt x="152355" y="100057"/>
                  </a:lnTo>
                  <a:lnTo>
                    <a:pt x="152112" y="100597"/>
                  </a:lnTo>
                  <a:lnTo>
                    <a:pt x="151849" y="101136"/>
                  </a:lnTo>
                  <a:lnTo>
                    <a:pt x="151596" y="101666"/>
                  </a:lnTo>
                  <a:lnTo>
                    <a:pt x="151323" y="102195"/>
                  </a:lnTo>
                  <a:lnTo>
                    <a:pt x="151050" y="102714"/>
                  </a:lnTo>
                  <a:lnTo>
                    <a:pt x="150777" y="103233"/>
                  </a:lnTo>
                  <a:lnTo>
                    <a:pt x="150493" y="103742"/>
                  </a:lnTo>
                  <a:lnTo>
                    <a:pt x="150200" y="104251"/>
                  </a:lnTo>
                  <a:lnTo>
                    <a:pt x="149907" y="104760"/>
                  </a:lnTo>
                  <a:lnTo>
                    <a:pt x="149603" y="105259"/>
                  </a:lnTo>
                  <a:lnTo>
                    <a:pt x="149300" y="105748"/>
                  </a:lnTo>
                  <a:lnTo>
                    <a:pt x="148986" y="106236"/>
                  </a:lnTo>
                  <a:lnTo>
                    <a:pt x="148673" y="106715"/>
                  </a:lnTo>
                  <a:lnTo>
                    <a:pt x="148349" y="107183"/>
                  </a:lnTo>
                  <a:lnTo>
                    <a:pt x="148025" y="107651"/>
                  </a:lnTo>
                  <a:lnTo>
                    <a:pt x="147692" y="108120"/>
                  </a:lnTo>
                  <a:lnTo>
                    <a:pt x="147348" y="108568"/>
                  </a:lnTo>
                  <a:lnTo>
                    <a:pt x="147014" y="109016"/>
                  </a:lnTo>
                  <a:lnTo>
                    <a:pt x="146660" y="109453"/>
                  </a:lnTo>
                  <a:lnTo>
                    <a:pt x="146306" y="109881"/>
                  </a:lnTo>
                  <a:lnTo>
                    <a:pt x="145982" y="110278"/>
                  </a:lnTo>
                  <a:lnTo>
                    <a:pt x="145638" y="110675"/>
                  </a:lnTo>
                  <a:lnTo>
                    <a:pt x="145274" y="111072"/>
                  </a:lnTo>
                  <a:lnTo>
                    <a:pt x="144910" y="111479"/>
                  </a:lnTo>
                  <a:lnTo>
                    <a:pt x="144526" y="111876"/>
                  </a:lnTo>
                  <a:lnTo>
                    <a:pt x="144131" y="112283"/>
                  </a:lnTo>
                  <a:lnTo>
                    <a:pt x="143716" y="112680"/>
                  </a:lnTo>
                  <a:lnTo>
                    <a:pt x="143302" y="113077"/>
                  </a:lnTo>
                  <a:lnTo>
                    <a:pt x="142867" y="113474"/>
                  </a:lnTo>
                  <a:lnTo>
                    <a:pt x="142422" y="113861"/>
                  </a:lnTo>
                  <a:lnTo>
                    <a:pt x="141956" y="114238"/>
                  </a:lnTo>
                  <a:lnTo>
                    <a:pt x="141491" y="114614"/>
                  </a:lnTo>
                  <a:lnTo>
                    <a:pt x="141005" y="114981"/>
                  </a:lnTo>
                  <a:lnTo>
                    <a:pt x="140510" y="115347"/>
                  </a:lnTo>
                  <a:lnTo>
                    <a:pt x="139994" y="115693"/>
                  </a:lnTo>
                  <a:lnTo>
                    <a:pt x="139478" y="116029"/>
                  </a:lnTo>
                  <a:lnTo>
                    <a:pt x="138942" y="116355"/>
                  </a:lnTo>
                  <a:lnTo>
                    <a:pt x="138396" y="116661"/>
                  </a:lnTo>
                  <a:lnTo>
                    <a:pt x="137839" y="116966"/>
                  </a:lnTo>
                  <a:lnTo>
                    <a:pt x="137273" y="117241"/>
                  </a:lnTo>
                  <a:lnTo>
                    <a:pt x="136696" y="117505"/>
                  </a:lnTo>
                  <a:lnTo>
                    <a:pt x="136100" y="117760"/>
                  </a:lnTo>
                  <a:lnTo>
                    <a:pt x="135503" y="117984"/>
                  </a:lnTo>
                  <a:lnTo>
                    <a:pt x="134886" y="118198"/>
                  </a:lnTo>
                  <a:lnTo>
                    <a:pt x="134259" y="118381"/>
                  </a:lnTo>
                  <a:lnTo>
                    <a:pt x="133945" y="118473"/>
                  </a:lnTo>
                  <a:lnTo>
                    <a:pt x="133621" y="118554"/>
                  </a:lnTo>
                  <a:lnTo>
                    <a:pt x="133298" y="118625"/>
                  </a:lnTo>
                  <a:lnTo>
                    <a:pt x="132974" y="118696"/>
                  </a:lnTo>
                  <a:lnTo>
                    <a:pt x="132650" y="118758"/>
                  </a:lnTo>
                  <a:lnTo>
                    <a:pt x="132317" y="118819"/>
                  </a:lnTo>
                  <a:lnTo>
                    <a:pt x="131983" y="118870"/>
                  </a:lnTo>
                  <a:lnTo>
                    <a:pt x="131639" y="118910"/>
                  </a:lnTo>
                  <a:lnTo>
                    <a:pt x="131305" y="118951"/>
                  </a:lnTo>
                  <a:lnTo>
                    <a:pt x="130961" y="118982"/>
                  </a:lnTo>
                  <a:lnTo>
                    <a:pt x="130617" y="119012"/>
                  </a:lnTo>
                  <a:lnTo>
                    <a:pt x="130263" y="119022"/>
                  </a:lnTo>
                  <a:lnTo>
                    <a:pt x="129919" y="119032"/>
                  </a:lnTo>
                  <a:lnTo>
                    <a:pt x="129565" y="119043"/>
                  </a:lnTo>
                  <a:lnTo>
                    <a:pt x="128968" y="119032"/>
                  </a:lnTo>
                  <a:lnTo>
                    <a:pt x="128372" y="119002"/>
                  </a:lnTo>
                  <a:lnTo>
                    <a:pt x="127775" y="118951"/>
                  </a:lnTo>
                  <a:lnTo>
                    <a:pt x="127178" y="118870"/>
                  </a:lnTo>
                  <a:lnTo>
                    <a:pt x="127229" y="118218"/>
                  </a:lnTo>
                  <a:lnTo>
                    <a:pt x="127249" y="117567"/>
                  </a:lnTo>
                  <a:lnTo>
                    <a:pt x="127249" y="116925"/>
                  </a:lnTo>
                  <a:lnTo>
                    <a:pt x="127219" y="116284"/>
                  </a:lnTo>
                  <a:lnTo>
                    <a:pt x="127178" y="115653"/>
                  </a:lnTo>
                  <a:lnTo>
                    <a:pt x="127138" y="115337"/>
                  </a:lnTo>
                  <a:lnTo>
                    <a:pt x="127097" y="115022"/>
                  </a:lnTo>
                  <a:lnTo>
                    <a:pt x="127057" y="114716"/>
                  </a:lnTo>
                  <a:lnTo>
                    <a:pt x="127006" y="114401"/>
                  </a:lnTo>
                  <a:lnTo>
                    <a:pt x="126945" y="114095"/>
                  </a:lnTo>
                  <a:lnTo>
                    <a:pt x="126885" y="113790"/>
                  </a:lnTo>
                  <a:lnTo>
                    <a:pt x="126814" y="113484"/>
                  </a:lnTo>
                  <a:lnTo>
                    <a:pt x="126743" y="113179"/>
                  </a:lnTo>
                  <a:lnTo>
                    <a:pt x="126662" y="112884"/>
                  </a:lnTo>
                  <a:lnTo>
                    <a:pt x="126581" y="112578"/>
                  </a:lnTo>
                  <a:lnTo>
                    <a:pt x="126490" y="112283"/>
                  </a:lnTo>
                  <a:lnTo>
                    <a:pt x="126389" y="111988"/>
                  </a:lnTo>
                  <a:lnTo>
                    <a:pt x="126288" y="111693"/>
                  </a:lnTo>
                  <a:lnTo>
                    <a:pt x="126177" y="111398"/>
                  </a:lnTo>
                  <a:lnTo>
                    <a:pt x="126055" y="111113"/>
                  </a:lnTo>
                  <a:lnTo>
                    <a:pt x="125934" y="110817"/>
                  </a:lnTo>
                  <a:lnTo>
                    <a:pt x="125813" y="110532"/>
                  </a:lnTo>
                  <a:lnTo>
                    <a:pt x="125681" y="110247"/>
                  </a:lnTo>
                  <a:lnTo>
                    <a:pt x="125539" y="109962"/>
                  </a:lnTo>
                  <a:lnTo>
                    <a:pt x="125388" y="109677"/>
                  </a:lnTo>
                  <a:lnTo>
                    <a:pt x="125084" y="109128"/>
                  </a:lnTo>
                  <a:lnTo>
                    <a:pt x="124922" y="108853"/>
                  </a:lnTo>
                  <a:lnTo>
                    <a:pt x="124761" y="108598"/>
                  </a:lnTo>
                  <a:lnTo>
                    <a:pt x="124589" y="108344"/>
                  </a:lnTo>
                  <a:lnTo>
                    <a:pt x="124417" y="108099"/>
                  </a:lnTo>
                  <a:lnTo>
                    <a:pt x="124235" y="107855"/>
                  </a:lnTo>
                  <a:lnTo>
                    <a:pt x="124042" y="107621"/>
                  </a:lnTo>
                  <a:lnTo>
                    <a:pt x="123850" y="107407"/>
                  </a:lnTo>
                  <a:lnTo>
                    <a:pt x="123658" y="107183"/>
                  </a:lnTo>
                  <a:lnTo>
                    <a:pt x="123456" y="106980"/>
                  </a:lnTo>
                  <a:lnTo>
                    <a:pt x="123253" y="106786"/>
                  </a:lnTo>
                  <a:lnTo>
                    <a:pt x="123041" y="106593"/>
                  </a:lnTo>
                  <a:lnTo>
                    <a:pt x="122829" y="106410"/>
                  </a:lnTo>
                  <a:lnTo>
                    <a:pt x="122606" y="106236"/>
                  </a:lnTo>
                  <a:lnTo>
                    <a:pt x="122384" y="106063"/>
                  </a:lnTo>
                  <a:lnTo>
                    <a:pt x="122161" y="105911"/>
                  </a:lnTo>
                  <a:lnTo>
                    <a:pt x="121928" y="105758"/>
                  </a:lnTo>
                  <a:lnTo>
                    <a:pt x="121696" y="105616"/>
                  </a:lnTo>
                  <a:lnTo>
                    <a:pt x="121453" y="105483"/>
                  </a:lnTo>
                  <a:lnTo>
                    <a:pt x="121210" y="105361"/>
                  </a:lnTo>
                  <a:lnTo>
                    <a:pt x="120967" y="105239"/>
                  </a:lnTo>
                  <a:lnTo>
                    <a:pt x="120725" y="105137"/>
                  </a:lnTo>
                  <a:lnTo>
                    <a:pt x="120472" y="105035"/>
                  </a:lnTo>
                  <a:lnTo>
                    <a:pt x="120209" y="104944"/>
                  </a:lnTo>
                  <a:lnTo>
                    <a:pt x="119956" y="104872"/>
                  </a:lnTo>
                  <a:lnTo>
                    <a:pt x="119693" y="104801"/>
                  </a:lnTo>
                  <a:lnTo>
                    <a:pt x="119430" y="104740"/>
                  </a:lnTo>
                  <a:lnTo>
                    <a:pt x="119167" y="104679"/>
                  </a:lnTo>
                  <a:lnTo>
                    <a:pt x="118904" y="104638"/>
                  </a:lnTo>
                  <a:lnTo>
                    <a:pt x="118631" y="104608"/>
                  </a:lnTo>
                  <a:lnTo>
                    <a:pt x="118358" y="104587"/>
                  </a:lnTo>
                  <a:lnTo>
                    <a:pt x="118085" y="104567"/>
                  </a:lnTo>
                  <a:lnTo>
                    <a:pt x="117538" y="104567"/>
                  </a:lnTo>
                  <a:lnTo>
                    <a:pt x="117265" y="104587"/>
                  </a:lnTo>
                  <a:lnTo>
                    <a:pt x="116992" y="104608"/>
                  </a:lnTo>
                  <a:lnTo>
                    <a:pt x="116729" y="104638"/>
                  </a:lnTo>
                  <a:lnTo>
                    <a:pt x="116466" y="104689"/>
                  </a:lnTo>
                  <a:lnTo>
                    <a:pt x="116213" y="104740"/>
                  </a:lnTo>
                  <a:lnTo>
                    <a:pt x="115960" y="104801"/>
                  </a:lnTo>
                  <a:lnTo>
                    <a:pt x="115718" y="104862"/>
                  </a:lnTo>
                  <a:lnTo>
                    <a:pt x="115475" y="104944"/>
                  </a:lnTo>
                  <a:lnTo>
                    <a:pt x="115242" y="105035"/>
                  </a:lnTo>
                  <a:lnTo>
                    <a:pt x="115010" y="105127"/>
                  </a:lnTo>
                  <a:lnTo>
                    <a:pt x="114787" y="105229"/>
                  </a:lnTo>
                  <a:lnTo>
                    <a:pt x="114565" y="105341"/>
                  </a:lnTo>
                  <a:lnTo>
                    <a:pt x="114352" y="105453"/>
                  </a:lnTo>
                  <a:lnTo>
                    <a:pt x="114150" y="105575"/>
                  </a:lnTo>
                  <a:lnTo>
                    <a:pt x="113958" y="105707"/>
                  </a:lnTo>
                  <a:lnTo>
                    <a:pt x="113765" y="105850"/>
                  </a:lnTo>
                  <a:lnTo>
                    <a:pt x="113583" y="105992"/>
                  </a:lnTo>
                  <a:lnTo>
                    <a:pt x="113411" y="106145"/>
                  </a:lnTo>
                  <a:lnTo>
                    <a:pt x="113239" y="106308"/>
                  </a:lnTo>
                  <a:lnTo>
                    <a:pt x="113088" y="106471"/>
                  </a:lnTo>
                  <a:lnTo>
                    <a:pt x="112936" y="106644"/>
                  </a:lnTo>
                  <a:lnTo>
                    <a:pt x="112794" y="106817"/>
                  </a:lnTo>
                  <a:lnTo>
                    <a:pt x="112663" y="107000"/>
                  </a:lnTo>
                  <a:lnTo>
                    <a:pt x="112542" y="107183"/>
                  </a:lnTo>
                  <a:lnTo>
                    <a:pt x="112440" y="107377"/>
                  </a:lnTo>
                  <a:lnTo>
                    <a:pt x="112339" y="107570"/>
                  </a:lnTo>
                  <a:lnTo>
                    <a:pt x="112248" y="107774"/>
                  </a:lnTo>
                  <a:lnTo>
                    <a:pt x="112167" y="107977"/>
                  </a:lnTo>
                  <a:lnTo>
                    <a:pt x="112096" y="108191"/>
                  </a:lnTo>
                  <a:lnTo>
                    <a:pt x="112036" y="108405"/>
                  </a:lnTo>
                  <a:lnTo>
                    <a:pt x="111995" y="108619"/>
                  </a:lnTo>
                  <a:lnTo>
                    <a:pt x="111965" y="108792"/>
                  </a:lnTo>
                  <a:lnTo>
                    <a:pt x="111945" y="108975"/>
                  </a:lnTo>
                  <a:lnTo>
                    <a:pt x="111935" y="109168"/>
                  </a:lnTo>
                  <a:lnTo>
                    <a:pt x="111935" y="109382"/>
                  </a:lnTo>
                  <a:lnTo>
                    <a:pt x="111945" y="109606"/>
                  </a:lnTo>
                  <a:lnTo>
                    <a:pt x="111965" y="109850"/>
                  </a:lnTo>
                  <a:lnTo>
                    <a:pt x="111995" y="110095"/>
                  </a:lnTo>
                  <a:lnTo>
                    <a:pt x="112046" y="110359"/>
                  </a:lnTo>
                  <a:lnTo>
                    <a:pt x="112117" y="110634"/>
                  </a:lnTo>
                  <a:lnTo>
                    <a:pt x="112208" y="110919"/>
                  </a:lnTo>
                  <a:lnTo>
                    <a:pt x="112319" y="111214"/>
                  </a:lnTo>
                  <a:lnTo>
                    <a:pt x="112450" y="111520"/>
                  </a:lnTo>
                  <a:lnTo>
                    <a:pt x="112612" y="111835"/>
                  </a:lnTo>
                  <a:lnTo>
                    <a:pt x="112805" y="112151"/>
                  </a:lnTo>
                  <a:lnTo>
                    <a:pt x="113017" y="112487"/>
                  </a:lnTo>
                  <a:lnTo>
                    <a:pt x="113260" y="112823"/>
                  </a:lnTo>
                  <a:lnTo>
                    <a:pt x="113533" y="113159"/>
                  </a:lnTo>
                  <a:lnTo>
                    <a:pt x="113846" y="113515"/>
                  </a:lnTo>
                  <a:lnTo>
                    <a:pt x="114190" y="113871"/>
                  </a:lnTo>
                  <a:lnTo>
                    <a:pt x="114575" y="114228"/>
                  </a:lnTo>
                  <a:lnTo>
                    <a:pt x="114999" y="114594"/>
                  </a:lnTo>
                  <a:lnTo>
                    <a:pt x="115455" y="114961"/>
                  </a:lnTo>
                  <a:lnTo>
                    <a:pt x="115960" y="115327"/>
                  </a:lnTo>
                  <a:lnTo>
                    <a:pt x="116507" y="115704"/>
                  </a:lnTo>
                  <a:lnTo>
                    <a:pt x="117103" y="116080"/>
                  </a:lnTo>
                  <a:lnTo>
                    <a:pt x="117741" y="116457"/>
                  </a:lnTo>
                  <a:lnTo>
                    <a:pt x="118439" y="116834"/>
                  </a:lnTo>
                  <a:lnTo>
                    <a:pt x="119177" y="117210"/>
                  </a:lnTo>
                  <a:lnTo>
                    <a:pt x="119966" y="117587"/>
                  </a:lnTo>
                  <a:lnTo>
                    <a:pt x="120816" y="117974"/>
                  </a:lnTo>
                  <a:lnTo>
                    <a:pt x="121716" y="118350"/>
                  </a:lnTo>
                  <a:lnTo>
                    <a:pt x="122687" y="118717"/>
                  </a:lnTo>
                  <a:lnTo>
                    <a:pt x="123112" y="118880"/>
                  </a:lnTo>
                  <a:lnTo>
                    <a:pt x="123537" y="119022"/>
                  </a:lnTo>
                  <a:lnTo>
                    <a:pt x="123961" y="119155"/>
                  </a:lnTo>
                  <a:lnTo>
                    <a:pt x="124396" y="119287"/>
                  </a:lnTo>
                  <a:lnTo>
                    <a:pt x="124821" y="119399"/>
                  </a:lnTo>
                  <a:lnTo>
                    <a:pt x="125246" y="119511"/>
                  </a:lnTo>
                  <a:lnTo>
                    <a:pt x="125671" y="119602"/>
                  </a:lnTo>
                  <a:lnTo>
                    <a:pt x="126106" y="119694"/>
                  </a:lnTo>
                  <a:lnTo>
                    <a:pt x="126015" y="120244"/>
                  </a:lnTo>
                  <a:lnTo>
                    <a:pt x="125914" y="120794"/>
                  </a:lnTo>
                  <a:lnTo>
                    <a:pt x="125792" y="121353"/>
                  </a:lnTo>
                  <a:lnTo>
                    <a:pt x="125651" y="121913"/>
                  </a:lnTo>
                  <a:lnTo>
                    <a:pt x="125499" y="122463"/>
                  </a:lnTo>
                  <a:lnTo>
                    <a:pt x="125327" y="123023"/>
                  </a:lnTo>
                  <a:lnTo>
                    <a:pt x="125135" y="123583"/>
                  </a:lnTo>
                  <a:lnTo>
                    <a:pt x="124933" y="124143"/>
                  </a:lnTo>
                  <a:lnTo>
                    <a:pt x="124710" y="124692"/>
                  </a:lnTo>
                  <a:lnTo>
                    <a:pt x="124467" y="125252"/>
                  </a:lnTo>
                  <a:lnTo>
                    <a:pt x="124214" y="125802"/>
                  </a:lnTo>
                  <a:lnTo>
                    <a:pt x="123951" y="126352"/>
                  </a:lnTo>
                  <a:lnTo>
                    <a:pt x="123658" y="126901"/>
                  </a:lnTo>
                  <a:lnTo>
                    <a:pt x="123365" y="127441"/>
                  </a:lnTo>
                  <a:lnTo>
                    <a:pt x="123051" y="127991"/>
                  </a:lnTo>
                  <a:lnTo>
                    <a:pt x="122717" y="128530"/>
                  </a:lnTo>
                  <a:lnTo>
                    <a:pt x="122373" y="129070"/>
                  </a:lnTo>
                  <a:lnTo>
                    <a:pt x="122019" y="129599"/>
                  </a:lnTo>
                  <a:lnTo>
                    <a:pt x="121645" y="130128"/>
                  </a:lnTo>
                  <a:lnTo>
                    <a:pt x="121251" y="130648"/>
                  </a:lnTo>
                  <a:lnTo>
                    <a:pt x="120856" y="131167"/>
                  </a:lnTo>
                  <a:lnTo>
                    <a:pt x="120441" y="131686"/>
                  </a:lnTo>
                  <a:lnTo>
                    <a:pt x="120006" y="132195"/>
                  </a:lnTo>
                  <a:lnTo>
                    <a:pt x="119572" y="132694"/>
                  </a:lnTo>
                  <a:lnTo>
                    <a:pt x="119116" y="133192"/>
                  </a:lnTo>
                  <a:lnTo>
                    <a:pt x="118641" y="133681"/>
                  </a:lnTo>
                  <a:lnTo>
                    <a:pt x="118166" y="134170"/>
                  </a:lnTo>
                  <a:lnTo>
                    <a:pt x="117670" y="134648"/>
                  </a:lnTo>
                  <a:lnTo>
                    <a:pt x="117164" y="135116"/>
                  </a:lnTo>
                  <a:lnTo>
                    <a:pt x="116648" y="135575"/>
                  </a:lnTo>
                  <a:lnTo>
                    <a:pt x="116122" y="136033"/>
                  </a:lnTo>
                  <a:lnTo>
                    <a:pt x="115576" y="136481"/>
                  </a:lnTo>
                  <a:lnTo>
                    <a:pt x="115020" y="136918"/>
                  </a:lnTo>
                  <a:lnTo>
                    <a:pt x="114463" y="137346"/>
                  </a:lnTo>
                  <a:lnTo>
                    <a:pt x="113887" y="137763"/>
                  </a:lnTo>
                  <a:lnTo>
                    <a:pt x="113300" y="138170"/>
                  </a:lnTo>
                  <a:lnTo>
                    <a:pt x="112693" y="138567"/>
                  </a:lnTo>
                  <a:lnTo>
                    <a:pt x="112086" y="138964"/>
                  </a:lnTo>
                  <a:lnTo>
                    <a:pt x="111469" y="139341"/>
                  </a:lnTo>
                  <a:lnTo>
                    <a:pt x="110842" y="139707"/>
                  </a:lnTo>
                  <a:lnTo>
                    <a:pt x="110205" y="140064"/>
                  </a:lnTo>
                  <a:lnTo>
                    <a:pt x="109558" y="140410"/>
                  </a:lnTo>
                  <a:lnTo>
                    <a:pt x="108890" y="140736"/>
                  </a:lnTo>
                  <a:lnTo>
                    <a:pt x="108222" y="141061"/>
                  </a:lnTo>
                  <a:lnTo>
                    <a:pt x="107545" y="141367"/>
                  </a:lnTo>
                  <a:lnTo>
                    <a:pt x="106857" y="141662"/>
                  </a:lnTo>
                  <a:lnTo>
                    <a:pt x="106169" y="141947"/>
                  </a:lnTo>
                  <a:lnTo>
                    <a:pt x="105461" y="142212"/>
                  </a:lnTo>
                  <a:lnTo>
                    <a:pt x="104743" y="142466"/>
                  </a:lnTo>
                  <a:lnTo>
                    <a:pt x="104025" y="142711"/>
                  </a:lnTo>
                  <a:lnTo>
                    <a:pt x="103296" y="142934"/>
                  </a:lnTo>
                  <a:lnTo>
                    <a:pt x="102558" y="143148"/>
                  </a:lnTo>
                  <a:lnTo>
                    <a:pt x="101809" y="143342"/>
                  </a:lnTo>
                  <a:lnTo>
                    <a:pt x="101061" y="143525"/>
                  </a:lnTo>
                  <a:lnTo>
                    <a:pt x="100302" y="143698"/>
                  </a:lnTo>
                  <a:lnTo>
                    <a:pt x="99533" y="143840"/>
                  </a:lnTo>
                  <a:lnTo>
                    <a:pt x="98755" y="143973"/>
                  </a:lnTo>
                  <a:lnTo>
                    <a:pt x="97976" y="144095"/>
                  </a:lnTo>
                  <a:lnTo>
                    <a:pt x="97187" y="144187"/>
                  </a:lnTo>
                  <a:lnTo>
                    <a:pt x="96388" y="144278"/>
                  </a:lnTo>
                  <a:lnTo>
                    <a:pt x="95589" y="144339"/>
                  </a:lnTo>
                  <a:lnTo>
                    <a:pt x="94779" y="144380"/>
                  </a:lnTo>
                  <a:lnTo>
                    <a:pt x="93970" y="144411"/>
                  </a:lnTo>
                  <a:lnTo>
                    <a:pt x="93151" y="144421"/>
                  </a:lnTo>
                  <a:lnTo>
                    <a:pt x="92291" y="144411"/>
                  </a:lnTo>
                  <a:lnTo>
                    <a:pt x="91431" y="144380"/>
                  </a:lnTo>
                  <a:lnTo>
                    <a:pt x="90561" y="144319"/>
                  </a:lnTo>
                  <a:lnTo>
                    <a:pt x="89702" y="144248"/>
                  </a:lnTo>
                  <a:lnTo>
                    <a:pt x="88852" y="144146"/>
                  </a:lnTo>
                  <a:lnTo>
                    <a:pt x="87992" y="144024"/>
                  </a:lnTo>
                  <a:lnTo>
                    <a:pt x="87142" y="143881"/>
                  </a:lnTo>
                  <a:lnTo>
                    <a:pt x="86293" y="143718"/>
                  </a:lnTo>
                  <a:lnTo>
                    <a:pt x="85554" y="143566"/>
                  </a:lnTo>
                  <a:lnTo>
                    <a:pt x="84836" y="143403"/>
                  </a:lnTo>
                  <a:lnTo>
                    <a:pt x="84128" y="143230"/>
                  </a:lnTo>
                  <a:lnTo>
                    <a:pt x="83450" y="143046"/>
                  </a:lnTo>
                  <a:lnTo>
                    <a:pt x="82793" y="142863"/>
                  </a:lnTo>
                  <a:lnTo>
                    <a:pt x="82156" y="142680"/>
                  </a:lnTo>
                  <a:lnTo>
                    <a:pt x="81529" y="142476"/>
                  </a:lnTo>
                  <a:lnTo>
                    <a:pt x="80932" y="142283"/>
                  </a:lnTo>
                  <a:lnTo>
                    <a:pt x="80345" y="142079"/>
                  </a:lnTo>
                  <a:lnTo>
                    <a:pt x="79779" y="141866"/>
                  </a:lnTo>
                  <a:lnTo>
                    <a:pt x="79232" y="141652"/>
                  </a:lnTo>
                  <a:lnTo>
                    <a:pt x="78696" y="141438"/>
                  </a:lnTo>
                  <a:lnTo>
                    <a:pt x="78191" y="141214"/>
                  </a:lnTo>
                  <a:lnTo>
                    <a:pt x="77695" y="140990"/>
                  </a:lnTo>
                  <a:lnTo>
                    <a:pt x="77209" y="140766"/>
                  </a:lnTo>
                  <a:lnTo>
                    <a:pt x="76754" y="140542"/>
                  </a:lnTo>
                  <a:lnTo>
                    <a:pt x="76309" y="140308"/>
                  </a:lnTo>
                  <a:lnTo>
                    <a:pt x="75874" y="140084"/>
                  </a:lnTo>
                  <a:lnTo>
                    <a:pt x="75460" y="139850"/>
                  </a:lnTo>
                  <a:lnTo>
                    <a:pt x="75065" y="139616"/>
                  </a:lnTo>
                  <a:lnTo>
                    <a:pt x="74681" y="139382"/>
                  </a:lnTo>
                  <a:lnTo>
                    <a:pt x="74316" y="139148"/>
                  </a:lnTo>
                  <a:lnTo>
                    <a:pt x="73962" y="138913"/>
                  </a:lnTo>
                  <a:lnTo>
                    <a:pt x="73629" y="138679"/>
                  </a:lnTo>
                  <a:lnTo>
                    <a:pt x="73305" y="138455"/>
                  </a:lnTo>
                  <a:lnTo>
                    <a:pt x="72991" y="138221"/>
                  </a:lnTo>
                  <a:lnTo>
                    <a:pt x="72698" y="137987"/>
                  </a:lnTo>
                  <a:lnTo>
                    <a:pt x="72415" y="137763"/>
                  </a:lnTo>
                  <a:lnTo>
                    <a:pt x="72152" y="137539"/>
                  </a:lnTo>
                  <a:lnTo>
                    <a:pt x="71889" y="137315"/>
                  </a:lnTo>
                  <a:lnTo>
                    <a:pt x="71424" y="136888"/>
                  </a:lnTo>
                  <a:lnTo>
                    <a:pt x="71757" y="136521"/>
                  </a:lnTo>
                  <a:lnTo>
                    <a:pt x="72081" y="136155"/>
                  </a:lnTo>
                  <a:lnTo>
                    <a:pt x="72395" y="135788"/>
                  </a:lnTo>
                  <a:lnTo>
                    <a:pt x="72688" y="135422"/>
                  </a:lnTo>
                  <a:lnTo>
                    <a:pt x="72961" y="135055"/>
                  </a:lnTo>
                  <a:lnTo>
                    <a:pt x="73234" y="134699"/>
                  </a:lnTo>
                  <a:lnTo>
                    <a:pt x="73487" y="134333"/>
                  </a:lnTo>
                  <a:lnTo>
                    <a:pt x="73730" y="133976"/>
                  </a:lnTo>
                  <a:lnTo>
                    <a:pt x="73952" y="133630"/>
                  </a:lnTo>
                  <a:lnTo>
                    <a:pt x="74175" y="133284"/>
                  </a:lnTo>
                  <a:lnTo>
                    <a:pt x="74377" y="132938"/>
                  </a:lnTo>
                  <a:lnTo>
                    <a:pt x="74569" y="132602"/>
                  </a:lnTo>
                  <a:lnTo>
                    <a:pt x="74741" y="132276"/>
                  </a:lnTo>
                  <a:lnTo>
                    <a:pt x="74913" y="131961"/>
                  </a:lnTo>
                  <a:lnTo>
                    <a:pt x="75217" y="131350"/>
                  </a:lnTo>
                  <a:lnTo>
                    <a:pt x="75470" y="130780"/>
                  </a:lnTo>
                  <a:lnTo>
                    <a:pt x="75692" y="130271"/>
                  </a:lnTo>
                  <a:lnTo>
                    <a:pt x="75874" y="129803"/>
                  </a:lnTo>
                  <a:lnTo>
                    <a:pt x="76016" y="129406"/>
                  </a:lnTo>
                  <a:lnTo>
                    <a:pt x="76127" y="129080"/>
                  </a:lnTo>
                  <a:lnTo>
                    <a:pt x="76208" y="128836"/>
                  </a:lnTo>
                  <a:lnTo>
                    <a:pt x="76279" y="128581"/>
                  </a:lnTo>
                  <a:lnTo>
                    <a:pt x="76289" y="128510"/>
                  </a:lnTo>
                  <a:lnTo>
                    <a:pt x="76299" y="128449"/>
                  </a:lnTo>
                  <a:lnTo>
                    <a:pt x="76289" y="128377"/>
                  </a:lnTo>
                  <a:lnTo>
                    <a:pt x="76269" y="128306"/>
                  </a:lnTo>
                  <a:lnTo>
                    <a:pt x="76248" y="128245"/>
                  </a:lnTo>
                  <a:lnTo>
                    <a:pt x="76218" y="128194"/>
                  </a:lnTo>
                  <a:lnTo>
                    <a:pt x="76178" y="128133"/>
                  </a:lnTo>
                  <a:lnTo>
                    <a:pt x="76127" y="128082"/>
                  </a:lnTo>
                  <a:lnTo>
                    <a:pt x="75773" y="127787"/>
                  </a:lnTo>
                  <a:lnTo>
                    <a:pt x="75419" y="127502"/>
                  </a:lnTo>
                  <a:lnTo>
                    <a:pt x="75065" y="127237"/>
                  </a:lnTo>
                  <a:lnTo>
                    <a:pt x="74711" y="126993"/>
                  </a:lnTo>
                  <a:lnTo>
                    <a:pt x="74357" y="126769"/>
                  </a:lnTo>
                  <a:lnTo>
                    <a:pt x="74003" y="126555"/>
                  </a:lnTo>
                  <a:lnTo>
                    <a:pt x="73659" y="126372"/>
                  </a:lnTo>
                  <a:lnTo>
                    <a:pt x="73315" y="126199"/>
                  </a:lnTo>
                  <a:lnTo>
                    <a:pt x="72971" y="126046"/>
                  </a:lnTo>
                  <a:lnTo>
                    <a:pt x="72637" y="125914"/>
                  </a:lnTo>
                  <a:lnTo>
                    <a:pt x="72304" y="125802"/>
                  </a:lnTo>
                  <a:lnTo>
                    <a:pt x="71970" y="125721"/>
                  </a:lnTo>
                  <a:lnTo>
                    <a:pt x="71646" y="125649"/>
                  </a:lnTo>
                  <a:lnTo>
                    <a:pt x="71322" y="125598"/>
                  </a:lnTo>
                  <a:lnTo>
                    <a:pt x="70999" y="125568"/>
                  </a:lnTo>
                  <a:lnTo>
                    <a:pt x="70685" y="125558"/>
                  </a:lnTo>
                  <a:lnTo>
                    <a:pt x="70392" y="125568"/>
                  </a:lnTo>
                  <a:lnTo>
                    <a:pt x="70098" y="125588"/>
                  </a:lnTo>
                  <a:lnTo>
                    <a:pt x="69815" y="125639"/>
                  </a:lnTo>
                  <a:lnTo>
                    <a:pt x="69542" y="125710"/>
                  </a:lnTo>
                  <a:lnTo>
                    <a:pt x="69269" y="125792"/>
                  </a:lnTo>
                  <a:lnTo>
                    <a:pt x="69016" y="125904"/>
                  </a:lnTo>
                  <a:lnTo>
                    <a:pt x="68773" y="126026"/>
                  </a:lnTo>
                  <a:lnTo>
                    <a:pt x="68541" y="126168"/>
                  </a:lnTo>
                  <a:lnTo>
                    <a:pt x="68328" y="126321"/>
                  </a:lnTo>
                  <a:lnTo>
                    <a:pt x="68116" y="126494"/>
                  </a:lnTo>
                  <a:lnTo>
                    <a:pt x="67924" y="126688"/>
                  </a:lnTo>
                  <a:lnTo>
                    <a:pt x="67742" y="126901"/>
                  </a:lnTo>
                  <a:lnTo>
                    <a:pt x="67580" y="127125"/>
                  </a:lnTo>
                  <a:lnTo>
                    <a:pt x="67418" y="127370"/>
                  </a:lnTo>
                  <a:lnTo>
                    <a:pt x="67286" y="127624"/>
                  </a:lnTo>
                  <a:lnTo>
                    <a:pt x="67165" y="127889"/>
                  </a:lnTo>
                  <a:lnTo>
                    <a:pt x="67094" y="128072"/>
                  </a:lnTo>
                  <a:lnTo>
                    <a:pt x="67023" y="128265"/>
                  </a:lnTo>
                  <a:lnTo>
                    <a:pt x="66973" y="128469"/>
                  </a:lnTo>
                  <a:lnTo>
                    <a:pt x="66922" y="128683"/>
                  </a:lnTo>
                  <a:lnTo>
                    <a:pt x="66882" y="128897"/>
                  </a:lnTo>
                  <a:lnTo>
                    <a:pt x="66841" y="129131"/>
                  </a:lnTo>
                  <a:lnTo>
                    <a:pt x="66821" y="129365"/>
                  </a:lnTo>
                  <a:lnTo>
                    <a:pt x="66801" y="129599"/>
                  </a:lnTo>
                  <a:lnTo>
                    <a:pt x="66801" y="129853"/>
                  </a:lnTo>
                  <a:lnTo>
                    <a:pt x="66801" y="130108"/>
                  </a:lnTo>
                  <a:lnTo>
                    <a:pt x="66811" y="130362"/>
                  </a:lnTo>
                  <a:lnTo>
                    <a:pt x="66841" y="130637"/>
                  </a:lnTo>
                  <a:lnTo>
                    <a:pt x="66872" y="130912"/>
                  </a:lnTo>
                  <a:lnTo>
                    <a:pt x="66912" y="131187"/>
                  </a:lnTo>
                  <a:lnTo>
                    <a:pt x="66973" y="131472"/>
                  </a:lnTo>
                  <a:lnTo>
                    <a:pt x="67044" y="131757"/>
                  </a:lnTo>
                  <a:lnTo>
                    <a:pt x="67125" y="132052"/>
                  </a:lnTo>
                  <a:lnTo>
                    <a:pt x="67216" y="132358"/>
                  </a:lnTo>
                  <a:lnTo>
                    <a:pt x="67317" y="132653"/>
                  </a:lnTo>
                  <a:lnTo>
                    <a:pt x="67438" y="132968"/>
                  </a:lnTo>
                  <a:lnTo>
                    <a:pt x="67570" y="133274"/>
                  </a:lnTo>
                  <a:lnTo>
                    <a:pt x="67721" y="133589"/>
                  </a:lnTo>
                  <a:lnTo>
                    <a:pt x="67883" y="133905"/>
                  </a:lnTo>
                  <a:lnTo>
                    <a:pt x="68055" y="134231"/>
                  </a:lnTo>
                  <a:lnTo>
                    <a:pt x="68247" y="134557"/>
                  </a:lnTo>
                  <a:lnTo>
                    <a:pt x="68460" y="134882"/>
                  </a:lnTo>
                  <a:lnTo>
                    <a:pt x="68682" y="135208"/>
                  </a:lnTo>
                  <a:lnTo>
                    <a:pt x="68915" y="135544"/>
                  </a:lnTo>
                  <a:lnTo>
                    <a:pt x="69168" y="135880"/>
                  </a:lnTo>
                  <a:lnTo>
                    <a:pt x="69441" y="136206"/>
                  </a:lnTo>
                  <a:lnTo>
                    <a:pt x="69734" y="136542"/>
                  </a:lnTo>
                  <a:lnTo>
                    <a:pt x="70038" y="136878"/>
                  </a:lnTo>
                  <a:lnTo>
                    <a:pt x="69785" y="137122"/>
                  </a:lnTo>
                  <a:lnTo>
                    <a:pt x="69522" y="137356"/>
                  </a:lnTo>
                  <a:lnTo>
                    <a:pt x="69259" y="137580"/>
                  </a:lnTo>
                  <a:lnTo>
                    <a:pt x="68996" y="137804"/>
                  </a:lnTo>
                  <a:lnTo>
                    <a:pt x="68723" y="138018"/>
                  </a:lnTo>
                  <a:lnTo>
                    <a:pt x="68450" y="138231"/>
                  </a:lnTo>
                  <a:lnTo>
                    <a:pt x="68177" y="138435"/>
                  </a:lnTo>
                  <a:lnTo>
                    <a:pt x="67893" y="138639"/>
                  </a:lnTo>
                  <a:lnTo>
                    <a:pt x="67610" y="138832"/>
                  </a:lnTo>
                  <a:lnTo>
                    <a:pt x="67317" y="139015"/>
                  </a:lnTo>
                  <a:lnTo>
                    <a:pt x="67023" y="139198"/>
                  </a:lnTo>
                  <a:lnTo>
                    <a:pt x="66730" y="139382"/>
                  </a:lnTo>
                  <a:lnTo>
                    <a:pt x="66437" y="139545"/>
                  </a:lnTo>
                  <a:lnTo>
                    <a:pt x="66133" y="139718"/>
                  </a:lnTo>
                  <a:lnTo>
                    <a:pt x="65830" y="139870"/>
                  </a:lnTo>
                  <a:lnTo>
                    <a:pt x="65516" y="140023"/>
                  </a:lnTo>
                  <a:lnTo>
                    <a:pt x="65203" y="140176"/>
                  </a:lnTo>
                  <a:lnTo>
                    <a:pt x="64889" y="140318"/>
                  </a:lnTo>
                  <a:lnTo>
                    <a:pt x="64576" y="140451"/>
                  </a:lnTo>
                  <a:lnTo>
                    <a:pt x="64252" y="140583"/>
                  </a:lnTo>
                  <a:lnTo>
                    <a:pt x="63928" y="140715"/>
                  </a:lnTo>
                  <a:lnTo>
                    <a:pt x="63594" y="140827"/>
                  </a:lnTo>
                  <a:lnTo>
                    <a:pt x="63261" y="140949"/>
                  </a:lnTo>
                  <a:lnTo>
                    <a:pt x="62927" y="141051"/>
                  </a:lnTo>
                  <a:lnTo>
                    <a:pt x="62593" y="141153"/>
                  </a:lnTo>
                  <a:lnTo>
                    <a:pt x="62249" y="141255"/>
                  </a:lnTo>
                  <a:lnTo>
                    <a:pt x="61905" y="141346"/>
                  </a:lnTo>
                  <a:lnTo>
                    <a:pt x="61551" y="141428"/>
                  </a:lnTo>
                  <a:lnTo>
                    <a:pt x="61207" y="141509"/>
                  </a:lnTo>
                  <a:lnTo>
                    <a:pt x="60853" y="141581"/>
                  </a:lnTo>
                  <a:lnTo>
                    <a:pt x="60489" y="141652"/>
                  </a:lnTo>
                  <a:lnTo>
                    <a:pt x="60135" y="141713"/>
                  </a:lnTo>
                  <a:lnTo>
                    <a:pt x="59771" y="141774"/>
                  </a:lnTo>
                  <a:lnTo>
                    <a:pt x="59397" y="141825"/>
                  </a:lnTo>
                  <a:lnTo>
                    <a:pt x="58658" y="141906"/>
                  </a:lnTo>
                  <a:lnTo>
                    <a:pt x="57900" y="141967"/>
                  </a:lnTo>
                  <a:lnTo>
                    <a:pt x="57131" y="142008"/>
                  </a:lnTo>
                  <a:lnTo>
                    <a:pt x="56352" y="142028"/>
                  </a:lnTo>
                  <a:lnTo>
                    <a:pt x="55553" y="142018"/>
                  </a:lnTo>
                  <a:lnTo>
                    <a:pt x="54754" y="141988"/>
                  </a:lnTo>
                  <a:lnTo>
                    <a:pt x="53935" y="141937"/>
                  </a:lnTo>
                  <a:lnTo>
                    <a:pt x="53105" y="141855"/>
                  </a:lnTo>
                  <a:lnTo>
                    <a:pt x="52266" y="141754"/>
                  </a:lnTo>
                  <a:lnTo>
                    <a:pt x="51416" y="141631"/>
                  </a:lnTo>
                  <a:lnTo>
                    <a:pt x="50556" y="141489"/>
                  </a:lnTo>
                  <a:lnTo>
                    <a:pt x="49686" y="141316"/>
                  </a:lnTo>
                  <a:lnTo>
                    <a:pt x="48796" y="141122"/>
                  </a:lnTo>
                  <a:lnTo>
                    <a:pt x="47906" y="140909"/>
                  </a:lnTo>
                  <a:lnTo>
                    <a:pt x="46996" y="140664"/>
                  </a:lnTo>
                  <a:lnTo>
                    <a:pt x="46358" y="140481"/>
                  </a:lnTo>
                  <a:lnTo>
                    <a:pt x="45741" y="140288"/>
                  </a:lnTo>
                  <a:lnTo>
                    <a:pt x="45145" y="140094"/>
                  </a:lnTo>
                  <a:lnTo>
                    <a:pt x="44548" y="139891"/>
                  </a:lnTo>
                  <a:lnTo>
                    <a:pt x="43971" y="139677"/>
                  </a:lnTo>
                  <a:lnTo>
                    <a:pt x="43415" y="139453"/>
                  </a:lnTo>
                  <a:lnTo>
                    <a:pt x="42858" y="139219"/>
                  </a:lnTo>
                  <a:lnTo>
                    <a:pt x="42322" y="138985"/>
                  </a:lnTo>
                  <a:lnTo>
                    <a:pt x="41807" y="138751"/>
                  </a:lnTo>
                  <a:lnTo>
                    <a:pt x="41291" y="138496"/>
                  </a:lnTo>
                  <a:lnTo>
                    <a:pt x="40795" y="138242"/>
                  </a:lnTo>
                  <a:lnTo>
                    <a:pt x="40320" y="137977"/>
                  </a:lnTo>
                  <a:lnTo>
                    <a:pt x="39844" y="137712"/>
                  </a:lnTo>
                  <a:lnTo>
                    <a:pt x="39389" y="137448"/>
                  </a:lnTo>
                  <a:lnTo>
                    <a:pt x="38934" y="137163"/>
                  </a:lnTo>
                  <a:lnTo>
                    <a:pt x="38499" y="136888"/>
                  </a:lnTo>
                  <a:lnTo>
                    <a:pt x="38084" y="136603"/>
                  </a:lnTo>
                  <a:lnTo>
                    <a:pt x="37669" y="136307"/>
                  </a:lnTo>
                  <a:lnTo>
                    <a:pt x="37275" y="136022"/>
                  </a:lnTo>
                  <a:lnTo>
                    <a:pt x="36880" y="135717"/>
                  </a:lnTo>
                  <a:lnTo>
                    <a:pt x="36506" y="135422"/>
                  </a:lnTo>
                  <a:lnTo>
                    <a:pt x="36142" y="135116"/>
                  </a:lnTo>
                  <a:lnTo>
                    <a:pt x="35788" y="134811"/>
                  </a:lnTo>
                  <a:lnTo>
                    <a:pt x="35444" y="134506"/>
                  </a:lnTo>
                  <a:lnTo>
                    <a:pt x="35110" y="134190"/>
                  </a:lnTo>
                  <a:lnTo>
                    <a:pt x="34787" y="133885"/>
                  </a:lnTo>
                  <a:lnTo>
                    <a:pt x="34473" y="133569"/>
                  </a:lnTo>
                  <a:lnTo>
                    <a:pt x="34170" y="133254"/>
                  </a:lnTo>
                  <a:lnTo>
                    <a:pt x="33876" y="132938"/>
                  </a:lnTo>
                  <a:lnTo>
                    <a:pt x="33593" y="132612"/>
                  </a:lnTo>
                  <a:lnTo>
                    <a:pt x="33320" y="132297"/>
                  </a:lnTo>
                  <a:lnTo>
                    <a:pt x="33057" y="131981"/>
                  </a:lnTo>
                  <a:lnTo>
                    <a:pt x="32804" y="131665"/>
                  </a:lnTo>
                  <a:lnTo>
                    <a:pt x="32561" y="131350"/>
                  </a:lnTo>
                  <a:lnTo>
                    <a:pt x="32319" y="131024"/>
                  </a:lnTo>
                  <a:lnTo>
                    <a:pt x="32096" y="130709"/>
                  </a:lnTo>
                  <a:lnTo>
                    <a:pt x="31873" y="130393"/>
                  </a:lnTo>
                  <a:lnTo>
                    <a:pt x="31661" y="130088"/>
                  </a:lnTo>
                  <a:lnTo>
                    <a:pt x="31267" y="129467"/>
                  </a:lnTo>
                  <a:lnTo>
                    <a:pt x="30902" y="128856"/>
                  </a:lnTo>
                  <a:lnTo>
                    <a:pt x="30569" y="128255"/>
                  </a:lnTo>
                  <a:lnTo>
                    <a:pt x="30265" y="127665"/>
                  </a:lnTo>
                  <a:lnTo>
                    <a:pt x="29992" y="127095"/>
                  </a:lnTo>
                  <a:lnTo>
                    <a:pt x="29749" y="126545"/>
                  </a:lnTo>
                  <a:lnTo>
                    <a:pt x="29527" y="126016"/>
                  </a:lnTo>
                  <a:lnTo>
                    <a:pt x="29324" y="125507"/>
                  </a:lnTo>
                  <a:lnTo>
                    <a:pt x="29153" y="125018"/>
                  </a:lnTo>
                  <a:lnTo>
                    <a:pt x="28991" y="124560"/>
                  </a:lnTo>
                  <a:lnTo>
                    <a:pt x="28859" y="124132"/>
                  </a:lnTo>
                  <a:lnTo>
                    <a:pt x="28748" y="123746"/>
                  </a:lnTo>
                  <a:lnTo>
                    <a:pt x="28647" y="123379"/>
                  </a:lnTo>
                  <a:lnTo>
                    <a:pt x="29213" y="123267"/>
                  </a:lnTo>
                  <a:lnTo>
                    <a:pt x="29780" y="123135"/>
                  </a:lnTo>
                  <a:lnTo>
                    <a:pt x="30326" y="122992"/>
                  </a:lnTo>
                  <a:lnTo>
                    <a:pt x="30862" y="122829"/>
                  </a:lnTo>
                  <a:lnTo>
                    <a:pt x="31398" y="122667"/>
                  </a:lnTo>
                  <a:lnTo>
                    <a:pt x="31924" y="122483"/>
                  </a:lnTo>
                  <a:lnTo>
                    <a:pt x="32430" y="122290"/>
                  </a:lnTo>
                  <a:lnTo>
                    <a:pt x="32936" y="122086"/>
                  </a:lnTo>
                  <a:lnTo>
                    <a:pt x="33421" y="121873"/>
                  </a:lnTo>
                  <a:lnTo>
                    <a:pt x="33897" y="121649"/>
                  </a:lnTo>
                  <a:lnTo>
                    <a:pt x="34362" y="121425"/>
                  </a:lnTo>
                  <a:lnTo>
                    <a:pt x="34807" y="121180"/>
                  </a:lnTo>
                  <a:lnTo>
                    <a:pt x="35242" y="120926"/>
                  </a:lnTo>
                  <a:lnTo>
                    <a:pt x="35667" y="120671"/>
                  </a:lnTo>
                  <a:lnTo>
                    <a:pt x="36061" y="120407"/>
                  </a:lnTo>
                  <a:lnTo>
                    <a:pt x="36456" y="120132"/>
                  </a:lnTo>
                  <a:lnTo>
                    <a:pt x="36820" y="119847"/>
                  </a:lnTo>
                  <a:lnTo>
                    <a:pt x="37174" y="119562"/>
                  </a:lnTo>
                  <a:lnTo>
                    <a:pt x="37508" y="119277"/>
                  </a:lnTo>
                  <a:lnTo>
                    <a:pt x="37821" y="118971"/>
                  </a:lnTo>
                  <a:lnTo>
                    <a:pt x="38125" y="118676"/>
                  </a:lnTo>
                  <a:lnTo>
                    <a:pt x="38398" y="118361"/>
                  </a:lnTo>
                  <a:lnTo>
                    <a:pt x="38651" y="118055"/>
                  </a:lnTo>
                  <a:lnTo>
                    <a:pt x="38893" y="117740"/>
                  </a:lnTo>
                  <a:lnTo>
                    <a:pt x="39096" y="117414"/>
                  </a:lnTo>
                  <a:lnTo>
                    <a:pt x="39288" y="117098"/>
                  </a:lnTo>
                  <a:lnTo>
                    <a:pt x="39460" y="116773"/>
                  </a:lnTo>
                  <a:lnTo>
                    <a:pt x="39601" y="116447"/>
                  </a:lnTo>
                  <a:lnTo>
                    <a:pt x="39713" y="116121"/>
                  </a:lnTo>
                  <a:lnTo>
                    <a:pt x="39763" y="115958"/>
                  </a:lnTo>
                  <a:lnTo>
                    <a:pt x="39814" y="115795"/>
                  </a:lnTo>
                  <a:lnTo>
                    <a:pt x="39844" y="115622"/>
                  </a:lnTo>
                  <a:lnTo>
                    <a:pt x="39875" y="115459"/>
                  </a:lnTo>
                  <a:lnTo>
                    <a:pt x="39905" y="115296"/>
                  </a:lnTo>
                  <a:lnTo>
                    <a:pt x="39915" y="115134"/>
                  </a:lnTo>
                  <a:lnTo>
                    <a:pt x="39925" y="114910"/>
                  </a:lnTo>
                  <a:lnTo>
                    <a:pt x="39925" y="114665"/>
                  </a:lnTo>
                  <a:lnTo>
                    <a:pt x="39905" y="114401"/>
                  </a:lnTo>
                  <a:lnTo>
                    <a:pt x="39854" y="114126"/>
                  </a:lnTo>
                  <a:lnTo>
                    <a:pt x="39824" y="113983"/>
                  </a:lnTo>
                  <a:lnTo>
                    <a:pt x="39784" y="113841"/>
                  </a:lnTo>
                  <a:lnTo>
                    <a:pt x="39743" y="113688"/>
                  </a:lnTo>
                  <a:lnTo>
                    <a:pt x="39682" y="113546"/>
                  </a:lnTo>
                  <a:lnTo>
                    <a:pt x="39622" y="113393"/>
                  </a:lnTo>
                  <a:lnTo>
                    <a:pt x="39541" y="113240"/>
                  </a:lnTo>
                  <a:lnTo>
                    <a:pt x="39460" y="113087"/>
                  </a:lnTo>
                  <a:lnTo>
                    <a:pt x="39369" y="112935"/>
                  </a:lnTo>
                  <a:lnTo>
                    <a:pt x="39268" y="112782"/>
                  </a:lnTo>
                  <a:lnTo>
                    <a:pt x="39146" y="112629"/>
                  </a:lnTo>
                  <a:lnTo>
                    <a:pt x="39025" y="112477"/>
                  </a:lnTo>
                  <a:lnTo>
                    <a:pt x="38883" y="112314"/>
                  </a:lnTo>
                  <a:lnTo>
                    <a:pt x="38732" y="112171"/>
                  </a:lnTo>
                  <a:lnTo>
                    <a:pt x="38570" y="112019"/>
                  </a:lnTo>
                  <a:lnTo>
                    <a:pt x="38388" y="111866"/>
                  </a:lnTo>
                  <a:lnTo>
                    <a:pt x="38195" y="111723"/>
                  </a:lnTo>
                  <a:lnTo>
                    <a:pt x="37993" y="111581"/>
                  </a:lnTo>
                  <a:lnTo>
                    <a:pt x="37771" y="111438"/>
                  </a:lnTo>
                  <a:lnTo>
                    <a:pt x="37528" y="111296"/>
                  </a:lnTo>
                  <a:lnTo>
                    <a:pt x="37275" y="111163"/>
                  </a:lnTo>
                  <a:lnTo>
                    <a:pt x="37002" y="111031"/>
                  </a:lnTo>
                  <a:lnTo>
                    <a:pt x="36719" y="110899"/>
                  </a:lnTo>
                  <a:lnTo>
                    <a:pt x="36415" y="110777"/>
                  </a:lnTo>
                  <a:lnTo>
                    <a:pt x="36091" y="110665"/>
                  </a:lnTo>
                  <a:lnTo>
                    <a:pt x="35758" y="110553"/>
                  </a:lnTo>
                  <a:lnTo>
                    <a:pt x="35434" y="110461"/>
                  </a:lnTo>
                  <a:lnTo>
                    <a:pt x="35110" y="110380"/>
                  </a:lnTo>
                  <a:lnTo>
                    <a:pt x="34787" y="110319"/>
                  </a:lnTo>
                  <a:lnTo>
                    <a:pt x="34473" y="110268"/>
                  </a:lnTo>
                  <a:lnTo>
                    <a:pt x="34159" y="110227"/>
                  </a:lnTo>
                  <a:lnTo>
                    <a:pt x="33856" y="110207"/>
                  </a:lnTo>
                  <a:lnTo>
                    <a:pt x="33553" y="110196"/>
                  </a:lnTo>
                  <a:lnTo>
                    <a:pt x="33219" y="110207"/>
                  </a:lnTo>
                  <a:lnTo>
                    <a:pt x="32895" y="110237"/>
                  </a:lnTo>
                  <a:lnTo>
                    <a:pt x="32571" y="110278"/>
                  </a:lnTo>
                  <a:lnTo>
                    <a:pt x="32258" y="110339"/>
                  </a:lnTo>
                  <a:lnTo>
                    <a:pt x="31954" y="110420"/>
                  </a:lnTo>
                  <a:lnTo>
                    <a:pt x="31651" y="110512"/>
                  </a:lnTo>
                  <a:lnTo>
                    <a:pt x="31358" y="110624"/>
                  </a:lnTo>
                  <a:lnTo>
                    <a:pt x="31074" y="110756"/>
                  </a:lnTo>
                  <a:lnTo>
                    <a:pt x="30801" y="110899"/>
                  </a:lnTo>
                  <a:lnTo>
                    <a:pt x="30528" y="111072"/>
                  </a:lnTo>
                  <a:lnTo>
                    <a:pt x="30265" y="111245"/>
                  </a:lnTo>
                  <a:lnTo>
                    <a:pt x="30012" y="111438"/>
                  </a:lnTo>
                  <a:lnTo>
                    <a:pt x="29770" y="111652"/>
                  </a:lnTo>
                  <a:lnTo>
                    <a:pt x="29527" y="111886"/>
                  </a:lnTo>
                  <a:lnTo>
                    <a:pt x="29304" y="112131"/>
                  </a:lnTo>
                  <a:lnTo>
                    <a:pt x="29082" y="112385"/>
                  </a:lnTo>
                  <a:lnTo>
                    <a:pt x="28920" y="112609"/>
                  </a:lnTo>
                  <a:lnTo>
                    <a:pt x="28758" y="112833"/>
                  </a:lnTo>
                  <a:lnTo>
                    <a:pt x="28606" y="113077"/>
                  </a:lnTo>
                  <a:lnTo>
                    <a:pt x="28455" y="113322"/>
                  </a:lnTo>
                  <a:lnTo>
                    <a:pt x="28323" y="113576"/>
                  </a:lnTo>
                  <a:lnTo>
                    <a:pt x="28192" y="113831"/>
                  </a:lnTo>
                  <a:lnTo>
                    <a:pt x="28060" y="114105"/>
                  </a:lnTo>
                  <a:lnTo>
                    <a:pt x="27949" y="114380"/>
                  </a:lnTo>
                  <a:lnTo>
                    <a:pt x="27838" y="114655"/>
                  </a:lnTo>
                  <a:lnTo>
                    <a:pt x="27736" y="114950"/>
                  </a:lnTo>
                  <a:lnTo>
                    <a:pt x="27645" y="115246"/>
                  </a:lnTo>
                  <a:lnTo>
                    <a:pt x="27554" y="115541"/>
                  </a:lnTo>
                  <a:lnTo>
                    <a:pt x="27484" y="115856"/>
                  </a:lnTo>
                  <a:lnTo>
                    <a:pt x="27413" y="116162"/>
                  </a:lnTo>
                  <a:lnTo>
                    <a:pt x="27342" y="116487"/>
                  </a:lnTo>
                  <a:lnTo>
                    <a:pt x="27291" y="116813"/>
                  </a:lnTo>
                  <a:lnTo>
                    <a:pt x="27241" y="117139"/>
                  </a:lnTo>
                  <a:lnTo>
                    <a:pt x="27200" y="117475"/>
                  </a:lnTo>
                  <a:lnTo>
                    <a:pt x="27170" y="117821"/>
                  </a:lnTo>
                  <a:lnTo>
                    <a:pt x="27150" y="118157"/>
                  </a:lnTo>
                  <a:lnTo>
                    <a:pt x="27129" y="118513"/>
                  </a:lnTo>
                  <a:lnTo>
                    <a:pt x="27119" y="118870"/>
                  </a:lnTo>
                  <a:lnTo>
                    <a:pt x="27119" y="119226"/>
                  </a:lnTo>
                  <a:lnTo>
                    <a:pt x="27129" y="119582"/>
                  </a:lnTo>
                  <a:lnTo>
                    <a:pt x="27140" y="119949"/>
                  </a:lnTo>
                  <a:lnTo>
                    <a:pt x="27170" y="120315"/>
                  </a:lnTo>
                  <a:lnTo>
                    <a:pt x="27200" y="120692"/>
                  </a:lnTo>
                  <a:lnTo>
                    <a:pt x="27231" y="121068"/>
                  </a:lnTo>
                  <a:lnTo>
                    <a:pt x="27281" y="121445"/>
                  </a:lnTo>
                  <a:lnTo>
                    <a:pt x="27342" y="121822"/>
                  </a:lnTo>
                  <a:lnTo>
                    <a:pt x="27403" y="122198"/>
                  </a:lnTo>
                  <a:lnTo>
                    <a:pt x="27473" y="122585"/>
                  </a:lnTo>
                  <a:lnTo>
                    <a:pt x="27089" y="122636"/>
                  </a:lnTo>
                  <a:lnTo>
                    <a:pt x="26695" y="122687"/>
                  </a:lnTo>
                  <a:lnTo>
                    <a:pt x="26300" y="122728"/>
                  </a:lnTo>
                  <a:lnTo>
                    <a:pt x="25906" y="122758"/>
                  </a:lnTo>
                  <a:lnTo>
                    <a:pt x="25511" y="122779"/>
                  </a:lnTo>
                  <a:lnTo>
                    <a:pt x="25127" y="122799"/>
                  </a:lnTo>
                  <a:lnTo>
                    <a:pt x="24732" y="122809"/>
                  </a:lnTo>
                  <a:lnTo>
                    <a:pt x="24338" y="122819"/>
                  </a:lnTo>
                  <a:lnTo>
                    <a:pt x="23640" y="122799"/>
                  </a:lnTo>
                  <a:lnTo>
                    <a:pt x="23276" y="122789"/>
                  </a:lnTo>
                  <a:lnTo>
                    <a:pt x="22901" y="122768"/>
                  </a:lnTo>
                  <a:lnTo>
                    <a:pt x="22517" y="122738"/>
                  </a:lnTo>
                  <a:lnTo>
                    <a:pt x="22133" y="122697"/>
                  </a:lnTo>
                  <a:lnTo>
                    <a:pt x="21728" y="122656"/>
                  </a:lnTo>
                  <a:lnTo>
                    <a:pt x="21323" y="122606"/>
                  </a:lnTo>
                  <a:lnTo>
                    <a:pt x="20909" y="122534"/>
                  </a:lnTo>
                  <a:lnTo>
                    <a:pt x="20484" y="122463"/>
                  </a:lnTo>
                  <a:lnTo>
                    <a:pt x="20049" y="122382"/>
                  </a:lnTo>
                  <a:lnTo>
                    <a:pt x="19614" y="122290"/>
                  </a:lnTo>
                  <a:lnTo>
                    <a:pt x="19169" y="122188"/>
                  </a:lnTo>
                  <a:lnTo>
                    <a:pt x="18724" y="122066"/>
                  </a:lnTo>
                  <a:lnTo>
                    <a:pt x="18269" y="121944"/>
                  </a:lnTo>
                  <a:lnTo>
                    <a:pt x="17803" y="121801"/>
                  </a:lnTo>
                  <a:lnTo>
                    <a:pt x="17338" y="121649"/>
                  </a:lnTo>
                  <a:lnTo>
                    <a:pt x="16873" y="121486"/>
                  </a:lnTo>
                  <a:lnTo>
                    <a:pt x="16397" y="121303"/>
                  </a:lnTo>
                  <a:lnTo>
                    <a:pt x="15922" y="121109"/>
                  </a:lnTo>
                  <a:lnTo>
                    <a:pt x="15436" y="120895"/>
                  </a:lnTo>
                  <a:lnTo>
                    <a:pt x="14951" y="120671"/>
                  </a:lnTo>
                  <a:lnTo>
                    <a:pt x="14465" y="120437"/>
                  </a:lnTo>
                  <a:lnTo>
                    <a:pt x="13970" y="120183"/>
                  </a:lnTo>
                  <a:lnTo>
                    <a:pt x="13484" y="119908"/>
                  </a:lnTo>
                  <a:lnTo>
                    <a:pt x="12989" y="119613"/>
                  </a:lnTo>
                  <a:lnTo>
                    <a:pt x="12493" y="119307"/>
                  </a:lnTo>
                  <a:lnTo>
                    <a:pt x="11997" y="118982"/>
                  </a:lnTo>
                  <a:lnTo>
                    <a:pt x="11492" y="118635"/>
                  </a:lnTo>
                  <a:lnTo>
                    <a:pt x="10996" y="118279"/>
                  </a:lnTo>
                  <a:lnTo>
                    <a:pt x="10500" y="117892"/>
                  </a:lnTo>
                  <a:lnTo>
                    <a:pt x="10005" y="117485"/>
                  </a:lnTo>
                  <a:lnTo>
                    <a:pt x="9549" y="117108"/>
                  </a:lnTo>
                  <a:lnTo>
                    <a:pt x="9114" y="116701"/>
                  </a:lnTo>
                  <a:lnTo>
                    <a:pt x="8680" y="116274"/>
                  </a:lnTo>
                  <a:lnTo>
                    <a:pt x="8265" y="115836"/>
                  </a:lnTo>
                  <a:lnTo>
                    <a:pt x="7860" y="115378"/>
                  </a:lnTo>
                  <a:lnTo>
                    <a:pt x="7456" y="114899"/>
                  </a:lnTo>
                  <a:lnTo>
                    <a:pt x="7071" y="114411"/>
                  </a:lnTo>
                  <a:lnTo>
                    <a:pt x="6697" y="113902"/>
                  </a:lnTo>
                  <a:lnTo>
                    <a:pt x="6333" y="113372"/>
                  </a:lnTo>
                  <a:lnTo>
                    <a:pt x="5979" y="112833"/>
                  </a:lnTo>
                  <a:lnTo>
                    <a:pt x="5635" y="112273"/>
                  </a:lnTo>
                  <a:lnTo>
                    <a:pt x="5301" y="111703"/>
                  </a:lnTo>
                  <a:lnTo>
                    <a:pt x="4988" y="111102"/>
                  </a:lnTo>
                  <a:lnTo>
                    <a:pt x="4674" y="110502"/>
                  </a:lnTo>
                  <a:lnTo>
                    <a:pt x="4381" y="109881"/>
                  </a:lnTo>
                  <a:lnTo>
                    <a:pt x="4087" y="109240"/>
                  </a:lnTo>
                  <a:lnTo>
                    <a:pt x="3814" y="108588"/>
                  </a:lnTo>
                  <a:lnTo>
                    <a:pt x="3551" y="107926"/>
                  </a:lnTo>
                  <a:lnTo>
                    <a:pt x="3308" y="107244"/>
                  </a:lnTo>
                  <a:lnTo>
                    <a:pt x="3066" y="106552"/>
                  </a:lnTo>
                  <a:lnTo>
                    <a:pt x="2843" y="105839"/>
                  </a:lnTo>
                  <a:lnTo>
                    <a:pt x="2631" y="105117"/>
                  </a:lnTo>
                  <a:lnTo>
                    <a:pt x="2428" y="104384"/>
                  </a:lnTo>
                  <a:lnTo>
                    <a:pt x="2236" y="103641"/>
                  </a:lnTo>
                  <a:lnTo>
                    <a:pt x="2064" y="102877"/>
                  </a:lnTo>
                  <a:lnTo>
                    <a:pt x="1902" y="102104"/>
                  </a:lnTo>
                  <a:lnTo>
                    <a:pt x="1751" y="101320"/>
                  </a:lnTo>
                  <a:lnTo>
                    <a:pt x="1609" y="100515"/>
                  </a:lnTo>
                  <a:lnTo>
                    <a:pt x="1488" y="99711"/>
                  </a:lnTo>
                  <a:lnTo>
                    <a:pt x="1376" y="98887"/>
                  </a:lnTo>
                  <a:lnTo>
                    <a:pt x="1275" y="98052"/>
                  </a:lnTo>
                  <a:lnTo>
                    <a:pt x="1194" y="97207"/>
                  </a:lnTo>
                  <a:lnTo>
                    <a:pt x="1103" y="96159"/>
                  </a:lnTo>
                  <a:lnTo>
                    <a:pt x="1043" y="95110"/>
                  </a:lnTo>
                  <a:lnTo>
                    <a:pt x="1002" y="94051"/>
                  </a:lnTo>
                  <a:lnTo>
                    <a:pt x="982" y="92993"/>
                  </a:lnTo>
                  <a:lnTo>
                    <a:pt x="972" y="91944"/>
                  </a:lnTo>
                  <a:lnTo>
                    <a:pt x="992" y="90885"/>
                  </a:lnTo>
                  <a:lnTo>
                    <a:pt x="1032" y="89827"/>
                  </a:lnTo>
                  <a:lnTo>
                    <a:pt x="1093" y="88778"/>
                  </a:lnTo>
                  <a:lnTo>
                    <a:pt x="1174" y="87730"/>
                  </a:lnTo>
                  <a:lnTo>
                    <a:pt x="1275" y="86691"/>
                  </a:lnTo>
                  <a:lnTo>
                    <a:pt x="1397" y="85663"/>
                  </a:lnTo>
                  <a:lnTo>
                    <a:pt x="1528" y="84635"/>
                  </a:lnTo>
                  <a:lnTo>
                    <a:pt x="1690" y="83617"/>
                  </a:lnTo>
                  <a:lnTo>
                    <a:pt x="1862" y="82609"/>
                  </a:lnTo>
                  <a:lnTo>
                    <a:pt x="2054" y="81622"/>
                  </a:lnTo>
                  <a:lnTo>
                    <a:pt x="2267" y="80634"/>
                  </a:lnTo>
                  <a:lnTo>
                    <a:pt x="2489" y="79667"/>
                  </a:lnTo>
                  <a:lnTo>
                    <a:pt x="2732" y="78710"/>
                  </a:lnTo>
                  <a:lnTo>
                    <a:pt x="2995" y="77774"/>
                  </a:lnTo>
                  <a:lnTo>
                    <a:pt x="3278" y="76858"/>
                  </a:lnTo>
                  <a:lnTo>
                    <a:pt x="3571" y="75962"/>
                  </a:lnTo>
                  <a:lnTo>
                    <a:pt x="3885" y="75076"/>
                  </a:lnTo>
                  <a:lnTo>
                    <a:pt x="4209" y="74221"/>
                  </a:lnTo>
                  <a:lnTo>
                    <a:pt x="4553" y="73376"/>
                  </a:lnTo>
                  <a:lnTo>
                    <a:pt x="4907" y="72562"/>
                  </a:lnTo>
                  <a:lnTo>
                    <a:pt x="5281" y="71778"/>
                  </a:lnTo>
                  <a:lnTo>
                    <a:pt x="5473" y="71391"/>
                  </a:lnTo>
                  <a:lnTo>
                    <a:pt x="5665" y="71015"/>
                  </a:lnTo>
                  <a:lnTo>
                    <a:pt x="5868" y="70638"/>
                  </a:lnTo>
                  <a:lnTo>
                    <a:pt x="6070" y="70271"/>
                  </a:lnTo>
                  <a:lnTo>
                    <a:pt x="6272" y="69915"/>
                  </a:lnTo>
                  <a:lnTo>
                    <a:pt x="6485" y="69569"/>
                  </a:lnTo>
                  <a:lnTo>
                    <a:pt x="6697" y="69223"/>
                  </a:lnTo>
                  <a:lnTo>
                    <a:pt x="6909" y="68887"/>
                  </a:lnTo>
                  <a:lnTo>
                    <a:pt x="7132" y="68561"/>
                  </a:lnTo>
                  <a:lnTo>
                    <a:pt x="7354" y="68236"/>
                  </a:lnTo>
                  <a:lnTo>
                    <a:pt x="7577" y="67920"/>
                  </a:lnTo>
                  <a:lnTo>
                    <a:pt x="7810" y="67625"/>
                  </a:lnTo>
                  <a:lnTo>
                    <a:pt x="8123" y="68113"/>
                  </a:lnTo>
                  <a:lnTo>
                    <a:pt x="8447" y="68571"/>
                  </a:lnTo>
                  <a:lnTo>
                    <a:pt x="8771" y="69009"/>
                  </a:lnTo>
                  <a:lnTo>
                    <a:pt x="9104" y="69427"/>
                  </a:lnTo>
                  <a:lnTo>
                    <a:pt x="9428" y="69813"/>
                  </a:lnTo>
                  <a:lnTo>
                    <a:pt x="9762" y="70180"/>
                  </a:lnTo>
                  <a:lnTo>
                    <a:pt x="10096" y="70526"/>
                  </a:lnTo>
                  <a:lnTo>
                    <a:pt x="10440" y="70842"/>
                  </a:lnTo>
                  <a:lnTo>
                    <a:pt x="10773" y="71147"/>
                  </a:lnTo>
                  <a:lnTo>
                    <a:pt x="11107" y="71432"/>
                  </a:lnTo>
                  <a:lnTo>
                    <a:pt x="11451" y="71686"/>
                  </a:lnTo>
                  <a:lnTo>
                    <a:pt x="11785" y="71931"/>
                  </a:lnTo>
                  <a:lnTo>
                    <a:pt x="12119" y="72155"/>
                  </a:lnTo>
                  <a:lnTo>
                    <a:pt x="12463" y="72358"/>
                  </a:lnTo>
                  <a:lnTo>
                    <a:pt x="12786" y="72552"/>
                  </a:lnTo>
                  <a:lnTo>
                    <a:pt x="13120" y="72715"/>
                  </a:lnTo>
                  <a:lnTo>
                    <a:pt x="13444" y="72877"/>
                  </a:lnTo>
                  <a:lnTo>
                    <a:pt x="13767" y="73020"/>
                  </a:lnTo>
                  <a:lnTo>
                    <a:pt x="14091" y="73142"/>
                  </a:lnTo>
                  <a:lnTo>
                    <a:pt x="14405" y="73254"/>
                  </a:lnTo>
                  <a:lnTo>
                    <a:pt x="14708" y="73356"/>
                  </a:lnTo>
                  <a:lnTo>
                    <a:pt x="15012" y="73448"/>
                  </a:lnTo>
                  <a:lnTo>
                    <a:pt x="15315" y="73519"/>
                  </a:lnTo>
                  <a:lnTo>
                    <a:pt x="15598" y="73590"/>
                  </a:lnTo>
                  <a:lnTo>
                    <a:pt x="15881" y="73641"/>
                  </a:lnTo>
                  <a:lnTo>
                    <a:pt x="16155" y="73692"/>
                  </a:lnTo>
                  <a:lnTo>
                    <a:pt x="16428" y="73722"/>
                  </a:lnTo>
                  <a:lnTo>
                    <a:pt x="16681" y="73753"/>
                  </a:lnTo>
                  <a:lnTo>
                    <a:pt x="16933" y="73773"/>
                  </a:lnTo>
                  <a:lnTo>
                    <a:pt x="17166" y="73794"/>
                  </a:lnTo>
                  <a:lnTo>
                    <a:pt x="17611" y="73804"/>
                  </a:lnTo>
                  <a:lnTo>
                    <a:pt x="17985" y="73794"/>
                  </a:lnTo>
                  <a:lnTo>
                    <a:pt x="18360" y="73773"/>
                  </a:lnTo>
                  <a:lnTo>
                    <a:pt x="18724" y="73733"/>
                  </a:lnTo>
                  <a:lnTo>
                    <a:pt x="19088" y="73692"/>
                  </a:lnTo>
                  <a:lnTo>
                    <a:pt x="19442" y="73631"/>
                  </a:lnTo>
                  <a:lnTo>
                    <a:pt x="19796" y="73549"/>
                  </a:lnTo>
                  <a:lnTo>
                    <a:pt x="20140" y="73468"/>
                  </a:lnTo>
                  <a:lnTo>
                    <a:pt x="20474" y="73366"/>
                  </a:lnTo>
                  <a:lnTo>
                    <a:pt x="20808" y="73254"/>
                  </a:lnTo>
                  <a:lnTo>
                    <a:pt x="21141" y="73142"/>
                  </a:lnTo>
                  <a:lnTo>
                    <a:pt x="21455" y="73010"/>
                  </a:lnTo>
                  <a:lnTo>
                    <a:pt x="21768" y="72867"/>
                  </a:lnTo>
                  <a:lnTo>
                    <a:pt x="22072" y="72715"/>
                  </a:lnTo>
                  <a:lnTo>
                    <a:pt x="22365" y="72552"/>
                  </a:lnTo>
                  <a:lnTo>
                    <a:pt x="22638" y="72379"/>
                  </a:lnTo>
                  <a:lnTo>
                    <a:pt x="22911" y="72195"/>
                  </a:lnTo>
                  <a:lnTo>
                    <a:pt x="23174" y="72002"/>
                  </a:lnTo>
                  <a:lnTo>
                    <a:pt x="23427" y="71809"/>
                  </a:lnTo>
                  <a:lnTo>
                    <a:pt x="23670" y="71595"/>
                  </a:lnTo>
                  <a:lnTo>
                    <a:pt x="23893" y="71381"/>
                  </a:lnTo>
                  <a:lnTo>
                    <a:pt x="24105" y="71157"/>
                  </a:lnTo>
                  <a:lnTo>
                    <a:pt x="24307" y="70933"/>
                  </a:lnTo>
                  <a:lnTo>
                    <a:pt x="24500" y="70699"/>
                  </a:lnTo>
                  <a:lnTo>
                    <a:pt x="24672" y="70455"/>
                  </a:lnTo>
                  <a:lnTo>
                    <a:pt x="24833" y="70200"/>
                  </a:lnTo>
                  <a:lnTo>
                    <a:pt x="24975" y="69946"/>
                  </a:lnTo>
                  <a:lnTo>
                    <a:pt x="25106" y="69691"/>
                  </a:lnTo>
                  <a:lnTo>
                    <a:pt x="25218" y="69427"/>
                  </a:lnTo>
                  <a:lnTo>
                    <a:pt x="25309" y="69162"/>
                  </a:lnTo>
                  <a:lnTo>
                    <a:pt x="25390" y="68887"/>
                  </a:lnTo>
                  <a:lnTo>
                    <a:pt x="25450" y="68602"/>
                  </a:lnTo>
                  <a:lnTo>
                    <a:pt x="25491" y="68327"/>
                  </a:lnTo>
                  <a:lnTo>
                    <a:pt x="25511" y="68052"/>
                  </a:lnTo>
                  <a:lnTo>
                    <a:pt x="25511" y="67900"/>
                  </a:lnTo>
                  <a:lnTo>
                    <a:pt x="25511" y="67737"/>
                  </a:lnTo>
                  <a:lnTo>
                    <a:pt x="25501" y="67564"/>
                  </a:lnTo>
                  <a:lnTo>
                    <a:pt x="25481" y="67391"/>
                  </a:lnTo>
                  <a:lnTo>
                    <a:pt x="25460" y="67207"/>
                  </a:lnTo>
                  <a:lnTo>
                    <a:pt x="25420" y="67014"/>
                  </a:lnTo>
                  <a:lnTo>
                    <a:pt x="25369" y="66810"/>
                  </a:lnTo>
                  <a:lnTo>
                    <a:pt x="25309" y="66607"/>
                  </a:lnTo>
                  <a:lnTo>
                    <a:pt x="25228" y="66403"/>
                  </a:lnTo>
                  <a:lnTo>
                    <a:pt x="25137" y="66189"/>
                  </a:lnTo>
                  <a:lnTo>
                    <a:pt x="25036" y="65965"/>
                  </a:lnTo>
                  <a:lnTo>
                    <a:pt x="24904" y="65752"/>
                  </a:lnTo>
                  <a:lnTo>
                    <a:pt x="24763" y="65528"/>
                  </a:lnTo>
                  <a:lnTo>
                    <a:pt x="24601" y="65304"/>
                  </a:lnTo>
                  <a:lnTo>
                    <a:pt x="24429" y="65080"/>
                  </a:lnTo>
                  <a:lnTo>
                    <a:pt x="24226" y="64856"/>
                  </a:lnTo>
                  <a:lnTo>
                    <a:pt x="23994" y="64642"/>
                  </a:lnTo>
                  <a:lnTo>
                    <a:pt x="23751" y="64418"/>
                  </a:lnTo>
                  <a:lnTo>
                    <a:pt x="23478" y="64194"/>
                  </a:lnTo>
                  <a:lnTo>
                    <a:pt x="23185" y="63980"/>
                  </a:lnTo>
                  <a:lnTo>
                    <a:pt x="22851" y="63767"/>
                  </a:lnTo>
                  <a:lnTo>
                    <a:pt x="22507" y="63553"/>
                  </a:lnTo>
                  <a:lnTo>
                    <a:pt x="22123" y="63349"/>
                  </a:lnTo>
                  <a:lnTo>
                    <a:pt x="21718" y="63146"/>
                  </a:lnTo>
                  <a:lnTo>
                    <a:pt x="21273" y="62952"/>
                  </a:lnTo>
                  <a:lnTo>
                    <a:pt x="20797" y="62759"/>
                  </a:lnTo>
                  <a:lnTo>
                    <a:pt x="20292" y="62586"/>
                  </a:lnTo>
                  <a:lnTo>
                    <a:pt x="19756" y="62413"/>
                  </a:lnTo>
                  <a:lnTo>
                    <a:pt x="19179" y="62240"/>
                  </a:lnTo>
                  <a:lnTo>
                    <a:pt x="18562" y="62087"/>
                  </a:lnTo>
                  <a:lnTo>
                    <a:pt x="18269" y="62026"/>
                  </a:lnTo>
                  <a:lnTo>
                    <a:pt x="17965" y="61965"/>
                  </a:lnTo>
                  <a:lnTo>
                    <a:pt x="17672" y="61914"/>
                  </a:lnTo>
                  <a:lnTo>
                    <a:pt x="17368" y="61873"/>
                  </a:lnTo>
                  <a:lnTo>
                    <a:pt x="17075" y="61843"/>
                  </a:lnTo>
                  <a:lnTo>
                    <a:pt x="16782" y="61822"/>
                  </a:lnTo>
                  <a:lnTo>
                    <a:pt x="16488" y="61802"/>
                  </a:lnTo>
                  <a:lnTo>
                    <a:pt x="15912" y="61802"/>
                  </a:lnTo>
                  <a:lnTo>
                    <a:pt x="15639" y="61812"/>
                  </a:lnTo>
                  <a:lnTo>
                    <a:pt x="15366" y="61843"/>
                  </a:lnTo>
                  <a:lnTo>
                    <a:pt x="15082" y="61863"/>
                  </a:lnTo>
                  <a:lnTo>
                    <a:pt x="14809" y="61904"/>
                  </a:lnTo>
                  <a:lnTo>
                    <a:pt x="14536" y="61955"/>
                  </a:lnTo>
                  <a:lnTo>
                    <a:pt x="14263" y="62006"/>
                  </a:lnTo>
                  <a:lnTo>
                    <a:pt x="14000" y="62067"/>
                  </a:lnTo>
                  <a:lnTo>
                    <a:pt x="13727" y="62138"/>
                  </a:lnTo>
                  <a:lnTo>
                    <a:pt x="13454" y="62209"/>
                  </a:lnTo>
                  <a:lnTo>
                    <a:pt x="13191" y="62301"/>
                  </a:lnTo>
                  <a:lnTo>
                    <a:pt x="12928" y="62392"/>
                  </a:lnTo>
                  <a:lnTo>
                    <a:pt x="12655" y="62494"/>
                  </a:lnTo>
                  <a:lnTo>
                    <a:pt x="12392" y="62606"/>
                  </a:lnTo>
                  <a:lnTo>
                    <a:pt x="12139" y="62718"/>
                  </a:lnTo>
                  <a:lnTo>
                    <a:pt x="11876" y="62850"/>
                  </a:lnTo>
                  <a:lnTo>
                    <a:pt x="11613" y="62983"/>
                  </a:lnTo>
                  <a:lnTo>
                    <a:pt x="11360" y="63125"/>
                  </a:lnTo>
                  <a:lnTo>
                    <a:pt x="11107" y="63278"/>
                  </a:lnTo>
                  <a:lnTo>
                    <a:pt x="10844" y="63431"/>
                  </a:lnTo>
                  <a:lnTo>
                    <a:pt x="10601" y="63594"/>
                  </a:lnTo>
                  <a:lnTo>
                    <a:pt x="10349" y="63767"/>
                  </a:lnTo>
                  <a:lnTo>
                    <a:pt x="10096" y="63950"/>
                  </a:lnTo>
                  <a:lnTo>
                    <a:pt x="9853" y="64133"/>
                  </a:lnTo>
                  <a:lnTo>
                    <a:pt x="9610" y="64337"/>
                  </a:lnTo>
                  <a:lnTo>
                    <a:pt x="9367" y="64540"/>
                  </a:lnTo>
                  <a:lnTo>
                    <a:pt x="9125" y="64754"/>
                  </a:lnTo>
                  <a:lnTo>
                    <a:pt x="8892" y="64968"/>
                  </a:lnTo>
                  <a:lnTo>
                    <a:pt x="8649" y="65192"/>
                  </a:lnTo>
                  <a:lnTo>
                    <a:pt x="8417" y="65426"/>
                  </a:lnTo>
                  <a:lnTo>
                    <a:pt x="8184" y="65670"/>
                  </a:lnTo>
                  <a:lnTo>
                    <a:pt x="7961" y="65915"/>
                  </a:lnTo>
                  <a:lnTo>
                    <a:pt x="7749" y="65518"/>
                  </a:lnTo>
                  <a:lnTo>
                    <a:pt x="7547" y="65100"/>
                  </a:lnTo>
                  <a:lnTo>
                    <a:pt x="7354" y="64673"/>
                  </a:lnTo>
                  <a:lnTo>
                    <a:pt x="7162" y="64245"/>
                  </a:lnTo>
                  <a:lnTo>
                    <a:pt x="6970" y="63797"/>
                  </a:lnTo>
                  <a:lnTo>
                    <a:pt x="6798" y="63339"/>
                  </a:lnTo>
                  <a:lnTo>
                    <a:pt x="6626" y="62881"/>
                  </a:lnTo>
                  <a:lnTo>
                    <a:pt x="6454" y="62403"/>
                  </a:lnTo>
                  <a:lnTo>
                    <a:pt x="6282" y="61894"/>
                  </a:lnTo>
                  <a:lnTo>
                    <a:pt x="6120" y="61374"/>
                  </a:lnTo>
                  <a:lnTo>
                    <a:pt x="5959" y="60855"/>
                  </a:lnTo>
                  <a:lnTo>
                    <a:pt x="5807" y="60336"/>
                  </a:lnTo>
                  <a:lnTo>
                    <a:pt x="5655" y="59817"/>
                  </a:lnTo>
                  <a:lnTo>
                    <a:pt x="5524" y="59298"/>
                  </a:lnTo>
                  <a:lnTo>
                    <a:pt x="5392" y="58779"/>
                  </a:lnTo>
                  <a:lnTo>
                    <a:pt x="5271" y="58259"/>
                  </a:lnTo>
                  <a:lnTo>
                    <a:pt x="5149" y="57740"/>
                  </a:lnTo>
                  <a:lnTo>
                    <a:pt x="5038" y="57221"/>
                  </a:lnTo>
                  <a:lnTo>
                    <a:pt x="4937" y="56702"/>
                  </a:lnTo>
                  <a:lnTo>
                    <a:pt x="4846" y="56183"/>
                  </a:lnTo>
                  <a:lnTo>
                    <a:pt x="4755" y="55653"/>
                  </a:lnTo>
                  <a:lnTo>
                    <a:pt x="4674" y="55134"/>
                  </a:lnTo>
                  <a:lnTo>
                    <a:pt x="4603" y="54615"/>
                  </a:lnTo>
                  <a:lnTo>
                    <a:pt x="4532" y="54096"/>
                  </a:lnTo>
                  <a:lnTo>
                    <a:pt x="4472" y="53577"/>
                  </a:lnTo>
                  <a:lnTo>
                    <a:pt x="4421" y="53058"/>
                  </a:lnTo>
                  <a:lnTo>
                    <a:pt x="4370" y="52549"/>
                  </a:lnTo>
                  <a:lnTo>
                    <a:pt x="4330" y="52029"/>
                  </a:lnTo>
                  <a:lnTo>
                    <a:pt x="4300" y="51510"/>
                  </a:lnTo>
                  <a:lnTo>
                    <a:pt x="4279" y="50991"/>
                  </a:lnTo>
                  <a:lnTo>
                    <a:pt x="4259" y="50482"/>
                  </a:lnTo>
                  <a:lnTo>
                    <a:pt x="4249" y="49963"/>
                  </a:lnTo>
                  <a:lnTo>
                    <a:pt x="4249" y="49454"/>
                  </a:lnTo>
                  <a:lnTo>
                    <a:pt x="4249" y="48935"/>
                  </a:lnTo>
                  <a:lnTo>
                    <a:pt x="4259" y="48426"/>
                  </a:lnTo>
                  <a:lnTo>
                    <a:pt x="4269" y="47917"/>
                  </a:lnTo>
                  <a:lnTo>
                    <a:pt x="4300" y="47408"/>
                  </a:lnTo>
                  <a:lnTo>
                    <a:pt x="4330" y="46899"/>
                  </a:lnTo>
                  <a:lnTo>
                    <a:pt x="4370" y="46390"/>
                  </a:lnTo>
                  <a:lnTo>
                    <a:pt x="4411" y="45881"/>
                  </a:lnTo>
                  <a:lnTo>
                    <a:pt x="4462" y="45382"/>
                  </a:lnTo>
                  <a:lnTo>
                    <a:pt x="4522" y="44873"/>
                  </a:lnTo>
                  <a:lnTo>
                    <a:pt x="4583" y="44374"/>
                  </a:lnTo>
                  <a:lnTo>
                    <a:pt x="4654" y="43875"/>
                  </a:lnTo>
                  <a:lnTo>
                    <a:pt x="4735" y="43377"/>
                  </a:lnTo>
                  <a:lnTo>
                    <a:pt x="4826" y="42878"/>
                  </a:lnTo>
                  <a:lnTo>
                    <a:pt x="4917" y="42389"/>
                  </a:lnTo>
                  <a:lnTo>
                    <a:pt x="5018" y="41890"/>
                  </a:lnTo>
                  <a:lnTo>
                    <a:pt x="5119" y="41402"/>
                  </a:lnTo>
                  <a:lnTo>
                    <a:pt x="5240" y="40913"/>
                  </a:lnTo>
                  <a:lnTo>
                    <a:pt x="5352" y="40435"/>
                  </a:lnTo>
                  <a:lnTo>
                    <a:pt x="5483" y="39946"/>
                  </a:lnTo>
                  <a:lnTo>
                    <a:pt x="5615" y="39468"/>
                  </a:lnTo>
                  <a:lnTo>
                    <a:pt x="5756" y="38989"/>
                  </a:lnTo>
                  <a:lnTo>
                    <a:pt x="5908" y="38511"/>
                  </a:lnTo>
                  <a:lnTo>
                    <a:pt x="6060" y="38032"/>
                  </a:lnTo>
                  <a:lnTo>
                    <a:pt x="6222" y="37564"/>
                  </a:lnTo>
                  <a:lnTo>
                    <a:pt x="6394" y="37096"/>
                  </a:lnTo>
                  <a:lnTo>
                    <a:pt x="6565" y="36627"/>
                  </a:lnTo>
                  <a:lnTo>
                    <a:pt x="6748" y="36159"/>
                  </a:lnTo>
                  <a:lnTo>
                    <a:pt x="6940" y="35701"/>
                  </a:lnTo>
                  <a:lnTo>
                    <a:pt x="7132" y="35243"/>
                  </a:lnTo>
                  <a:lnTo>
                    <a:pt x="7334" y="34785"/>
                  </a:lnTo>
                  <a:lnTo>
                    <a:pt x="7547" y="34327"/>
                  </a:lnTo>
                  <a:lnTo>
                    <a:pt x="7759" y="33879"/>
                  </a:lnTo>
                  <a:lnTo>
                    <a:pt x="7982" y="33431"/>
                  </a:lnTo>
                  <a:lnTo>
                    <a:pt x="8214" y="32993"/>
                  </a:lnTo>
                  <a:lnTo>
                    <a:pt x="8447" y="32556"/>
                  </a:lnTo>
                  <a:lnTo>
                    <a:pt x="8690" y="32118"/>
                  </a:lnTo>
                  <a:lnTo>
                    <a:pt x="8943" y="31680"/>
                  </a:lnTo>
                  <a:lnTo>
                    <a:pt x="9195" y="31253"/>
                  </a:lnTo>
                  <a:lnTo>
                    <a:pt x="9458" y="30825"/>
                  </a:lnTo>
                  <a:lnTo>
                    <a:pt x="9742" y="30387"/>
                  </a:lnTo>
                  <a:lnTo>
                    <a:pt x="10025" y="29949"/>
                  </a:lnTo>
                  <a:lnTo>
                    <a:pt x="10318" y="29522"/>
                  </a:lnTo>
                  <a:lnTo>
                    <a:pt x="10622" y="29094"/>
                  </a:lnTo>
                  <a:lnTo>
                    <a:pt x="10925" y="28677"/>
                  </a:lnTo>
                  <a:lnTo>
                    <a:pt x="11239" y="28260"/>
                  </a:lnTo>
                  <a:lnTo>
                    <a:pt x="11562" y="27852"/>
                  </a:lnTo>
                  <a:lnTo>
                    <a:pt x="11886" y="27445"/>
                  </a:lnTo>
                  <a:lnTo>
                    <a:pt x="12220" y="27048"/>
                  </a:lnTo>
                  <a:lnTo>
                    <a:pt x="12564" y="26651"/>
                  </a:lnTo>
                  <a:lnTo>
                    <a:pt x="12908" y="26264"/>
                  </a:lnTo>
                  <a:lnTo>
                    <a:pt x="13262" y="25878"/>
                  </a:lnTo>
                  <a:lnTo>
                    <a:pt x="13616" y="25501"/>
                  </a:lnTo>
                  <a:lnTo>
                    <a:pt x="13980" y="25134"/>
                  </a:lnTo>
                  <a:lnTo>
                    <a:pt x="14344" y="24768"/>
                  </a:lnTo>
                  <a:lnTo>
                    <a:pt x="14728" y="24402"/>
                  </a:lnTo>
                  <a:lnTo>
                    <a:pt x="15103" y="24045"/>
                  </a:lnTo>
                  <a:lnTo>
                    <a:pt x="15497" y="23699"/>
                  </a:lnTo>
                  <a:lnTo>
                    <a:pt x="15892" y="23353"/>
                  </a:lnTo>
                  <a:lnTo>
                    <a:pt x="16286" y="23007"/>
                  </a:lnTo>
                  <a:lnTo>
                    <a:pt x="16691" y="22671"/>
                  </a:lnTo>
                  <a:lnTo>
                    <a:pt x="17105" y="22345"/>
                  </a:lnTo>
                  <a:lnTo>
                    <a:pt x="17520" y="22019"/>
                  </a:lnTo>
                  <a:lnTo>
                    <a:pt x="17945" y="21704"/>
                  </a:lnTo>
                  <a:lnTo>
                    <a:pt x="18370" y="21388"/>
                  </a:lnTo>
                  <a:lnTo>
                    <a:pt x="18805" y="21083"/>
                  </a:lnTo>
                  <a:lnTo>
                    <a:pt x="19240" y="20788"/>
                  </a:lnTo>
                  <a:lnTo>
                    <a:pt x="19685" y="20493"/>
                  </a:lnTo>
                  <a:lnTo>
                    <a:pt x="20130" y="20197"/>
                  </a:lnTo>
                  <a:lnTo>
                    <a:pt x="20585" y="19912"/>
                  </a:lnTo>
                  <a:lnTo>
                    <a:pt x="21050" y="19637"/>
                  </a:lnTo>
                  <a:lnTo>
                    <a:pt x="21516" y="19363"/>
                  </a:lnTo>
                  <a:lnTo>
                    <a:pt x="21981" y="19098"/>
                  </a:lnTo>
                  <a:lnTo>
                    <a:pt x="22466" y="18843"/>
                  </a:lnTo>
                  <a:lnTo>
                    <a:pt x="22942" y="18589"/>
                  </a:lnTo>
                  <a:lnTo>
                    <a:pt x="23427" y="18334"/>
                  </a:lnTo>
                  <a:lnTo>
                    <a:pt x="23923" y="18090"/>
                  </a:lnTo>
                  <a:lnTo>
                    <a:pt x="24419" y="17856"/>
                  </a:lnTo>
                  <a:lnTo>
                    <a:pt x="24914" y="17622"/>
                  </a:lnTo>
                  <a:lnTo>
                    <a:pt x="25430" y="17398"/>
                  </a:lnTo>
                  <a:lnTo>
                    <a:pt x="25936" y="17184"/>
                  </a:lnTo>
                  <a:lnTo>
                    <a:pt x="26452" y="16970"/>
                  </a:lnTo>
                  <a:lnTo>
                    <a:pt x="26978" y="16767"/>
                  </a:lnTo>
                  <a:lnTo>
                    <a:pt x="27504" y="16563"/>
                  </a:lnTo>
                  <a:lnTo>
                    <a:pt x="28030" y="16370"/>
                  </a:lnTo>
                  <a:lnTo>
                    <a:pt x="28566" y="16176"/>
                  </a:lnTo>
                  <a:lnTo>
                    <a:pt x="29102" y="16003"/>
                  </a:lnTo>
                  <a:lnTo>
                    <a:pt x="29648" y="15820"/>
                  </a:lnTo>
                  <a:lnTo>
                    <a:pt x="30194" y="15657"/>
                  </a:lnTo>
                  <a:lnTo>
                    <a:pt x="30751" y="15494"/>
                  </a:lnTo>
                  <a:lnTo>
                    <a:pt x="31307" y="15331"/>
                  </a:lnTo>
                  <a:lnTo>
                    <a:pt x="31873" y="15179"/>
                  </a:lnTo>
                  <a:lnTo>
                    <a:pt x="32440" y="15036"/>
                  </a:lnTo>
                  <a:lnTo>
                    <a:pt x="33006" y="14904"/>
                  </a:lnTo>
                  <a:lnTo>
                    <a:pt x="33583" y="14772"/>
                  </a:lnTo>
                  <a:lnTo>
                    <a:pt x="34159" y="14639"/>
                  </a:lnTo>
                  <a:lnTo>
                    <a:pt x="34746" y="14527"/>
                  </a:lnTo>
                  <a:lnTo>
                    <a:pt x="35333" y="14415"/>
                  </a:lnTo>
                  <a:lnTo>
                    <a:pt x="35930" y="14303"/>
                  </a:lnTo>
                  <a:lnTo>
                    <a:pt x="36526" y="14212"/>
                  </a:lnTo>
                  <a:lnTo>
                    <a:pt x="37123" y="14110"/>
                  </a:lnTo>
                  <a:lnTo>
                    <a:pt x="37730" y="14028"/>
                  </a:lnTo>
                  <a:lnTo>
                    <a:pt x="38337" y="13947"/>
                  </a:lnTo>
                  <a:lnTo>
                    <a:pt x="38944" y="13876"/>
                  </a:lnTo>
                  <a:lnTo>
                    <a:pt x="39935" y="13774"/>
                  </a:lnTo>
                  <a:lnTo>
                    <a:pt x="40906" y="13692"/>
                  </a:lnTo>
                  <a:lnTo>
                    <a:pt x="41857" y="13631"/>
                  </a:lnTo>
                  <a:lnTo>
                    <a:pt x="42788" y="13591"/>
                  </a:lnTo>
                  <a:lnTo>
                    <a:pt x="43698" y="13570"/>
                  </a:lnTo>
                  <a:lnTo>
                    <a:pt x="44588" y="13570"/>
                  </a:lnTo>
                  <a:lnTo>
                    <a:pt x="45458" y="13591"/>
                  </a:lnTo>
                  <a:lnTo>
                    <a:pt x="46308" y="13631"/>
                  </a:lnTo>
                  <a:lnTo>
                    <a:pt x="45933" y="14079"/>
                  </a:lnTo>
                  <a:lnTo>
                    <a:pt x="45569" y="14527"/>
                  </a:lnTo>
                  <a:lnTo>
                    <a:pt x="45225" y="14975"/>
                  </a:lnTo>
                  <a:lnTo>
                    <a:pt x="44892" y="15433"/>
                  </a:lnTo>
                  <a:lnTo>
                    <a:pt x="44568" y="15881"/>
                  </a:lnTo>
                  <a:lnTo>
                    <a:pt x="44264" y="16329"/>
                  </a:lnTo>
                  <a:lnTo>
                    <a:pt x="43971" y="16777"/>
                  </a:lnTo>
                  <a:lnTo>
                    <a:pt x="43698" y="17235"/>
                  </a:lnTo>
                  <a:lnTo>
                    <a:pt x="43435" y="17683"/>
                  </a:lnTo>
                  <a:lnTo>
                    <a:pt x="43182" y="18131"/>
                  </a:lnTo>
                  <a:lnTo>
                    <a:pt x="42950" y="18569"/>
                  </a:lnTo>
                  <a:lnTo>
                    <a:pt x="42737" y="19016"/>
                  </a:lnTo>
                  <a:lnTo>
                    <a:pt x="42525" y="19454"/>
                  </a:lnTo>
                  <a:lnTo>
                    <a:pt x="42343" y="19892"/>
                  </a:lnTo>
                  <a:lnTo>
                    <a:pt x="42161" y="20330"/>
                  </a:lnTo>
                  <a:lnTo>
                    <a:pt x="42009" y="20767"/>
                  </a:lnTo>
                  <a:lnTo>
                    <a:pt x="41857" y="21195"/>
                  </a:lnTo>
                  <a:lnTo>
                    <a:pt x="41726" y="21612"/>
                  </a:lnTo>
                  <a:lnTo>
                    <a:pt x="41614" y="22040"/>
                  </a:lnTo>
                  <a:lnTo>
                    <a:pt x="41523" y="22457"/>
                  </a:lnTo>
                  <a:lnTo>
                    <a:pt x="41432" y="22864"/>
                  </a:lnTo>
                  <a:lnTo>
                    <a:pt x="41372" y="23272"/>
                  </a:lnTo>
                  <a:lnTo>
                    <a:pt x="41321" y="23669"/>
                  </a:lnTo>
                  <a:lnTo>
                    <a:pt x="41281" y="24066"/>
                  </a:lnTo>
                  <a:lnTo>
                    <a:pt x="41270" y="24452"/>
                  </a:lnTo>
                  <a:lnTo>
                    <a:pt x="41260" y="24829"/>
                  </a:lnTo>
                  <a:lnTo>
                    <a:pt x="41281" y="25206"/>
                  </a:lnTo>
                  <a:lnTo>
                    <a:pt x="41311" y="25572"/>
                  </a:lnTo>
                  <a:lnTo>
                    <a:pt x="41361" y="25928"/>
                  </a:lnTo>
                  <a:lnTo>
                    <a:pt x="41422" y="26285"/>
                  </a:lnTo>
                  <a:lnTo>
                    <a:pt x="41503" y="26631"/>
                  </a:lnTo>
                  <a:lnTo>
                    <a:pt x="41604" y="26957"/>
                  </a:lnTo>
                  <a:lnTo>
                    <a:pt x="41675" y="27160"/>
                  </a:lnTo>
                  <a:lnTo>
                    <a:pt x="41746" y="27364"/>
                  </a:lnTo>
                  <a:lnTo>
                    <a:pt x="41837" y="27557"/>
                  </a:lnTo>
                  <a:lnTo>
                    <a:pt x="41918" y="27751"/>
                  </a:lnTo>
                  <a:lnTo>
                    <a:pt x="42019" y="27934"/>
                  </a:lnTo>
                  <a:lnTo>
                    <a:pt x="42120" y="28107"/>
                  </a:lnTo>
                  <a:lnTo>
                    <a:pt x="42221" y="28290"/>
                  </a:lnTo>
                  <a:lnTo>
                    <a:pt x="42333" y="28463"/>
                  </a:lnTo>
                  <a:lnTo>
                    <a:pt x="42454" y="28626"/>
                  </a:lnTo>
                  <a:lnTo>
                    <a:pt x="42585" y="28789"/>
                  </a:lnTo>
                  <a:lnTo>
                    <a:pt x="42717" y="28942"/>
                  </a:lnTo>
                  <a:lnTo>
                    <a:pt x="42848" y="29094"/>
                  </a:lnTo>
                  <a:lnTo>
                    <a:pt x="42990" y="29247"/>
                  </a:lnTo>
                  <a:lnTo>
                    <a:pt x="43142" y="29390"/>
                  </a:lnTo>
                  <a:lnTo>
                    <a:pt x="43293" y="29532"/>
                  </a:lnTo>
                  <a:lnTo>
                    <a:pt x="43455" y="29664"/>
                  </a:lnTo>
                  <a:lnTo>
                    <a:pt x="43617" y="29787"/>
                  </a:lnTo>
                  <a:lnTo>
                    <a:pt x="43789" y="29909"/>
                  </a:lnTo>
                  <a:lnTo>
                    <a:pt x="43971" y="30031"/>
                  </a:lnTo>
                  <a:lnTo>
                    <a:pt x="44153" y="30143"/>
                  </a:lnTo>
                  <a:lnTo>
                    <a:pt x="44345" y="30255"/>
                  </a:lnTo>
                  <a:lnTo>
                    <a:pt x="44538" y="30357"/>
                  </a:lnTo>
                  <a:lnTo>
                    <a:pt x="44730" y="30458"/>
                  </a:lnTo>
                  <a:lnTo>
                    <a:pt x="44942" y="30550"/>
                  </a:lnTo>
                  <a:lnTo>
                    <a:pt x="45145" y="30642"/>
                  </a:lnTo>
                  <a:lnTo>
                    <a:pt x="45367" y="30723"/>
                  </a:lnTo>
                  <a:lnTo>
                    <a:pt x="45590" y="30805"/>
                  </a:lnTo>
                  <a:lnTo>
                    <a:pt x="45812" y="30876"/>
                  </a:lnTo>
                  <a:lnTo>
                    <a:pt x="46045" y="30947"/>
                  </a:lnTo>
                  <a:lnTo>
                    <a:pt x="46277" y="31008"/>
                  </a:lnTo>
                  <a:lnTo>
                    <a:pt x="46520" y="31069"/>
                  </a:lnTo>
                  <a:lnTo>
                    <a:pt x="46773" y="31120"/>
                  </a:lnTo>
                  <a:lnTo>
                    <a:pt x="47137" y="31191"/>
                  </a:lnTo>
                  <a:lnTo>
                    <a:pt x="47491" y="31253"/>
                  </a:lnTo>
                  <a:lnTo>
                    <a:pt x="47855" y="31303"/>
                  </a:lnTo>
                  <a:lnTo>
                    <a:pt x="48220" y="31344"/>
                  </a:lnTo>
                  <a:lnTo>
                    <a:pt x="48574" y="31375"/>
                  </a:lnTo>
                  <a:lnTo>
                    <a:pt x="48928" y="31395"/>
                  </a:lnTo>
                  <a:lnTo>
                    <a:pt x="49282" y="31415"/>
                  </a:lnTo>
                  <a:lnTo>
                    <a:pt x="49929" y="31415"/>
                  </a:lnTo>
                  <a:lnTo>
                    <a:pt x="50212" y="31405"/>
                  </a:lnTo>
                  <a:lnTo>
                    <a:pt x="50495" y="31385"/>
                  </a:lnTo>
                  <a:lnTo>
                    <a:pt x="50779" y="31364"/>
                  </a:lnTo>
                  <a:lnTo>
                    <a:pt x="51062" y="31334"/>
                  </a:lnTo>
                  <a:lnTo>
                    <a:pt x="51335" y="31303"/>
                  </a:lnTo>
                  <a:lnTo>
                    <a:pt x="51598" y="31263"/>
                  </a:lnTo>
                  <a:lnTo>
                    <a:pt x="51871" y="31222"/>
                  </a:lnTo>
                  <a:lnTo>
                    <a:pt x="52134" y="31171"/>
                  </a:lnTo>
                  <a:lnTo>
                    <a:pt x="52397" y="31110"/>
                  </a:lnTo>
                  <a:lnTo>
                    <a:pt x="52903" y="30978"/>
                  </a:lnTo>
                  <a:lnTo>
                    <a:pt x="53398" y="30835"/>
                  </a:lnTo>
                  <a:lnTo>
                    <a:pt x="53874" y="30662"/>
                  </a:lnTo>
                  <a:lnTo>
                    <a:pt x="54339" y="30469"/>
                  </a:lnTo>
                  <a:lnTo>
                    <a:pt x="54784" y="30265"/>
                  </a:lnTo>
                  <a:lnTo>
                    <a:pt x="55209" y="30041"/>
                  </a:lnTo>
                  <a:lnTo>
                    <a:pt x="55624" y="29797"/>
                  </a:lnTo>
                  <a:lnTo>
                    <a:pt x="56018" y="29542"/>
                  </a:lnTo>
                  <a:lnTo>
                    <a:pt x="56403" y="29267"/>
                  </a:lnTo>
                  <a:lnTo>
                    <a:pt x="56767" y="28982"/>
                  </a:lnTo>
                  <a:lnTo>
                    <a:pt x="57111" y="28677"/>
                  </a:lnTo>
                  <a:lnTo>
                    <a:pt x="57434" y="28372"/>
                  </a:lnTo>
                  <a:lnTo>
                    <a:pt x="57748" y="28046"/>
                  </a:lnTo>
                  <a:lnTo>
                    <a:pt x="58041" y="27710"/>
                  </a:lnTo>
                  <a:lnTo>
                    <a:pt x="58304" y="27364"/>
                  </a:lnTo>
                  <a:lnTo>
                    <a:pt x="58567" y="27008"/>
                  </a:lnTo>
                  <a:lnTo>
                    <a:pt x="58800" y="26651"/>
                  </a:lnTo>
                  <a:lnTo>
                    <a:pt x="59012" y="26285"/>
                  </a:lnTo>
                  <a:lnTo>
                    <a:pt x="59205" y="25908"/>
                  </a:lnTo>
                  <a:lnTo>
                    <a:pt x="59387" y="25521"/>
                  </a:lnTo>
                  <a:lnTo>
                    <a:pt x="59538" y="25134"/>
                  </a:lnTo>
                  <a:lnTo>
                    <a:pt x="59680" y="24748"/>
                  </a:lnTo>
                  <a:lnTo>
                    <a:pt x="59791" y="24351"/>
                  </a:lnTo>
                  <a:lnTo>
                    <a:pt x="59882" y="23954"/>
                  </a:lnTo>
                  <a:lnTo>
                    <a:pt x="59953" y="23557"/>
                  </a:lnTo>
                  <a:lnTo>
                    <a:pt x="60014" y="23160"/>
                  </a:lnTo>
                  <a:lnTo>
                    <a:pt x="60034" y="22752"/>
                  </a:lnTo>
                  <a:lnTo>
                    <a:pt x="60044" y="22386"/>
                  </a:lnTo>
                  <a:lnTo>
                    <a:pt x="60034" y="22009"/>
                  </a:lnTo>
                  <a:lnTo>
                    <a:pt x="60004" y="21633"/>
                  </a:lnTo>
                  <a:lnTo>
                    <a:pt x="59953" y="21256"/>
                  </a:lnTo>
                  <a:lnTo>
                    <a:pt x="59882" y="20869"/>
                  </a:lnTo>
                  <a:lnTo>
                    <a:pt x="59791" y="20493"/>
                  </a:lnTo>
                  <a:lnTo>
                    <a:pt x="59680" y="20106"/>
                  </a:lnTo>
                  <a:lnTo>
                    <a:pt x="59538" y="19719"/>
                  </a:lnTo>
                  <a:lnTo>
                    <a:pt x="59376" y="19342"/>
                  </a:lnTo>
                  <a:lnTo>
                    <a:pt x="59194" y="18955"/>
                  </a:lnTo>
                  <a:lnTo>
                    <a:pt x="58992" y="18579"/>
                  </a:lnTo>
                  <a:lnTo>
                    <a:pt x="58759" y="18202"/>
                  </a:lnTo>
                  <a:lnTo>
                    <a:pt x="58507" y="17836"/>
                  </a:lnTo>
                  <a:lnTo>
                    <a:pt x="58233" y="17469"/>
                  </a:lnTo>
                  <a:lnTo>
                    <a:pt x="57930" y="17113"/>
                  </a:lnTo>
                  <a:lnTo>
                    <a:pt x="57768" y="16940"/>
                  </a:lnTo>
                  <a:lnTo>
                    <a:pt x="57596" y="16767"/>
                  </a:lnTo>
                  <a:lnTo>
                    <a:pt x="57424" y="16594"/>
                  </a:lnTo>
                  <a:lnTo>
                    <a:pt x="57242" y="16421"/>
                  </a:lnTo>
                  <a:lnTo>
                    <a:pt x="57050" y="16258"/>
                  </a:lnTo>
                  <a:lnTo>
                    <a:pt x="56848" y="16095"/>
                  </a:lnTo>
                  <a:lnTo>
                    <a:pt x="56645" y="15932"/>
                  </a:lnTo>
                  <a:lnTo>
                    <a:pt x="56443" y="15769"/>
                  </a:lnTo>
                  <a:lnTo>
                    <a:pt x="56221" y="15616"/>
                  </a:lnTo>
                  <a:lnTo>
                    <a:pt x="55998" y="15454"/>
                  </a:lnTo>
                  <a:lnTo>
                    <a:pt x="55765" y="15301"/>
                  </a:lnTo>
                  <a:lnTo>
                    <a:pt x="55533" y="15158"/>
                  </a:lnTo>
                  <a:lnTo>
                    <a:pt x="55290" y="15006"/>
                  </a:lnTo>
                  <a:lnTo>
                    <a:pt x="55037" y="14863"/>
                  </a:lnTo>
                  <a:lnTo>
                    <a:pt x="54774" y="14731"/>
                  </a:lnTo>
                  <a:lnTo>
                    <a:pt x="54501" y="14588"/>
                  </a:lnTo>
                  <a:lnTo>
                    <a:pt x="54228" y="14456"/>
                  </a:lnTo>
                  <a:lnTo>
                    <a:pt x="53945" y="14334"/>
                  </a:lnTo>
                  <a:lnTo>
                    <a:pt x="53651" y="14201"/>
                  </a:lnTo>
                  <a:lnTo>
                    <a:pt x="53358" y="14079"/>
                  </a:lnTo>
                  <a:lnTo>
                    <a:pt x="53055" y="13967"/>
                  </a:lnTo>
                  <a:lnTo>
                    <a:pt x="52741" y="13855"/>
                  </a:lnTo>
                  <a:lnTo>
                    <a:pt x="52417" y="13743"/>
                  </a:lnTo>
                  <a:lnTo>
                    <a:pt x="52083" y="13642"/>
                  </a:lnTo>
                  <a:lnTo>
                    <a:pt x="51750" y="13540"/>
                  </a:lnTo>
                  <a:lnTo>
                    <a:pt x="51406" y="13438"/>
                  </a:lnTo>
                  <a:lnTo>
                    <a:pt x="51052" y="13346"/>
                  </a:lnTo>
                  <a:lnTo>
                    <a:pt x="50688" y="13265"/>
                  </a:lnTo>
                  <a:lnTo>
                    <a:pt x="50313" y="13183"/>
                  </a:lnTo>
                  <a:lnTo>
                    <a:pt x="49939" y="13102"/>
                  </a:lnTo>
                  <a:lnTo>
                    <a:pt x="49545" y="13031"/>
                  </a:lnTo>
                  <a:lnTo>
                    <a:pt x="49150" y="12960"/>
                  </a:lnTo>
                  <a:lnTo>
                    <a:pt x="48745" y="12898"/>
                  </a:lnTo>
                  <a:lnTo>
                    <a:pt x="48331" y="12837"/>
                  </a:lnTo>
                  <a:lnTo>
                    <a:pt x="48675" y="12491"/>
                  </a:lnTo>
                  <a:lnTo>
                    <a:pt x="49019" y="12155"/>
                  </a:lnTo>
                  <a:lnTo>
                    <a:pt x="49363" y="11819"/>
                  </a:lnTo>
                  <a:lnTo>
                    <a:pt x="49717" y="11483"/>
                  </a:lnTo>
                  <a:lnTo>
                    <a:pt x="50081" y="11158"/>
                  </a:lnTo>
                  <a:lnTo>
                    <a:pt x="50445" y="10832"/>
                  </a:lnTo>
                  <a:lnTo>
                    <a:pt x="50809" y="10506"/>
                  </a:lnTo>
                  <a:lnTo>
                    <a:pt x="51183" y="10201"/>
                  </a:lnTo>
                  <a:lnTo>
                    <a:pt x="51568" y="9885"/>
                  </a:lnTo>
                  <a:lnTo>
                    <a:pt x="51952" y="9580"/>
                  </a:lnTo>
                  <a:lnTo>
                    <a:pt x="52336" y="9285"/>
                  </a:lnTo>
                  <a:lnTo>
                    <a:pt x="52731" y="8989"/>
                  </a:lnTo>
                  <a:lnTo>
                    <a:pt x="53125" y="8694"/>
                  </a:lnTo>
                  <a:lnTo>
                    <a:pt x="53530" y="8409"/>
                  </a:lnTo>
                  <a:lnTo>
                    <a:pt x="53935" y="8124"/>
                  </a:lnTo>
                  <a:lnTo>
                    <a:pt x="54339" y="7849"/>
                  </a:lnTo>
                  <a:lnTo>
                    <a:pt x="54754" y="7574"/>
                  </a:lnTo>
                  <a:lnTo>
                    <a:pt x="55179" y="7310"/>
                  </a:lnTo>
                  <a:lnTo>
                    <a:pt x="55604" y="7055"/>
                  </a:lnTo>
                  <a:lnTo>
                    <a:pt x="56028" y="6791"/>
                  </a:lnTo>
                  <a:lnTo>
                    <a:pt x="56453" y="6546"/>
                  </a:lnTo>
                  <a:lnTo>
                    <a:pt x="56888" y="6302"/>
                  </a:lnTo>
                  <a:lnTo>
                    <a:pt x="57333" y="6058"/>
                  </a:lnTo>
                  <a:lnTo>
                    <a:pt x="57778" y="5824"/>
                  </a:lnTo>
                  <a:lnTo>
                    <a:pt x="58223" y="5589"/>
                  </a:lnTo>
                  <a:lnTo>
                    <a:pt x="58668" y="5365"/>
                  </a:lnTo>
                  <a:lnTo>
                    <a:pt x="59124" y="5141"/>
                  </a:lnTo>
                  <a:lnTo>
                    <a:pt x="59579" y="4928"/>
                  </a:lnTo>
                  <a:lnTo>
                    <a:pt x="60034" y="4724"/>
                  </a:lnTo>
                  <a:lnTo>
                    <a:pt x="60499" y="4510"/>
                  </a:lnTo>
                  <a:lnTo>
                    <a:pt x="60965" y="4317"/>
                  </a:lnTo>
                  <a:lnTo>
                    <a:pt x="61440" y="4123"/>
                  </a:lnTo>
                  <a:lnTo>
                    <a:pt x="61905" y="3930"/>
                  </a:lnTo>
                  <a:lnTo>
                    <a:pt x="62381" y="3757"/>
                  </a:lnTo>
                  <a:lnTo>
                    <a:pt x="62856" y="3574"/>
                  </a:lnTo>
                  <a:lnTo>
                    <a:pt x="63342" y="3401"/>
                  </a:lnTo>
                  <a:lnTo>
                    <a:pt x="63827" y="3238"/>
                  </a:lnTo>
                  <a:lnTo>
                    <a:pt x="64313" y="3075"/>
                  </a:lnTo>
                  <a:lnTo>
                    <a:pt x="64798" y="2922"/>
                  </a:lnTo>
                  <a:lnTo>
                    <a:pt x="65294" y="2770"/>
                  </a:lnTo>
                  <a:lnTo>
                    <a:pt x="65779" y="2627"/>
                  </a:lnTo>
                  <a:lnTo>
                    <a:pt x="66285" y="2495"/>
                  </a:lnTo>
                  <a:lnTo>
                    <a:pt x="66781" y="2362"/>
                  </a:lnTo>
                  <a:lnTo>
                    <a:pt x="67276" y="2240"/>
                  </a:lnTo>
                  <a:lnTo>
                    <a:pt x="67782" y="2118"/>
                  </a:lnTo>
                  <a:lnTo>
                    <a:pt x="68288" y="2006"/>
                  </a:lnTo>
                  <a:lnTo>
                    <a:pt x="68794" y="1894"/>
                  </a:lnTo>
                  <a:lnTo>
                    <a:pt x="69299" y="1792"/>
                  </a:lnTo>
                  <a:lnTo>
                    <a:pt x="69815" y="1691"/>
                  </a:lnTo>
                  <a:lnTo>
                    <a:pt x="70321" y="1609"/>
                  </a:lnTo>
                  <a:lnTo>
                    <a:pt x="70837" y="1517"/>
                  </a:lnTo>
                  <a:lnTo>
                    <a:pt x="71353" y="1446"/>
                  </a:lnTo>
                  <a:lnTo>
                    <a:pt x="71869" y="1365"/>
                  </a:lnTo>
                  <a:lnTo>
                    <a:pt x="72385" y="1304"/>
                  </a:lnTo>
                  <a:lnTo>
                    <a:pt x="72900" y="1243"/>
                  </a:lnTo>
                  <a:lnTo>
                    <a:pt x="73426" y="1192"/>
                  </a:lnTo>
                  <a:lnTo>
                    <a:pt x="73952" y="1141"/>
                  </a:lnTo>
                  <a:lnTo>
                    <a:pt x="74468" y="1100"/>
                  </a:lnTo>
                  <a:lnTo>
                    <a:pt x="74994" y="1070"/>
                  </a:lnTo>
                  <a:lnTo>
                    <a:pt x="75520" y="1039"/>
                  </a:lnTo>
                  <a:lnTo>
                    <a:pt x="76046" y="1008"/>
                  </a:lnTo>
                  <a:lnTo>
                    <a:pt x="76572" y="998"/>
                  </a:lnTo>
                  <a:lnTo>
                    <a:pt x="77098" y="988"/>
                  </a:lnTo>
                  <a:close/>
                  <a:moveTo>
                    <a:pt x="77624" y="1"/>
                  </a:moveTo>
                  <a:lnTo>
                    <a:pt x="77078" y="11"/>
                  </a:lnTo>
                  <a:lnTo>
                    <a:pt x="76522" y="21"/>
                  </a:lnTo>
                  <a:lnTo>
                    <a:pt x="75965" y="31"/>
                  </a:lnTo>
                  <a:lnTo>
                    <a:pt x="75419" y="62"/>
                  </a:lnTo>
                  <a:lnTo>
                    <a:pt x="74873" y="92"/>
                  </a:lnTo>
                  <a:lnTo>
                    <a:pt x="74316" y="133"/>
                  </a:lnTo>
                  <a:lnTo>
                    <a:pt x="73770" y="174"/>
                  </a:lnTo>
                  <a:lnTo>
                    <a:pt x="73224" y="225"/>
                  </a:lnTo>
                  <a:lnTo>
                    <a:pt x="72678" y="286"/>
                  </a:lnTo>
                  <a:lnTo>
                    <a:pt x="72142" y="347"/>
                  </a:lnTo>
                  <a:lnTo>
                    <a:pt x="71596" y="418"/>
                  </a:lnTo>
                  <a:lnTo>
                    <a:pt x="71059" y="500"/>
                  </a:lnTo>
                  <a:lnTo>
                    <a:pt x="70513" y="581"/>
                  </a:lnTo>
                  <a:lnTo>
                    <a:pt x="69977" y="673"/>
                  </a:lnTo>
                  <a:lnTo>
                    <a:pt x="69441" y="764"/>
                  </a:lnTo>
                  <a:lnTo>
                    <a:pt x="68905" y="866"/>
                  </a:lnTo>
                  <a:lnTo>
                    <a:pt x="68379" y="978"/>
                  </a:lnTo>
                  <a:lnTo>
                    <a:pt x="67843" y="1100"/>
                  </a:lnTo>
                  <a:lnTo>
                    <a:pt x="67317" y="1222"/>
                  </a:lnTo>
                  <a:lnTo>
                    <a:pt x="66791" y="1344"/>
                  </a:lnTo>
                  <a:lnTo>
                    <a:pt x="66275" y="1487"/>
                  </a:lnTo>
                  <a:lnTo>
                    <a:pt x="65749" y="1629"/>
                  </a:lnTo>
                  <a:lnTo>
                    <a:pt x="65233" y="1772"/>
                  </a:lnTo>
                  <a:lnTo>
                    <a:pt x="64717" y="1925"/>
                  </a:lnTo>
                  <a:lnTo>
                    <a:pt x="64201" y="2088"/>
                  </a:lnTo>
                  <a:lnTo>
                    <a:pt x="63696" y="2250"/>
                  </a:lnTo>
                  <a:lnTo>
                    <a:pt x="63180" y="2423"/>
                  </a:lnTo>
                  <a:lnTo>
                    <a:pt x="62684" y="2607"/>
                  </a:lnTo>
                  <a:lnTo>
                    <a:pt x="62178" y="2790"/>
                  </a:lnTo>
                  <a:lnTo>
                    <a:pt x="61683" y="2973"/>
                  </a:lnTo>
                  <a:lnTo>
                    <a:pt x="61187" y="3167"/>
                  </a:lnTo>
                  <a:lnTo>
                    <a:pt x="60691" y="3370"/>
                  </a:lnTo>
                  <a:lnTo>
                    <a:pt x="60206" y="3584"/>
                  </a:lnTo>
                  <a:lnTo>
                    <a:pt x="59720" y="3798"/>
                  </a:lnTo>
                  <a:lnTo>
                    <a:pt x="59235" y="4012"/>
                  </a:lnTo>
                  <a:lnTo>
                    <a:pt x="58749" y="4235"/>
                  </a:lnTo>
                  <a:lnTo>
                    <a:pt x="58274" y="4470"/>
                  </a:lnTo>
                  <a:lnTo>
                    <a:pt x="57809" y="4704"/>
                  </a:lnTo>
                  <a:lnTo>
                    <a:pt x="57343" y="4948"/>
                  </a:lnTo>
                  <a:lnTo>
                    <a:pt x="56878" y="5192"/>
                  </a:lnTo>
                  <a:lnTo>
                    <a:pt x="56413" y="5447"/>
                  </a:lnTo>
                  <a:lnTo>
                    <a:pt x="55958" y="5701"/>
                  </a:lnTo>
                  <a:lnTo>
                    <a:pt x="55513" y="5966"/>
                  </a:lnTo>
                  <a:lnTo>
                    <a:pt x="55057" y="6241"/>
                  </a:lnTo>
                  <a:lnTo>
                    <a:pt x="54612" y="6516"/>
                  </a:lnTo>
                  <a:lnTo>
                    <a:pt x="54177" y="6791"/>
                  </a:lnTo>
                  <a:lnTo>
                    <a:pt x="53742" y="7076"/>
                  </a:lnTo>
                  <a:lnTo>
                    <a:pt x="53318" y="7371"/>
                  </a:lnTo>
                  <a:lnTo>
                    <a:pt x="52893" y="7666"/>
                  </a:lnTo>
                  <a:lnTo>
                    <a:pt x="52468" y="7961"/>
                  </a:lnTo>
                  <a:lnTo>
                    <a:pt x="52053" y="8267"/>
                  </a:lnTo>
                  <a:lnTo>
                    <a:pt x="51638" y="8582"/>
                  </a:lnTo>
                  <a:lnTo>
                    <a:pt x="51234" y="8898"/>
                  </a:lnTo>
                  <a:lnTo>
                    <a:pt x="50829" y="9224"/>
                  </a:lnTo>
                  <a:lnTo>
                    <a:pt x="50435" y="9549"/>
                  </a:lnTo>
                  <a:lnTo>
                    <a:pt x="50050" y="9875"/>
                  </a:lnTo>
                  <a:lnTo>
                    <a:pt x="49666" y="10221"/>
                  </a:lnTo>
                  <a:lnTo>
                    <a:pt x="49282" y="10557"/>
                  </a:lnTo>
                  <a:lnTo>
                    <a:pt x="48907" y="10903"/>
                  </a:lnTo>
                  <a:lnTo>
                    <a:pt x="48543" y="11259"/>
                  </a:lnTo>
                  <a:lnTo>
                    <a:pt x="48179" y="11616"/>
                  </a:lnTo>
                  <a:lnTo>
                    <a:pt x="47815" y="11972"/>
                  </a:lnTo>
                  <a:lnTo>
                    <a:pt x="47461" y="12339"/>
                  </a:lnTo>
                  <a:lnTo>
                    <a:pt x="47117" y="12715"/>
                  </a:lnTo>
                  <a:lnTo>
                    <a:pt x="46652" y="12674"/>
                  </a:lnTo>
                  <a:lnTo>
                    <a:pt x="46176" y="12644"/>
                  </a:lnTo>
                  <a:lnTo>
                    <a:pt x="45691" y="12624"/>
                  </a:lnTo>
                  <a:lnTo>
                    <a:pt x="45205" y="12603"/>
                  </a:lnTo>
                  <a:lnTo>
                    <a:pt x="44710" y="12593"/>
                  </a:lnTo>
                  <a:lnTo>
                    <a:pt x="44204" y="12583"/>
                  </a:lnTo>
                  <a:lnTo>
                    <a:pt x="43698" y="12593"/>
                  </a:lnTo>
                  <a:lnTo>
                    <a:pt x="43182" y="12593"/>
                  </a:lnTo>
                  <a:lnTo>
                    <a:pt x="42656" y="12613"/>
                  </a:lnTo>
                  <a:lnTo>
                    <a:pt x="42130" y="12634"/>
                  </a:lnTo>
                  <a:lnTo>
                    <a:pt x="41594" y="12664"/>
                  </a:lnTo>
                  <a:lnTo>
                    <a:pt x="41058" y="12695"/>
                  </a:lnTo>
                  <a:lnTo>
                    <a:pt x="39955" y="12786"/>
                  </a:lnTo>
                  <a:lnTo>
                    <a:pt x="38843" y="12898"/>
                  </a:lnTo>
                  <a:lnTo>
                    <a:pt x="38216" y="12980"/>
                  </a:lnTo>
                  <a:lnTo>
                    <a:pt x="37589" y="13061"/>
                  </a:lnTo>
                  <a:lnTo>
                    <a:pt x="36971" y="13143"/>
                  </a:lnTo>
                  <a:lnTo>
                    <a:pt x="36354" y="13245"/>
                  </a:lnTo>
                  <a:lnTo>
                    <a:pt x="35748" y="13346"/>
                  </a:lnTo>
                  <a:lnTo>
                    <a:pt x="35141" y="13448"/>
                  </a:lnTo>
                  <a:lnTo>
                    <a:pt x="34544" y="13570"/>
                  </a:lnTo>
                  <a:lnTo>
                    <a:pt x="33947" y="13692"/>
                  </a:lnTo>
                  <a:lnTo>
                    <a:pt x="33350" y="13815"/>
                  </a:lnTo>
                  <a:lnTo>
                    <a:pt x="32764" y="13947"/>
                  </a:lnTo>
                  <a:lnTo>
                    <a:pt x="32177" y="14089"/>
                  </a:lnTo>
                  <a:lnTo>
                    <a:pt x="31600" y="14242"/>
                  </a:lnTo>
                  <a:lnTo>
                    <a:pt x="31024" y="14395"/>
                  </a:lnTo>
                  <a:lnTo>
                    <a:pt x="30457" y="14558"/>
                  </a:lnTo>
                  <a:lnTo>
                    <a:pt x="29891" y="14721"/>
                  </a:lnTo>
                  <a:lnTo>
                    <a:pt x="29324" y="14894"/>
                  </a:lnTo>
                  <a:lnTo>
                    <a:pt x="28768" y="15077"/>
                  </a:lnTo>
                  <a:lnTo>
                    <a:pt x="28212" y="15270"/>
                  </a:lnTo>
                  <a:lnTo>
                    <a:pt x="27666" y="15454"/>
                  </a:lnTo>
                  <a:lnTo>
                    <a:pt x="27129" y="15657"/>
                  </a:lnTo>
                  <a:lnTo>
                    <a:pt x="26583" y="15861"/>
                  </a:lnTo>
                  <a:lnTo>
                    <a:pt x="26057" y="16075"/>
                  </a:lnTo>
                  <a:lnTo>
                    <a:pt x="25521" y="16298"/>
                  </a:lnTo>
                  <a:lnTo>
                    <a:pt x="25005" y="16522"/>
                  </a:lnTo>
                  <a:lnTo>
                    <a:pt x="24479" y="16746"/>
                  </a:lnTo>
                  <a:lnTo>
                    <a:pt x="23974" y="16991"/>
                  </a:lnTo>
                  <a:lnTo>
                    <a:pt x="23458" y="17225"/>
                  </a:lnTo>
                  <a:lnTo>
                    <a:pt x="22962" y="17479"/>
                  </a:lnTo>
                  <a:lnTo>
                    <a:pt x="22456" y="17734"/>
                  </a:lnTo>
                  <a:lnTo>
                    <a:pt x="21971" y="17998"/>
                  </a:lnTo>
                  <a:lnTo>
                    <a:pt x="21475" y="18263"/>
                  </a:lnTo>
                  <a:lnTo>
                    <a:pt x="21000" y="18538"/>
                  </a:lnTo>
                  <a:lnTo>
                    <a:pt x="20524" y="18813"/>
                  </a:lnTo>
                  <a:lnTo>
                    <a:pt x="20049" y="19098"/>
                  </a:lnTo>
                  <a:lnTo>
                    <a:pt x="19584" y="19393"/>
                  </a:lnTo>
                  <a:lnTo>
                    <a:pt x="19118" y="19688"/>
                  </a:lnTo>
                  <a:lnTo>
                    <a:pt x="18663" y="19994"/>
                  </a:lnTo>
                  <a:lnTo>
                    <a:pt x="18218" y="20299"/>
                  </a:lnTo>
                  <a:lnTo>
                    <a:pt x="17773" y="20615"/>
                  </a:lnTo>
                  <a:lnTo>
                    <a:pt x="17338" y="20930"/>
                  </a:lnTo>
                  <a:lnTo>
                    <a:pt x="16903" y="21266"/>
                  </a:lnTo>
                  <a:lnTo>
                    <a:pt x="16478" y="21592"/>
                  </a:lnTo>
                  <a:lnTo>
                    <a:pt x="16053" y="21928"/>
                  </a:lnTo>
                  <a:lnTo>
                    <a:pt x="15639" y="22274"/>
                  </a:lnTo>
                  <a:lnTo>
                    <a:pt x="15234" y="22620"/>
                  </a:lnTo>
                  <a:lnTo>
                    <a:pt x="14830" y="22976"/>
                  </a:lnTo>
                  <a:lnTo>
                    <a:pt x="14425" y="23343"/>
                  </a:lnTo>
                  <a:lnTo>
                    <a:pt x="14041" y="23709"/>
                  </a:lnTo>
                  <a:lnTo>
                    <a:pt x="13656" y="24076"/>
                  </a:lnTo>
                  <a:lnTo>
                    <a:pt x="13272" y="24452"/>
                  </a:lnTo>
                  <a:lnTo>
                    <a:pt x="12898" y="24839"/>
                  </a:lnTo>
                  <a:lnTo>
                    <a:pt x="12533" y="25226"/>
                  </a:lnTo>
                  <a:lnTo>
                    <a:pt x="12169" y="25623"/>
                  </a:lnTo>
                  <a:lnTo>
                    <a:pt x="11815" y="26020"/>
                  </a:lnTo>
                  <a:lnTo>
                    <a:pt x="11471" y="26427"/>
                  </a:lnTo>
                  <a:lnTo>
                    <a:pt x="11127" y="26834"/>
                  </a:lnTo>
                  <a:lnTo>
                    <a:pt x="10794" y="27252"/>
                  </a:lnTo>
                  <a:lnTo>
                    <a:pt x="10470" y="27669"/>
                  </a:lnTo>
                  <a:lnTo>
                    <a:pt x="10146" y="28097"/>
                  </a:lnTo>
                  <a:lnTo>
                    <a:pt x="9833" y="28524"/>
                  </a:lnTo>
                  <a:lnTo>
                    <a:pt x="9519" y="28962"/>
                  </a:lnTo>
                  <a:lnTo>
                    <a:pt x="9216" y="29400"/>
                  </a:lnTo>
                  <a:lnTo>
                    <a:pt x="8922" y="29848"/>
                  </a:lnTo>
                  <a:lnTo>
                    <a:pt x="8639" y="30306"/>
                  </a:lnTo>
                  <a:lnTo>
                    <a:pt x="8366" y="30744"/>
                  </a:lnTo>
                  <a:lnTo>
                    <a:pt x="8103" y="31181"/>
                  </a:lnTo>
                  <a:lnTo>
                    <a:pt x="7840" y="31629"/>
                  </a:lnTo>
                  <a:lnTo>
                    <a:pt x="7597" y="32077"/>
                  </a:lnTo>
                  <a:lnTo>
                    <a:pt x="7354" y="32525"/>
                  </a:lnTo>
                  <a:lnTo>
                    <a:pt x="7112" y="32983"/>
                  </a:lnTo>
                  <a:lnTo>
                    <a:pt x="6889" y="33441"/>
                  </a:lnTo>
                  <a:lnTo>
                    <a:pt x="6667" y="33909"/>
                  </a:lnTo>
                  <a:lnTo>
                    <a:pt x="6454" y="34368"/>
                  </a:lnTo>
                  <a:lnTo>
                    <a:pt x="6242" y="34836"/>
                  </a:lnTo>
                  <a:lnTo>
                    <a:pt x="6039" y="35314"/>
                  </a:lnTo>
                  <a:lnTo>
                    <a:pt x="5847" y="35782"/>
                  </a:lnTo>
                  <a:lnTo>
                    <a:pt x="5665" y="36261"/>
                  </a:lnTo>
                  <a:lnTo>
                    <a:pt x="5483" y="36739"/>
                  </a:lnTo>
                  <a:lnTo>
                    <a:pt x="5311" y="37228"/>
                  </a:lnTo>
                  <a:lnTo>
                    <a:pt x="5139" y="37706"/>
                  </a:lnTo>
                  <a:lnTo>
                    <a:pt x="4988" y="38195"/>
                  </a:lnTo>
                  <a:lnTo>
                    <a:pt x="4836" y="38684"/>
                  </a:lnTo>
                  <a:lnTo>
                    <a:pt x="4684" y="39183"/>
                  </a:lnTo>
                  <a:lnTo>
                    <a:pt x="4553" y="39671"/>
                  </a:lnTo>
                  <a:lnTo>
                    <a:pt x="4421" y="40170"/>
                  </a:lnTo>
                  <a:lnTo>
                    <a:pt x="4290" y="40669"/>
                  </a:lnTo>
                  <a:lnTo>
                    <a:pt x="4178" y="41168"/>
                  </a:lnTo>
                  <a:lnTo>
                    <a:pt x="4067" y="41677"/>
                  </a:lnTo>
                  <a:lnTo>
                    <a:pt x="3966" y="42186"/>
                  </a:lnTo>
                  <a:lnTo>
                    <a:pt x="3865" y="42684"/>
                  </a:lnTo>
                  <a:lnTo>
                    <a:pt x="3784" y="43193"/>
                  </a:lnTo>
                  <a:lnTo>
                    <a:pt x="3703" y="43713"/>
                  </a:lnTo>
                  <a:lnTo>
                    <a:pt x="3622" y="44221"/>
                  </a:lnTo>
                  <a:lnTo>
                    <a:pt x="3561" y="44741"/>
                  </a:lnTo>
                  <a:lnTo>
                    <a:pt x="3501" y="45250"/>
                  </a:lnTo>
                  <a:lnTo>
                    <a:pt x="3440" y="45769"/>
                  </a:lnTo>
                  <a:lnTo>
                    <a:pt x="3399" y="46288"/>
                  </a:lnTo>
                  <a:lnTo>
                    <a:pt x="3359" y="46807"/>
                  </a:lnTo>
                  <a:lnTo>
                    <a:pt x="3329" y="47336"/>
                  </a:lnTo>
                  <a:lnTo>
                    <a:pt x="3298" y="47856"/>
                  </a:lnTo>
                  <a:lnTo>
                    <a:pt x="3288" y="48375"/>
                  </a:lnTo>
                  <a:lnTo>
                    <a:pt x="3278" y="48904"/>
                  </a:lnTo>
                  <a:lnTo>
                    <a:pt x="3268" y="49434"/>
                  </a:lnTo>
                  <a:lnTo>
                    <a:pt x="3278" y="49963"/>
                  </a:lnTo>
                  <a:lnTo>
                    <a:pt x="3288" y="50482"/>
                  </a:lnTo>
                  <a:lnTo>
                    <a:pt x="3308" y="51011"/>
                  </a:lnTo>
                  <a:lnTo>
                    <a:pt x="3329" y="51541"/>
                  </a:lnTo>
                  <a:lnTo>
                    <a:pt x="3359" y="52080"/>
                  </a:lnTo>
                  <a:lnTo>
                    <a:pt x="3399" y="52610"/>
                  </a:lnTo>
                  <a:lnTo>
                    <a:pt x="3450" y="53139"/>
                  </a:lnTo>
                  <a:lnTo>
                    <a:pt x="3501" y="53668"/>
                  </a:lnTo>
                  <a:lnTo>
                    <a:pt x="3561" y="54208"/>
                  </a:lnTo>
                  <a:lnTo>
                    <a:pt x="3632" y="54737"/>
                  </a:lnTo>
                  <a:lnTo>
                    <a:pt x="3713" y="55267"/>
                  </a:lnTo>
                  <a:lnTo>
                    <a:pt x="3794" y="55806"/>
                  </a:lnTo>
                  <a:lnTo>
                    <a:pt x="3885" y="56335"/>
                  </a:lnTo>
                  <a:lnTo>
                    <a:pt x="3976" y="56875"/>
                  </a:lnTo>
                  <a:lnTo>
                    <a:pt x="4087" y="57404"/>
                  </a:lnTo>
                  <a:lnTo>
                    <a:pt x="4199" y="57934"/>
                  </a:lnTo>
                  <a:lnTo>
                    <a:pt x="4320" y="58473"/>
                  </a:lnTo>
                  <a:lnTo>
                    <a:pt x="4441" y="59002"/>
                  </a:lnTo>
                  <a:lnTo>
                    <a:pt x="4573" y="59542"/>
                  </a:lnTo>
                  <a:lnTo>
                    <a:pt x="4714" y="60071"/>
                  </a:lnTo>
                  <a:lnTo>
                    <a:pt x="4866" y="60601"/>
                  </a:lnTo>
                  <a:lnTo>
                    <a:pt x="5028" y="61130"/>
                  </a:lnTo>
                  <a:lnTo>
                    <a:pt x="5190" y="61659"/>
                  </a:lnTo>
                  <a:lnTo>
                    <a:pt x="5362" y="62199"/>
                  </a:lnTo>
                  <a:lnTo>
                    <a:pt x="5534" y="62728"/>
                  </a:lnTo>
                  <a:lnTo>
                    <a:pt x="5726" y="63268"/>
                  </a:lnTo>
                  <a:lnTo>
                    <a:pt x="5928" y="63797"/>
                  </a:lnTo>
                  <a:lnTo>
                    <a:pt x="6131" y="64316"/>
                  </a:lnTo>
                  <a:lnTo>
                    <a:pt x="6353" y="64825"/>
                  </a:lnTo>
                  <a:lnTo>
                    <a:pt x="6565" y="65314"/>
                  </a:lnTo>
                  <a:lnTo>
                    <a:pt x="6798" y="65792"/>
                  </a:lnTo>
                  <a:lnTo>
                    <a:pt x="7041" y="66261"/>
                  </a:lnTo>
                  <a:lnTo>
                    <a:pt x="7284" y="66719"/>
                  </a:lnTo>
                  <a:lnTo>
                    <a:pt x="7041" y="67024"/>
                  </a:lnTo>
                  <a:lnTo>
                    <a:pt x="6798" y="67350"/>
                  </a:lnTo>
                  <a:lnTo>
                    <a:pt x="6565" y="67676"/>
                  </a:lnTo>
                  <a:lnTo>
                    <a:pt x="6333" y="68012"/>
                  </a:lnTo>
                  <a:lnTo>
                    <a:pt x="6100" y="68347"/>
                  </a:lnTo>
                  <a:lnTo>
                    <a:pt x="5878" y="68704"/>
                  </a:lnTo>
                  <a:lnTo>
                    <a:pt x="5655" y="69060"/>
                  </a:lnTo>
                  <a:lnTo>
                    <a:pt x="5433" y="69427"/>
                  </a:lnTo>
                  <a:lnTo>
                    <a:pt x="5220" y="69803"/>
                  </a:lnTo>
                  <a:lnTo>
                    <a:pt x="5008" y="70190"/>
                  </a:lnTo>
                  <a:lnTo>
                    <a:pt x="4795" y="70577"/>
                  </a:lnTo>
                  <a:lnTo>
                    <a:pt x="4593" y="70974"/>
                  </a:lnTo>
                  <a:lnTo>
                    <a:pt x="4401" y="71371"/>
                  </a:lnTo>
                  <a:lnTo>
                    <a:pt x="4199" y="71778"/>
                  </a:lnTo>
                  <a:lnTo>
                    <a:pt x="4006" y="72195"/>
                  </a:lnTo>
                  <a:lnTo>
                    <a:pt x="3824" y="72623"/>
                  </a:lnTo>
                  <a:lnTo>
                    <a:pt x="3642" y="73051"/>
                  </a:lnTo>
                  <a:lnTo>
                    <a:pt x="3460" y="73488"/>
                  </a:lnTo>
                  <a:lnTo>
                    <a:pt x="3116" y="74374"/>
                  </a:lnTo>
                  <a:lnTo>
                    <a:pt x="2782" y="75280"/>
                  </a:lnTo>
                  <a:lnTo>
                    <a:pt x="2469" y="76216"/>
                  </a:lnTo>
                  <a:lnTo>
                    <a:pt x="2176" y="77163"/>
                  </a:lnTo>
                  <a:lnTo>
                    <a:pt x="1892" y="78130"/>
                  </a:lnTo>
                  <a:lnTo>
                    <a:pt x="1629" y="79118"/>
                  </a:lnTo>
                  <a:lnTo>
                    <a:pt x="1387" y="80115"/>
                  </a:lnTo>
                  <a:lnTo>
                    <a:pt x="1164" y="81133"/>
                  </a:lnTo>
                  <a:lnTo>
                    <a:pt x="962" y="82172"/>
                  </a:lnTo>
                  <a:lnTo>
                    <a:pt x="780" y="83210"/>
                  </a:lnTo>
                  <a:lnTo>
                    <a:pt x="608" y="84258"/>
                  </a:lnTo>
                  <a:lnTo>
                    <a:pt x="456" y="85327"/>
                  </a:lnTo>
                  <a:lnTo>
                    <a:pt x="335" y="86396"/>
                  </a:lnTo>
                  <a:lnTo>
                    <a:pt x="223" y="87475"/>
                  </a:lnTo>
                  <a:lnTo>
                    <a:pt x="142" y="88564"/>
                  </a:lnTo>
                  <a:lnTo>
                    <a:pt x="72" y="89654"/>
                  </a:lnTo>
                  <a:lnTo>
                    <a:pt x="31" y="90743"/>
                  </a:lnTo>
                  <a:lnTo>
                    <a:pt x="1" y="91842"/>
                  </a:lnTo>
                  <a:lnTo>
                    <a:pt x="1" y="92932"/>
                  </a:lnTo>
                  <a:lnTo>
                    <a:pt x="21" y="94031"/>
                  </a:lnTo>
                  <a:lnTo>
                    <a:pt x="72" y="95120"/>
                  </a:lnTo>
                  <a:lnTo>
                    <a:pt x="132" y="96209"/>
                  </a:lnTo>
                  <a:lnTo>
                    <a:pt x="223" y="97299"/>
                  </a:lnTo>
                  <a:lnTo>
                    <a:pt x="304" y="98164"/>
                  </a:lnTo>
                  <a:lnTo>
                    <a:pt x="405" y="99029"/>
                  </a:lnTo>
                  <a:lnTo>
                    <a:pt x="527" y="99874"/>
                  </a:lnTo>
                  <a:lnTo>
                    <a:pt x="658" y="100709"/>
                  </a:lnTo>
                  <a:lnTo>
                    <a:pt x="800" y="101523"/>
                  </a:lnTo>
                  <a:lnTo>
                    <a:pt x="952" y="102338"/>
                  </a:lnTo>
                  <a:lnTo>
                    <a:pt x="1124" y="103132"/>
                  </a:lnTo>
                  <a:lnTo>
                    <a:pt x="1306" y="103916"/>
                  </a:lnTo>
                  <a:lnTo>
                    <a:pt x="1498" y="104689"/>
                  </a:lnTo>
                  <a:lnTo>
                    <a:pt x="1710" y="105442"/>
                  </a:lnTo>
                  <a:lnTo>
                    <a:pt x="1933" y="106196"/>
                  </a:lnTo>
                  <a:lnTo>
                    <a:pt x="2165" y="106919"/>
                  </a:lnTo>
                  <a:lnTo>
                    <a:pt x="2418" y="107641"/>
                  </a:lnTo>
                  <a:lnTo>
                    <a:pt x="2671" y="108344"/>
                  </a:lnTo>
                  <a:lnTo>
                    <a:pt x="2944" y="109026"/>
                  </a:lnTo>
                  <a:lnTo>
                    <a:pt x="3227" y="109698"/>
                  </a:lnTo>
                  <a:lnTo>
                    <a:pt x="3531" y="110359"/>
                  </a:lnTo>
                  <a:lnTo>
                    <a:pt x="3834" y="111001"/>
                  </a:lnTo>
                  <a:lnTo>
                    <a:pt x="4158" y="111632"/>
                  </a:lnTo>
                  <a:lnTo>
                    <a:pt x="4492" y="112243"/>
                  </a:lnTo>
                  <a:lnTo>
                    <a:pt x="4836" y="112833"/>
                  </a:lnTo>
                  <a:lnTo>
                    <a:pt x="5190" y="113413"/>
                  </a:lnTo>
                  <a:lnTo>
                    <a:pt x="5564" y="113973"/>
                  </a:lnTo>
                  <a:lnTo>
                    <a:pt x="5938" y="114523"/>
                  </a:lnTo>
                  <a:lnTo>
                    <a:pt x="6333" y="115052"/>
                  </a:lnTo>
                  <a:lnTo>
                    <a:pt x="6737" y="115561"/>
                  </a:lnTo>
                  <a:lnTo>
                    <a:pt x="7152" y="116050"/>
                  </a:lnTo>
                  <a:lnTo>
                    <a:pt x="7577" y="116528"/>
                  </a:lnTo>
                  <a:lnTo>
                    <a:pt x="8012" y="116986"/>
                  </a:lnTo>
                  <a:lnTo>
                    <a:pt x="8457" y="117424"/>
                  </a:lnTo>
                  <a:lnTo>
                    <a:pt x="8912" y="117841"/>
                  </a:lnTo>
                  <a:lnTo>
                    <a:pt x="9377" y="118249"/>
                  </a:lnTo>
                  <a:lnTo>
                    <a:pt x="9792" y="118585"/>
                  </a:lnTo>
                  <a:lnTo>
                    <a:pt x="10217" y="118910"/>
                  </a:lnTo>
                  <a:lnTo>
                    <a:pt x="10632" y="119226"/>
                  </a:lnTo>
                  <a:lnTo>
                    <a:pt x="11057" y="119531"/>
                  </a:lnTo>
                  <a:lnTo>
                    <a:pt x="11492" y="119816"/>
                  </a:lnTo>
                  <a:lnTo>
                    <a:pt x="11926" y="120101"/>
                  </a:lnTo>
                  <a:lnTo>
                    <a:pt x="12361" y="120376"/>
                  </a:lnTo>
                  <a:lnTo>
                    <a:pt x="12806" y="120641"/>
                  </a:lnTo>
                  <a:lnTo>
                    <a:pt x="13252" y="120895"/>
                  </a:lnTo>
                  <a:lnTo>
                    <a:pt x="13707" y="121140"/>
                  </a:lnTo>
                  <a:lnTo>
                    <a:pt x="14162" y="121374"/>
                  </a:lnTo>
                  <a:lnTo>
                    <a:pt x="14617" y="121598"/>
                  </a:lnTo>
                  <a:lnTo>
                    <a:pt x="15072" y="121811"/>
                  </a:lnTo>
                  <a:lnTo>
                    <a:pt x="15538" y="122005"/>
                  </a:lnTo>
                  <a:lnTo>
                    <a:pt x="16003" y="122198"/>
                  </a:lnTo>
                  <a:lnTo>
                    <a:pt x="16478" y="122382"/>
                  </a:lnTo>
                  <a:lnTo>
                    <a:pt x="16954" y="122555"/>
                  </a:lnTo>
                  <a:lnTo>
                    <a:pt x="17429" y="122707"/>
                  </a:lnTo>
                  <a:lnTo>
                    <a:pt x="17905" y="122860"/>
                  </a:lnTo>
                  <a:lnTo>
                    <a:pt x="18390" y="122992"/>
                  </a:lnTo>
                  <a:lnTo>
                    <a:pt x="18865" y="123125"/>
                  </a:lnTo>
                  <a:lnTo>
                    <a:pt x="19361" y="123237"/>
                  </a:lnTo>
                  <a:lnTo>
                    <a:pt x="19847" y="123338"/>
                  </a:lnTo>
                  <a:lnTo>
                    <a:pt x="20332" y="123440"/>
                  </a:lnTo>
                  <a:lnTo>
                    <a:pt x="20828" y="123522"/>
                  </a:lnTo>
                  <a:lnTo>
                    <a:pt x="21323" y="123593"/>
                  </a:lnTo>
                  <a:lnTo>
                    <a:pt x="21819" y="123654"/>
                  </a:lnTo>
                  <a:lnTo>
                    <a:pt x="22325" y="123705"/>
                  </a:lnTo>
                  <a:lnTo>
                    <a:pt x="22820" y="123746"/>
                  </a:lnTo>
                  <a:lnTo>
                    <a:pt x="23326" y="123776"/>
                  </a:lnTo>
                  <a:lnTo>
                    <a:pt x="23832" y="123786"/>
                  </a:lnTo>
                  <a:lnTo>
                    <a:pt x="24338" y="123797"/>
                  </a:lnTo>
                  <a:lnTo>
                    <a:pt x="24752" y="123786"/>
                  </a:lnTo>
                  <a:lnTo>
                    <a:pt x="25177" y="123776"/>
                  </a:lnTo>
                  <a:lnTo>
                    <a:pt x="25602" y="123756"/>
                  </a:lnTo>
                  <a:lnTo>
                    <a:pt x="26017" y="123735"/>
                  </a:lnTo>
                  <a:lnTo>
                    <a:pt x="26442" y="123695"/>
                  </a:lnTo>
                  <a:lnTo>
                    <a:pt x="26856" y="123654"/>
                  </a:lnTo>
                  <a:lnTo>
                    <a:pt x="27271" y="123603"/>
                  </a:lnTo>
                  <a:lnTo>
                    <a:pt x="27686" y="123542"/>
                  </a:lnTo>
                  <a:lnTo>
                    <a:pt x="27787" y="123919"/>
                  </a:lnTo>
                  <a:lnTo>
                    <a:pt x="27898" y="124326"/>
                  </a:lnTo>
                  <a:lnTo>
                    <a:pt x="28040" y="124764"/>
                  </a:lnTo>
                  <a:lnTo>
                    <a:pt x="28192" y="125242"/>
                  </a:lnTo>
                  <a:lnTo>
                    <a:pt x="28374" y="125741"/>
                  </a:lnTo>
                  <a:lnTo>
                    <a:pt x="28576" y="126270"/>
                  </a:lnTo>
                  <a:lnTo>
                    <a:pt x="28809" y="126830"/>
                  </a:lnTo>
                  <a:lnTo>
                    <a:pt x="29061" y="127400"/>
                  </a:lnTo>
                  <a:lnTo>
                    <a:pt x="29345" y="128001"/>
                  </a:lnTo>
                  <a:lnTo>
                    <a:pt x="29658" y="128612"/>
                  </a:lnTo>
                  <a:lnTo>
                    <a:pt x="30002" y="129233"/>
                  </a:lnTo>
                  <a:lnTo>
                    <a:pt x="30376" y="129874"/>
                  </a:lnTo>
                  <a:lnTo>
                    <a:pt x="30579" y="130200"/>
                  </a:lnTo>
                  <a:lnTo>
                    <a:pt x="30791" y="130525"/>
                  </a:lnTo>
                  <a:lnTo>
                    <a:pt x="31004" y="130851"/>
                  </a:lnTo>
                  <a:lnTo>
                    <a:pt x="31236" y="131187"/>
                  </a:lnTo>
                  <a:lnTo>
                    <a:pt x="31469" y="131513"/>
                  </a:lnTo>
                  <a:lnTo>
                    <a:pt x="31712" y="131849"/>
                  </a:lnTo>
                  <a:lnTo>
                    <a:pt x="31965" y="132174"/>
                  </a:lnTo>
                  <a:lnTo>
                    <a:pt x="32228" y="132510"/>
                  </a:lnTo>
                  <a:lnTo>
                    <a:pt x="32501" y="132846"/>
                  </a:lnTo>
                  <a:lnTo>
                    <a:pt x="32784" y="133172"/>
                  </a:lnTo>
                  <a:lnTo>
                    <a:pt x="33077" y="133508"/>
                  </a:lnTo>
                  <a:lnTo>
                    <a:pt x="33381" y="133844"/>
                  </a:lnTo>
                  <a:lnTo>
                    <a:pt x="33694" y="134170"/>
                  </a:lnTo>
                  <a:lnTo>
                    <a:pt x="34018" y="134506"/>
                  </a:lnTo>
                  <a:lnTo>
                    <a:pt x="34362" y="134831"/>
                  </a:lnTo>
                  <a:lnTo>
                    <a:pt x="34706" y="135157"/>
                  </a:lnTo>
                  <a:lnTo>
                    <a:pt x="35060" y="135483"/>
                  </a:lnTo>
                  <a:lnTo>
                    <a:pt x="35434" y="135798"/>
                  </a:lnTo>
                  <a:lnTo>
                    <a:pt x="35808" y="136114"/>
                  </a:lnTo>
                  <a:lnTo>
                    <a:pt x="36203" y="136430"/>
                  </a:lnTo>
                  <a:lnTo>
                    <a:pt x="36607" y="136745"/>
                  </a:lnTo>
                  <a:lnTo>
                    <a:pt x="37022" y="137051"/>
                  </a:lnTo>
                  <a:lnTo>
                    <a:pt x="37447" y="137356"/>
                  </a:lnTo>
                  <a:lnTo>
                    <a:pt x="37892" y="137651"/>
                  </a:lnTo>
                  <a:lnTo>
                    <a:pt x="38337" y="137946"/>
                  </a:lnTo>
                  <a:lnTo>
                    <a:pt x="38802" y="138242"/>
                  </a:lnTo>
                  <a:lnTo>
                    <a:pt x="39288" y="138527"/>
                  </a:lnTo>
                  <a:lnTo>
                    <a:pt x="39773" y="138801"/>
                  </a:lnTo>
                  <a:lnTo>
                    <a:pt x="40279" y="139076"/>
                  </a:lnTo>
                  <a:lnTo>
                    <a:pt x="40795" y="139341"/>
                  </a:lnTo>
                  <a:lnTo>
                    <a:pt x="41331" y="139606"/>
                  </a:lnTo>
                  <a:lnTo>
                    <a:pt x="41867" y="139860"/>
                  </a:lnTo>
                  <a:lnTo>
                    <a:pt x="42434" y="140104"/>
                  </a:lnTo>
                  <a:lnTo>
                    <a:pt x="43000" y="140339"/>
                  </a:lnTo>
                  <a:lnTo>
                    <a:pt x="43587" y="140573"/>
                  </a:lnTo>
                  <a:lnTo>
                    <a:pt x="44184" y="140797"/>
                  </a:lnTo>
                  <a:lnTo>
                    <a:pt x="44801" y="141010"/>
                  </a:lnTo>
                  <a:lnTo>
                    <a:pt x="45428" y="141224"/>
                  </a:lnTo>
                  <a:lnTo>
                    <a:pt x="46075" y="141418"/>
                  </a:lnTo>
                  <a:lnTo>
                    <a:pt x="46733" y="141611"/>
                  </a:lnTo>
                  <a:lnTo>
                    <a:pt x="47673" y="141855"/>
                  </a:lnTo>
                  <a:lnTo>
                    <a:pt x="48604" y="142079"/>
                  </a:lnTo>
                  <a:lnTo>
                    <a:pt x="49524" y="142283"/>
                  </a:lnTo>
                  <a:lnTo>
                    <a:pt x="50435" y="142456"/>
                  </a:lnTo>
                  <a:lnTo>
                    <a:pt x="51325" y="142609"/>
                  </a:lnTo>
                  <a:lnTo>
                    <a:pt x="52215" y="142741"/>
                  </a:lnTo>
                  <a:lnTo>
                    <a:pt x="53085" y="142843"/>
                  </a:lnTo>
                  <a:lnTo>
                    <a:pt x="53945" y="142914"/>
                  </a:lnTo>
                  <a:lnTo>
                    <a:pt x="54794" y="142975"/>
                  </a:lnTo>
                  <a:lnTo>
                    <a:pt x="55634" y="142996"/>
                  </a:lnTo>
                  <a:lnTo>
                    <a:pt x="56453" y="143006"/>
                  </a:lnTo>
                  <a:lnTo>
                    <a:pt x="56858" y="142996"/>
                  </a:lnTo>
                  <a:lnTo>
                    <a:pt x="57262" y="142985"/>
                  </a:lnTo>
                  <a:lnTo>
                    <a:pt x="57667" y="142965"/>
                  </a:lnTo>
                  <a:lnTo>
                    <a:pt x="58062" y="142945"/>
                  </a:lnTo>
                  <a:lnTo>
                    <a:pt x="58456" y="142914"/>
                  </a:lnTo>
                  <a:lnTo>
                    <a:pt x="58850" y="142873"/>
                  </a:lnTo>
                  <a:lnTo>
                    <a:pt x="59245" y="142833"/>
                  </a:lnTo>
                  <a:lnTo>
                    <a:pt x="59629" y="142782"/>
                  </a:lnTo>
                  <a:lnTo>
                    <a:pt x="60014" y="142731"/>
                  </a:lnTo>
                  <a:lnTo>
                    <a:pt x="60388" y="142670"/>
                  </a:lnTo>
                  <a:lnTo>
                    <a:pt x="60762" y="142599"/>
                  </a:lnTo>
                  <a:lnTo>
                    <a:pt x="61136" y="142527"/>
                  </a:lnTo>
                  <a:lnTo>
                    <a:pt x="61501" y="142446"/>
                  </a:lnTo>
                  <a:lnTo>
                    <a:pt x="61875" y="142364"/>
                  </a:lnTo>
                  <a:lnTo>
                    <a:pt x="62239" y="142273"/>
                  </a:lnTo>
                  <a:lnTo>
                    <a:pt x="62593" y="142181"/>
                  </a:lnTo>
                  <a:lnTo>
                    <a:pt x="62947" y="142079"/>
                  </a:lnTo>
                  <a:lnTo>
                    <a:pt x="63301" y="141967"/>
                  </a:lnTo>
                  <a:lnTo>
                    <a:pt x="63655" y="141855"/>
                  </a:lnTo>
                  <a:lnTo>
                    <a:pt x="63999" y="141733"/>
                  </a:lnTo>
                  <a:lnTo>
                    <a:pt x="64343" y="141601"/>
                  </a:lnTo>
                  <a:lnTo>
                    <a:pt x="64677" y="141469"/>
                  </a:lnTo>
                  <a:lnTo>
                    <a:pt x="65021" y="141336"/>
                  </a:lnTo>
                  <a:lnTo>
                    <a:pt x="65344" y="141194"/>
                  </a:lnTo>
                  <a:lnTo>
                    <a:pt x="65678" y="141041"/>
                  </a:lnTo>
                  <a:lnTo>
                    <a:pt x="66002" y="140878"/>
                  </a:lnTo>
                  <a:lnTo>
                    <a:pt x="66326" y="140715"/>
                  </a:lnTo>
                  <a:lnTo>
                    <a:pt x="66639" y="140552"/>
                  </a:lnTo>
                  <a:lnTo>
                    <a:pt x="66963" y="140379"/>
                  </a:lnTo>
                  <a:lnTo>
                    <a:pt x="67266" y="140196"/>
                  </a:lnTo>
                  <a:lnTo>
                    <a:pt x="67580" y="140013"/>
                  </a:lnTo>
                  <a:lnTo>
                    <a:pt x="67883" y="139819"/>
                  </a:lnTo>
                  <a:lnTo>
                    <a:pt x="68187" y="139626"/>
                  </a:lnTo>
                  <a:lnTo>
                    <a:pt x="68480" y="139422"/>
                  </a:lnTo>
                  <a:lnTo>
                    <a:pt x="68773" y="139209"/>
                  </a:lnTo>
                  <a:lnTo>
                    <a:pt x="69067" y="138995"/>
                  </a:lnTo>
                  <a:lnTo>
                    <a:pt x="69350" y="138771"/>
                  </a:lnTo>
                  <a:lnTo>
                    <a:pt x="69633" y="138547"/>
                  </a:lnTo>
                  <a:lnTo>
                    <a:pt x="69916" y="138313"/>
                  </a:lnTo>
                  <a:lnTo>
                    <a:pt x="70190" y="138069"/>
                  </a:lnTo>
                  <a:lnTo>
                    <a:pt x="70463" y="137824"/>
                  </a:lnTo>
                  <a:lnTo>
                    <a:pt x="70726" y="137580"/>
                  </a:lnTo>
                  <a:lnTo>
                    <a:pt x="70968" y="137804"/>
                  </a:lnTo>
                  <a:lnTo>
                    <a:pt x="71221" y="138028"/>
                  </a:lnTo>
                  <a:lnTo>
                    <a:pt x="71484" y="138262"/>
                  </a:lnTo>
                  <a:lnTo>
                    <a:pt x="71767" y="138496"/>
                  </a:lnTo>
                  <a:lnTo>
                    <a:pt x="72061" y="138730"/>
                  </a:lnTo>
                  <a:lnTo>
                    <a:pt x="72364" y="138964"/>
                  </a:lnTo>
                  <a:lnTo>
                    <a:pt x="72688" y="139209"/>
                  </a:lnTo>
                  <a:lnTo>
                    <a:pt x="73022" y="139453"/>
                  </a:lnTo>
                  <a:lnTo>
                    <a:pt x="73366" y="139687"/>
                  </a:lnTo>
                  <a:lnTo>
                    <a:pt x="73730" y="139931"/>
                  </a:lnTo>
                  <a:lnTo>
                    <a:pt x="74114" y="140176"/>
                  </a:lnTo>
                  <a:lnTo>
                    <a:pt x="74509" y="140420"/>
                  </a:lnTo>
                  <a:lnTo>
                    <a:pt x="74923" y="140664"/>
                  </a:lnTo>
                  <a:lnTo>
                    <a:pt x="75348" y="140899"/>
                  </a:lnTo>
                  <a:lnTo>
                    <a:pt x="75793" y="141143"/>
                  </a:lnTo>
                  <a:lnTo>
                    <a:pt x="76248" y="141387"/>
                  </a:lnTo>
                  <a:lnTo>
                    <a:pt x="76724" y="141621"/>
                  </a:lnTo>
                  <a:lnTo>
                    <a:pt x="77220" y="141855"/>
                  </a:lnTo>
                  <a:lnTo>
                    <a:pt x="77735" y="142090"/>
                  </a:lnTo>
                  <a:lnTo>
                    <a:pt x="78261" y="142313"/>
                  </a:lnTo>
                  <a:lnTo>
                    <a:pt x="78808" y="142537"/>
                  </a:lnTo>
                  <a:lnTo>
                    <a:pt x="79374" y="142761"/>
                  </a:lnTo>
                  <a:lnTo>
                    <a:pt x="79961" y="142975"/>
                  </a:lnTo>
                  <a:lnTo>
                    <a:pt x="80568" y="143189"/>
                  </a:lnTo>
                  <a:lnTo>
                    <a:pt x="81185" y="143393"/>
                  </a:lnTo>
                  <a:lnTo>
                    <a:pt x="81832" y="143596"/>
                  </a:lnTo>
                  <a:lnTo>
                    <a:pt x="82490" y="143800"/>
                  </a:lnTo>
                  <a:lnTo>
                    <a:pt x="83167" y="143983"/>
                  </a:lnTo>
                  <a:lnTo>
                    <a:pt x="83875" y="144176"/>
                  </a:lnTo>
                  <a:lnTo>
                    <a:pt x="84593" y="144349"/>
                  </a:lnTo>
                  <a:lnTo>
                    <a:pt x="85332" y="144523"/>
                  </a:lnTo>
                  <a:lnTo>
                    <a:pt x="86101" y="144685"/>
                  </a:lnTo>
                  <a:lnTo>
                    <a:pt x="86971" y="144848"/>
                  </a:lnTo>
                  <a:lnTo>
                    <a:pt x="87851" y="144991"/>
                  </a:lnTo>
                  <a:lnTo>
                    <a:pt x="88731" y="145123"/>
                  </a:lnTo>
                  <a:lnTo>
                    <a:pt x="89611" y="145225"/>
                  </a:lnTo>
                  <a:lnTo>
                    <a:pt x="90491" y="145296"/>
                  </a:lnTo>
                  <a:lnTo>
                    <a:pt x="91381" y="145357"/>
                  </a:lnTo>
                  <a:lnTo>
                    <a:pt x="92261" y="145388"/>
                  </a:lnTo>
                  <a:lnTo>
                    <a:pt x="93151" y="145398"/>
                  </a:lnTo>
                  <a:lnTo>
                    <a:pt x="93990" y="145388"/>
                  </a:lnTo>
                  <a:lnTo>
                    <a:pt x="94830" y="145357"/>
                  </a:lnTo>
                  <a:lnTo>
                    <a:pt x="95659" y="145317"/>
                  </a:lnTo>
                  <a:lnTo>
                    <a:pt x="96479" y="145245"/>
                  </a:lnTo>
                  <a:lnTo>
                    <a:pt x="97298" y="145164"/>
                  </a:lnTo>
                  <a:lnTo>
                    <a:pt x="98107" y="145062"/>
                  </a:lnTo>
                  <a:lnTo>
                    <a:pt x="98916" y="144940"/>
                  </a:lnTo>
                  <a:lnTo>
                    <a:pt x="99705" y="144808"/>
                  </a:lnTo>
                  <a:lnTo>
                    <a:pt x="100494" y="144645"/>
                  </a:lnTo>
                  <a:lnTo>
                    <a:pt x="101283" y="144482"/>
                  </a:lnTo>
                  <a:lnTo>
                    <a:pt x="102052" y="144288"/>
                  </a:lnTo>
                  <a:lnTo>
                    <a:pt x="102821" y="144085"/>
                  </a:lnTo>
                  <a:lnTo>
                    <a:pt x="103580" y="143871"/>
                  </a:lnTo>
                  <a:lnTo>
                    <a:pt x="104328" y="143637"/>
                  </a:lnTo>
                  <a:lnTo>
                    <a:pt x="105077" y="143382"/>
                  </a:lnTo>
                  <a:lnTo>
                    <a:pt x="105805" y="143118"/>
                  </a:lnTo>
                  <a:lnTo>
                    <a:pt x="106533" y="142843"/>
                  </a:lnTo>
                  <a:lnTo>
                    <a:pt x="107251" y="142558"/>
                  </a:lnTo>
                  <a:lnTo>
                    <a:pt x="107949" y="142252"/>
                  </a:lnTo>
                  <a:lnTo>
                    <a:pt x="108647" y="141927"/>
                  </a:lnTo>
                  <a:lnTo>
                    <a:pt x="109335" y="141601"/>
                  </a:lnTo>
                  <a:lnTo>
                    <a:pt x="110013" y="141255"/>
                  </a:lnTo>
                  <a:lnTo>
                    <a:pt x="110680" y="140899"/>
                  </a:lnTo>
                  <a:lnTo>
                    <a:pt x="111338" y="140532"/>
                  </a:lnTo>
                  <a:lnTo>
                    <a:pt x="111985" y="140155"/>
                  </a:lnTo>
                  <a:lnTo>
                    <a:pt x="112622" y="139758"/>
                  </a:lnTo>
                  <a:lnTo>
                    <a:pt x="113250" y="139361"/>
                  </a:lnTo>
                  <a:lnTo>
                    <a:pt x="113867" y="138944"/>
                  </a:lnTo>
                  <a:lnTo>
                    <a:pt x="114474" y="138527"/>
                  </a:lnTo>
                  <a:lnTo>
                    <a:pt x="115060" y="138089"/>
                  </a:lnTo>
                  <a:lnTo>
                    <a:pt x="115647" y="137651"/>
                  </a:lnTo>
                  <a:lnTo>
                    <a:pt x="116213" y="137193"/>
                  </a:lnTo>
                  <a:lnTo>
                    <a:pt x="116770" y="136735"/>
                  </a:lnTo>
                  <a:lnTo>
                    <a:pt x="117316" y="136267"/>
                  </a:lnTo>
                  <a:lnTo>
                    <a:pt x="117852" y="135788"/>
                  </a:lnTo>
                  <a:lnTo>
                    <a:pt x="118368" y="135300"/>
                  </a:lnTo>
                  <a:lnTo>
                    <a:pt x="118874" y="134811"/>
                  </a:lnTo>
                  <a:lnTo>
                    <a:pt x="119369" y="134312"/>
                  </a:lnTo>
                  <a:lnTo>
                    <a:pt x="119855" y="133803"/>
                  </a:lnTo>
                  <a:lnTo>
                    <a:pt x="120320" y="133294"/>
                  </a:lnTo>
                  <a:lnTo>
                    <a:pt x="120775" y="132775"/>
                  </a:lnTo>
                  <a:lnTo>
                    <a:pt x="121220" y="132246"/>
                  </a:lnTo>
                  <a:lnTo>
                    <a:pt x="121645" y="131716"/>
                  </a:lnTo>
                  <a:lnTo>
                    <a:pt x="122060" y="131177"/>
                  </a:lnTo>
                  <a:lnTo>
                    <a:pt x="122454" y="130637"/>
                  </a:lnTo>
                  <a:lnTo>
                    <a:pt x="122839" y="130088"/>
                  </a:lnTo>
                  <a:lnTo>
                    <a:pt x="123213" y="129538"/>
                  </a:lnTo>
                  <a:lnTo>
                    <a:pt x="123567" y="128978"/>
                  </a:lnTo>
                  <a:lnTo>
                    <a:pt x="123911" y="128428"/>
                  </a:lnTo>
                  <a:lnTo>
                    <a:pt x="124235" y="127868"/>
                  </a:lnTo>
                  <a:lnTo>
                    <a:pt x="124538" y="127298"/>
                  </a:lnTo>
                  <a:lnTo>
                    <a:pt x="124831" y="126728"/>
                  </a:lnTo>
                  <a:lnTo>
                    <a:pt x="125115" y="126158"/>
                  </a:lnTo>
                  <a:lnTo>
                    <a:pt x="125378" y="125588"/>
                  </a:lnTo>
                  <a:lnTo>
                    <a:pt x="125620" y="125018"/>
                  </a:lnTo>
                  <a:lnTo>
                    <a:pt x="125843" y="124448"/>
                  </a:lnTo>
                  <a:lnTo>
                    <a:pt x="126055" y="123868"/>
                  </a:lnTo>
                  <a:lnTo>
                    <a:pt x="126258" y="123298"/>
                  </a:lnTo>
                  <a:lnTo>
                    <a:pt x="126430" y="122717"/>
                  </a:lnTo>
                  <a:lnTo>
                    <a:pt x="126591" y="122147"/>
                  </a:lnTo>
                  <a:lnTo>
                    <a:pt x="126743" y="121567"/>
                  </a:lnTo>
                  <a:lnTo>
                    <a:pt x="126865" y="120997"/>
                  </a:lnTo>
                  <a:lnTo>
                    <a:pt x="126976" y="120417"/>
                  </a:lnTo>
                  <a:lnTo>
                    <a:pt x="127067" y="119847"/>
                  </a:lnTo>
                  <a:lnTo>
                    <a:pt x="127401" y="119888"/>
                  </a:lnTo>
                  <a:lnTo>
                    <a:pt x="127734" y="119928"/>
                  </a:lnTo>
                  <a:lnTo>
                    <a:pt x="128068" y="119959"/>
                  </a:lnTo>
                  <a:lnTo>
                    <a:pt x="128412" y="119979"/>
                  </a:lnTo>
                  <a:lnTo>
                    <a:pt x="128746" y="119999"/>
                  </a:lnTo>
                  <a:lnTo>
                    <a:pt x="129080" y="120010"/>
                  </a:lnTo>
                  <a:lnTo>
                    <a:pt x="129414" y="120020"/>
                  </a:lnTo>
                  <a:lnTo>
                    <a:pt x="129747" y="120020"/>
                  </a:lnTo>
                  <a:lnTo>
                    <a:pt x="130081" y="120010"/>
                  </a:lnTo>
                  <a:lnTo>
                    <a:pt x="130415" y="119999"/>
                  </a:lnTo>
                  <a:lnTo>
                    <a:pt x="130749" y="119979"/>
                  </a:lnTo>
                  <a:lnTo>
                    <a:pt x="131072" y="119959"/>
                  </a:lnTo>
                  <a:lnTo>
                    <a:pt x="131406" y="119928"/>
                  </a:lnTo>
                  <a:lnTo>
                    <a:pt x="131740" y="119888"/>
                  </a:lnTo>
                  <a:lnTo>
                    <a:pt x="132064" y="119847"/>
                  </a:lnTo>
                  <a:lnTo>
                    <a:pt x="132397" y="119796"/>
                  </a:lnTo>
                  <a:lnTo>
                    <a:pt x="133055" y="119674"/>
                  </a:lnTo>
                  <a:lnTo>
                    <a:pt x="133712" y="119541"/>
                  </a:lnTo>
                  <a:lnTo>
                    <a:pt x="134360" y="119368"/>
                  </a:lnTo>
                  <a:lnTo>
                    <a:pt x="135007" y="119185"/>
                  </a:lnTo>
                  <a:lnTo>
                    <a:pt x="135655" y="118971"/>
                  </a:lnTo>
                  <a:lnTo>
                    <a:pt x="136292" y="118737"/>
                  </a:lnTo>
                  <a:lnTo>
                    <a:pt x="136929" y="118473"/>
                  </a:lnTo>
                  <a:lnTo>
                    <a:pt x="137566" y="118188"/>
                  </a:lnTo>
                  <a:lnTo>
                    <a:pt x="138193" y="117882"/>
                  </a:lnTo>
                  <a:lnTo>
                    <a:pt x="138821" y="117546"/>
                  </a:lnTo>
                  <a:lnTo>
                    <a:pt x="139448" y="117200"/>
                  </a:lnTo>
                  <a:lnTo>
                    <a:pt x="140065" y="116823"/>
                  </a:lnTo>
                  <a:lnTo>
                    <a:pt x="140672" y="116416"/>
                  </a:lnTo>
                  <a:lnTo>
                    <a:pt x="141279" y="115999"/>
                  </a:lnTo>
                  <a:lnTo>
                    <a:pt x="141885" y="115551"/>
                  </a:lnTo>
                  <a:lnTo>
                    <a:pt x="142482" y="115083"/>
                  </a:lnTo>
                  <a:lnTo>
                    <a:pt x="143079" y="114584"/>
                  </a:lnTo>
                  <a:lnTo>
                    <a:pt x="143666" y="114075"/>
                  </a:lnTo>
                  <a:lnTo>
                    <a:pt x="144242" y="113535"/>
                  </a:lnTo>
                  <a:lnTo>
                    <a:pt x="144819" y="112975"/>
                  </a:lnTo>
                  <a:lnTo>
                    <a:pt x="145385" y="112395"/>
                  </a:lnTo>
                  <a:lnTo>
                    <a:pt x="145952" y="111784"/>
                  </a:lnTo>
                  <a:lnTo>
                    <a:pt x="146508" y="111163"/>
                  </a:lnTo>
                  <a:lnTo>
                    <a:pt x="147054" y="110512"/>
                  </a:lnTo>
                  <a:lnTo>
                    <a:pt x="147418" y="110064"/>
                  </a:lnTo>
                  <a:lnTo>
                    <a:pt x="147783" y="109606"/>
                  </a:lnTo>
                  <a:lnTo>
                    <a:pt x="148137" y="109148"/>
                  </a:lnTo>
                  <a:lnTo>
                    <a:pt x="148491" y="108680"/>
                  </a:lnTo>
                  <a:lnTo>
                    <a:pt x="148835" y="108201"/>
                  </a:lnTo>
                  <a:lnTo>
                    <a:pt x="149168" y="107723"/>
                  </a:lnTo>
                  <a:lnTo>
                    <a:pt x="149502" y="107234"/>
                  </a:lnTo>
                  <a:lnTo>
                    <a:pt x="149826" y="106745"/>
                  </a:lnTo>
                  <a:lnTo>
                    <a:pt x="150150" y="106247"/>
                  </a:lnTo>
                  <a:lnTo>
                    <a:pt x="150473" y="105738"/>
                  </a:lnTo>
                  <a:lnTo>
                    <a:pt x="150777" y="105229"/>
                  </a:lnTo>
                  <a:lnTo>
                    <a:pt x="151080" y="104710"/>
                  </a:lnTo>
                  <a:lnTo>
                    <a:pt x="151384" y="104190"/>
                  </a:lnTo>
                  <a:lnTo>
                    <a:pt x="151677" y="103671"/>
                  </a:lnTo>
                  <a:lnTo>
                    <a:pt x="151960" y="103142"/>
                  </a:lnTo>
                  <a:lnTo>
                    <a:pt x="152243" y="102602"/>
                  </a:lnTo>
                  <a:lnTo>
                    <a:pt x="152516" y="102063"/>
                  </a:lnTo>
                  <a:lnTo>
                    <a:pt x="152779" y="101523"/>
                  </a:lnTo>
                  <a:lnTo>
                    <a:pt x="153042" y="100974"/>
                  </a:lnTo>
                  <a:lnTo>
                    <a:pt x="153295" y="100434"/>
                  </a:lnTo>
                  <a:lnTo>
                    <a:pt x="153548" y="99874"/>
                  </a:lnTo>
                  <a:lnTo>
                    <a:pt x="153791" y="99324"/>
                  </a:lnTo>
                  <a:lnTo>
                    <a:pt x="154024" y="98765"/>
                  </a:lnTo>
                  <a:lnTo>
                    <a:pt x="154256" y="98205"/>
                  </a:lnTo>
                  <a:lnTo>
                    <a:pt x="154479" y="97635"/>
                  </a:lnTo>
                  <a:lnTo>
                    <a:pt x="154691" y="97075"/>
                  </a:lnTo>
                  <a:lnTo>
                    <a:pt x="154904" y="96505"/>
                  </a:lnTo>
                  <a:lnTo>
                    <a:pt x="155106" y="95935"/>
                  </a:lnTo>
                  <a:lnTo>
                    <a:pt x="155298" y="95365"/>
                  </a:lnTo>
                  <a:lnTo>
                    <a:pt x="155490" y="94794"/>
                  </a:lnTo>
                  <a:lnTo>
                    <a:pt x="155672" y="94214"/>
                  </a:lnTo>
                  <a:lnTo>
                    <a:pt x="155844" y="93644"/>
                  </a:lnTo>
                  <a:lnTo>
                    <a:pt x="156006" y="93064"/>
                  </a:lnTo>
                  <a:lnTo>
                    <a:pt x="156168" y="92494"/>
                  </a:lnTo>
                  <a:lnTo>
                    <a:pt x="156320" y="91914"/>
                  </a:lnTo>
                  <a:lnTo>
                    <a:pt x="156471" y="91344"/>
                  </a:lnTo>
                  <a:lnTo>
                    <a:pt x="156603" y="90763"/>
                  </a:lnTo>
                  <a:lnTo>
                    <a:pt x="156734" y="90183"/>
                  </a:lnTo>
                  <a:lnTo>
                    <a:pt x="156856" y="89613"/>
                  </a:lnTo>
                  <a:lnTo>
                    <a:pt x="156977" y="89033"/>
                  </a:lnTo>
                  <a:lnTo>
                    <a:pt x="157078" y="88463"/>
                  </a:lnTo>
                  <a:lnTo>
                    <a:pt x="157180" y="87893"/>
                  </a:lnTo>
                  <a:lnTo>
                    <a:pt x="157271" y="87312"/>
                  </a:lnTo>
                  <a:lnTo>
                    <a:pt x="157362" y="86742"/>
                  </a:lnTo>
                  <a:lnTo>
                    <a:pt x="157432" y="86172"/>
                  </a:lnTo>
                  <a:lnTo>
                    <a:pt x="157503" y="85612"/>
                  </a:lnTo>
                  <a:lnTo>
                    <a:pt x="157564" y="85042"/>
                  </a:lnTo>
                  <a:lnTo>
                    <a:pt x="157614" y="84482"/>
                  </a:lnTo>
                  <a:lnTo>
                    <a:pt x="157665" y="83922"/>
                  </a:lnTo>
                  <a:lnTo>
                    <a:pt x="157695" y="83363"/>
                  </a:lnTo>
                  <a:lnTo>
                    <a:pt x="157726" y="82813"/>
                  </a:lnTo>
                  <a:lnTo>
                    <a:pt x="157746" y="82263"/>
                  </a:lnTo>
                  <a:lnTo>
                    <a:pt x="157756" y="81713"/>
                  </a:lnTo>
                  <a:lnTo>
                    <a:pt x="157756" y="81164"/>
                  </a:lnTo>
                  <a:lnTo>
                    <a:pt x="157756" y="80624"/>
                  </a:lnTo>
                  <a:lnTo>
                    <a:pt x="157736" y="80095"/>
                  </a:lnTo>
                  <a:lnTo>
                    <a:pt x="157716" y="79555"/>
                  </a:lnTo>
                  <a:lnTo>
                    <a:pt x="157685" y="79026"/>
                  </a:lnTo>
                  <a:lnTo>
                    <a:pt x="157645" y="78507"/>
                  </a:lnTo>
                  <a:lnTo>
                    <a:pt x="157594" y="77988"/>
                  </a:lnTo>
                  <a:lnTo>
                    <a:pt x="157534" y="77479"/>
                  </a:lnTo>
                  <a:lnTo>
                    <a:pt x="157473" y="76970"/>
                  </a:lnTo>
                  <a:lnTo>
                    <a:pt x="157392" y="76461"/>
                  </a:lnTo>
                  <a:lnTo>
                    <a:pt x="157311" y="75962"/>
                  </a:lnTo>
                  <a:lnTo>
                    <a:pt x="157220" y="75494"/>
                  </a:lnTo>
                  <a:lnTo>
                    <a:pt x="157119" y="75036"/>
                  </a:lnTo>
                  <a:lnTo>
                    <a:pt x="157008" y="74567"/>
                  </a:lnTo>
                  <a:lnTo>
                    <a:pt x="156876" y="74099"/>
                  </a:lnTo>
                  <a:lnTo>
                    <a:pt x="156745" y="73631"/>
                  </a:lnTo>
                  <a:lnTo>
                    <a:pt x="156603" y="73173"/>
                  </a:lnTo>
                  <a:lnTo>
                    <a:pt x="156441" y="72715"/>
                  </a:lnTo>
                  <a:lnTo>
                    <a:pt x="156269" y="72257"/>
                  </a:lnTo>
                  <a:lnTo>
                    <a:pt x="156097" y="71798"/>
                  </a:lnTo>
                  <a:lnTo>
                    <a:pt x="155905" y="71340"/>
                  </a:lnTo>
                  <a:lnTo>
                    <a:pt x="155703" y="70892"/>
                  </a:lnTo>
                  <a:lnTo>
                    <a:pt x="155500" y="70445"/>
                  </a:lnTo>
                  <a:lnTo>
                    <a:pt x="155278" y="69997"/>
                  </a:lnTo>
                  <a:lnTo>
                    <a:pt x="155045" y="69549"/>
                  </a:lnTo>
                  <a:lnTo>
                    <a:pt x="154802" y="69111"/>
                  </a:lnTo>
                  <a:lnTo>
                    <a:pt x="154550" y="68673"/>
                  </a:lnTo>
                  <a:lnTo>
                    <a:pt x="154297" y="68236"/>
                  </a:lnTo>
                  <a:lnTo>
                    <a:pt x="154024" y="67798"/>
                  </a:lnTo>
                  <a:lnTo>
                    <a:pt x="153740" y="67370"/>
                  </a:lnTo>
                  <a:lnTo>
                    <a:pt x="153447" y="66953"/>
                  </a:lnTo>
                  <a:lnTo>
                    <a:pt x="153154" y="66525"/>
                  </a:lnTo>
                  <a:lnTo>
                    <a:pt x="152840" y="66108"/>
                  </a:lnTo>
                  <a:lnTo>
                    <a:pt x="152527" y="65701"/>
                  </a:lnTo>
                  <a:lnTo>
                    <a:pt x="152193" y="65294"/>
                  </a:lnTo>
                  <a:lnTo>
                    <a:pt x="151859" y="64886"/>
                  </a:lnTo>
                  <a:lnTo>
                    <a:pt x="151515" y="64489"/>
                  </a:lnTo>
                  <a:lnTo>
                    <a:pt x="151151" y="64092"/>
                  </a:lnTo>
                  <a:lnTo>
                    <a:pt x="150787" y="63706"/>
                  </a:lnTo>
                  <a:lnTo>
                    <a:pt x="150423" y="63319"/>
                  </a:lnTo>
                  <a:lnTo>
                    <a:pt x="150038" y="62942"/>
                  </a:lnTo>
                  <a:lnTo>
                    <a:pt x="149644" y="62565"/>
                  </a:lnTo>
                  <a:lnTo>
                    <a:pt x="149249" y="62199"/>
                  </a:lnTo>
                  <a:lnTo>
                    <a:pt x="149583" y="61863"/>
                  </a:lnTo>
                  <a:lnTo>
                    <a:pt x="149937" y="61486"/>
                  </a:lnTo>
                  <a:lnTo>
                    <a:pt x="150321" y="61069"/>
                  </a:lnTo>
                  <a:lnTo>
                    <a:pt x="150716" y="60621"/>
                  </a:lnTo>
                  <a:lnTo>
                    <a:pt x="151131" y="60122"/>
                  </a:lnTo>
                  <a:lnTo>
                    <a:pt x="151556" y="59593"/>
                  </a:lnTo>
                  <a:lnTo>
                    <a:pt x="151980" y="59023"/>
                  </a:lnTo>
                  <a:lnTo>
                    <a:pt x="152415" y="58412"/>
                  </a:lnTo>
                  <a:lnTo>
                    <a:pt x="152628" y="58086"/>
                  </a:lnTo>
                  <a:lnTo>
                    <a:pt x="152840" y="57761"/>
                  </a:lnTo>
                  <a:lnTo>
                    <a:pt x="153053" y="57425"/>
                  </a:lnTo>
                  <a:lnTo>
                    <a:pt x="153265" y="57079"/>
                  </a:lnTo>
                  <a:lnTo>
                    <a:pt x="153477" y="56712"/>
                  </a:lnTo>
                  <a:lnTo>
                    <a:pt x="153680" y="56346"/>
                  </a:lnTo>
                  <a:lnTo>
                    <a:pt x="153882" y="55979"/>
                  </a:lnTo>
                  <a:lnTo>
                    <a:pt x="154084" y="55592"/>
                  </a:lnTo>
                  <a:lnTo>
                    <a:pt x="154276" y="55195"/>
                  </a:lnTo>
                  <a:lnTo>
                    <a:pt x="154469" y="54798"/>
                  </a:lnTo>
                  <a:lnTo>
                    <a:pt x="154651" y="54381"/>
                  </a:lnTo>
                  <a:lnTo>
                    <a:pt x="154823" y="53964"/>
                  </a:lnTo>
                  <a:lnTo>
                    <a:pt x="154995" y="53536"/>
                  </a:lnTo>
                  <a:lnTo>
                    <a:pt x="155167" y="53098"/>
                  </a:lnTo>
                  <a:lnTo>
                    <a:pt x="155318" y="52650"/>
                  </a:lnTo>
                  <a:lnTo>
                    <a:pt x="155470" y="52192"/>
                  </a:lnTo>
                  <a:lnTo>
                    <a:pt x="155612" y="51724"/>
                  </a:lnTo>
                  <a:lnTo>
                    <a:pt x="155743" y="51256"/>
                  </a:lnTo>
                  <a:lnTo>
                    <a:pt x="155875" y="50777"/>
                  </a:lnTo>
                  <a:lnTo>
                    <a:pt x="155986" y="50289"/>
                  </a:lnTo>
                  <a:lnTo>
                    <a:pt x="156087" y="49790"/>
                  </a:lnTo>
                  <a:lnTo>
                    <a:pt x="156188" y="49281"/>
                  </a:lnTo>
                  <a:lnTo>
                    <a:pt x="156269" y="48762"/>
                  </a:lnTo>
                  <a:lnTo>
                    <a:pt x="156340" y="48242"/>
                  </a:lnTo>
                  <a:lnTo>
                    <a:pt x="156391" y="47713"/>
                  </a:lnTo>
                  <a:lnTo>
                    <a:pt x="156441" y="47174"/>
                  </a:lnTo>
                  <a:lnTo>
                    <a:pt x="156471" y="46624"/>
                  </a:lnTo>
                  <a:lnTo>
                    <a:pt x="156492" y="46064"/>
                  </a:lnTo>
                  <a:lnTo>
                    <a:pt x="156502" y="45504"/>
                  </a:lnTo>
                  <a:lnTo>
                    <a:pt x="156492" y="44934"/>
                  </a:lnTo>
                  <a:lnTo>
                    <a:pt x="156471" y="44354"/>
                  </a:lnTo>
                  <a:lnTo>
                    <a:pt x="156431" y="43763"/>
                  </a:lnTo>
                  <a:lnTo>
                    <a:pt x="156370" y="43163"/>
                  </a:lnTo>
                  <a:lnTo>
                    <a:pt x="156300" y="42562"/>
                  </a:lnTo>
                  <a:lnTo>
                    <a:pt x="156208" y="41951"/>
                  </a:lnTo>
                  <a:lnTo>
                    <a:pt x="156107" y="41330"/>
                  </a:lnTo>
                  <a:lnTo>
                    <a:pt x="155976" y="40709"/>
                  </a:lnTo>
                  <a:lnTo>
                    <a:pt x="155834" y="40078"/>
                  </a:lnTo>
                  <a:lnTo>
                    <a:pt x="155672" y="39437"/>
                  </a:lnTo>
                  <a:lnTo>
                    <a:pt x="155490" y="38786"/>
                  </a:lnTo>
                  <a:lnTo>
                    <a:pt x="155288" y="38124"/>
                  </a:lnTo>
                  <a:lnTo>
                    <a:pt x="155076" y="37462"/>
                  </a:lnTo>
                  <a:lnTo>
                    <a:pt x="154833" y="36790"/>
                  </a:lnTo>
                  <a:lnTo>
                    <a:pt x="154570" y="36118"/>
                  </a:lnTo>
                  <a:lnTo>
                    <a:pt x="154276" y="35426"/>
                  </a:lnTo>
                  <a:lnTo>
                    <a:pt x="153973" y="34734"/>
                  </a:lnTo>
                  <a:lnTo>
                    <a:pt x="153639" y="34042"/>
                  </a:lnTo>
                  <a:lnTo>
                    <a:pt x="153285" y="33329"/>
                  </a:lnTo>
                  <a:lnTo>
                    <a:pt x="152982" y="32739"/>
                  </a:lnTo>
                  <a:lnTo>
                    <a:pt x="152668" y="32169"/>
                  </a:lnTo>
                  <a:lnTo>
                    <a:pt x="152355" y="31609"/>
                  </a:lnTo>
                  <a:lnTo>
                    <a:pt x="152041" y="31069"/>
                  </a:lnTo>
                  <a:lnTo>
                    <a:pt x="151717" y="30530"/>
                  </a:lnTo>
                  <a:lnTo>
                    <a:pt x="151394" y="30021"/>
                  </a:lnTo>
                  <a:lnTo>
                    <a:pt x="151070" y="29512"/>
                  </a:lnTo>
                  <a:lnTo>
                    <a:pt x="150736" y="29023"/>
                  </a:lnTo>
                  <a:lnTo>
                    <a:pt x="150413" y="28545"/>
                  </a:lnTo>
                  <a:lnTo>
                    <a:pt x="150079" y="28087"/>
                  </a:lnTo>
                  <a:lnTo>
                    <a:pt x="149745" y="27629"/>
                  </a:lnTo>
                  <a:lnTo>
                    <a:pt x="149401" y="27191"/>
                  </a:lnTo>
                  <a:lnTo>
                    <a:pt x="149067" y="26773"/>
                  </a:lnTo>
                  <a:lnTo>
                    <a:pt x="148723" y="26356"/>
                  </a:lnTo>
                  <a:lnTo>
                    <a:pt x="148379" y="25959"/>
                  </a:lnTo>
                  <a:lnTo>
                    <a:pt x="148035" y="25572"/>
                  </a:lnTo>
                  <a:lnTo>
                    <a:pt x="147692" y="25196"/>
                  </a:lnTo>
                  <a:lnTo>
                    <a:pt x="147348" y="24829"/>
                  </a:lnTo>
                  <a:lnTo>
                    <a:pt x="147004" y="24473"/>
                  </a:lnTo>
                  <a:lnTo>
                    <a:pt x="146650" y="24137"/>
                  </a:lnTo>
                  <a:lnTo>
                    <a:pt x="146296" y="23801"/>
                  </a:lnTo>
                  <a:lnTo>
                    <a:pt x="145952" y="23485"/>
                  </a:lnTo>
                  <a:lnTo>
                    <a:pt x="145598" y="23180"/>
                  </a:lnTo>
                  <a:lnTo>
                    <a:pt x="145244" y="22885"/>
                  </a:lnTo>
                  <a:lnTo>
                    <a:pt x="144890" y="22600"/>
                  </a:lnTo>
                  <a:lnTo>
                    <a:pt x="144536" y="22325"/>
                  </a:lnTo>
                  <a:lnTo>
                    <a:pt x="144182" y="22060"/>
                  </a:lnTo>
                  <a:lnTo>
                    <a:pt x="143828" y="21806"/>
                  </a:lnTo>
                  <a:lnTo>
                    <a:pt x="143474" y="21561"/>
                  </a:lnTo>
                  <a:lnTo>
                    <a:pt x="143109" y="21317"/>
                  </a:lnTo>
                  <a:lnTo>
                    <a:pt x="142755" y="21093"/>
                  </a:lnTo>
                  <a:lnTo>
                    <a:pt x="142401" y="20879"/>
                  </a:lnTo>
                  <a:lnTo>
                    <a:pt x="142047" y="20676"/>
                  </a:lnTo>
                  <a:lnTo>
                    <a:pt x="141693" y="20472"/>
                  </a:lnTo>
                  <a:lnTo>
                    <a:pt x="141339" y="20289"/>
                  </a:lnTo>
                  <a:lnTo>
                    <a:pt x="140985" y="20106"/>
                  </a:lnTo>
                  <a:lnTo>
                    <a:pt x="140631" y="19933"/>
                  </a:lnTo>
                  <a:lnTo>
                    <a:pt x="140277" y="19770"/>
                  </a:lnTo>
                  <a:lnTo>
                    <a:pt x="139933" y="19617"/>
                  </a:lnTo>
                  <a:lnTo>
                    <a:pt x="139579" y="19475"/>
                  </a:lnTo>
                  <a:lnTo>
                    <a:pt x="139235" y="19332"/>
                  </a:lnTo>
                  <a:lnTo>
                    <a:pt x="138881" y="19200"/>
                  </a:lnTo>
                  <a:lnTo>
                    <a:pt x="138537" y="19078"/>
                  </a:lnTo>
                  <a:lnTo>
                    <a:pt x="138193" y="18966"/>
                  </a:lnTo>
                  <a:lnTo>
                    <a:pt x="137850" y="18854"/>
                  </a:lnTo>
                  <a:lnTo>
                    <a:pt x="137506" y="18752"/>
                  </a:lnTo>
                  <a:lnTo>
                    <a:pt x="137162" y="18660"/>
                  </a:lnTo>
                  <a:lnTo>
                    <a:pt x="136828" y="18579"/>
                  </a:lnTo>
                  <a:lnTo>
                    <a:pt x="136160" y="18416"/>
                  </a:lnTo>
                  <a:lnTo>
                    <a:pt x="135493" y="18284"/>
                  </a:lnTo>
                  <a:lnTo>
                    <a:pt x="134845" y="18182"/>
                  </a:lnTo>
                  <a:lnTo>
                    <a:pt x="134208" y="18100"/>
                  </a:lnTo>
                  <a:lnTo>
                    <a:pt x="133571" y="18039"/>
                  </a:lnTo>
                  <a:lnTo>
                    <a:pt x="132954" y="17988"/>
                  </a:lnTo>
                  <a:lnTo>
                    <a:pt x="132357" y="17968"/>
                  </a:lnTo>
                  <a:lnTo>
                    <a:pt x="131770" y="17958"/>
                  </a:lnTo>
                  <a:lnTo>
                    <a:pt x="131204" y="17968"/>
                  </a:lnTo>
                  <a:lnTo>
                    <a:pt x="130637" y="17988"/>
                  </a:lnTo>
                  <a:lnTo>
                    <a:pt x="130081" y="18019"/>
                  </a:lnTo>
                  <a:lnTo>
                    <a:pt x="129525" y="18070"/>
                  </a:lnTo>
                  <a:lnTo>
                    <a:pt x="128979" y="18121"/>
                  </a:lnTo>
                  <a:lnTo>
                    <a:pt x="128442" y="18192"/>
                  </a:lnTo>
                  <a:lnTo>
                    <a:pt x="127906" y="18273"/>
                  </a:lnTo>
                  <a:lnTo>
                    <a:pt x="127370" y="18365"/>
                  </a:lnTo>
                  <a:lnTo>
                    <a:pt x="126844" y="18467"/>
                  </a:lnTo>
                  <a:lnTo>
                    <a:pt x="126328" y="18579"/>
                  </a:lnTo>
                  <a:lnTo>
                    <a:pt x="125813" y="18701"/>
                  </a:lnTo>
                  <a:lnTo>
                    <a:pt x="125307" y="18833"/>
                  </a:lnTo>
                  <a:lnTo>
                    <a:pt x="124811" y="18966"/>
                  </a:lnTo>
                  <a:lnTo>
                    <a:pt x="124316" y="19108"/>
                  </a:lnTo>
                  <a:lnTo>
                    <a:pt x="123830" y="19261"/>
                  </a:lnTo>
                  <a:lnTo>
                    <a:pt x="123344" y="19424"/>
                  </a:lnTo>
                  <a:lnTo>
                    <a:pt x="122879" y="19587"/>
                  </a:lnTo>
                  <a:lnTo>
                    <a:pt x="122414" y="19760"/>
                  </a:lnTo>
                  <a:lnTo>
                    <a:pt x="121949" y="19943"/>
                  </a:lnTo>
                  <a:lnTo>
                    <a:pt x="121504" y="20116"/>
                  </a:lnTo>
                  <a:lnTo>
                    <a:pt x="121058" y="20309"/>
                  </a:lnTo>
                  <a:lnTo>
                    <a:pt x="120634" y="20493"/>
                  </a:lnTo>
                  <a:lnTo>
                    <a:pt x="120209" y="20686"/>
                  </a:lnTo>
                  <a:lnTo>
                    <a:pt x="119784" y="20890"/>
                  </a:lnTo>
                  <a:lnTo>
                    <a:pt x="118985" y="21287"/>
                  </a:lnTo>
                  <a:lnTo>
                    <a:pt x="118216" y="21694"/>
                  </a:lnTo>
                  <a:lnTo>
                    <a:pt x="117488" y="22101"/>
                  </a:lnTo>
                  <a:lnTo>
                    <a:pt x="116800" y="22498"/>
                  </a:lnTo>
                  <a:lnTo>
                    <a:pt x="116638" y="21989"/>
                  </a:lnTo>
                  <a:lnTo>
                    <a:pt x="116446" y="21449"/>
                  </a:lnTo>
                  <a:lnTo>
                    <a:pt x="116234" y="20879"/>
                  </a:lnTo>
                  <a:lnTo>
                    <a:pt x="115991" y="20269"/>
                  </a:lnTo>
                  <a:lnTo>
                    <a:pt x="115718" y="19648"/>
                  </a:lnTo>
                  <a:lnTo>
                    <a:pt x="115404" y="18996"/>
                  </a:lnTo>
                  <a:lnTo>
                    <a:pt x="115232" y="18660"/>
                  </a:lnTo>
                  <a:lnTo>
                    <a:pt x="115050" y="18324"/>
                  </a:lnTo>
                  <a:lnTo>
                    <a:pt x="114858" y="17978"/>
                  </a:lnTo>
                  <a:lnTo>
                    <a:pt x="114666" y="17632"/>
                  </a:lnTo>
                  <a:lnTo>
                    <a:pt x="114453" y="17276"/>
                  </a:lnTo>
                  <a:lnTo>
                    <a:pt x="114231" y="16919"/>
                  </a:lnTo>
                  <a:lnTo>
                    <a:pt x="114008" y="16563"/>
                  </a:lnTo>
                  <a:lnTo>
                    <a:pt x="113765" y="16197"/>
                  </a:lnTo>
                  <a:lnTo>
                    <a:pt x="113513" y="15830"/>
                  </a:lnTo>
                  <a:lnTo>
                    <a:pt x="113250" y="15464"/>
                  </a:lnTo>
                  <a:lnTo>
                    <a:pt x="112966" y="15087"/>
                  </a:lnTo>
                  <a:lnTo>
                    <a:pt x="112683" y="14710"/>
                  </a:lnTo>
                  <a:lnTo>
                    <a:pt x="112380" y="14334"/>
                  </a:lnTo>
                  <a:lnTo>
                    <a:pt x="112076" y="13957"/>
                  </a:lnTo>
                  <a:lnTo>
                    <a:pt x="111742" y="13580"/>
                  </a:lnTo>
                  <a:lnTo>
                    <a:pt x="111409" y="13204"/>
                  </a:lnTo>
                  <a:lnTo>
                    <a:pt x="111055" y="12817"/>
                  </a:lnTo>
                  <a:lnTo>
                    <a:pt x="110690" y="12440"/>
                  </a:lnTo>
                  <a:lnTo>
                    <a:pt x="110316" y="12064"/>
                  </a:lnTo>
                  <a:lnTo>
                    <a:pt x="109922" y="11677"/>
                  </a:lnTo>
                  <a:lnTo>
                    <a:pt x="109517" y="11300"/>
                  </a:lnTo>
                  <a:lnTo>
                    <a:pt x="109092" y="10913"/>
                  </a:lnTo>
                  <a:lnTo>
                    <a:pt x="108657" y="10537"/>
                  </a:lnTo>
                  <a:lnTo>
                    <a:pt x="108212" y="10160"/>
                  </a:lnTo>
                  <a:lnTo>
                    <a:pt x="107747" y="9783"/>
                  </a:lnTo>
                  <a:lnTo>
                    <a:pt x="107261" y="9407"/>
                  </a:lnTo>
                  <a:lnTo>
                    <a:pt x="106766" y="9040"/>
                  </a:lnTo>
                  <a:lnTo>
                    <a:pt x="106250" y="8664"/>
                  </a:lnTo>
                  <a:lnTo>
                    <a:pt x="105724" y="8297"/>
                  </a:lnTo>
                  <a:lnTo>
                    <a:pt x="105178" y="7931"/>
                  </a:lnTo>
                  <a:lnTo>
                    <a:pt x="104611" y="7574"/>
                  </a:lnTo>
                  <a:lnTo>
                    <a:pt x="104035" y="7218"/>
                  </a:lnTo>
                  <a:lnTo>
                    <a:pt x="103438" y="6862"/>
                  </a:lnTo>
                  <a:lnTo>
                    <a:pt x="102821" y="6516"/>
                  </a:lnTo>
                  <a:lnTo>
                    <a:pt x="102194" y="6170"/>
                  </a:lnTo>
                  <a:lnTo>
                    <a:pt x="101546" y="5824"/>
                  </a:lnTo>
                  <a:lnTo>
                    <a:pt x="100879" y="5488"/>
                  </a:lnTo>
                  <a:lnTo>
                    <a:pt x="100191" y="5162"/>
                  </a:lnTo>
                  <a:lnTo>
                    <a:pt x="99483" y="4836"/>
                  </a:lnTo>
                  <a:lnTo>
                    <a:pt x="98765" y="4521"/>
                  </a:lnTo>
                  <a:lnTo>
                    <a:pt x="98016" y="4205"/>
                  </a:lnTo>
                  <a:lnTo>
                    <a:pt x="97258" y="3900"/>
                  </a:lnTo>
                  <a:lnTo>
                    <a:pt x="96469" y="3594"/>
                  </a:lnTo>
                  <a:lnTo>
                    <a:pt x="95670" y="3309"/>
                  </a:lnTo>
                  <a:lnTo>
                    <a:pt x="94850" y="3014"/>
                  </a:lnTo>
                  <a:lnTo>
                    <a:pt x="94001" y="2739"/>
                  </a:lnTo>
                  <a:lnTo>
                    <a:pt x="93141" y="2474"/>
                  </a:lnTo>
                  <a:lnTo>
                    <a:pt x="92251" y="2210"/>
                  </a:lnTo>
                  <a:lnTo>
                    <a:pt x="91350" y="1955"/>
                  </a:lnTo>
                  <a:lnTo>
                    <a:pt x="90420" y="1711"/>
                  </a:lnTo>
                  <a:lnTo>
                    <a:pt x="89469" y="1477"/>
                  </a:lnTo>
                  <a:lnTo>
                    <a:pt x="88498" y="1243"/>
                  </a:lnTo>
                  <a:lnTo>
                    <a:pt x="87810" y="1100"/>
                  </a:lnTo>
                  <a:lnTo>
                    <a:pt x="87132" y="958"/>
                  </a:lnTo>
                  <a:lnTo>
                    <a:pt x="86445" y="825"/>
                  </a:lnTo>
                  <a:lnTo>
                    <a:pt x="85757" y="703"/>
                  </a:lnTo>
                  <a:lnTo>
                    <a:pt x="85079" y="591"/>
                  </a:lnTo>
                  <a:lnTo>
                    <a:pt x="84391" y="489"/>
                  </a:lnTo>
                  <a:lnTo>
                    <a:pt x="83713" y="398"/>
                  </a:lnTo>
                  <a:lnTo>
                    <a:pt x="83036" y="316"/>
                  </a:lnTo>
                  <a:lnTo>
                    <a:pt x="82348" y="245"/>
                  </a:lnTo>
                  <a:lnTo>
                    <a:pt x="81670" y="184"/>
                  </a:lnTo>
                  <a:lnTo>
                    <a:pt x="80992" y="123"/>
                  </a:lnTo>
                  <a:lnTo>
                    <a:pt x="80315" y="82"/>
                  </a:lnTo>
                  <a:lnTo>
                    <a:pt x="79647" y="52"/>
                  </a:lnTo>
                  <a:lnTo>
                    <a:pt x="78969" y="21"/>
                  </a:lnTo>
                  <a:lnTo>
                    <a:pt x="78302" y="11"/>
                  </a:lnTo>
                  <a:lnTo>
                    <a:pt x="776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2"/>
            <p:cNvSpPr/>
            <p:nvPr/>
          </p:nvSpPr>
          <p:spPr>
            <a:xfrm rot="10800000">
              <a:off x="3279567" y="2395804"/>
              <a:ext cx="756383" cy="769079"/>
            </a:xfrm>
            <a:custGeom>
              <a:avLst/>
              <a:gdLst/>
              <a:ahLst/>
              <a:cxnLst/>
              <a:rect l="l" t="t" r="r" b="b"/>
              <a:pathLst>
                <a:path w="81266" h="82630" extrusionOk="0">
                  <a:moveTo>
                    <a:pt x="48856" y="0"/>
                  </a:moveTo>
                  <a:lnTo>
                    <a:pt x="48381" y="10"/>
                  </a:lnTo>
                  <a:lnTo>
                    <a:pt x="47905" y="21"/>
                  </a:lnTo>
                  <a:lnTo>
                    <a:pt x="47440" y="51"/>
                  </a:lnTo>
                  <a:lnTo>
                    <a:pt x="46965" y="82"/>
                  </a:lnTo>
                  <a:lnTo>
                    <a:pt x="46499" y="112"/>
                  </a:lnTo>
                  <a:lnTo>
                    <a:pt x="46034" y="153"/>
                  </a:lnTo>
                  <a:lnTo>
                    <a:pt x="45569" y="204"/>
                  </a:lnTo>
                  <a:lnTo>
                    <a:pt x="45103" y="265"/>
                  </a:lnTo>
                  <a:lnTo>
                    <a:pt x="44648" y="326"/>
                  </a:lnTo>
                  <a:lnTo>
                    <a:pt x="44183" y="397"/>
                  </a:lnTo>
                  <a:lnTo>
                    <a:pt x="43728" y="469"/>
                  </a:lnTo>
                  <a:lnTo>
                    <a:pt x="43273" y="550"/>
                  </a:lnTo>
                  <a:lnTo>
                    <a:pt x="42817" y="642"/>
                  </a:lnTo>
                  <a:lnTo>
                    <a:pt x="42362" y="733"/>
                  </a:lnTo>
                  <a:lnTo>
                    <a:pt x="41917" y="835"/>
                  </a:lnTo>
                  <a:lnTo>
                    <a:pt x="41462" y="937"/>
                  </a:lnTo>
                  <a:lnTo>
                    <a:pt x="41017" y="1049"/>
                  </a:lnTo>
                  <a:lnTo>
                    <a:pt x="40572" y="1171"/>
                  </a:lnTo>
                  <a:lnTo>
                    <a:pt x="40127" y="1293"/>
                  </a:lnTo>
                  <a:lnTo>
                    <a:pt x="39692" y="1425"/>
                  </a:lnTo>
                  <a:lnTo>
                    <a:pt x="38812" y="1700"/>
                  </a:lnTo>
                  <a:lnTo>
                    <a:pt x="37942" y="2006"/>
                  </a:lnTo>
                  <a:lnTo>
                    <a:pt x="37082" y="2321"/>
                  </a:lnTo>
                  <a:lnTo>
                    <a:pt x="36222" y="2667"/>
                  </a:lnTo>
                  <a:lnTo>
                    <a:pt x="35373" y="3034"/>
                  </a:lnTo>
                  <a:lnTo>
                    <a:pt x="34533" y="3421"/>
                  </a:lnTo>
                  <a:lnTo>
                    <a:pt x="33704" y="3828"/>
                  </a:lnTo>
                  <a:lnTo>
                    <a:pt x="32884" y="4255"/>
                  </a:lnTo>
                  <a:lnTo>
                    <a:pt x="32065" y="4703"/>
                  </a:lnTo>
                  <a:lnTo>
                    <a:pt x="31256" y="5172"/>
                  </a:lnTo>
                  <a:lnTo>
                    <a:pt x="30457" y="5650"/>
                  </a:lnTo>
                  <a:lnTo>
                    <a:pt x="29668" y="6149"/>
                  </a:lnTo>
                  <a:lnTo>
                    <a:pt x="28879" y="6678"/>
                  </a:lnTo>
                  <a:lnTo>
                    <a:pt x="28110" y="7208"/>
                  </a:lnTo>
                  <a:lnTo>
                    <a:pt x="27341" y="7767"/>
                  </a:lnTo>
                  <a:lnTo>
                    <a:pt x="26583" y="8337"/>
                  </a:lnTo>
                  <a:lnTo>
                    <a:pt x="25834" y="8928"/>
                  </a:lnTo>
                  <a:lnTo>
                    <a:pt x="25096" y="9529"/>
                  </a:lnTo>
                  <a:lnTo>
                    <a:pt x="24367" y="10149"/>
                  </a:lnTo>
                  <a:lnTo>
                    <a:pt x="23639" y="10781"/>
                  </a:lnTo>
                  <a:lnTo>
                    <a:pt x="22931" y="11422"/>
                  </a:lnTo>
                  <a:lnTo>
                    <a:pt x="22223" y="12084"/>
                  </a:lnTo>
                  <a:lnTo>
                    <a:pt x="21535" y="12755"/>
                  </a:lnTo>
                  <a:lnTo>
                    <a:pt x="20847" y="13448"/>
                  </a:lnTo>
                  <a:lnTo>
                    <a:pt x="20170" y="14140"/>
                  </a:lnTo>
                  <a:lnTo>
                    <a:pt x="19502" y="14853"/>
                  </a:lnTo>
                  <a:lnTo>
                    <a:pt x="18845" y="15575"/>
                  </a:lnTo>
                  <a:lnTo>
                    <a:pt x="18197" y="16308"/>
                  </a:lnTo>
                  <a:lnTo>
                    <a:pt x="17560" y="17051"/>
                  </a:lnTo>
                  <a:lnTo>
                    <a:pt x="16933" y="17805"/>
                  </a:lnTo>
                  <a:lnTo>
                    <a:pt x="16316" y="18568"/>
                  </a:lnTo>
                  <a:lnTo>
                    <a:pt x="15709" y="19342"/>
                  </a:lnTo>
                  <a:lnTo>
                    <a:pt x="15112" y="20126"/>
                  </a:lnTo>
                  <a:lnTo>
                    <a:pt x="14526" y="20920"/>
                  </a:lnTo>
                  <a:lnTo>
                    <a:pt x="13949" y="21714"/>
                  </a:lnTo>
                  <a:lnTo>
                    <a:pt x="13382" y="22528"/>
                  </a:lnTo>
                  <a:lnTo>
                    <a:pt x="12826" y="23332"/>
                  </a:lnTo>
                  <a:lnTo>
                    <a:pt x="12280" y="24157"/>
                  </a:lnTo>
                  <a:lnTo>
                    <a:pt x="11744" y="24981"/>
                  </a:lnTo>
                  <a:lnTo>
                    <a:pt x="11218" y="25816"/>
                  </a:lnTo>
                  <a:lnTo>
                    <a:pt x="10702" y="26651"/>
                  </a:lnTo>
                  <a:lnTo>
                    <a:pt x="10206" y="27496"/>
                  </a:lnTo>
                  <a:lnTo>
                    <a:pt x="9711" y="28341"/>
                  </a:lnTo>
                  <a:lnTo>
                    <a:pt x="9235" y="29186"/>
                  </a:lnTo>
                  <a:lnTo>
                    <a:pt x="8760" y="30041"/>
                  </a:lnTo>
                  <a:lnTo>
                    <a:pt x="8305" y="30896"/>
                  </a:lnTo>
                  <a:lnTo>
                    <a:pt x="7860" y="31761"/>
                  </a:lnTo>
                  <a:lnTo>
                    <a:pt x="7425" y="32616"/>
                  </a:lnTo>
                  <a:lnTo>
                    <a:pt x="7000" y="33481"/>
                  </a:lnTo>
                  <a:lnTo>
                    <a:pt x="6585" y="34347"/>
                  </a:lnTo>
                  <a:lnTo>
                    <a:pt x="6181" y="35212"/>
                  </a:lnTo>
                  <a:lnTo>
                    <a:pt x="5796" y="36077"/>
                  </a:lnTo>
                  <a:lnTo>
                    <a:pt x="5412" y="36943"/>
                  </a:lnTo>
                  <a:lnTo>
                    <a:pt x="5048" y="37808"/>
                  </a:lnTo>
                  <a:lnTo>
                    <a:pt x="4694" y="38663"/>
                  </a:lnTo>
                  <a:lnTo>
                    <a:pt x="4360" y="39528"/>
                  </a:lnTo>
                  <a:lnTo>
                    <a:pt x="4026" y="40393"/>
                  </a:lnTo>
                  <a:lnTo>
                    <a:pt x="3712" y="41249"/>
                  </a:lnTo>
                  <a:lnTo>
                    <a:pt x="3399" y="42104"/>
                  </a:lnTo>
                  <a:lnTo>
                    <a:pt x="3116" y="42949"/>
                  </a:lnTo>
                  <a:lnTo>
                    <a:pt x="2832" y="43804"/>
                  </a:lnTo>
                  <a:lnTo>
                    <a:pt x="2569" y="44649"/>
                  </a:lnTo>
                  <a:lnTo>
                    <a:pt x="2306" y="45483"/>
                  </a:lnTo>
                  <a:lnTo>
                    <a:pt x="2064" y="46318"/>
                  </a:lnTo>
                  <a:lnTo>
                    <a:pt x="1841" y="47143"/>
                  </a:lnTo>
                  <a:lnTo>
                    <a:pt x="1619" y="47967"/>
                  </a:lnTo>
                  <a:lnTo>
                    <a:pt x="1416" y="48782"/>
                  </a:lnTo>
                  <a:lnTo>
                    <a:pt x="1234" y="49596"/>
                  </a:lnTo>
                  <a:lnTo>
                    <a:pt x="1052" y="50400"/>
                  </a:lnTo>
                  <a:lnTo>
                    <a:pt x="890" y="51194"/>
                  </a:lnTo>
                  <a:lnTo>
                    <a:pt x="739" y="51978"/>
                  </a:lnTo>
                  <a:lnTo>
                    <a:pt x="607" y="52752"/>
                  </a:lnTo>
                  <a:lnTo>
                    <a:pt x="486" y="53525"/>
                  </a:lnTo>
                  <a:lnTo>
                    <a:pt x="374" y="54289"/>
                  </a:lnTo>
                  <a:lnTo>
                    <a:pt x="273" y="55032"/>
                  </a:lnTo>
                  <a:lnTo>
                    <a:pt x="192" y="55775"/>
                  </a:lnTo>
                  <a:lnTo>
                    <a:pt x="132" y="56498"/>
                  </a:lnTo>
                  <a:lnTo>
                    <a:pt x="71" y="57221"/>
                  </a:lnTo>
                  <a:lnTo>
                    <a:pt x="31" y="57923"/>
                  </a:lnTo>
                  <a:lnTo>
                    <a:pt x="10" y="58615"/>
                  </a:lnTo>
                  <a:lnTo>
                    <a:pt x="0" y="59297"/>
                  </a:lnTo>
                  <a:lnTo>
                    <a:pt x="0" y="59959"/>
                  </a:lnTo>
                  <a:lnTo>
                    <a:pt x="20" y="60610"/>
                  </a:lnTo>
                  <a:lnTo>
                    <a:pt x="51" y="61252"/>
                  </a:lnTo>
                  <a:lnTo>
                    <a:pt x="91" y="61883"/>
                  </a:lnTo>
                  <a:lnTo>
                    <a:pt x="162" y="62494"/>
                  </a:lnTo>
                  <a:lnTo>
                    <a:pt x="233" y="63084"/>
                  </a:lnTo>
                  <a:lnTo>
                    <a:pt x="324" y="63664"/>
                  </a:lnTo>
                  <a:lnTo>
                    <a:pt x="425" y="64224"/>
                  </a:lnTo>
                  <a:lnTo>
                    <a:pt x="546" y="64774"/>
                  </a:lnTo>
                  <a:lnTo>
                    <a:pt x="688" y="65303"/>
                  </a:lnTo>
                  <a:lnTo>
                    <a:pt x="840" y="65812"/>
                  </a:lnTo>
                  <a:lnTo>
                    <a:pt x="1002" y="66301"/>
                  </a:lnTo>
                  <a:lnTo>
                    <a:pt x="1184" y="66779"/>
                  </a:lnTo>
                  <a:lnTo>
                    <a:pt x="1386" y="67237"/>
                  </a:lnTo>
                  <a:lnTo>
                    <a:pt x="1598" y="67675"/>
                  </a:lnTo>
                  <a:lnTo>
                    <a:pt x="1821" y="68093"/>
                  </a:lnTo>
                  <a:lnTo>
                    <a:pt x="2064" y="68490"/>
                  </a:lnTo>
                  <a:lnTo>
                    <a:pt x="2195" y="68673"/>
                  </a:lnTo>
                  <a:lnTo>
                    <a:pt x="2327" y="68856"/>
                  </a:lnTo>
                  <a:lnTo>
                    <a:pt x="2458" y="69039"/>
                  </a:lnTo>
                  <a:lnTo>
                    <a:pt x="2600" y="69212"/>
                  </a:lnTo>
                  <a:lnTo>
                    <a:pt x="2752" y="69385"/>
                  </a:lnTo>
                  <a:lnTo>
                    <a:pt x="2893" y="69548"/>
                  </a:lnTo>
                  <a:lnTo>
                    <a:pt x="3045" y="69711"/>
                  </a:lnTo>
                  <a:lnTo>
                    <a:pt x="3207" y="69864"/>
                  </a:lnTo>
                  <a:lnTo>
                    <a:pt x="3358" y="70006"/>
                  </a:lnTo>
                  <a:lnTo>
                    <a:pt x="3530" y="70149"/>
                  </a:lnTo>
                  <a:lnTo>
                    <a:pt x="3692" y="70281"/>
                  </a:lnTo>
                  <a:lnTo>
                    <a:pt x="3864" y="70414"/>
                  </a:lnTo>
                  <a:lnTo>
                    <a:pt x="4046" y="70536"/>
                  </a:lnTo>
                  <a:lnTo>
                    <a:pt x="4218" y="70658"/>
                  </a:lnTo>
                  <a:lnTo>
                    <a:pt x="4410" y="70770"/>
                  </a:lnTo>
                  <a:lnTo>
                    <a:pt x="4592" y="70872"/>
                  </a:lnTo>
                  <a:lnTo>
                    <a:pt x="4977" y="71075"/>
                  </a:lnTo>
                  <a:lnTo>
                    <a:pt x="5341" y="71258"/>
                  </a:lnTo>
                  <a:lnTo>
                    <a:pt x="5715" y="71442"/>
                  </a:lnTo>
                  <a:lnTo>
                    <a:pt x="6069" y="71605"/>
                  </a:lnTo>
                  <a:lnTo>
                    <a:pt x="6423" y="71757"/>
                  </a:lnTo>
                  <a:lnTo>
                    <a:pt x="6777" y="71900"/>
                  </a:lnTo>
                  <a:lnTo>
                    <a:pt x="7121" y="72032"/>
                  </a:lnTo>
                  <a:lnTo>
                    <a:pt x="7455" y="72154"/>
                  </a:lnTo>
                  <a:lnTo>
                    <a:pt x="7789" y="72266"/>
                  </a:lnTo>
                  <a:lnTo>
                    <a:pt x="8113" y="72368"/>
                  </a:lnTo>
                  <a:lnTo>
                    <a:pt x="8426" y="72460"/>
                  </a:lnTo>
                  <a:lnTo>
                    <a:pt x="8740" y="72531"/>
                  </a:lnTo>
                  <a:lnTo>
                    <a:pt x="9053" y="72602"/>
                  </a:lnTo>
                  <a:lnTo>
                    <a:pt x="9357" y="72663"/>
                  </a:lnTo>
                  <a:lnTo>
                    <a:pt x="9650" y="72714"/>
                  </a:lnTo>
                  <a:lnTo>
                    <a:pt x="9943" y="72755"/>
                  </a:lnTo>
                  <a:lnTo>
                    <a:pt x="10237" y="72785"/>
                  </a:lnTo>
                  <a:lnTo>
                    <a:pt x="10520" y="72806"/>
                  </a:lnTo>
                  <a:lnTo>
                    <a:pt x="10793" y="72826"/>
                  </a:lnTo>
                  <a:lnTo>
                    <a:pt x="11329" y="72826"/>
                  </a:lnTo>
                  <a:lnTo>
                    <a:pt x="11592" y="72806"/>
                  </a:lnTo>
                  <a:lnTo>
                    <a:pt x="11845" y="72785"/>
                  </a:lnTo>
                  <a:lnTo>
                    <a:pt x="12098" y="72755"/>
                  </a:lnTo>
                  <a:lnTo>
                    <a:pt x="12351" y="72724"/>
                  </a:lnTo>
                  <a:lnTo>
                    <a:pt x="12594" y="72673"/>
                  </a:lnTo>
                  <a:lnTo>
                    <a:pt x="12826" y="72623"/>
                  </a:lnTo>
                  <a:lnTo>
                    <a:pt x="13059" y="72561"/>
                  </a:lnTo>
                  <a:lnTo>
                    <a:pt x="13281" y="72490"/>
                  </a:lnTo>
                  <a:lnTo>
                    <a:pt x="13504" y="72419"/>
                  </a:lnTo>
                  <a:lnTo>
                    <a:pt x="13726" y="72338"/>
                  </a:lnTo>
                  <a:lnTo>
                    <a:pt x="13939" y="72246"/>
                  </a:lnTo>
                  <a:lnTo>
                    <a:pt x="14151" y="72154"/>
                  </a:lnTo>
                  <a:lnTo>
                    <a:pt x="14354" y="72052"/>
                  </a:lnTo>
                  <a:lnTo>
                    <a:pt x="14556" y="71941"/>
                  </a:lnTo>
                  <a:lnTo>
                    <a:pt x="14748" y="71818"/>
                  </a:lnTo>
                  <a:lnTo>
                    <a:pt x="14940" y="71706"/>
                  </a:lnTo>
                  <a:lnTo>
                    <a:pt x="15122" y="71574"/>
                  </a:lnTo>
                  <a:lnTo>
                    <a:pt x="15304" y="71442"/>
                  </a:lnTo>
                  <a:lnTo>
                    <a:pt x="15486" y="71299"/>
                  </a:lnTo>
                  <a:lnTo>
                    <a:pt x="15658" y="71157"/>
                  </a:lnTo>
                  <a:lnTo>
                    <a:pt x="15830" y="71004"/>
                  </a:lnTo>
                  <a:lnTo>
                    <a:pt x="16002" y="70851"/>
                  </a:lnTo>
                  <a:lnTo>
                    <a:pt x="16164" y="70688"/>
                  </a:lnTo>
                  <a:lnTo>
                    <a:pt x="16478" y="70363"/>
                  </a:lnTo>
                  <a:lnTo>
                    <a:pt x="16771" y="70006"/>
                  </a:lnTo>
                  <a:lnTo>
                    <a:pt x="17054" y="69640"/>
                  </a:lnTo>
                  <a:lnTo>
                    <a:pt x="17317" y="69253"/>
                  </a:lnTo>
                  <a:lnTo>
                    <a:pt x="17580" y="68856"/>
                  </a:lnTo>
                  <a:lnTo>
                    <a:pt x="17813" y="68439"/>
                  </a:lnTo>
                  <a:lnTo>
                    <a:pt x="18046" y="68021"/>
                  </a:lnTo>
                  <a:lnTo>
                    <a:pt x="18258" y="67584"/>
                  </a:lnTo>
                  <a:lnTo>
                    <a:pt x="18460" y="67146"/>
                  </a:lnTo>
                  <a:lnTo>
                    <a:pt x="18642" y="66688"/>
                  </a:lnTo>
                  <a:lnTo>
                    <a:pt x="18824" y="66240"/>
                  </a:lnTo>
                  <a:lnTo>
                    <a:pt x="18986" y="65772"/>
                  </a:lnTo>
                  <a:lnTo>
                    <a:pt x="19138" y="65303"/>
                  </a:lnTo>
                  <a:lnTo>
                    <a:pt x="19280" y="64835"/>
                  </a:lnTo>
                  <a:lnTo>
                    <a:pt x="19411" y="64367"/>
                  </a:lnTo>
                  <a:lnTo>
                    <a:pt x="19532" y="63899"/>
                  </a:lnTo>
                  <a:lnTo>
                    <a:pt x="19654" y="63430"/>
                  </a:lnTo>
                  <a:lnTo>
                    <a:pt x="19755" y="62962"/>
                  </a:lnTo>
                  <a:lnTo>
                    <a:pt x="19846" y="62504"/>
                  </a:lnTo>
                  <a:lnTo>
                    <a:pt x="19937" y="62046"/>
                  </a:lnTo>
                  <a:lnTo>
                    <a:pt x="20018" y="61598"/>
                  </a:lnTo>
                  <a:lnTo>
                    <a:pt x="20089" y="61150"/>
                  </a:lnTo>
                  <a:lnTo>
                    <a:pt x="20200" y="60295"/>
                  </a:lnTo>
                  <a:lnTo>
                    <a:pt x="20301" y="59491"/>
                  </a:lnTo>
                  <a:lnTo>
                    <a:pt x="20372" y="58737"/>
                  </a:lnTo>
                  <a:lnTo>
                    <a:pt x="20423" y="58045"/>
                  </a:lnTo>
                  <a:lnTo>
                    <a:pt x="20463" y="57434"/>
                  </a:lnTo>
                  <a:lnTo>
                    <a:pt x="20483" y="56915"/>
                  </a:lnTo>
                  <a:lnTo>
                    <a:pt x="20493" y="56182"/>
                  </a:lnTo>
                  <a:lnTo>
                    <a:pt x="20493" y="55918"/>
                  </a:lnTo>
                  <a:lnTo>
                    <a:pt x="52326" y="62188"/>
                  </a:lnTo>
                  <a:lnTo>
                    <a:pt x="52214" y="62382"/>
                  </a:lnTo>
                  <a:lnTo>
                    <a:pt x="51931" y="62942"/>
                  </a:lnTo>
                  <a:lnTo>
                    <a:pt x="51496" y="63807"/>
                  </a:lnTo>
                  <a:lnTo>
                    <a:pt x="50950" y="64947"/>
                  </a:lnTo>
                  <a:lnTo>
                    <a:pt x="50647" y="65599"/>
                  </a:lnTo>
                  <a:lnTo>
                    <a:pt x="50333" y="66291"/>
                  </a:lnTo>
                  <a:lnTo>
                    <a:pt x="50009" y="67034"/>
                  </a:lnTo>
                  <a:lnTo>
                    <a:pt x="49676" y="67818"/>
                  </a:lnTo>
                  <a:lnTo>
                    <a:pt x="49352" y="68622"/>
                  </a:lnTo>
                  <a:lnTo>
                    <a:pt x="49028" y="69457"/>
                  </a:lnTo>
                  <a:lnTo>
                    <a:pt x="48715" y="70302"/>
                  </a:lnTo>
                  <a:lnTo>
                    <a:pt x="48421" y="71167"/>
                  </a:lnTo>
                  <a:lnTo>
                    <a:pt x="48138" y="72032"/>
                  </a:lnTo>
                  <a:lnTo>
                    <a:pt x="48007" y="72470"/>
                  </a:lnTo>
                  <a:lnTo>
                    <a:pt x="47885" y="72897"/>
                  </a:lnTo>
                  <a:lnTo>
                    <a:pt x="47764" y="73335"/>
                  </a:lnTo>
                  <a:lnTo>
                    <a:pt x="47652" y="73763"/>
                  </a:lnTo>
                  <a:lnTo>
                    <a:pt x="47551" y="74190"/>
                  </a:lnTo>
                  <a:lnTo>
                    <a:pt x="47460" y="74618"/>
                  </a:lnTo>
                  <a:lnTo>
                    <a:pt x="47379" y="75035"/>
                  </a:lnTo>
                  <a:lnTo>
                    <a:pt x="47309" y="75442"/>
                  </a:lnTo>
                  <a:lnTo>
                    <a:pt x="47248" y="75850"/>
                  </a:lnTo>
                  <a:lnTo>
                    <a:pt x="47197" y="76257"/>
                  </a:lnTo>
                  <a:lnTo>
                    <a:pt x="47157" y="76644"/>
                  </a:lnTo>
                  <a:lnTo>
                    <a:pt x="47127" y="77030"/>
                  </a:lnTo>
                  <a:lnTo>
                    <a:pt x="47116" y="77407"/>
                  </a:lnTo>
                  <a:lnTo>
                    <a:pt x="47106" y="77774"/>
                  </a:lnTo>
                  <a:lnTo>
                    <a:pt x="47127" y="78130"/>
                  </a:lnTo>
                  <a:lnTo>
                    <a:pt x="47147" y="78476"/>
                  </a:lnTo>
                  <a:lnTo>
                    <a:pt x="47197" y="78802"/>
                  </a:lnTo>
                  <a:lnTo>
                    <a:pt x="47248" y="79127"/>
                  </a:lnTo>
                  <a:lnTo>
                    <a:pt x="47329" y="79433"/>
                  </a:lnTo>
                  <a:lnTo>
                    <a:pt x="47420" y="79728"/>
                  </a:lnTo>
                  <a:lnTo>
                    <a:pt x="47531" y="80003"/>
                  </a:lnTo>
                  <a:lnTo>
                    <a:pt x="47652" y="80257"/>
                  </a:lnTo>
                  <a:lnTo>
                    <a:pt x="47723" y="80390"/>
                  </a:lnTo>
                  <a:lnTo>
                    <a:pt x="47804" y="80502"/>
                  </a:lnTo>
                  <a:lnTo>
                    <a:pt x="47885" y="80624"/>
                  </a:lnTo>
                  <a:lnTo>
                    <a:pt x="47966" y="80736"/>
                  </a:lnTo>
                  <a:lnTo>
                    <a:pt x="48057" y="80838"/>
                  </a:lnTo>
                  <a:lnTo>
                    <a:pt x="48158" y="80939"/>
                  </a:lnTo>
                  <a:lnTo>
                    <a:pt x="48259" y="81041"/>
                  </a:lnTo>
                  <a:lnTo>
                    <a:pt x="48361" y="81133"/>
                  </a:lnTo>
                  <a:lnTo>
                    <a:pt x="48472" y="81224"/>
                  </a:lnTo>
                  <a:lnTo>
                    <a:pt x="48593" y="81306"/>
                  </a:lnTo>
                  <a:lnTo>
                    <a:pt x="48715" y="81377"/>
                  </a:lnTo>
                  <a:lnTo>
                    <a:pt x="48836" y="81459"/>
                  </a:lnTo>
                  <a:lnTo>
                    <a:pt x="48967" y="81520"/>
                  </a:lnTo>
                  <a:lnTo>
                    <a:pt x="49109" y="81581"/>
                  </a:lnTo>
                  <a:lnTo>
                    <a:pt x="49251" y="81642"/>
                  </a:lnTo>
                  <a:lnTo>
                    <a:pt x="49402" y="81693"/>
                  </a:lnTo>
                  <a:lnTo>
                    <a:pt x="50019" y="81876"/>
                  </a:lnTo>
                  <a:lnTo>
                    <a:pt x="50647" y="82049"/>
                  </a:lnTo>
                  <a:lnTo>
                    <a:pt x="51274" y="82202"/>
                  </a:lnTo>
                  <a:lnTo>
                    <a:pt x="51921" y="82334"/>
                  </a:lnTo>
                  <a:lnTo>
                    <a:pt x="52558" y="82456"/>
                  </a:lnTo>
                  <a:lnTo>
                    <a:pt x="52882" y="82497"/>
                  </a:lnTo>
                  <a:lnTo>
                    <a:pt x="53206" y="82538"/>
                  </a:lnTo>
                  <a:lnTo>
                    <a:pt x="53529" y="82568"/>
                  </a:lnTo>
                  <a:lnTo>
                    <a:pt x="53853" y="82599"/>
                  </a:lnTo>
                  <a:lnTo>
                    <a:pt x="54187" y="82619"/>
                  </a:lnTo>
                  <a:lnTo>
                    <a:pt x="54500" y="82629"/>
                  </a:lnTo>
                  <a:lnTo>
                    <a:pt x="55148" y="82629"/>
                  </a:lnTo>
                  <a:lnTo>
                    <a:pt x="55471" y="82609"/>
                  </a:lnTo>
                  <a:lnTo>
                    <a:pt x="55785" y="82589"/>
                  </a:lnTo>
                  <a:lnTo>
                    <a:pt x="56109" y="82558"/>
                  </a:lnTo>
                  <a:lnTo>
                    <a:pt x="56422" y="82517"/>
                  </a:lnTo>
                  <a:lnTo>
                    <a:pt x="56736" y="82456"/>
                  </a:lnTo>
                  <a:lnTo>
                    <a:pt x="57049" y="82395"/>
                  </a:lnTo>
                  <a:lnTo>
                    <a:pt x="57353" y="82324"/>
                  </a:lnTo>
                  <a:lnTo>
                    <a:pt x="57666" y="82242"/>
                  </a:lnTo>
                  <a:lnTo>
                    <a:pt x="57970" y="82141"/>
                  </a:lnTo>
                  <a:lnTo>
                    <a:pt x="58263" y="82039"/>
                  </a:lnTo>
                  <a:lnTo>
                    <a:pt x="58567" y="81917"/>
                  </a:lnTo>
                  <a:lnTo>
                    <a:pt x="58860" y="81784"/>
                  </a:lnTo>
                  <a:lnTo>
                    <a:pt x="59143" y="81642"/>
                  </a:lnTo>
                  <a:lnTo>
                    <a:pt x="59426" y="81479"/>
                  </a:lnTo>
                  <a:lnTo>
                    <a:pt x="59710" y="81316"/>
                  </a:lnTo>
                  <a:lnTo>
                    <a:pt x="59983" y="81123"/>
                  </a:lnTo>
                  <a:lnTo>
                    <a:pt x="60256" y="80929"/>
                  </a:lnTo>
                  <a:lnTo>
                    <a:pt x="60529" y="80715"/>
                  </a:lnTo>
                  <a:lnTo>
                    <a:pt x="60782" y="80492"/>
                  </a:lnTo>
                  <a:lnTo>
                    <a:pt x="61045" y="80247"/>
                  </a:lnTo>
                  <a:lnTo>
                    <a:pt x="61288" y="79993"/>
                  </a:lnTo>
                  <a:lnTo>
                    <a:pt x="61541" y="79718"/>
                  </a:lnTo>
                  <a:lnTo>
                    <a:pt x="61773" y="79433"/>
                  </a:lnTo>
                  <a:lnTo>
                    <a:pt x="62006" y="79127"/>
                  </a:lnTo>
                  <a:lnTo>
                    <a:pt x="62228" y="78812"/>
                  </a:lnTo>
                  <a:lnTo>
                    <a:pt x="62451" y="78466"/>
                  </a:lnTo>
                  <a:lnTo>
                    <a:pt x="62663" y="78120"/>
                  </a:lnTo>
                  <a:lnTo>
                    <a:pt x="62866" y="77743"/>
                  </a:lnTo>
                  <a:lnTo>
                    <a:pt x="63058" y="77356"/>
                  </a:lnTo>
                  <a:lnTo>
                    <a:pt x="63250" y="76949"/>
                  </a:lnTo>
                  <a:lnTo>
                    <a:pt x="63432" y="76521"/>
                  </a:lnTo>
                  <a:lnTo>
                    <a:pt x="63604" y="76073"/>
                  </a:lnTo>
                  <a:lnTo>
                    <a:pt x="63766" y="75615"/>
                  </a:lnTo>
                  <a:lnTo>
                    <a:pt x="63928" y="75127"/>
                  </a:lnTo>
                  <a:lnTo>
                    <a:pt x="64069" y="74628"/>
                  </a:lnTo>
                  <a:lnTo>
                    <a:pt x="64211" y="74109"/>
                  </a:lnTo>
                  <a:lnTo>
                    <a:pt x="64342" y="73569"/>
                  </a:lnTo>
                  <a:lnTo>
                    <a:pt x="64454" y="72999"/>
                  </a:lnTo>
                  <a:lnTo>
                    <a:pt x="64565" y="72419"/>
                  </a:lnTo>
                  <a:lnTo>
                    <a:pt x="64666" y="71818"/>
                  </a:lnTo>
                  <a:lnTo>
                    <a:pt x="64757" y="71187"/>
                  </a:lnTo>
                  <a:lnTo>
                    <a:pt x="64838" y="70536"/>
                  </a:lnTo>
                  <a:lnTo>
                    <a:pt x="64899" y="69864"/>
                  </a:lnTo>
                  <a:lnTo>
                    <a:pt x="64959" y="69172"/>
                  </a:lnTo>
                  <a:lnTo>
                    <a:pt x="65010" y="68459"/>
                  </a:lnTo>
                  <a:lnTo>
                    <a:pt x="65040" y="67726"/>
                  </a:lnTo>
                  <a:lnTo>
                    <a:pt x="65475" y="67146"/>
                  </a:lnTo>
                  <a:lnTo>
                    <a:pt x="65981" y="66454"/>
                  </a:lnTo>
                  <a:lnTo>
                    <a:pt x="66649" y="65517"/>
                  </a:lnTo>
                  <a:lnTo>
                    <a:pt x="67448" y="64336"/>
                  </a:lnTo>
                  <a:lnTo>
                    <a:pt x="67903" y="63664"/>
                  </a:lnTo>
                  <a:lnTo>
                    <a:pt x="68378" y="62942"/>
                  </a:lnTo>
                  <a:lnTo>
                    <a:pt x="68874" y="62168"/>
                  </a:lnTo>
                  <a:lnTo>
                    <a:pt x="69400" y="61343"/>
                  </a:lnTo>
                  <a:lnTo>
                    <a:pt x="69936" y="60478"/>
                  </a:lnTo>
                  <a:lnTo>
                    <a:pt x="70492" y="59562"/>
                  </a:lnTo>
                  <a:lnTo>
                    <a:pt x="71059" y="58605"/>
                  </a:lnTo>
                  <a:lnTo>
                    <a:pt x="71646" y="57607"/>
                  </a:lnTo>
                  <a:lnTo>
                    <a:pt x="72222" y="56569"/>
                  </a:lnTo>
                  <a:lnTo>
                    <a:pt x="72819" y="55500"/>
                  </a:lnTo>
                  <a:lnTo>
                    <a:pt x="73406" y="54391"/>
                  </a:lnTo>
                  <a:lnTo>
                    <a:pt x="73992" y="53251"/>
                  </a:lnTo>
                  <a:lnTo>
                    <a:pt x="74579" y="52080"/>
                  </a:lnTo>
                  <a:lnTo>
                    <a:pt x="75166" y="50879"/>
                  </a:lnTo>
                  <a:lnTo>
                    <a:pt x="75732" y="49657"/>
                  </a:lnTo>
                  <a:lnTo>
                    <a:pt x="76288" y="48405"/>
                  </a:lnTo>
                  <a:lnTo>
                    <a:pt x="76835" y="47132"/>
                  </a:lnTo>
                  <a:lnTo>
                    <a:pt x="77098" y="46481"/>
                  </a:lnTo>
                  <a:lnTo>
                    <a:pt x="77361" y="45829"/>
                  </a:lnTo>
                  <a:lnTo>
                    <a:pt x="77613" y="45178"/>
                  </a:lnTo>
                  <a:lnTo>
                    <a:pt x="77856" y="44516"/>
                  </a:lnTo>
                  <a:lnTo>
                    <a:pt x="78099" y="43855"/>
                  </a:lnTo>
                  <a:lnTo>
                    <a:pt x="78342" y="43193"/>
                  </a:lnTo>
                  <a:lnTo>
                    <a:pt x="78574" y="42521"/>
                  </a:lnTo>
                  <a:lnTo>
                    <a:pt x="78797" y="41839"/>
                  </a:lnTo>
                  <a:lnTo>
                    <a:pt x="79009" y="41167"/>
                  </a:lnTo>
                  <a:lnTo>
                    <a:pt x="79222" y="40485"/>
                  </a:lnTo>
                  <a:lnTo>
                    <a:pt x="79424" y="39803"/>
                  </a:lnTo>
                  <a:lnTo>
                    <a:pt x="79616" y="39111"/>
                  </a:lnTo>
                  <a:lnTo>
                    <a:pt x="79798" y="38429"/>
                  </a:lnTo>
                  <a:lnTo>
                    <a:pt x="79970" y="37737"/>
                  </a:lnTo>
                  <a:lnTo>
                    <a:pt x="80132" y="37044"/>
                  </a:lnTo>
                  <a:lnTo>
                    <a:pt x="80294" y="36352"/>
                  </a:lnTo>
                  <a:lnTo>
                    <a:pt x="80436" y="35650"/>
                  </a:lnTo>
                  <a:lnTo>
                    <a:pt x="80567" y="34958"/>
                  </a:lnTo>
                  <a:lnTo>
                    <a:pt x="80699" y="34265"/>
                  </a:lnTo>
                  <a:lnTo>
                    <a:pt x="80810" y="33563"/>
                  </a:lnTo>
                  <a:lnTo>
                    <a:pt x="80911" y="32871"/>
                  </a:lnTo>
                  <a:lnTo>
                    <a:pt x="81002" y="32168"/>
                  </a:lnTo>
                  <a:lnTo>
                    <a:pt x="81073" y="31476"/>
                  </a:lnTo>
                  <a:lnTo>
                    <a:pt x="81144" y="30774"/>
                  </a:lnTo>
                  <a:lnTo>
                    <a:pt x="81194" y="30081"/>
                  </a:lnTo>
                  <a:lnTo>
                    <a:pt x="81235" y="29379"/>
                  </a:lnTo>
                  <a:lnTo>
                    <a:pt x="81255" y="28687"/>
                  </a:lnTo>
                  <a:lnTo>
                    <a:pt x="81265" y="27995"/>
                  </a:lnTo>
                  <a:lnTo>
                    <a:pt x="81265" y="27302"/>
                  </a:lnTo>
                  <a:lnTo>
                    <a:pt x="81245" y="26620"/>
                  </a:lnTo>
                  <a:lnTo>
                    <a:pt x="81214" y="25928"/>
                  </a:lnTo>
                  <a:lnTo>
                    <a:pt x="81164" y="25246"/>
                  </a:lnTo>
                  <a:lnTo>
                    <a:pt x="81103" y="24564"/>
                  </a:lnTo>
                  <a:lnTo>
                    <a:pt x="81022" y="23882"/>
                  </a:lnTo>
                  <a:lnTo>
                    <a:pt x="80931" y="23210"/>
                  </a:lnTo>
                  <a:lnTo>
                    <a:pt x="80820" y="22538"/>
                  </a:lnTo>
                  <a:lnTo>
                    <a:pt x="80688" y="21866"/>
                  </a:lnTo>
                  <a:lnTo>
                    <a:pt x="80537" y="21205"/>
                  </a:lnTo>
                  <a:lnTo>
                    <a:pt x="80375" y="20543"/>
                  </a:lnTo>
                  <a:lnTo>
                    <a:pt x="80193" y="19891"/>
                  </a:lnTo>
                  <a:lnTo>
                    <a:pt x="79991" y="19240"/>
                  </a:lnTo>
                  <a:lnTo>
                    <a:pt x="79768" y="18588"/>
                  </a:lnTo>
                  <a:lnTo>
                    <a:pt x="79525" y="17947"/>
                  </a:lnTo>
                  <a:lnTo>
                    <a:pt x="79272" y="17316"/>
                  </a:lnTo>
                  <a:lnTo>
                    <a:pt x="78989" y="16685"/>
                  </a:lnTo>
                  <a:lnTo>
                    <a:pt x="78696" y="16054"/>
                  </a:lnTo>
                  <a:lnTo>
                    <a:pt x="78372" y="15443"/>
                  </a:lnTo>
                  <a:lnTo>
                    <a:pt x="78038" y="14832"/>
                  </a:lnTo>
                  <a:lnTo>
                    <a:pt x="77674" y="14221"/>
                  </a:lnTo>
                  <a:lnTo>
                    <a:pt x="77290" y="13621"/>
                  </a:lnTo>
                  <a:lnTo>
                    <a:pt x="76885" y="13030"/>
                  </a:lnTo>
                  <a:lnTo>
                    <a:pt x="76460" y="12450"/>
                  </a:lnTo>
                  <a:lnTo>
                    <a:pt x="76005" y="11870"/>
                  </a:lnTo>
                  <a:lnTo>
                    <a:pt x="75530" y="11310"/>
                  </a:lnTo>
                  <a:lnTo>
                    <a:pt x="75034" y="10750"/>
                  </a:lnTo>
                  <a:lnTo>
                    <a:pt x="74518" y="10190"/>
                  </a:lnTo>
                  <a:lnTo>
                    <a:pt x="73972" y="9651"/>
                  </a:lnTo>
                  <a:lnTo>
                    <a:pt x="73406" y="9121"/>
                  </a:lnTo>
                  <a:lnTo>
                    <a:pt x="72809" y="8592"/>
                  </a:lnTo>
                  <a:lnTo>
                    <a:pt x="72192" y="8073"/>
                  </a:lnTo>
                  <a:lnTo>
                    <a:pt x="71544" y="7574"/>
                  </a:lnTo>
                  <a:lnTo>
                    <a:pt x="70877" y="7075"/>
                  </a:lnTo>
                  <a:lnTo>
                    <a:pt x="70179" y="6587"/>
                  </a:lnTo>
                  <a:lnTo>
                    <a:pt x="69461" y="6108"/>
                  </a:lnTo>
                  <a:lnTo>
                    <a:pt x="68712" y="5650"/>
                  </a:lnTo>
                  <a:lnTo>
                    <a:pt x="67933" y="5192"/>
                  </a:lnTo>
                  <a:lnTo>
                    <a:pt x="67124" y="4754"/>
                  </a:lnTo>
                  <a:lnTo>
                    <a:pt x="66295" y="4316"/>
                  </a:lnTo>
                  <a:lnTo>
                    <a:pt x="65435" y="3899"/>
                  </a:lnTo>
                  <a:lnTo>
                    <a:pt x="64545" y="3492"/>
                  </a:lnTo>
                  <a:lnTo>
                    <a:pt x="63634" y="3095"/>
                  </a:lnTo>
                  <a:lnTo>
                    <a:pt x="62684" y="2708"/>
                  </a:lnTo>
                  <a:lnTo>
                    <a:pt x="61702" y="2342"/>
                  </a:lnTo>
                  <a:lnTo>
                    <a:pt x="60701" y="1975"/>
                  </a:lnTo>
                  <a:lnTo>
                    <a:pt x="60185" y="1802"/>
                  </a:lnTo>
                  <a:lnTo>
                    <a:pt x="59679" y="1639"/>
                  </a:lnTo>
                  <a:lnTo>
                    <a:pt x="59174" y="1487"/>
                  </a:lnTo>
                  <a:lnTo>
                    <a:pt x="58668" y="1344"/>
                  </a:lnTo>
                  <a:lnTo>
                    <a:pt x="58162" y="1201"/>
                  </a:lnTo>
                  <a:lnTo>
                    <a:pt x="57656" y="1069"/>
                  </a:lnTo>
                  <a:lnTo>
                    <a:pt x="57161" y="947"/>
                  </a:lnTo>
                  <a:lnTo>
                    <a:pt x="56655" y="825"/>
                  </a:lnTo>
                  <a:lnTo>
                    <a:pt x="56159" y="723"/>
                  </a:lnTo>
                  <a:lnTo>
                    <a:pt x="55664" y="621"/>
                  </a:lnTo>
                  <a:lnTo>
                    <a:pt x="55168" y="530"/>
                  </a:lnTo>
                  <a:lnTo>
                    <a:pt x="54672" y="448"/>
                  </a:lnTo>
                  <a:lnTo>
                    <a:pt x="54177" y="367"/>
                  </a:lnTo>
                  <a:lnTo>
                    <a:pt x="53691" y="295"/>
                  </a:lnTo>
                  <a:lnTo>
                    <a:pt x="53196" y="234"/>
                  </a:lnTo>
                  <a:lnTo>
                    <a:pt x="52710" y="184"/>
                  </a:lnTo>
                  <a:lnTo>
                    <a:pt x="52225" y="133"/>
                  </a:lnTo>
                  <a:lnTo>
                    <a:pt x="51739" y="92"/>
                  </a:lnTo>
                  <a:lnTo>
                    <a:pt x="51253" y="61"/>
                  </a:lnTo>
                  <a:lnTo>
                    <a:pt x="50768" y="31"/>
                  </a:lnTo>
                  <a:lnTo>
                    <a:pt x="50293" y="10"/>
                  </a:lnTo>
                  <a:lnTo>
                    <a:pt x="49807" y="0"/>
                  </a:lnTo>
                  <a:close/>
                </a:path>
              </a:pathLst>
            </a:custGeom>
            <a:solidFill>
              <a:srgbClr val="F7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2"/>
            <p:cNvSpPr/>
            <p:nvPr/>
          </p:nvSpPr>
          <p:spPr>
            <a:xfrm rot="10800000">
              <a:off x="3435570" y="2913608"/>
              <a:ext cx="184726" cy="127531"/>
            </a:xfrm>
            <a:custGeom>
              <a:avLst/>
              <a:gdLst/>
              <a:ahLst/>
              <a:cxnLst/>
              <a:rect l="l" t="t" r="r" b="b"/>
              <a:pathLst>
                <a:path w="19847" h="13702" extrusionOk="0">
                  <a:moveTo>
                    <a:pt x="14465" y="0"/>
                  </a:moveTo>
                  <a:lnTo>
                    <a:pt x="14253" y="20"/>
                  </a:lnTo>
                  <a:lnTo>
                    <a:pt x="14020" y="41"/>
                  </a:lnTo>
                  <a:lnTo>
                    <a:pt x="13797" y="71"/>
                  </a:lnTo>
                  <a:lnTo>
                    <a:pt x="13565" y="112"/>
                  </a:lnTo>
                  <a:lnTo>
                    <a:pt x="13342" y="153"/>
                  </a:lnTo>
                  <a:lnTo>
                    <a:pt x="13110" y="204"/>
                  </a:lnTo>
                  <a:lnTo>
                    <a:pt x="12877" y="265"/>
                  </a:lnTo>
                  <a:lnTo>
                    <a:pt x="12634" y="336"/>
                  </a:lnTo>
                  <a:lnTo>
                    <a:pt x="12159" y="499"/>
                  </a:lnTo>
                  <a:lnTo>
                    <a:pt x="11683" y="682"/>
                  </a:lnTo>
                  <a:lnTo>
                    <a:pt x="11198" y="886"/>
                  </a:lnTo>
                  <a:lnTo>
                    <a:pt x="10712" y="1120"/>
                  </a:lnTo>
                  <a:lnTo>
                    <a:pt x="10217" y="1374"/>
                  </a:lnTo>
                  <a:lnTo>
                    <a:pt x="9731" y="1639"/>
                  </a:lnTo>
                  <a:lnTo>
                    <a:pt x="9236" y="1934"/>
                  </a:lnTo>
                  <a:lnTo>
                    <a:pt x="8750" y="2240"/>
                  </a:lnTo>
                  <a:lnTo>
                    <a:pt x="8264" y="2555"/>
                  </a:lnTo>
                  <a:lnTo>
                    <a:pt x="7789" y="2881"/>
                  </a:lnTo>
                  <a:lnTo>
                    <a:pt x="7304" y="3217"/>
                  </a:lnTo>
                  <a:lnTo>
                    <a:pt x="6838" y="3573"/>
                  </a:lnTo>
                  <a:lnTo>
                    <a:pt x="6373" y="3919"/>
                  </a:lnTo>
                  <a:lnTo>
                    <a:pt x="5918" y="4286"/>
                  </a:lnTo>
                  <a:lnTo>
                    <a:pt x="5473" y="4642"/>
                  </a:lnTo>
                  <a:lnTo>
                    <a:pt x="5028" y="5008"/>
                  </a:lnTo>
                  <a:lnTo>
                    <a:pt x="4603" y="5375"/>
                  </a:lnTo>
                  <a:lnTo>
                    <a:pt x="4188" y="5731"/>
                  </a:lnTo>
                  <a:lnTo>
                    <a:pt x="3399" y="6444"/>
                  </a:lnTo>
                  <a:lnTo>
                    <a:pt x="2671" y="7116"/>
                  </a:lnTo>
                  <a:lnTo>
                    <a:pt x="2013" y="7747"/>
                  </a:lnTo>
                  <a:lnTo>
                    <a:pt x="1437" y="8327"/>
                  </a:lnTo>
                  <a:lnTo>
                    <a:pt x="941" y="8826"/>
                  </a:lnTo>
                  <a:lnTo>
                    <a:pt x="537" y="9243"/>
                  </a:lnTo>
                  <a:lnTo>
                    <a:pt x="243" y="9559"/>
                  </a:lnTo>
                  <a:lnTo>
                    <a:pt x="0" y="9823"/>
                  </a:lnTo>
                  <a:lnTo>
                    <a:pt x="19674" y="13702"/>
                  </a:lnTo>
                  <a:lnTo>
                    <a:pt x="19725" y="13050"/>
                  </a:lnTo>
                  <a:lnTo>
                    <a:pt x="19765" y="12409"/>
                  </a:lnTo>
                  <a:lnTo>
                    <a:pt x="19796" y="11798"/>
                  </a:lnTo>
                  <a:lnTo>
                    <a:pt x="19826" y="11198"/>
                  </a:lnTo>
                  <a:lnTo>
                    <a:pt x="19836" y="10617"/>
                  </a:lnTo>
                  <a:lnTo>
                    <a:pt x="19846" y="10058"/>
                  </a:lnTo>
                  <a:lnTo>
                    <a:pt x="19846" y="9508"/>
                  </a:lnTo>
                  <a:lnTo>
                    <a:pt x="19836" y="8979"/>
                  </a:lnTo>
                  <a:lnTo>
                    <a:pt x="19816" y="8470"/>
                  </a:lnTo>
                  <a:lnTo>
                    <a:pt x="19796" y="7981"/>
                  </a:lnTo>
                  <a:lnTo>
                    <a:pt x="19765" y="7513"/>
                  </a:lnTo>
                  <a:lnTo>
                    <a:pt x="19725" y="7055"/>
                  </a:lnTo>
                  <a:lnTo>
                    <a:pt x="19674" y="6607"/>
                  </a:lnTo>
                  <a:lnTo>
                    <a:pt x="19624" y="6189"/>
                  </a:lnTo>
                  <a:lnTo>
                    <a:pt x="19563" y="5782"/>
                  </a:lnTo>
                  <a:lnTo>
                    <a:pt x="19492" y="5385"/>
                  </a:lnTo>
                  <a:lnTo>
                    <a:pt x="19421" y="5008"/>
                  </a:lnTo>
                  <a:lnTo>
                    <a:pt x="19341" y="4652"/>
                  </a:lnTo>
                  <a:lnTo>
                    <a:pt x="19249" y="4306"/>
                  </a:lnTo>
                  <a:lnTo>
                    <a:pt x="19158" y="3980"/>
                  </a:lnTo>
                  <a:lnTo>
                    <a:pt x="19057" y="3665"/>
                  </a:lnTo>
                  <a:lnTo>
                    <a:pt x="18956" y="3359"/>
                  </a:lnTo>
                  <a:lnTo>
                    <a:pt x="18835" y="3074"/>
                  </a:lnTo>
                  <a:lnTo>
                    <a:pt x="18723" y="2810"/>
                  </a:lnTo>
                  <a:lnTo>
                    <a:pt x="18602" y="2545"/>
                  </a:lnTo>
                  <a:lnTo>
                    <a:pt x="18471" y="2301"/>
                  </a:lnTo>
                  <a:lnTo>
                    <a:pt x="18329" y="2077"/>
                  </a:lnTo>
                  <a:lnTo>
                    <a:pt x="18187" y="1863"/>
                  </a:lnTo>
                  <a:lnTo>
                    <a:pt x="18046" y="1659"/>
                  </a:lnTo>
                  <a:lnTo>
                    <a:pt x="17894" y="1466"/>
                  </a:lnTo>
                  <a:lnTo>
                    <a:pt x="17742" y="1293"/>
                  </a:lnTo>
                  <a:lnTo>
                    <a:pt x="17580" y="1120"/>
                  </a:lnTo>
                  <a:lnTo>
                    <a:pt x="17419" y="967"/>
                  </a:lnTo>
                  <a:lnTo>
                    <a:pt x="17247" y="825"/>
                  </a:lnTo>
                  <a:lnTo>
                    <a:pt x="17075" y="702"/>
                  </a:lnTo>
                  <a:lnTo>
                    <a:pt x="16893" y="580"/>
                  </a:lnTo>
                  <a:lnTo>
                    <a:pt x="16711" y="478"/>
                  </a:lnTo>
                  <a:lnTo>
                    <a:pt x="16529" y="387"/>
                  </a:lnTo>
                  <a:lnTo>
                    <a:pt x="16336" y="295"/>
                  </a:lnTo>
                  <a:lnTo>
                    <a:pt x="16144" y="224"/>
                  </a:lnTo>
                  <a:lnTo>
                    <a:pt x="15942" y="163"/>
                  </a:lnTo>
                  <a:lnTo>
                    <a:pt x="15740" y="112"/>
                  </a:lnTo>
                  <a:lnTo>
                    <a:pt x="15537" y="71"/>
                  </a:lnTo>
                  <a:lnTo>
                    <a:pt x="15325" y="41"/>
                  </a:lnTo>
                  <a:lnTo>
                    <a:pt x="15123" y="10"/>
                  </a:lnTo>
                  <a:lnTo>
                    <a:pt x="14910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2"/>
            <p:cNvSpPr/>
            <p:nvPr/>
          </p:nvSpPr>
          <p:spPr>
            <a:xfrm rot="10800000">
              <a:off x="3891526" y="2542285"/>
              <a:ext cx="95095" cy="127448"/>
            </a:xfrm>
            <a:custGeom>
              <a:avLst/>
              <a:gdLst/>
              <a:ahLst/>
              <a:cxnLst/>
              <a:rect l="l" t="t" r="r" b="b"/>
              <a:pathLst>
                <a:path w="10217" h="13693" extrusionOk="0">
                  <a:moveTo>
                    <a:pt x="486" y="1"/>
                  </a:moveTo>
                  <a:lnTo>
                    <a:pt x="385" y="11"/>
                  </a:lnTo>
                  <a:lnTo>
                    <a:pt x="294" y="41"/>
                  </a:lnTo>
                  <a:lnTo>
                    <a:pt x="213" y="82"/>
                  </a:lnTo>
                  <a:lnTo>
                    <a:pt x="142" y="143"/>
                  </a:lnTo>
                  <a:lnTo>
                    <a:pt x="81" y="214"/>
                  </a:lnTo>
                  <a:lnTo>
                    <a:pt x="31" y="296"/>
                  </a:lnTo>
                  <a:lnTo>
                    <a:pt x="1" y="387"/>
                  </a:lnTo>
                  <a:lnTo>
                    <a:pt x="1" y="489"/>
                  </a:lnTo>
                  <a:lnTo>
                    <a:pt x="1" y="1528"/>
                  </a:lnTo>
                  <a:lnTo>
                    <a:pt x="11" y="2505"/>
                  </a:lnTo>
                  <a:lnTo>
                    <a:pt x="31" y="3431"/>
                  </a:lnTo>
                  <a:lnTo>
                    <a:pt x="61" y="4307"/>
                  </a:lnTo>
                  <a:lnTo>
                    <a:pt x="102" y="5131"/>
                  </a:lnTo>
                  <a:lnTo>
                    <a:pt x="152" y="5905"/>
                  </a:lnTo>
                  <a:lnTo>
                    <a:pt x="203" y="6638"/>
                  </a:lnTo>
                  <a:lnTo>
                    <a:pt x="264" y="7310"/>
                  </a:lnTo>
                  <a:lnTo>
                    <a:pt x="324" y="7951"/>
                  </a:lnTo>
                  <a:lnTo>
                    <a:pt x="405" y="8541"/>
                  </a:lnTo>
                  <a:lnTo>
                    <a:pt x="476" y="9091"/>
                  </a:lnTo>
                  <a:lnTo>
                    <a:pt x="567" y="9600"/>
                  </a:lnTo>
                  <a:lnTo>
                    <a:pt x="648" y="10068"/>
                  </a:lnTo>
                  <a:lnTo>
                    <a:pt x="749" y="10496"/>
                  </a:lnTo>
                  <a:lnTo>
                    <a:pt x="840" y="10893"/>
                  </a:lnTo>
                  <a:lnTo>
                    <a:pt x="941" y="11259"/>
                  </a:lnTo>
                  <a:lnTo>
                    <a:pt x="1052" y="11585"/>
                  </a:lnTo>
                  <a:lnTo>
                    <a:pt x="1154" y="11891"/>
                  </a:lnTo>
                  <a:lnTo>
                    <a:pt x="1265" y="12155"/>
                  </a:lnTo>
                  <a:lnTo>
                    <a:pt x="1386" y="12400"/>
                  </a:lnTo>
                  <a:lnTo>
                    <a:pt x="1498" y="12613"/>
                  </a:lnTo>
                  <a:lnTo>
                    <a:pt x="1619" y="12807"/>
                  </a:lnTo>
                  <a:lnTo>
                    <a:pt x="1740" y="12970"/>
                  </a:lnTo>
                  <a:lnTo>
                    <a:pt x="1852" y="13112"/>
                  </a:lnTo>
                  <a:lnTo>
                    <a:pt x="1973" y="13244"/>
                  </a:lnTo>
                  <a:lnTo>
                    <a:pt x="2094" y="13346"/>
                  </a:lnTo>
                  <a:lnTo>
                    <a:pt x="2216" y="13438"/>
                  </a:lnTo>
                  <a:lnTo>
                    <a:pt x="2337" y="13509"/>
                  </a:lnTo>
                  <a:lnTo>
                    <a:pt x="2458" y="13560"/>
                  </a:lnTo>
                  <a:lnTo>
                    <a:pt x="2580" y="13611"/>
                  </a:lnTo>
                  <a:lnTo>
                    <a:pt x="2691" y="13641"/>
                  </a:lnTo>
                  <a:lnTo>
                    <a:pt x="2802" y="13672"/>
                  </a:lnTo>
                  <a:lnTo>
                    <a:pt x="2944" y="13682"/>
                  </a:lnTo>
                  <a:lnTo>
                    <a:pt x="3086" y="13692"/>
                  </a:lnTo>
                  <a:lnTo>
                    <a:pt x="3227" y="13672"/>
                  </a:lnTo>
                  <a:lnTo>
                    <a:pt x="3379" y="13652"/>
                  </a:lnTo>
                  <a:lnTo>
                    <a:pt x="3521" y="13611"/>
                  </a:lnTo>
                  <a:lnTo>
                    <a:pt x="3662" y="13560"/>
                  </a:lnTo>
                  <a:lnTo>
                    <a:pt x="3814" y="13499"/>
                  </a:lnTo>
                  <a:lnTo>
                    <a:pt x="3956" y="13418"/>
                  </a:lnTo>
                  <a:lnTo>
                    <a:pt x="4097" y="13326"/>
                  </a:lnTo>
                  <a:lnTo>
                    <a:pt x="4249" y="13234"/>
                  </a:lnTo>
                  <a:lnTo>
                    <a:pt x="4390" y="13122"/>
                  </a:lnTo>
                  <a:lnTo>
                    <a:pt x="4542" y="13000"/>
                  </a:lnTo>
                  <a:lnTo>
                    <a:pt x="4684" y="12868"/>
                  </a:lnTo>
                  <a:lnTo>
                    <a:pt x="4836" y="12725"/>
                  </a:lnTo>
                  <a:lnTo>
                    <a:pt x="4977" y="12573"/>
                  </a:lnTo>
                  <a:lnTo>
                    <a:pt x="5129" y="12420"/>
                  </a:lnTo>
                  <a:lnTo>
                    <a:pt x="5412" y="12074"/>
                  </a:lnTo>
                  <a:lnTo>
                    <a:pt x="5705" y="11697"/>
                  </a:lnTo>
                  <a:lnTo>
                    <a:pt x="5989" y="11300"/>
                  </a:lnTo>
                  <a:lnTo>
                    <a:pt x="6272" y="10873"/>
                  </a:lnTo>
                  <a:lnTo>
                    <a:pt x="6555" y="10435"/>
                  </a:lnTo>
                  <a:lnTo>
                    <a:pt x="6828" y="9967"/>
                  </a:lnTo>
                  <a:lnTo>
                    <a:pt x="7091" y="9498"/>
                  </a:lnTo>
                  <a:lnTo>
                    <a:pt x="7354" y="9010"/>
                  </a:lnTo>
                  <a:lnTo>
                    <a:pt x="7607" y="8511"/>
                  </a:lnTo>
                  <a:lnTo>
                    <a:pt x="7860" y="8012"/>
                  </a:lnTo>
                  <a:lnTo>
                    <a:pt x="8103" y="7513"/>
                  </a:lnTo>
                  <a:lnTo>
                    <a:pt x="8335" y="7025"/>
                  </a:lnTo>
                  <a:lnTo>
                    <a:pt x="8770" y="6047"/>
                  </a:lnTo>
                  <a:lnTo>
                    <a:pt x="9155" y="5131"/>
                  </a:lnTo>
                  <a:lnTo>
                    <a:pt x="9499" y="4286"/>
                  </a:lnTo>
                  <a:lnTo>
                    <a:pt x="9792" y="3543"/>
                  </a:lnTo>
                  <a:lnTo>
                    <a:pt x="10025" y="2932"/>
                  </a:lnTo>
                  <a:lnTo>
                    <a:pt x="10186" y="2484"/>
                  </a:lnTo>
                  <a:lnTo>
                    <a:pt x="10217" y="2383"/>
                  </a:lnTo>
                  <a:lnTo>
                    <a:pt x="10217" y="2291"/>
                  </a:lnTo>
                  <a:lnTo>
                    <a:pt x="10207" y="2199"/>
                  </a:lnTo>
                  <a:lnTo>
                    <a:pt x="10176" y="2108"/>
                  </a:lnTo>
                  <a:lnTo>
                    <a:pt x="10126" y="2026"/>
                  </a:lnTo>
                  <a:lnTo>
                    <a:pt x="10065" y="1955"/>
                  </a:lnTo>
                  <a:lnTo>
                    <a:pt x="9984" y="1894"/>
                  </a:lnTo>
                  <a:lnTo>
                    <a:pt x="9893" y="1853"/>
                  </a:lnTo>
                  <a:lnTo>
                    <a:pt x="9802" y="1833"/>
                  </a:lnTo>
                  <a:lnTo>
                    <a:pt x="9701" y="1823"/>
                  </a:lnTo>
                  <a:lnTo>
                    <a:pt x="9610" y="1843"/>
                  </a:lnTo>
                  <a:lnTo>
                    <a:pt x="9529" y="1874"/>
                  </a:lnTo>
                  <a:lnTo>
                    <a:pt x="9448" y="1914"/>
                  </a:lnTo>
                  <a:lnTo>
                    <a:pt x="9377" y="1975"/>
                  </a:lnTo>
                  <a:lnTo>
                    <a:pt x="9317" y="2057"/>
                  </a:lnTo>
                  <a:lnTo>
                    <a:pt x="9276" y="2149"/>
                  </a:lnTo>
                  <a:lnTo>
                    <a:pt x="8952" y="3014"/>
                  </a:lnTo>
                  <a:lnTo>
                    <a:pt x="8598" y="3920"/>
                  </a:lnTo>
                  <a:lnTo>
                    <a:pt x="8224" y="4836"/>
                  </a:lnTo>
                  <a:lnTo>
                    <a:pt x="7819" y="5752"/>
                  </a:lnTo>
                  <a:lnTo>
                    <a:pt x="7405" y="6668"/>
                  </a:lnTo>
                  <a:lnTo>
                    <a:pt x="6980" y="7564"/>
                  </a:lnTo>
                  <a:lnTo>
                    <a:pt x="6555" y="8419"/>
                  </a:lnTo>
                  <a:lnTo>
                    <a:pt x="6333" y="8837"/>
                  </a:lnTo>
                  <a:lnTo>
                    <a:pt x="6110" y="9234"/>
                  </a:lnTo>
                  <a:lnTo>
                    <a:pt x="5898" y="9620"/>
                  </a:lnTo>
                  <a:lnTo>
                    <a:pt x="5675" y="9997"/>
                  </a:lnTo>
                  <a:lnTo>
                    <a:pt x="5463" y="10353"/>
                  </a:lnTo>
                  <a:lnTo>
                    <a:pt x="5240" y="10689"/>
                  </a:lnTo>
                  <a:lnTo>
                    <a:pt x="5028" y="11005"/>
                  </a:lnTo>
                  <a:lnTo>
                    <a:pt x="4825" y="11290"/>
                  </a:lnTo>
                  <a:lnTo>
                    <a:pt x="4613" y="11565"/>
                  </a:lnTo>
                  <a:lnTo>
                    <a:pt x="4411" y="11809"/>
                  </a:lnTo>
                  <a:lnTo>
                    <a:pt x="4208" y="12033"/>
                  </a:lnTo>
                  <a:lnTo>
                    <a:pt x="4016" y="12226"/>
                  </a:lnTo>
                  <a:lnTo>
                    <a:pt x="3824" y="12379"/>
                  </a:lnTo>
                  <a:lnTo>
                    <a:pt x="3642" y="12512"/>
                  </a:lnTo>
                  <a:lnTo>
                    <a:pt x="3551" y="12573"/>
                  </a:lnTo>
                  <a:lnTo>
                    <a:pt x="3470" y="12613"/>
                  </a:lnTo>
                  <a:lnTo>
                    <a:pt x="3379" y="12654"/>
                  </a:lnTo>
                  <a:lnTo>
                    <a:pt x="3298" y="12685"/>
                  </a:lnTo>
                  <a:lnTo>
                    <a:pt x="3207" y="12695"/>
                  </a:lnTo>
                  <a:lnTo>
                    <a:pt x="3136" y="12715"/>
                  </a:lnTo>
                  <a:lnTo>
                    <a:pt x="3055" y="12715"/>
                  </a:lnTo>
                  <a:lnTo>
                    <a:pt x="2974" y="12705"/>
                  </a:lnTo>
                  <a:lnTo>
                    <a:pt x="2914" y="12685"/>
                  </a:lnTo>
                  <a:lnTo>
                    <a:pt x="2853" y="12664"/>
                  </a:lnTo>
                  <a:lnTo>
                    <a:pt x="2782" y="12634"/>
                  </a:lnTo>
                  <a:lnTo>
                    <a:pt x="2711" y="12583"/>
                  </a:lnTo>
                  <a:lnTo>
                    <a:pt x="2641" y="12532"/>
                  </a:lnTo>
                  <a:lnTo>
                    <a:pt x="2570" y="12450"/>
                  </a:lnTo>
                  <a:lnTo>
                    <a:pt x="2489" y="12359"/>
                  </a:lnTo>
                  <a:lnTo>
                    <a:pt x="2408" y="12257"/>
                  </a:lnTo>
                  <a:lnTo>
                    <a:pt x="2327" y="12125"/>
                  </a:lnTo>
                  <a:lnTo>
                    <a:pt x="2236" y="11982"/>
                  </a:lnTo>
                  <a:lnTo>
                    <a:pt x="2155" y="11809"/>
                  </a:lnTo>
                  <a:lnTo>
                    <a:pt x="2074" y="11616"/>
                  </a:lnTo>
                  <a:lnTo>
                    <a:pt x="1993" y="11392"/>
                  </a:lnTo>
                  <a:lnTo>
                    <a:pt x="1902" y="11147"/>
                  </a:lnTo>
                  <a:lnTo>
                    <a:pt x="1821" y="10873"/>
                  </a:lnTo>
                  <a:lnTo>
                    <a:pt x="1740" y="10567"/>
                  </a:lnTo>
                  <a:lnTo>
                    <a:pt x="1659" y="10231"/>
                  </a:lnTo>
                  <a:lnTo>
                    <a:pt x="1589" y="9865"/>
                  </a:lnTo>
                  <a:lnTo>
                    <a:pt x="1508" y="9468"/>
                  </a:lnTo>
                  <a:lnTo>
                    <a:pt x="1437" y="9030"/>
                  </a:lnTo>
                  <a:lnTo>
                    <a:pt x="1376" y="8552"/>
                  </a:lnTo>
                  <a:lnTo>
                    <a:pt x="1305" y="8043"/>
                  </a:lnTo>
                  <a:lnTo>
                    <a:pt x="1245" y="7493"/>
                  </a:lnTo>
                  <a:lnTo>
                    <a:pt x="1194" y="6902"/>
                  </a:lnTo>
                  <a:lnTo>
                    <a:pt x="1144" y="6261"/>
                  </a:lnTo>
                  <a:lnTo>
                    <a:pt x="1103" y="5579"/>
                  </a:lnTo>
                  <a:lnTo>
                    <a:pt x="1063" y="4856"/>
                  </a:lnTo>
                  <a:lnTo>
                    <a:pt x="1032" y="4083"/>
                  </a:lnTo>
                  <a:lnTo>
                    <a:pt x="1002" y="3258"/>
                  </a:lnTo>
                  <a:lnTo>
                    <a:pt x="982" y="2393"/>
                  </a:lnTo>
                  <a:lnTo>
                    <a:pt x="972" y="1466"/>
                  </a:lnTo>
                  <a:lnTo>
                    <a:pt x="972" y="489"/>
                  </a:lnTo>
                  <a:lnTo>
                    <a:pt x="961" y="387"/>
                  </a:lnTo>
                  <a:lnTo>
                    <a:pt x="931" y="296"/>
                  </a:lnTo>
                  <a:lnTo>
                    <a:pt x="891" y="214"/>
                  </a:lnTo>
                  <a:lnTo>
                    <a:pt x="830" y="143"/>
                  </a:lnTo>
                  <a:lnTo>
                    <a:pt x="759" y="82"/>
                  </a:lnTo>
                  <a:lnTo>
                    <a:pt x="668" y="41"/>
                  </a:lnTo>
                  <a:lnTo>
                    <a:pt x="57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2"/>
            <p:cNvSpPr/>
            <p:nvPr/>
          </p:nvSpPr>
          <p:spPr>
            <a:xfrm rot="10800000">
              <a:off x="3464004" y="2432187"/>
              <a:ext cx="81822" cy="127829"/>
            </a:xfrm>
            <a:custGeom>
              <a:avLst/>
              <a:gdLst/>
              <a:ahLst/>
              <a:cxnLst/>
              <a:rect l="l" t="t" r="r" b="b"/>
              <a:pathLst>
                <a:path w="8791" h="13734" extrusionOk="0">
                  <a:moveTo>
                    <a:pt x="709" y="1"/>
                  </a:moveTo>
                  <a:lnTo>
                    <a:pt x="617" y="11"/>
                  </a:lnTo>
                  <a:lnTo>
                    <a:pt x="537" y="41"/>
                  </a:lnTo>
                  <a:lnTo>
                    <a:pt x="456" y="82"/>
                  </a:lnTo>
                  <a:lnTo>
                    <a:pt x="385" y="133"/>
                  </a:lnTo>
                  <a:lnTo>
                    <a:pt x="324" y="204"/>
                  </a:lnTo>
                  <a:lnTo>
                    <a:pt x="284" y="276"/>
                  </a:lnTo>
                  <a:lnTo>
                    <a:pt x="243" y="357"/>
                  </a:lnTo>
                  <a:lnTo>
                    <a:pt x="233" y="459"/>
                  </a:lnTo>
                  <a:lnTo>
                    <a:pt x="183" y="1080"/>
                  </a:lnTo>
                  <a:lnTo>
                    <a:pt x="132" y="1843"/>
                  </a:lnTo>
                  <a:lnTo>
                    <a:pt x="81" y="2709"/>
                  </a:lnTo>
                  <a:lnTo>
                    <a:pt x="41" y="3665"/>
                  </a:lnTo>
                  <a:lnTo>
                    <a:pt x="11" y="4694"/>
                  </a:lnTo>
                  <a:lnTo>
                    <a:pt x="0" y="5762"/>
                  </a:lnTo>
                  <a:lnTo>
                    <a:pt x="0" y="6302"/>
                  </a:lnTo>
                  <a:lnTo>
                    <a:pt x="11" y="6842"/>
                  </a:lnTo>
                  <a:lnTo>
                    <a:pt x="31" y="7391"/>
                  </a:lnTo>
                  <a:lnTo>
                    <a:pt x="51" y="7931"/>
                  </a:lnTo>
                  <a:lnTo>
                    <a:pt x="81" y="8460"/>
                  </a:lnTo>
                  <a:lnTo>
                    <a:pt x="122" y="8979"/>
                  </a:lnTo>
                  <a:lnTo>
                    <a:pt x="172" y="9488"/>
                  </a:lnTo>
                  <a:lnTo>
                    <a:pt x="233" y="9987"/>
                  </a:lnTo>
                  <a:lnTo>
                    <a:pt x="314" y="10466"/>
                  </a:lnTo>
                  <a:lnTo>
                    <a:pt x="395" y="10924"/>
                  </a:lnTo>
                  <a:lnTo>
                    <a:pt x="496" y="11351"/>
                  </a:lnTo>
                  <a:lnTo>
                    <a:pt x="597" y="11758"/>
                  </a:lnTo>
                  <a:lnTo>
                    <a:pt x="729" y="12135"/>
                  </a:lnTo>
                  <a:lnTo>
                    <a:pt x="789" y="12308"/>
                  </a:lnTo>
                  <a:lnTo>
                    <a:pt x="860" y="12481"/>
                  </a:lnTo>
                  <a:lnTo>
                    <a:pt x="931" y="12634"/>
                  </a:lnTo>
                  <a:lnTo>
                    <a:pt x="1012" y="12787"/>
                  </a:lnTo>
                  <a:lnTo>
                    <a:pt x="1093" y="12929"/>
                  </a:lnTo>
                  <a:lnTo>
                    <a:pt x="1184" y="13051"/>
                  </a:lnTo>
                  <a:lnTo>
                    <a:pt x="1275" y="13173"/>
                  </a:lnTo>
                  <a:lnTo>
                    <a:pt x="1366" y="13285"/>
                  </a:lnTo>
                  <a:lnTo>
                    <a:pt x="1467" y="13377"/>
                  </a:lnTo>
                  <a:lnTo>
                    <a:pt x="1568" y="13469"/>
                  </a:lnTo>
                  <a:lnTo>
                    <a:pt x="1669" y="13540"/>
                  </a:lnTo>
                  <a:lnTo>
                    <a:pt x="1781" y="13601"/>
                  </a:lnTo>
                  <a:lnTo>
                    <a:pt x="1902" y="13652"/>
                  </a:lnTo>
                  <a:lnTo>
                    <a:pt x="2023" y="13693"/>
                  </a:lnTo>
                  <a:lnTo>
                    <a:pt x="2125" y="13713"/>
                  </a:lnTo>
                  <a:lnTo>
                    <a:pt x="2236" y="13733"/>
                  </a:lnTo>
                  <a:lnTo>
                    <a:pt x="2469" y="13733"/>
                  </a:lnTo>
                  <a:lnTo>
                    <a:pt x="2600" y="13713"/>
                  </a:lnTo>
                  <a:lnTo>
                    <a:pt x="2721" y="13682"/>
                  </a:lnTo>
                  <a:lnTo>
                    <a:pt x="2863" y="13642"/>
                  </a:lnTo>
                  <a:lnTo>
                    <a:pt x="3005" y="13581"/>
                  </a:lnTo>
                  <a:lnTo>
                    <a:pt x="3146" y="13509"/>
                  </a:lnTo>
                  <a:lnTo>
                    <a:pt x="3298" y="13418"/>
                  </a:lnTo>
                  <a:lnTo>
                    <a:pt x="3460" y="13306"/>
                  </a:lnTo>
                  <a:lnTo>
                    <a:pt x="3622" y="13173"/>
                  </a:lnTo>
                  <a:lnTo>
                    <a:pt x="3794" y="13010"/>
                  </a:lnTo>
                  <a:lnTo>
                    <a:pt x="3976" y="12837"/>
                  </a:lnTo>
                  <a:lnTo>
                    <a:pt x="4168" y="12634"/>
                  </a:lnTo>
                  <a:lnTo>
                    <a:pt x="4360" y="12400"/>
                  </a:lnTo>
                  <a:lnTo>
                    <a:pt x="4562" y="12145"/>
                  </a:lnTo>
                  <a:lnTo>
                    <a:pt x="4775" y="11860"/>
                  </a:lnTo>
                  <a:lnTo>
                    <a:pt x="4997" y="11545"/>
                  </a:lnTo>
                  <a:lnTo>
                    <a:pt x="5220" y="11198"/>
                  </a:lnTo>
                  <a:lnTo>
                    <a:pt x="5463" y="10822"/>
                  </a:lnTo>
                  <a:lnTo>
                    <a:pt x="5705" y="10415"/>
                  </a:lnTo>
                  <a:lnTo>
                    <a:pt x="5968" y="9967"/>
                  </a:lnTo>
                  <a:lnTo>
                    <a:pt x="6231" y="9478"/>
                  </a:lnTo>
                  <a:lnTo>
                    <a:pt x="6504" y="8959"/>
                  </a:lnTo>
                  <a:lnTo>
                    <a:pt x="6798" y="8409"/>
                  </a:lnTo>
                  <a:lnTo>
                    <a:pt x="7091" y="7809"/>
                  </a:lnTo>
                  <a:lnTo>
                    <a:pt x="7405" y="7167"/>
                  </a:lnTo>
                  <a:lnTo>
                    <a:pt x="7728" y="6485"/>
                  </a:lnTo>
                  <a:lnTo>
                    <a:pt x="8052" y="5762"/>
                  </a:lnTo>
                  <a:lnTo>
                    <a:pt x="8396" y="4989"/>
                  </a:lnTo>
                  <a:lnTo>
                    <a:pt x="8750" y="4164"/>
                  </a:lnTo>
                  <a:lnTo>
                    <a:pt x="8780" y="4073"/>
                  </a:lnTo>
                  <a:lnTo>
                    <a:pt x="8791" y="3981"/>
                  </a:lnTo>
                  <a:lnTo>
                    <a:pt x="8780" y="3889"/>
                  </a:lnTo>
                  <a:lnTo>
                    <a:pt x="8760" y="3798"/>
                  </a:lnTo>
                  <a:lnTo>
                    <a:pt x="8720" y="3706"/>
                  </a:lnTo>
                  <a:lnTo>
                    <a:pt x="8659" y="3635"/>
                  </a:lnTo>
                  <a:lnTo>
                    <a:pt x="8588" y="3574"/>
                  </a:lnTo>
                  <a:lnTo>
                    <a:pt x="8497" y="3523"/>
                  </a:lnTo>
                  <a:lnTo>
                    <a:pt x="8406" y="3492"/>
                  </a:lnTo>
                  <a:lnTo>
                    <a:pt x="8315" y="3482"/>
                  </a:lnTo>
                  <a:lnTo>
                    <a:pt x="8214" y="3492"/>
                  </a:lnTo>
                  <a:lnTo>
                    <a:pt x="8133" y="3523"/>
                  </a:lnTo>
                  <a:lnTo>
                    <a:pt x="8042" y="3564"/>
                  </a:lnTo>
                  <a:lnTo>
                    <a:pt x="7971" y="3625"/>
                  </a:lnTo>
                  <a:lnTo>
                    <a:pt x="7910" y="3696"/>
                  </a:lnTo>
                  <a:lnTo>
                    <a:pt x="7860" y="3777"/>
                  </a:lnTo>
                  <a:lnTo>
                    <a:pt x="7516" y="4571"/>
                  </a:lnTo>
                  <a:lnTo>
                    <a:pt x="7182" y="5315"/>
                  </a:lnTo>
                  <a:lnTo>
                    <a:pt x="6869" y="6007"/>
                  </a:lnTo>
                  <a:lnTo>
                    <a:pt x="6565" y="6668"/>
                  </a:lnTo>
                  <a:lnTo>
                    <a:pt x="6272" y="7279"/>
                  </a:lnTo>
                  <a:lnTo>
                    <a:pt x="5989" y="7839"/>
                  </a:lnTo>
                  <a:lnTo>
                    <a:pt x="5726" y="8369"/>
                  </a:lnTo>
                  <a:lnTo>
                    <a:pt x="5463" y="8857"/>
                  </a:lnTo>
                  <a:lnTo>
                    <a:pt x="5220" y="9315"/>
                  </a:lnTo>
                  <a:lnTo>
                    <a:pt x="4987" y="9733"/>
                  </a:lnTo>
                  <a:lnTo>
                    <a:pt x="4765" y="10109"/>
                  </a:lnTo>
                  <a:lnTo>
                    <a:pt x="4552" y="10455"/>
                  </a:lnTo>
                  <a:lnTo>
                    <a:pt x="4350" y="10781"/>
                  </a:lnTo>
                  <a:lnTo>
                    <a:pt x="4158" y="11066"/>
                  </a:lnTo>
                  <a:lnTo>
                    <a:pt x="3976" y="11321"/>
                  </a:lnTo>
                  <a:lnTo>
                    <a:pt x="3804" y="11555"/>
                  </a:lnTo>
                  <a:lnTo>
                    <a:pt x="3642" y="11758"/>
                  </a:lnTo>
                  <a:lnTo>
                    <a:pt x="3490" y="11942"/>
                  </a:lnTo>
                  <a:lnTo>
                    <a:pt x="3349" y="12104"/>
                  </a:lnTo>
                  <a:lnTo>
                    <a:pt x="3217" y="12237"/>
                  </a:lnTo>
                  <a:lnTo>
                    <a:pt x="3086" y="12359"/>
                  </a:lnTo>
                  <a:lnTo>
                    <a:pt x="2974" y="12451"/>
                  </a:lnTo>
                  <a:lnTo>
                    <a:pt x="2863" y="12542"/>
                  </a:lnTo>
                  <a:lnTo>
                    <a:pt x="2772" y="12603"/>
                  </a:lnTo>
                  <a:lnTo>
                    <a:pt x="2681" y="12654"/>
                  </a:lnTo>
                  <a:lnTo>
                    <a:pt x="2600" y="12695"/>
                  </a:lnTo>
                  <a:lnTo>
                    <a:pt x="2519" y="12725"/>
                  </a:lnTo>
                  <a:lnTo>
                    <a:pt x="2458" y="12736"/>
                  </a:lnTo>
                  <a:lnTo>
                    <a:pt x="2398" y="12746"/>
                  </a:lnTo>
                  <a:lnTo>
                    <a:pt x="2347" y="12756"/>
                  </a:lnTo>
                  <a:lnTo>
                    <a:pt x="2256" y="12746"/>
                  </a:lnTo>
                  <a:lnTo>
                    <a:pt x="2195" y="12725"/>
                  </a:lnTo>
                  <a:lnTo>
                    <a:pt x="2145" y="12695"/>
                  </a:lnTo>
                  <a:lnTo>
                    <a:pt x="2084" y="12664"/>
                  </a:lnTo>
                  <a:lnTo>
                    <a:pt x="2034" y="12613"/>
                  </a:lnTo>
                  <a:lnTo>
                    <a:pt x="1983" y="12563"/>
                  </a:lnTo>
                  <a:lnTo>
                    <a:pt x="1932" y="12501"/>
                  </a:lnTo>
                  <a:lnTo>
                    <a:pt x="1831" y="12359"/>
                  </a:lnTo>
                  <a:lnTo>
                    <a:pt x="1740" y="12186"/>
                  </a:lnTo>
                  <a:lnTo>
                    <a:pt x="1659" y="11982"/>
                  </a:lnTo>
                  <a:lnTo>
                    <a:pt x="1578" y="11748"/>
                  </a:lnTo>
                  <a:lnTo>
                    <a:pt x="1498" y="11494"/>
                  </a:lnTo>
                  <a:lnTo>
                    <a:pt x="1427" y="11209"/>
                  </a:lnTo>
                  <a:lnTo>
                    <a:pt x="1366" y="10903"/>
                  </a:lnTo>
                  <a:lnTo>
                    <a:pt x="1305" y="10578"/>
                  </a:lnTo>
                  <a:lnTo>
                    <a:pt x="1255" y="10221"/>
                  </a:lnTo>
                  <a:lnTo>
                    <a:pt x="1204" y="9855"/>
                  </a:lnTo>
                  <a:lnTo>
                    <a:pt x="1154" y="9468"/>
                  </a:lnTo>
                  <a:lnTo>
                    <a:pt x="1123" y="9051"/>
                  </a:lnTo>
                  <a:lnTo>
                    <a:pt x="1083" y="8633"/>
                  </a:lnTo>
                  <a:lnTo>
                    <a:pt x="1032" y="7737"/>
                  </a:lnTo>
                  <a:lnTo>
                    <a:pt x="1002" y="6791"/>
                  </a:lnTo>
                  <a:lnTo>
                    <a:pt x="992" y="5793"/>
                  </a:lnTo>
                  <a:lnTo>
                    <a:pt x="992" y="4775"/>
                  </a:lnTo>
                  <a:lnTo>
                    <a:pt x="1022" y="3727"/>
                  </a:lnTo>
                  <a:lnTo>
                    <a:pt x="1063" y="2658"/>
                  </a:lnTo>
                  <a:lnTo>
                    <a:pt x="1123" y="1599"/>
                  </a:lnTo>
                  <a:lnTo>
                    <a:pt x="1204" y="540"/>
                  </a:lnTo>
                  <a:lnTo>
                    <a:pt x="1194" y="438"/>
                  </a:lnTo>
                  <a:lnTo>
                    <a:pt x="1174" y="347"/>
                  </a:lnTo>
                  <a:lnTo>
                    <a:pt x="1143" y="255"/>
                  </a:lnTo>
                  <a:lnTo>
                    <a:pt x="1083" y="174"/>
                  </a:lnTo>
                  <a:lnTo>
                    <a:pt x="1022" y="113"/>
                  </a:lnTo>
                  <a:lnTo>
                    <a:pt x="941" y="62"/>
                  </a:lnTo>
                  <a:lnTo>
                    <a:pt x="850" y="21"/>
                  </a:lnTo>
                  <a:lnTo>
                    <a:pt x="759" y="11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2"/>
            <p:cNvSpPr/>
            <p:nvPr/>
          </p:nvSpPr>
          <p:spPr>
            <a:xfrm rot="10800000">
              <a:off x="3615773" y="2637315"/>
              <a:ext cx="233963" cy="316948"/>
            </a:xfrm>
            <a:custGeom>
              <a:avLst/>
              <a:gdLst/>
              <a:ahLst/>
              <a:cxnLst/>
              <a:rect l="l" t="t" r="r" b="b"/>
              <a:pathLst>
                <a:path w="25137" h="34053" extrusionOk="0">
                  <a:moveTo>
                    <a:pt x="24651" y="1"/>
                  </a:moveTo>
                  <a:lnTo>
                    <a:pt x="24560" y="11"/>
                  </a:lnTo>
                  <a:lnTo>
                    <a:pt x="24469" y="31"/>
                  </a:lnTo>
                  <a:lnTo>
                    <a:pt x="24388" y="72"/>
                  </a:lnTo>
                  <a:lnTo>
                    <a:pt x="24318" y="133"/>
                  </a:lnTo>
                  <a:lnTo>
                    <a:pt x="24267" y="194"/>
                  </a:lnTo>
                  <a:lnTo>
                    <a:pt x="24216" y="266"/>
                  </a:lnTo>
                  <a:lnTo>
                    <a:pt x="24186" y="357"/>
                  </a:lnTo>
                  <a:lnTo>
                    <a:pt x="24166" y="449"/>
                  </a:lnTo>
                  <a:lnTo>
                    <a:pt x="24024" y="1833"/>
                  </a:lnTo>
                  <a:lnTo>
                    <a:pt x="23873" y="3197"/>
                  </a:lnTo>
                  <a:lnTo>
                    <a:pt x="23701" y="4531"/>
                  </a:lnTo>
                  <a:lnTo>
                    <a:pt x="23508" y="5834"/>
                  </a:lnTo>
                  <a:lnTo>
                    <a:pt x="23306" y="7106"/>
                  </a:lnTo>
                  <a:lnTo>
                    <a:pt x="23084" y="8348"/>
                  </a:lnTo>
                  <a:lnTo>
                    <a:pt x="22851" y="9560"/>
                  </a:lnTo>
                  <a:lnTo>
                    <a:pt x="22598" y="10751"/>
                  </a:lnTo>
                  <a:lnTo>
                    <a:pt x="22335" y="11901"/>
                  </a:lnTo>
                  <a:lnTo>
                    <a:pt x="22052" y="13031"/>
                  </a:lnTo>
                  <a:lnTo>
                    <a:pt x="21748" y="14130"/>
                  </a:lnTo>
                  <a:lnTo>
                    <a:pt x="21435" y="15189"/>
                  </a:lnTo>
                  <a:lnTo>
                    <a:pt x="21101" y="16227"/>
                  </a:lnTo>
                  <a:lnTo>
                    <a:pt x="20939" y="16736"/>
                  </a:lnTo>
                  <a:lnTo>
                    <a:pt x="20757" y="17235"/>
                  </a:lnTo>
                  <a:lnTo>
                    <a:pt x="20585" y="17734"/>
                  </a:lnTo>
                  <a:lnTo>
                    <a:pt x="20403" y="18212"/>
                  </a:lnTo>
                  <a:lnTo>
                    <a:pt x="20211" y="18691"/>
                  </a:lnTo>
                  <a:lnTo>
                    <a:pt x="20019" y="19159"/>
                  </a:lnTo>
                  <a:lnTo>
                    <a:pt x="19827" y="19627"/>
                  </a:lnTo>
                  <a:lnTo>
                    <a:pt x="19624" y="20075"/>
                  </a:lnTo>
                  <a:lnTo>
                    <a:pt x="19422" y="20523"/>
                  </a:lnTo>
                  <a:lnTo>
                    <a:pt x="19220" y="20961"/>
                  </a:lnTo>
                  <a:lnTo>
                    <a:pt x="19007" y="21399"/>
                  </a:lnTo>
                  <a:lnTo>
                    <a:pt x="18795" y="21826"/>
                  </a:lnTo>
                  <a:lnTo>
                    <a:pt x="18582" y="22244"/>
                  </a:lnTo>
                  <a:lnTo>
                    <a:pt x="18360" y="22651"/>
                  </a:lnTo>
                  <a:lnTo>
                    <a:pt x="18127" y="23048"/>
                  </a:lnTo>
                  <a:lnTo>
                    <a:pt x="17905" y="23445"/>
                  </a:lnTo>
                  <a:lnTo>
                    <a:pt x="17672" y="23832"/>
                  </a:lnTo>
                  <a:lnTo>
                    <a:pt x="17429" y="24208"/>
                  </a:lnTo>
                  <a:lnTo>
                    <a:pt x="17186" y="24585"/>
                  </a:lnTo>
                  <a:lnTo>
                    <a:pt x="16944" y="24951"/>
                  </a:lnTo>
                  <a:lnTo>
                    <a:pt x="16701" y="25308"/>
                  </a:lnTo>
                  <a:lnTo>
                    <a:pt x="16448" y="25654"/>
                  </a:lnTo>
                  <a:lnTo>
                    <a:pt x="16185" y="26000"/>
                  </a:lnTo>
                  <a:lnTo>
                    <a:pt x="15932" y="26326"/>
                  </a:lnTo>
                  <a:lnTo>
                    <a:pt x="15659" y="26662"/>
                  </a:lnTo>
                  <a:lnTo>
                    <a:pt x="15396" y="26977"/>
                  </a:lnTo>
                  <a:lnTo>
                    <a:pt x="15123" y="27283"/>
                  </a:lnTo>
                  <a:lnTo>
                    <a:pt x="14850" y="27588"/>
                  </a:lnTo>
                  <a:lnTo>
                    <a:pt x="14567" y="27883"/>
                  </a:lnTo>
                  <a:lnTo>
                    <a:pt x="14283" y="28178"/>
                  </a:lnTo>
                  <a:lnTo>
                    <a:pt x="14000" y="28453"/>
                  </a:lnTo>
                  <a:lnTo>
                    <a:pt x="13707" y="28728"/>
                  </a:lnTo>
                  <a:lnTo>
                    <a:pt x="13414" y="28993"/>
                  </a:lnTo>
                  <a:lnTo>
                    <a:pt x="13110" y="29247"/>
                  </a:lnTo>
                  <a:lnTo>
                    <a:pt x="12807" y="29502"/>
                  </a:lnTo>
                  <a:lnTo>
                    <a:pt x="12503" y="29746"/>
                  </a:lnTo>
                  <a:lnTo>
                    <a:pt x="12190" y="29980"/>
                  </a:lnTo>
                  <a:lnTo>
                    <a:pt x="11876" y="30204"/>
                  </a:lnTo>
                  <a:lnTo>
                    <a:pt x="11613" y="30387"/>
                  </a:lnTo>
                  <a:lnTo>
                    <a:pt x="11350" y="30560"/>
                  </a:lnTo>
                  <a:lnTo>
                    <a:pt x="10814" y="30896"/>
                  </a:lnTo>
                  <a:lnTo>
                    <a:pt x="10288" y="31192"/>
                  </a:lnTo>
                  <a:lnTo>
                    <a:pt x="9772" y="31466"/>
                  </a:lnTo>
                  <a:lnTo>
                    <a:pt x="9246" y="31711"/>
                  </a:lnTo>
                  <a:lnTo>
                    <a:pt x="8740" y="31935"/>
                  </a:lnTo>
                  <a:lnTo>
                    <a:pt x="8235" y="32128"/>
                  </a:lnTo>
                  <a:lnTo>
                    <a:pt x="7729" y="32301"/>
                  </a:lnTo>
                  <a:lnTo>
                    <a:pt x="7243" y="32454"/>
                  </a:lnTo>
                  <a:lnTo>
                    <a:pt x="6768" y="32586"/>
                  </a:lnTo>
                  <a:lnTo>
                    <a:pt x="6292" y="32698"/>
                  </a:lnTo>
                  <a:lnTo>
                    <a:pt x="5837" y="32790"/>
                  </a:lnTo>
                  <a:lnTo>
                    <a:pt x="5392" y="32871"/>
                  </a:lnTo>
                  <a:lnTo>
                    <a:pt x="4957" y="32932"/>
                  </a:lnTo>
                  <a:lnTo>
                    <a:pt x="4543" y="32983"/>
                  </a:lnTo>
                  <a:lnTo>
                    <a:pt x="4138" y="33014"/>
                  </a:lnTo>
                  <a:lnTo>
                    <a:pt x="3754" y="33034"/>
                  </a:lnTo>
                  <a:lnTo>
                    <a:pt x="3389" y="33044"/>
                  </a:lnTo>
                  <a:lnTo>
                    <a:pt x="3035" y="33054"/>
                  </a:lnTo>
                  <a:lnTo>
                    <a:pt x="2712" y="33044"/>
                  </a:lnTo>
                  <a:lnTo>
                    <a:pt x="2398" y="33034"/>
                  </a:lnTo>
                  <a:lnTo>
                    <a:pt x="2105" y="33014"/>
                  </a:lnTo>
                  <a:lnTo>
                    <a:pt x="1599" y="32973"/>
                  </a:lnTo>
                  <a:lnTo>
                    <a:pt x="1184" y="32922"/>
                  </a:lnTo>
                  <a:lnTo>
                    <a:pt x="881" y="32871"/>
                  </a:lnTo>
                  <a:lnTo>
                    <a:pt x="618" y="32810"/>
                  </a:lnTo>
                  <a:lnTo>
                    <a:pt x="517" y="32800"/>
                  </a:lnTo>
                  <a:lnTo>
                    <a:pt x="426" y="32800"/>
                  </a:lnTo>
                  <a:lnTo>
                    <a:pt x="335" y="32820"/>
                  </a:lnTo>
                  <a:lnTo>
                    <a:pt x="244" y="32861"/>
                  </a:lnTo>
                  <a:lnTo>
                    <a:pt x="173" y="32912"/>
                  </a:lnTo>
                  <a:lnTo>
                    <a:pt x="102" y="32983"/>
                  </a:lnTo>
                  <a:lnTo>
                    <a:pt x="51" y="33065"/>
                  </a:lnTo>
                  <a:lnTo>
                    <a:pt x="21" y="33156"/>
                  </a:lnTo>
                  <a:lnTo>
                    <a:pt x="1" y="33258"/>
                  </a:lnTo>
                  <a:lnTo>
                    <a:pt x="11" y="33360"/>
                  </a:lnTo>
                  <a:lnTo>
                    <a:pt x="31" y="33451"/>
                  </a:lnTo>
                  <a:lnTo>
                    <a:pt x="72" y="33533"/>
                  </a:lnTo>
                  <a:lnTo>
                    <a:pt x="122" y="33604"/>
                  </a:lnTo>
                  <a:lnTo>
                    <a:pt x="193" y="33675"/>
                  </a:lnTo>
                  <a:lnTo>
                    <a:pt x="274" y="33726"/>
                  </a:lnTo>
                  <a:lnTo>
                    <a:pt x="365" y="33757"/>
                  </a:lnTo>
                  <a:lnTo>
                    <a:pt x="476" y="33787"/>
                  </a:lnTo>
                  <a:lnTo>
                    <a:pt x="709" y="33838"/>
                  </a:lnTo>
                  <a:lnTo>
                    <a:pt x="1053" y="33889"/>
                  </a:lnTo>
                  <a:lnTo>
                    <a:pt x="1498" y="33960"/>
                  </a:lnTo>
                  <a:lnTo>
                    <a:pt x="1761" y="33981"/>
                  </a:lnTo>
                  <a:lnTo>
                    <a:pt x="2054" y="34011"/>
                  </a:lnTo>
                  <a:lnTo>
                    <a:pt x="2358" y="34032"/>
                  </a:lnTo>
                  <a:lnTo>
                    <a:pt x="2692" y="34042"/>
                  </a:lnTo>
                  <a:lnTo>
                    <a:pt x="3046" y="34052"/>
                  </a:lnTo>
                  <a:lnTo>
                    <a:pt x="3420" y="34042"/>
                  </a:lnTo>
                  <a:lnTo>
                    <a:pt x="3804" y="34032"/>
                  </a:lnTo>
                  <a:lnTo>
                    <a:pt x="4219" y="34011"/>
                  </a:lnTo>
                  <a:lnTo>
                    <a:pt x="4644" y="33971"/>
                  </a:lnTo>
                  <a:lnTo>
                    <a:pt x="5079" y="33920"/>
                  </a:lnTo>
                  <a:lnTo>
                    <a:pt x="5544" y="33859"/>
                  </a:lnTo>
                  <a:lnTo>
                    <a:pt x="6009" y="33777"/>
                  </a:lnTo>
                  <a:lnTo>
                    <a:pt x="6495" y="33675"/>
                  </a:lnTo>
                  <a:lnTo>
                    <a:pt x="6990" y="33553"/>
                  </a:lnTo>
                  <a:lnTo>
                    <a:pt x="7496" y="33411"/>
                  </a:lnTo>
                  <a:lnTo>
                    <a:pt x="8012" y="33248"/>
                  </a:lnTo>
                  <a:lnTo>
                    <a:pt x="8548" y="33065"/>
                  </a:lnTo>
                  <a:lnTo>
                    <a:pt x="9074" y="32861"/>
                  </a:lnTo>
                  <a:lnTo>
                    <a:pt x="9620" y="32627"/>
                  </a:lnTo>
                  <a:lnTo>
                    <a:pt x="10167" y="32362"/>
                  </a:lnTo>
                  <a:lnTo>
                    <a:pt x="10723" y="32077"/>
                  </a:lnTo>
                  <a:lnTo>
                    <a:pt x="11006" y="31914"/>
                  </a:lnTo>
                  <a:lnTo>
                    <a:pt x="11289" y="31751"/>
                  </a:lnTo>
                  <a:lnTo>
                    <a:pt x="11562" y="31589"/>
                  </a:lnTo>
                  <a:lnTo>
                    <a:pt x="11846" y="31405"/>
                  </a:lnTo>
                  <a:lnTo>
                    <a:pt x="12129" y="31222"/>
                  </a:lnTo>
                  <a:lnTo>
                    <a:pt x="12412" y="31019"/>
                  </a:lnTo>
                  <a:lnTo>
                    <a:pt x="12736" y="30784"/>
                  </a:lnTo>
                  <a:lnTo>
                    <a:pt x="13059" y="30550"/>
                  </a:lnTo>
                  <a:lnTo>
                    <a:pt x="13383" y="30296"/>
                  </a:lnTo>
                  <a:lnTo>
                    <a:pt x="13697" y="30041"/>
                  </a:lnTo>
                  <a:lnTo>
                    <a:pt x="14000" y="29766"/>
                  </a:lnTo>
                  <a:lnTo>
                    <a:pt x="14314" y="29502"/>
                  </a:lnTo>
                  <a:lnTo>
                    <a:pt x="14617" y="29217"/>
                  </a:lnTo>
                  <a:lnTo>
                    <a:pt x="14911" y="28921"/>
                  </a:lnTo>
                  <a:lnTo>
                    <a:pt x="15204" y="28626"/>
                  </a:lnTo>
                  <a:lnTo>
                    <a:pt x="15497" y="28321"/>
                  </a:lnTo>
                  <a:lnTo>
                    <a:pt x="15780" y="28015"/>
                  </a:lnTo>
                  <a:lnTo>
                    <a:pt x="16064" y="27690"/>
                  </a:lnTo>
                  <a:lnTo>
                    <a:pt x="16347" y="27364"/>
                  </a:lnTo>
                  <a:lnTo>
                    <a:pt x="16620" y="27028"/>
                  </a:lnTo>
                  <a:lnTo>
                    <a:pt x="16883" y="26682"/>
                  </a:lnTo>
                  <a:lnTo>
                    <a:pt x="17156" y="26336"/>
                  </a:lnTo>
                  <a:lnTo>
                    <a:pt x="17419" y="25980"/>
                  </a:lnTo>
                  <a:lnTo>
                    <a:pt x="17672" y="25613"/>
                  </a:lnTo>
                  <a:lnTo>
                    <a:pt x="17925" y="25236"/>
                  </a:lnTo>
                  <a:lnTo>
                    <a:pt x="18178" y="24850"/>
                  </a:lnTo>
                  <a:lnTo>
                    <a:pt x="18421" y="24463"/>
                  </a:lnTo>
                  <a:lnTo>
                    <a:pt x="18663" y="24066"/>
                  </a:lnTo>
                  <a:lnTo>
                    <a:pt x="18906" y="23659"/>
                  </a:lnTo>
                  <a:lnTo>
                    <a:pt x="19139" y="23251"/>
                  </a:lnTo>
                  <a:lnTo>
                    <a:pt x="19361" y="22824"/>
                  </a:lnTo>
                  <a:lnTo>
                    <a:pt x="19594" y="22396"/>
                  </a:lnTo>
                  <a:lnTo>
                    <a:pt x="19816" y="21969"/>
                  </a:lnTo>
                  <a:lnTo>
                    <a:pt x="20029" y="21521"/>
                  </a:lnTo>
                  <a:lnTo>
                    <a:pt x="20241" y="21073"/>
                  </a:lnTo>
                  <a:lnTo>
                    <a:pt x="20454" y="20615"/>
                  </a:lnTo>
                  <a:lnTo>
                    <a:pt x="20656" y="20147"/>
                  </a:lnTo>
                  <a:lnTo>
                    <a:pt x="20858" y="19668"/>
                  </a:lnTo>
                  <a:lnTo>
                    <a:pt x="21061" y="19190"/>
                  </a:lnTo>
                  <a:lnTo>
                    <a:pt x="21253" y="18701"/>
                  </a:lnTo>
                  <a:lnTo>
                    <a:pt x="21435" y="18202"/>
                  </a:lnTo>
                  <a:lnTo>
                    <a:pt x="21627" y="17703"/>
                  </a:lnTo>
                  <a:lnTo>
                    <a:pt x="21809" y="17194"/>
                  </a:lnTo>
                  <a:lnTo>
                    <a:pt x="21981" y="16675"/>
                  </a:lnTo>
                  <a:lnTo>
                    <a:pt x="22153" y="16146"/>
                  </a:lnTo>
                  <a:lnTo>
                    <a:pt x="22325" y="15606"/>
                  </a:lnTo>
                  <a:lnTo>
                    <a:pt x="22487" y="15067"/>
                  </a:lnTo>
                  <a:lnTo>
                    <a:pt x="22649" y="14517"/>
                  </a:lnTo>
                  <a:lnTo>
                    <a:pt x="22952" y="13397"/>
                  </a:lnTo>
                  <a:lnTo>
                    <a:pt x="23245" y="12247"/>
                  </a:lnTo>
                  <a:lnTo>
                    <a:pt x="23529" y="11066"/>
                  </a:lnTo>
                  <a:lnTo>
                    <a:pt x="23782" y="9855"/>
                  </a:lnTo>
                  <a:lnTo>
                    <a:pt x="24024" y="8613"/>
                  </a:lnTo>
                  <a:lnTo>
                    <a:pt x="24247" y="7340"/>
                  </a:lnTo>
                  <a:lnTo>
                    <a:pt x="24459" y="6037"/>
                  </a:lnTo>
                  <a:lnTo>
                    <a:pt x="24651" y="4704"/>
                  </a:lnTo>
                  <a:lnTo>
                    <a:pt x="24833" y="3350"/>
                  </a:lnTo>
                  <a:lnTo>
                    <a:pt x="24995" y="1955"/>
                  </a:lnTo>
                  <a:lnTo>
                    <a:pt x="25137" y="540"/>
                  </a:lnTo>
                  <a:lnTo>
                    <a:pt x="25137" y="439"/>
                  </a:lnTo>
                  <a:lnTo>
                    <a:pt x="25117" y="347"/>
                  </a:lnTo>
                  <a:lnTo>
                    <a:pt x="25076" y="255"/>
                  </a:lnTo>
                  <a:lnTo>
                    <a:pt x="25026" y="184"/>
                  </a:lnTo>
                  <a:lnTo>
                    <a:pt x="24955" y="113"/>
                  </a:lnTo>
                  <a:lnTo>
                    <a:pt x="24884" y="62"/>
                  </a:lnTo>
                  <a:lnTo>
                    <a:pt x="24793" y="21"/>
                  </a:lnTo>
                  <a:lnTo>
                    <a:pt x="246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2"/>
            <p:cNvSpPr/>
            <p:nvPr/>
          </p:nvSpPr>
          <p:spPr>
            <a:xfrm rot="10800000">
              <a:off x="3432657" y="2581516"/>
              <a:ext cx="142265" cy="336643"/>
            </a:xfrm>
            <a:custGeom>
              <a:avLst/>
              <a:gdLst/>
              <a:ahLst/>
              <a:cxnLst/>
              <a:rect l="l" t="t" r="r" b="b"/>
              <a:pathLst>
                <a:path w="15285" h="36169" extrusionOk="0">
                  <a:moveTo>
                    <a:pt x="14799" y="0"/>
                  </a:moveTo>
                  <a:lnTo>
                    <a:pt x="14718" y="11"/>
                  </a:lnTo>
                  <a:lnTo>
                    <a:pt x="14637" y="31"/>
                  </a:lnTo>
                  <a:lnTo>
                    <a:pt x="14557" y="61"/>
                  </a:lnTo>
                  <a:lnTo>
                    <a:pt x="14486" y="112"/>
                  </a:lnTo>
                  <a:lnTo>
                    <a:pt x="14213" y="346"/>
                  </a:lnTo>
                  <a:lnTo>
                    <a:pt x="13919" y="621"/>
                  </a:lnTo>
                  <a:lnTo>
                    <a:pt x="13525" y="978"/>
                  </a:lnTo>
                  <a:lnTo>
                    <a:pt x="13049" y="1425"/>
                  </a:lnTo>
                  <a:lnTo>
                    <a:pt x="12493" y="1965"/>
                  </a:lnTo>
                  <a:lnTo>
                    <a:pt x="11876" y="2596"/>
                  </a:lnTo>
                  <a:lnTo>
                    <a:pt x="11198" y="3299"/>
                  </a:lnTo>
                  <a:lnTo>
                    <a:pt x="10470" y="4082"/>
                  </a:lnTo>
                  <a:lnTo>
                    <a:pt x="9711" y="4938"/>
                  </a:lnTo>
                  <a:lnTo>
                    <a:pt x="9317" y="5385"/>
                  </a:lnTo>
                  <a:lnTo>
                    <a:pt x="8912" y="5864"/>
                  </a:lnTo>
                  <a:lnTo>
                    <a:pt x="8508" y="6352"/>
                  </a:lnTo>
                  <a:lnTo>
                    <a:pt x="8103" y="6861"/>
                  </a:lnTo>
                  <a:lnTo>
                    <a:pt x="7699" y="7381"/>
                  </a:lnTo>
                  <a:lnTo>
                    <a:pt x="7284" y="7920"/>
                  </a:lnTo>
                  <a:lnTo>
                    <a:pt x="6869" y="8470"/>
                  </a:lnTo>
                  <a:lnTo>
                    <a:pt x="6464" y="9040"/>
                  </a:lnTo>
                  <a:lnTo>
                    <a:pt x="6050" y="9620"/>
                  </a:lnTo>
                  <a:lnTo>
                    <a:pt x="5645" y="10221"/>
                  </a:lnTo>
                  <a:lnTo>
                    <a:pt x="5251" y="10821"/>
                  </a:lnTo>
                  <a:lnTo>
                    <a:pt x="4856" y="11453"/>
                  </a:lnTo>
                  <a:lnTo>
                    <a:pt x="4472" y="12084"/>
                  </a:lnTo>
                  <a:lnTo>
                    <a:pt x="4087" y="12735"/>
                  </a:lnTo>
                  <a:lnTo>
                    <a:pt x="3723" y="13397"/>
                  </a:lnTo>
                  <a:lnTo>
                    <a:pt x="3359" y="14069"/>
                  </a:lnTo>
                  <a:lnTo>
                    <a:pt x="3015" y="14751"/>
                  </a:lnTo>
                  <a:lnTo>
                    <a:pt x="2681" y="15443"/>
                  </a:lnTo>
                  <a:lnTo>
                    <a:pt x="2358" y="16145"/>
                  </a:lnTo>
                  <a:lnTo>
                    <a:pt x="2054" y="16858"/>
                  </a:lnTo>
                  <a:lnTo>
                    <a:pt x="1761" y="17581"/>
                  </a:lnTo>
                  <a:lnTo>
                    <a:pt x="1498" y="18314"/>
                  </a:lnTo>
                  <a:lnTo>
                    <a:pt x="1245" y="19057"/>
                  </a:lnTo>
                  <a:lnTo>
                    <a:pt x="1012" y="19810"/>
                  </a:lnTo>
                  <a:lnTo>
                    <a:pt x="800" y="20563"/>
                  </a:lnTo>
                  <a:lnTo>
                    <a:pt x="608" y="21337"/>
                  </a:lnTo>
                  <a:lnTo>
                    <a:pt x="517" y="21714"/>
                  </a:lnTo>
                  <a:lnTo>
                    <a:pt x="446" y="22101"/>
                  </a:lnTo>
                  <a:lnTo>
                    <a:pt x="365" y="22498"/>
                  </a:lnTo>
                  <a:lnTo>
                    <a:pt x="304" y="22884"/>
                  </a:lnTo>
                  <a:lnTo>
                    <a:pt x="244" y="23271"/>
                  </a:lnTo>
                  <a:lnTo>
                    <a:pt x="183" y="23668"/>
                  </a:lnTo>
                  <a:lnTo>
                    <a:pt x="143" y="24065"/>
                  </a:lnTo>
                  <a:lnTo>
                    <a:pt x="102" y="24462"/>
                  </a:lnTo>
                  <a:lnTo>
                    <a:pt x="62" y="24859"/>
                  </a:lnTo>
                  <a:lnTo>
                    <a:pt x="41" y="25256"/>
                  </a:lnTo>
                  <a:lnTo>
                    <a:pt x="21" y="25653"/>
                  </a:lnTo>
                  <a:lnTo>
                    <a:pt x="11" y="26060"/>
                  </a:lnTo>
                  <a:lnTo>
                    <a:pt x="1" y="26457"/>
                  </a:lnTo>
                  <a:lnTo>
                    <a:pt x="11" y="26865"/>
                  </a:lnTo>
                  <a:lnTo>
                    <a:pt x="21" y="27262"/>
                  </a:lnTo>
                  <a:lnTo>
                    <a:pt x="41" y="27669"/>
                  </a:lnTo>
                  <a:lnTo>
                    <a:pt x="62" y="28076"/>
                  </a:lnTo>
                  <a:lnTo>
                    <a:pt x="102" y="28483"/>
                  </a:lnTo>
                  <a:lnTo>
                    <a:pt x="143" y="28890"/>
                  </a:lnTo>
                  <a:lnTo>
                    <a:pt x="203" y="29298"/>
                  </a:lnTo>
                  <a:lnTo>
                    <a:pt x="264" y="29715"/>
                  </a:lnTo>
                  <a:lnTo>
                    <a:pt x="335" y="30122"/>
                  </a:lnTo>
                  <a:lnTo>
                    <a:pt x="416" y="30529"/>
                  </a:lnTo>
                  <a:lnTo>
                    <a:pt x="507" y="30947"/>
                  </a:lnTo>
                  <a:lnTo>
                    <a:pt x="608" y="31354"/>
                  </a:lnTo>
                  <a:lnTo>
                    <a:pt x="709" y="31771"/>
                  </a:lnTo>
                  <a:lnTo>
                    <a:pt x="830" y="32178"/>
                  </a:lnTo>
                  <a:lnTo>
                    <a:pt x="962" y="32596"/>
                  </a:lnTo>
                  <a:lnTo>
                    <a:pt x="1093" y="33013"/>
                  </a:lnTo>
                  <a:lnTo>
                    <a:pt x="1245" y="33420"/>
                  </a:lnTo>
                  <a:lnTo>
                    <a:pt x="1407" y="33838"/>
                  </a:lnTo>
                  <a:lnTo>
                    <a:pt x="1569" y="34255"/>
                  </a:lnTo>
                  <a:lnTo>
                    <a:pt x="1751" y="34662"/>
                  </a:lnTo>
                  <a:lnTo>
                    <a:pt x="1943" y="35080"/>
                  </a:lnTo>
                  <a:lnTo>
                    <a:pt x="2145" y="35497"/>
                  </a:lnTo>
                  <a:lnTo>
                    <a:pt x="2358" y="35904"/>
                  </a:lnTo>
                  <a:lnTo>
                    <a:pt x="2408" y="35996"/>
                  </a:lnTo>
                  <a:lnTo>
                    <a:pt x="2479" y="36057"/>
                  </a:lnTo>
                  <a:lnTo>
                    <a:pt x="2560" y="36108"/>
                  </a:lnTo>
                  <a:lnTo>
                    <a:pt x="2641" y="36149"/>
                  </a:lnTo>
                  <a:lnTo>
                    <a:pt x="2732" y="36169"/>
                  </a:lnTo>
                  <a:lnTo>
                    <a:pt x="2833" y="36169"/>
                  </a:lnTo>
                  <a:lnTo>
                    <a:pt x="2924" y="36149"/>
                  </a:lnTo>
                  <a:lnTo>
                    <a:pt x="3015" y="36108"/>
                  </a:lnTo>
                  <a:lnTo>
                    <a:pt x="3096" y="36057"/>
                  </a:lnTo>
                  <a:lnTo>
                    <a:pt x="3167" y="35986"/>
                  </a:lnTo>
                  <a:lnTo>
                    <a:pt x="3218" y="35914"/>
                  </a:lnTo>
                  <a:lnTo>
                    <a:pt x="3258" y="35823"/>
                  </a:lnTo>
                  <a:lnTo>
                    <a:pt x="3268" y="35731"/>
                  </a:lnTo>
                  <a:lnTo>
                    <a:pt x="3278" y="35640"/>
                  </a:lnTo>
                  <a:lnTo>
                    <a:pt x="3258" y="35538"/>
                  </a:lnTo>
                  <a:lnTo>
                    <a:pt x="3218" y="35446"/>
                  </a:lnTo>
                  <a:lnTo>
                    <a:pt x="3015" y="35049"/>
                  </a:lnTo>
                  <a:lnTo>
                    <a:pt x="2823" y="34652"/>
                  </a:lnTo>
                  <a:lnTo>
                    <a:pt x="2641" y="34255"/>
                  </a:lnTo>
                  <a:lnTo>
                    <a:pt x="2469" y="33858"/>
                  </a:lnTo>
                  <a:lnTo>
                    <a:pt x="2307" y="33461"/>
                  </a:lnTo>
                  <a:lnTo>
                    <a:pt x="2155" y="33064"/>
                  </a:lnTo>
                  <a:lnTo>
                    <a:pt x="2014" y="32667"/>
                  </a:lnTo>
                  <a:lnTo>
                    <a:pt x="1882" y="32270"/>
                  </a:lnTo>
                  <a:lnTo>
                    <a:pt x="1761" y="31873"/>
                  </a:lnTo>
                  <a:lnTo>
                    <a:pt x="1640" y="31476"/>
                  </a:lnTo>
                  <a:lnTo>
                    <a:pt x="1538" y="31079"/>
                  </a:lnTo>
                  <a:lnTo>
                    <a:pt x="1447" y="30682"/>
                  </a:lnTo>
                  <a:lnTo>
                    <a:pt x="1356" y="30285"/>
                  </a:lnTo>
                  <a:lnTo>
                    <a:pt x="1286" y="29888"/>
                  </a:lnTo>
                  <a:lnTo>
                    <a:pt x="1215" y="29491"/>
                  </a:lnTo>
                  <a:lnTo>
                    <a:pt x="1154" y="29094"/>
                  </a:lnTo>
                  <a:lnTo>
                    <a:pt x="1103" y="28707"/>
                  </a:lnTo>
                  <a:lnTo>
                    <a:pt x="1063" y="28310"/>
                  </a:lnTo>
                  <a:lnTo>
                    <a:pt x="1033" y="27923"/>
                  </a:lnTo>
                  <a:lnTo>
                    <a:pt x="1002" y="27526"/>
                  </a:lnTo>
                  <a:lnTo>
                    <a:pt x="992" y="27140"/>
                  </a:lnTo>
                  <a:lnTo>
                    <a:pt x="982" y="26753"/>
                  </a:lnTo>
                  <a:lnTo>
                    <a:pt x="982" y="26356"/>
                  </a:lnTo>
                  <a:lnTo>
                    <a:pt x="982" y="25969"/>
                  </a:lnTo>
                  <a:lnTo>
                    <a:pt x="992" y="25582"/>
                  </a:lnTo>
                  <a:lnTo>
                    <a:pt x="1012" y="25195"/>
                  </a:lnTo>
                  <a:lnTo>
                    <a:pt x="1043" y="24819"/>
                  </a:lnTo>
                  <a:lnTo>
                    <a:pt x="1073" y="24432"/>
                  </a:lnTo>
                  <a:lnTo>
                    <a:pt x="1124" y="24045"/>
                  </a:lnTo>
                  <a:lnTo>
                    <a:pt x="1164" y="23668"/>
                  </a:lnTo>
                  <a:lnTo>
                    <a:pt x="1225" y="23292"/>
                  </a:lnTo>
                  <a:lnTo>
                    <a:pt x="1286" y="22915"/>
                  </a:lnTo>
                  <a:lnTo>
                    <a:pt x="1346" y="22538"/>
                  </a:lnTo>
                  <a:lnTo>
                    <a:pt x="1417" y="22162"/>
                  </a:lnTo>
                  <a:lnTo>
                    <a:pt x="1498" y="21785"/>
                  </a:lnTo>
                  <a:lnTo>
                    <a:pt x="1589" y="21419"/>
                  </a:lnTo>
                  <a:lnTo>
                    <a:pt x="1771" y="20675"/>
                  </a:lnTo>
                  <a:lnTo>
                    <a:pt x="1983" y="19942"/>
                  </a:lnTo>
                  <a:lnTo>
                    <a:pt x="2206" y="19220"/>
                  </a:lnTo>
                  <a:lnTo>
                    <a:pt x="2459" y="18507"/>
                  </a:lnTo>
                  <a:lnTo>
                    <a:pt x="2722" y="17795"/>
                  </a:lnTo>
                  <a:lnTo>
                    <a:pt x="3005" y="17092"/>
                  </a:lnTo>
                  <a:lnTo>
                    <a:pt x="3298" y="16410"/>
                  </a:lnTo>
                  <a:lnTo>
                    <a:pt x="3612" y="15728"/>
                  </a:lnTo>
                  <a:lnTo>
                    <a:pt x="3946" y="15056"/>
                  </a:lnTo>
                  <a:lnTo>
                    <a:pt x="4280" y="14394"/>
                  </a:lnTo>
                  <a:lnTo>
                    <a:pt x="4634" y="13743"/>
                  </a:lnTo>
                  <a:lnTo>
                    <a:pt x="4988" y="13102"/>
                  </a:lnTo>
                  <a:lnTo>
                    <a:pt x="5362" y="12481"/>
                  </a:lnTo>
                  <a:lnTo>
                    <a:pt x="5736" y="11860"/>
                  </a:lnTo>
                  <a:lnTo>
                    <a:pt x="6121" y="11259"/>
                  </a:lnTo>
                  <a:lnTo>
                    <a:pt x="6515" y="10669"/>
                  </a:lnTo>
                  <a:lnTo>
                    <a:pt x="6910" y="10088"/>
                  </a:lnTo>
                  <a:lnTo>
                    <a:pt x="7304" y="9529"/>
                  </a:lnTo>
                  <a:lnTo>
                    <a:pt x="7699" y="8979"/>
                  </a:lnTo>
                  <a:lnTo>
                    <a:pt x="8103" y="8439"/>
                  </a:lnTo>
                  <a:lnTo>
                    <a:pt x="8498" y="7920"/>
                  </a:lnTo>
                  <a:lnTo>
                    <a:pt x="8902" y="7411"/>
                  </a:lnTo>
                  <a:lnTo>
                    <a:pt x="9297" y="6923"/>
                  </a:lnTo>
                  <a:lnTo>
                    <a:pt x="9691" y="6444"/>
                  </a:lnTo>
                  <a:lnTo>
                    <a:pt x="10076" y="5986"/>
                  </a:lnTo>
                  <a:lnTo>
                    <a:pt x="10460" y="5548"/>
                  </a:lnTo>
                  <a:lnTo>
                    <a:pt x="11198" y="4714"/>
                  </a:lnTo>
                  <a:lnTo>
                    <a:pt x="11906" y="3960"/>
                  </a:lnTo>
                  <a:lnTo>
                    <a:pt x="12564" y="3278"/>
                  </a:lnTo>
                  <a:lnTo>
                    <a:pt x="13171" y="2667"/>
                  </a:lnTo>
                  <a:lnTo>
                    <a:pt x="13707" y="2148"/>
                  </a:lnTo>
                  <a:lnTo>
                    <a:pt x="14172" y="1711"/>
                  </a:lnTo>
                  <a:lnTo>
                    <a:pt x="14557" y="1354"/>
                  </a:lnTo>
                  <a:lnTo>
                    <a:pt x="14840" y="1100"/>
                  </a:lnTo>
                  <a:lnTo>
                    <a:pt x="15113" y="866"/>
                  </a:lnTo>
                  <a:lnTo>
                    <a:pt x="15174" y="794"/>
                  </a:lnTo>
                  <a:lnTo>
                    <a:pt x="15234" y="713"/>
                  </a:lnTo>
                  <a:lnTo>
                    <a:pt x="15265" y="631"/>
                  </a:lnTo>
                  <a:lnTo>
                    <a:pt x="15285" y="540"/>
                  </a:lnTo>
                  <a:lnTo>
                    <a:pt x="15285" y="448"/>
                  </a:lnTo>
                  <a:lnTo>
                    <a:pt x="15265" y="346"/>
                  </a:lnTo>
                  <a:lnTo>
                    <a:pt x="15234" y="265"/>
                  </a:lnTo>
                  <a:lnTo>
                    <a:pt x="15174" y="184"/>
                  </a:lnTo>
                  <a:lnTo>
                    <a:pt x="15133" y="143"/>
                  </a:lnTo>
                  <a:lnTo>
                    <a:pt x="15093" y="102"/>
                  </a:lnTo>
                  <a:lnTo>
                    <a:pt x="15002" y="51"/>
                  </a:lnTo>
                  <a:lnTo>
                    <a:pt x="14900" y="11"/>
                  </a:lnTo>
                  <a:lnTo>
                    <a:pt x="1479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2"/>
            <p:cNvSpPr/>
            <p:nvPr/>
          </p:nvSpPr>
          <p:spPr>
            <a:xfrm rot="10800000">
              <a:off x="3733643" y="2777448"/>
              <a:ext cx="69294" cy="94471"/>
            </a:xfrm>
            <a:custGeom>
              <a:avLst/>
              <a:gdLst/>
              <a:ahLst/>
              <a:cxnLst/>
              <a:rect l="l" t="t" r="r" b="b"/>
              <a:pathLst>
                <a:path w="7445" h="10150" extrusionOk="0">
                  <a:moveTo>
                    <a:pt x="6282" y="0"/>
                  </a:moveTo>
                  <a:lnTo>
                    <a:pt x="6191" y="10"/>
                  </a:lnTo>
                  <a:lnTo>
                    <a:pt x="6110" y="20"/>
                  </a:lnTo>
                  <a:lnTo>
                    <a:pt x="6029" y="41"/>
                  </a:lnTo>
                  <a:lnTo>
                    <a:pt x="5938" y="71"/>
                  </a:lnTo>
                  <a:lnTo>
                    <a:pt x="5847" y="102"/>
                  </a:lnTo>
                  <a:lnTo>
                    <a:pt x="5756" y="143"/>
                  </a:lnTo>
                  <a:lnTo>
                    <a:pt x="5563" y="255"/>
                  </a:lnTo>
                  <a:lnTo>
                    <a:pt x="5371" y="387"/>
                  </a:lnTo>
                  <a:lnTo>
                    <a:pt x="5169" y="550"/>
                  </a:lnTo>
                  <a:lnTo>
                    <a:pt x="4967" y="743"/>
                  </a:lnTo>
                  <a:lnTo>
                    <a:pt x="4754" y="947"/>
                  </a:lnTo>
                  <a:lnTo>
                    <a:pt x="4542" y="1171"/>
                  </a:lnTo>
                  <a:lnTo>
                    <a:pt x="4329" y="1425"/>
                  </a:lnTo>
                  <a:lnTo>
                    <a:pt x="4107" y="1690"/>
                  </a:lnTo>
                  <a:lnTo>
                    <a:pt x="3884" y="1965"/>
                  </a:lnTo>
                  <a:lnTo>
                    <a:pt x="3662" y="2260"/>
                  </a:lnTo>
                  <a:lnTo>
                    <a:pt x="3439" y="2565"/>
                  </a:lnTo>
                  <a:lnTo>
                    <a:pt x="3004" y="3207"/>
                  </a:lnTo>
                  <a:lnTo>
                    <a:pt x="2559" y="3889"/>
                  </a:lnTo>
                  <a:lnTo>
                    <a:pt x="2134" y="4571"/>
                  </a:lnTo>
                  <a:lnTo>
                    <a:pt x="1720" y="5273"/>
                  </a:lnTo>
                  <a:lnTo>
                    <a:pt x="1325" y="5955"/>
                  </a:lnTo>
                  <a:lnTo>
                    <a:pt x="961" y="6607"/>
                  </a:lnTo>
                  <a:lnTo>
                    <a:pt x="617" y="7238"/>
                  </a:lnTo>
                  <a:lnTo>
                    <a:pt x="51" y="8317"/>
                  </a:lnTo>
                  <a:lnTo>
                    <a:pt x="10" y="8409"/>
                  </a:lnTo>
                  <a:lnTo>
                    <a:pt x="0" y="8500"/>
                  </a:lnTo>
                  <a:lnTo>
                    <a:pt x="0" y="8602"/>
                  </a:lnTo>
                  <a:lnTo>
                    <a:pt x="20" y="8694"/>
                  </a:lnTo>
                  <a:lnTo>
                    <a:pt x="51" y="8775"/>
                  </a:lnTo>
                  <a:lnTo>
                    <a:pt x="111" y="8856"/>
                  </a:lnTo>
                  <a:lnTo>
                    <a:pt x="172" y="8928"/>
                  </a:lnTo>
                  <a:lnTo>
                    <a:pt x="253" y="8979"/>
                  </a:lnTo>
                  <a:lnTo>
                    <a:pt x="344" y="9019"/>
                  </a:lnTo>
                  <a:lnTo>
                    <a:pt x="445" y="9029"/>
                  </a:lnTo>
                  <a:lnTo>
                    <a:pt x="536" y="9029"/>
                  </a:lnTo>
                  <a:lnTo>
                    <a:pt x="627" y="9009"/>
                  </a:lnTo>
                  <a:lnTo>
                    <a:pt x="708" y="8979"/>
                  </a:lnTo>
                  <a:lnTo>
                    <a:pt x="789" y="8917"/>
                  </a:lnTo>
                  <a:lnTo>
                    <a:pt x="860" y="8856"/>
                  </a:lnTo>
                  <a:lnTo>
                    <a:pt x="910" y="8765"/>
                  </a:lnTo>
                  <a:lnTo>
                    <a:pt x="1325" y="7991"/>
                  </a:lnTo>
                  <a:lnTo>
                    <a:pt x="1740" y="7228"/>
                  </a:lnTo>
                  <a:lnTo>
                    <a:pt x="2155" y="6485"/>
                  </a:lnTo>
                  <a:lnTo>
                    <a:pt x="2569" y="5772"/>
                  </a:lnTo>
                  <a:lnTo>
                    <a:pt x="2974" y="5090"/>
                  </a:lnTo>
                  <a:lnTo>
                    <a:pt x="3368" y="4449"/>
                  </a:lnTo>
                  <a:lnTo>
                    <a:pt x="3753" y="3848"/>
                  </a:lnTo>
                  <a:lnTo>
                    <a:pt x="4127" y="3288"/>
                  </a:lnTo>
                  <a:lnTo>
                    <a:pt x="4481" y="2789"/>
                  </a:lnTo>
                  <a:lnTo>
                    <a:pt x="4815" y="2331"/>
                  </a:lnTo>
                  <a:lnTo>
                    <a:pt x="5118" y="1934"/>
                  </a:lnTo>
                  <a:lnTo>
                    <a:pt x="5402" y="1598"/>
                  </a:lnTo>
                  <a:lnTo>
                    <a:pt x="5533" y="1456"/>
                  </a:lnTo>
                  <a:lnTo>
                    <a:pt x="5654" y="1334"/>
                  </a:lnTo>
                  <a:lnTo>
                    <a:pt x="5776" y="1222"/>
                  </a:lnTo>
                  <a:lnTo>
                    <a:pt x="5877" y="1130"/>
                  </a:lnTo>
                  <a:lnTo>
                    <a:pt x="5978" y="1059"/>
                  </a:lnTo>
                  <a:lnTo>
                    <a:pt x="6059" y="1008"/>
                  </a:lnTo>
                  <a:lnTo>
                    <a:pt x="6140" y="977"/>
                  </a:lnTo>
                  <a:lnTo>
                    <a:pt x="6211" y="967"/>
                  </a:lnTo>
                  <a:lnTo>
                    <a:pt x="6261" y="1018"/>
                  </a:lnTo>
                  <a:lnTo>
                    <a:pt x="6302" y="1089"/>
                  </a:lnTo>
                  <a:lnTo>
                    <a:pt x="6332" y="1171"/>
                  </a:lnTo>
                  <a:lnTo>
                    <a:pt x="6373" y="1283"/>
                  </a:lnTo>
                  <a:lnTo>
                    <a:pt x="6403" y="1415"/>
                  </a:lnTo>
                  <a:lnTo>
                    <a:pt x="6423" y="1558"/>
                  </a:lnTo>
                  <a:lnTo>
                    <a:pt x="6464" y="1893"/>
                  </a:lnTo>
                  <a:lnTo>
                    <a:pt x="6484" y="2290"/>
                  </a:lnTo>
                  <a:lnTo>
                    <a:pt x="6484" y="2759"/>
                  </a:lnTo>
                  <a:lnTo>
                    <a:pt x="6464" y="3268"/>
                  </a:lnTo>
                  <a:lnTo>
                    <a:pt x="6443" y="3838"/>
                  </a:lnTo>
                  <a:lnTo>
                    <a:pt x="6393" y="4449"/>
                  </a:lnTo>
                  <a:lnTo>
                    <a:pt x="6332" y="5090"/>
                  </a:lnTo>
                  <a:lnTo>
                    <a:pt x="6251" y="5782"/>
                  </a:lnTo>
                  <a:lnTo>
                    <a:pt x="6160" y="6495"/>
                  </a:lnTo>
                  <a:lnTo>
                    <a:pt x="6059" y="7238"/>
                  </a:lnTo>
                  <a:lnTo>
                    <a:pt x="5938" y="7991"/>
                  </a:lnTo>
                  <a:lnTo>
                    <a:pt x="5806" y="8775"/>
                  </a:lnTo>
                  <a:lnTo>
                    <a:pt x="5654" y="9559"/>
                  </a:lnTo>
                  <a:lnTo>
                    <a:pt x="5644" y="9661"/>
                  </a:lnTo>
                  <a:lnTo>
                    <a:pt x="5654" y="9762"/>
                  </a:lnTo>
                  <a:lnTo>
                    <a:pt x="5685" y="9844"/>
                  </a:lnTo>
                  <a:lnTo>
                    <a:pt x="5725" y="9935"/>
                  </a:lnTo>
                  <a:lnTo>
                    <a:pt x="5786" y="10007"/>
                  </a:lnTo>
                  <a:lnTo>
                    <a:pt x="5857" y="10068"/>
                  </a:lnTo>
                  <a:lnTo>
                    <a:pt x="5948" y="10109"/>
                  </a:lnTo>
                  <a:lnTo>
                    <a:pt x="6039" y="10139"/>
                  </a:lnTo>
                  <a:lnTo>
                    <a:pt x="6140" y="10149"/>
                  </a:lnTo>
                  <a:lnTo>
                    <a:pt x="6231" y="10139"/>
                  </a:lnTo>
                  <a:lnTo>
                    <a:pt x="6322" y="10109"/>
                  </a:lnTo>
                  <a:lnTo>
                    <a:pt x="6403" y="10068"/>
                  </a:lnTo>
                  <a:lnTo>
                    <a:pt x="6474" y="10007"/>
                  </a:lnTo>
                  <a:lnTo>
                    <a:pt x="6534" y="9935"/>
                  </a:lnTo>
                  <a:lnTo>
                    <a:pt x="6585" y="9844"/>
                  </a:lnTo>
                  <a:lnTo>
                    <a:pt x="6615" y="9752"/>
                  </a:lnTo>
                  <a:lnTo>
                    <a:pt x="6747" y="9040"/>
                  </a:lnTo>
                  <a:lnTo>
                    <a:pt x="6929" y="7961"/>
                  </a:lnTo>
                  <a:lnTo>
                    <a:pt x="7030" y="7319"/>
                  </a:lnTo>
                  <a:lnTo>
                    <a:pt x="7131" y="6627"/>
                  </a:lnTo>
                  <a:lnTo>
                    <a:pt x="7222" y="5904"/>
                  </a:lnTo>
                  <a:lnTo>
                    <a:pt x="7303" y="5161"/>
                  </a:lnTo>
                  <a:lnTo>
                    <a:pt x="7374" y="4418"/>
                  </a:lnTo>
                  <a:lnTo>
                    <a:pt x="7425" y="3685"/>
                  </a:lnTo>
                  <a:lnTo>
                    <a:pt x="7435" y="3339"/>
                  </a:lnTo>
                  <a:lnTo>
                    <a:pt x="7445" y="2993"/>
                  </a:lnTo>
                  <a:lnTo>
                    <a:pt x="7445" y="2657"/>
                  </a:lnTo>
                  <a:lnTo>
                    <a:pt x="7435" y="2331"/>
                  </a:lnTo>
                  <a:lnTo>
                    <a:pt x="7425" y="2026"/>
                  </a:lnTo>
                  <a:lnTo>
                    <a:pt x="7394" y="1731"/>
                  </a:lnTo>
                  <a:lnTo>
                    <a:pt x="7364" y="1456"/>
                  </a:lnTo>
                  <a:lnTo>
                    <a:pt x="7313" y="1201"/>
                  </a:lnTo>
                  <a:lnTo>
                    <a:pt x="7263" y="967"/>
                  </a:lnTo>
                  <a:lnTo>
                    <a:pt x="7192" y="764"/>
                  </a:lnTo>
                  <a:lnTo>
                    <a:pt x="7121" y="580"/>
                  </a:lnTo>
                  <a:lnTo>
                    <a:pt x="7071" y="499"/>
                  </a:lnTo>
                  <a:lnTo>
                    <a:pt x="7030" y="428"/>
                  </a:lnTo>
                  <a:lnTo>
                    <a:pt x="6949" y="326"/>
                  </a:lnTo>
                  <a:lnTo>
                    <a:pt x="6868" y="244"/>
                  </a:lnTo>
                  <a:lnTo>
                    <a:pt x="6777" y="173"/>
                  </a:lnTo>
                  <a:lnTo>
                    <a:pt x="6696" y="122"/>
                  </a:lnTo>
                  <a:lnTo>
                    <a:pt x="6615" y="71"/>
                  </a:lnTo>
                  <a:lnTo>
                    <a:pt x="6534" y="41"/>
                  </a:lnTo>
                  <a:lnTo>
                    <a:pt x="6454" y="20"/>
                  </a:lnTo>
                  <a:lnTo>
                    <a:pt x="6393" y="10"/>
                  </a:lnTo>
                  <a:lnTo>
                    <a:pt x="628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2"/>
            <p:cNvSpPr/>
            <p:nvPr/>
          </p:nvSpPr>
          <p:spPr>
            <a:xfrm rot="10800000">
              <a:off x="3386613" y="2683843"/>
              <a:ext cx="69397" cy="94471"/>
            </a:xfrm>
            <a:custGeom>
              <a:avLst/>
              <a:gdLst/>
              <a:ahLst/>
              <a:cxnLst/>
              <a:rect l="l" t="t" r="r" b="b"/>
              <a:pathLst>
                <a:path w="7456" h="10150" extrusionOk="0">
                  <a:moveTo>
                    <a:pt x="6201" y="1"/>
                  </a:moveTo>
                  <a:lnTo>
                    <a:pt x="6120" y="21"/>
                  </a:lnTo>
                  <a:lnTo>
                    <a:pt x="6029" y="41"/>
                  </a:lnTo>
                  <a:lnTo>
                    <a:pt x="5948" y="62"/>
                  </a:lnTo>
                  <a:lnTo>
                    <a:pt x="5857" y="102"/>
                  </a:lnTo>
                  <a:lnTo>
                    <a:pt x="5766" y="143"/>
                  </a:lnTo>
                  <a:lnTo>
                    <a:pt x="5574" y="255"/>
                  </a:lnTo>
                  <a:lnTo>
                    <a:pt x="5382" y="387"/>
                  </a:lnTo>
                  <a:lnTo>
                    <a:pt x="5179" y="550"/>
                  </a:lnTo>
                  <a:lnTo>
                    <a:pt x="4967" y="734"/>
                  </a:lnTo>
                  <a:lnTo>
                    <a:pt x="4765" y="947"/>
                  </a:lnTo>
                  <a:lnTo>
                    <a:pt x="4552" y="1171"/>
                  </a:lnTo>
                  <a:lnTo>
                    <a:pt x="4330" y="1416"/>
                  </a:lnTo>
                  <a:lnTo>
                    <a:pt x="4117" y="1680"/>
                  </a:lnTo>
                  <a:lnTo>
                    <a:pt x="3895" y="1965"/>
                  </a:lnTo>
                  <a:lnTo>
                    <a:pt x="3672" y="2261"/>
                  </a:lnTo>
                  <a:lnTo>
                    <a:pt x="3450" y="2566"/>
                  </a:lnTo>
                  <a:lnTo>
                    <a:pt x="3004" y="3207"/>
                  </a:lnTo>
                  <a:lnTo>
                    <a:pt x="2570" y="3879"/>
                  </a:lnTo>
                  <a:lnTo>
                    <a:pt x="2145" y="4571"/>
                  </a:lnTo>
                  <a:lnTo>
                    <a:pt x="1730" y="5264"/>
                  </a:lnTo>
                  <a:lnTo>
                    <a:pt x="1335" y="5946"/>
                  </a:lnTo>
                  <a:lnTo>
                    <a:pt x="971" y="6607"/>
                  </a:lnTo>
                  <a:lnTo>
                    <a:pt x="627" y="7228"/>
                  </a:lnTo>
                  <a:lnTo>
                    <a:pt x="61" y="8317"/>
                  </a:lnTo>
                  <a:lnTo>
                    <a:pt x="21" y="8409"/>
                  </a:lnTo>
                  <a:lnTo>
                    <a:pt x="0" y="8501"/>
                  </a:lnTo>
                  <a:lnTo>
                    <a:pt x="0" y="8592"/>
                  </a:lnTo>
                  <a:lnTo>
                    <a:pt x="21" y="8684"/>
                  </a:lnTo>
                  <a:lnTo>
                    <a:pt x="61" y="8776"/>
                  </a:lnTo>
                  <a:lnTo>
                    <a:pt x="112" y="8857"/>
                  </a:lnTo>
                  <a:lnTo>
                    <a:pt x="182" y="8918"/>
                  </a:lnTo>
                  <a:lnTo>
                    <a:pt x="263" y="8979"/>
                  </a:lnTo>
                  <a:lnTo>
                    <a:pt x="354" y="9010"/>
                  </a:lnTo>
                  <a:lnTo>
                    <a:pt x="445" y="9030"/>
                  </a:lnTo>
                  <a:lnTo>
                    <a:pt x="547" y="9030"/>
                  </a:lnTo>
                  <a:lnTo>
                    <a:pt x="638" y="9010"/>
                  </a:lnTo>
                  <a:lnTo>
                    <a:pt x="718" y="8969"/>
                  </a:lnTo>
                  <a:lnTo>
                    <a:pt x="799" y="8918"/>
                  </a:lnTo>
                  <a:lnTo>
                    <a:pt x="870" y="8847"/>
                  </a:lnTo>
                  <a:lnTo>
                    <a:pt x="921" y="8765"/>
                  </a:lnTo>
                  <a:lnTo>
                    <a:pt x="1335" y="7982"/>
                  </a:lnTo>
                  <a:lnTo>
                    <a:pt x="1750" y="7218"/>
                  </a:lnTo>
                  <a:lnTo>
                    <a:pt x="2165" y="6485"/>
                  </a:lnTo>
                  <a:lnTo>
                    <a:pt x="2570" y="5773"/>
                  </a:lnTo>
                  <a:lnTo>
                    <a:pt x="2984" y="5090"/>
                  </a:lnTo>
                  <a:lnTo>
                    <a:pt x="3379" y="4449"/>
                  </a:lnTo>
                  <a:lnTo>
                    <a:pt x="3763" y="3849"/>
                  </a:lnTo>
                  <a:lnTo>
                    <a:pt x="4137" y="3289"/>
                  </a:lnTo>
                  <a:lnTo>
                    <a:pt x="4491" y="2780"/>
                  </a:lnTo>
                  <a:lnTo>
                    <a:pt x="4825" y="2332"/>
                  </a:lnTo>
                  <a:lnTo>
                    <a:pt x="5129" y="1935"/>
                  </a:lnTo>
                  <a:lnTo>
                    <a:pt x="5412" y="1599"/>
                  </a:lnTo>
                  <a:lnTo>
                    <a:pt x="5543" y="1456"/>
                  </a:lnTo>
                  <a:lnTo>
                    <a:pt x="5665" y="1334"/>
                  </a:lnTo>
                  <a:lnTo>
                    <a:pt x="5776" y="1222"/>
                  </a:lnTo>
                  <a:lnTo>
                    <a:pt x="5887" y="1131"/>
                  </a:lnTo>
                  <a:lnTo>
                    <a:pt x="5978" y="1059"/>
                  </a:lnTo>
                  <a:lnTo>
                    <a:pt x="6069" y="1008"/>
                  </a:lnTo>
                  <a:lnTo>
                    <a:pt x="6150" y="978"/>
                  </a:lnTo>
                  <a:lnTo>
                    <a:pt x="6221" y="968"/>
                  </a:lnTo>
                  <a:lnTo>
                    <a:pt x="6262" y="1019"/>
                  </a:lnTo>
                  <a:lnTo>
                    <a:pt x="6302" y="1080"/>
                  </a:lnTo>
                  <a:lnTo>
                    <a:pt x="6342" y="1171"/>
                  </a:lnTo>
                  <a:lnTo>
                    <a:pt x="6373" y="1283"/>
                  </a:lnTo>
                  <a:lnTo>
                    <a:pt x="6403" y="1405"/>
                  </a:lnTo>
                  <a:lnTo>
                    <a:pt x="6434" y="1548"/>
                  </a:lnTo>
                  <a:lnTo>
                    <a:pt x="6464" y="1894"/>
                  </a:lnTo>
                  <a:lnTo>
                    <a:pt x="6484" y="2291"/>
                  </a:lnTo>
                  <a:lnTo>
                    <a:pt x="6494" y="2749"/>
                  </a:lnTo>
                  <a:lnTo>
                    <a:pt x="6474" y="3268"/>
                  </a:lnTo>
                  <a:lnTo>
                    <a:pt x="6444" y="3838"/>
                  </a:lnTo>
                  <a:lnTo>
                    <a:pt x="6403" y="4439"/>
                  </a:lnTo>
                  <a:lnTo>
                    <a:pt x="6342" y="5090"/>
                  </a:lnTo>
                  <a:lnTo>
                    <a:pt x="6262" y="5773"/>
                  </a:lnTo>
                  <a:lnTo>
                    <a:pt x="6171" y="6495"/>
                  </a:lnTo>
                  <a:lnTo>
                    <a:pt x="6069" y="7228"/>
                  </a:lnTo>
                  <a:lnTo>
                    <a:pt x="5948" y="7992"/>
                  </a:lnTo>
                  <a:lnTo>
                    <a:pt x="5816" y="8776"/>
                  </a:lnTo>
                  <a:lnTo>
                    <a:pt x="5665" y="9559"/>
                  </a:lnTo>
                  <a:lnTo>
                    <a:pt x="5655" y="9661"/>
                  </a:lnTo>
                  <a:lnTo>
                    <a:pt x="5665" y="9753"/>
                  </a:lnTo>
                  <a:lnTo>
                    <a:pt x="5695" y="9844"/>
                  </a:lnTo>
                  <a:lnTo>
                    <a:pt x="5736" y="9926"/>
                  </a:lnTo>
                  <a:lnTo>
                    <a:pt x="5796" y="9997"/>
                  </a:lnTo>
                  <a:lnTo>
                    <a:pt x="5867" y="10058"/>
                  </a:lnTo>
                  <a:lnTo>
                    <a:pt x="5958" y="10109"/>
                  </a:lnTo>
                  <a:lnTo>
                    <a:pt x="6049" y="10140"/>
                  </a:lnTo>
                  <a:lnTo>
                    <a:pt x="6140" y="10150"/>
                  </a:lnTo>
                  <a:lnTo>
                    <a:pt x="6241" y="10140"/>
                  </a:lnTo>
                  <a:lnTo>
                    <a:pt x="6332" y="10109"/>
                  </a:lnTo>
                  <a:lnTo>
                    <a:pt x="6413" y="10068"/>
                  </a:lnTo>
                  <a:lnTo>
                    <a:pt x="6484" y="10007"/>
                  </a:lnTo>
                  <a:lnTo>
                    <a:pt x="6545" y="9926"/>
                  </a:lnTo>
                  <a:lnTo>
                    <a:pt x="6585" y="9844"/>
                  </a:lnTo>
                  <a:lnTo>
                    <a:pt x="6616" y="9753"/>
                  </a:lnTo>
                  <a:lnTo>
                    <a:pt x="6747" y="9040"/>
                  </a:lnTo>
                  <a:lnTo>
                    <a:pt x="6939" y="7951"/>
                  </a:lnTo>
                  <a:lnTo>
                    <a:pt x="7040" y="7310"/>
                  </a:lnTo>
                  <a:lnTo>
                    <a:pt x="7131" y="6628"/>
                  </a:lnTo>
                  <a:lnTo>
                    <a:pt x="7233" y="5905"/>
                  </a:lnTo>
                  <a:lnTo>
                    <a:pt x="7314" y="5162"/>
                  </a:lnTo>
                  <a:lnTo>
                    <a:pt x="7384" y="4419"/>
                  </a:lnTo>
                  <a:lnTo>
                    <a:pt x="7425" y="3686"/>
                  </a:lnTo>
                  <a:lnTo>
                    <a:pt x="7445" y="3329"/>
                  </a:lnTo>
                  <a:lnTo>
                    <a:pt x="7455" y="2983"/>
                  </a:lnTo>
                  <a:lnTo>
                    <a:pt x="7455" y="2647"/>
                  </a:lnTo>
                  <a:lnTo>
                    <a:pt x="7445" y="2332"/>
                  </a:lnTo>
                  <a:lnTo>
                    <a:pt x="7425" y="2016"/>
                  </a:lnTo>
                  <a:lnTo>
                    <a:pt x="7405" y="1731"/>
                  </a:lnTo>
                  <a:lnTo>
                    <a:pt x="7374" y="1456"/>
                  </a:lnTo>
                  <a:lnTo>
                    <a:pt x="7324" y="1202"/>
                  </a:lnTo>
                  <a:lnTo>
                    <a:pt x="7273" y="968"/>
                  </a:lnTo>
                  <a:lnTo>
                    <a:pt x="7202" y="764"/>
                  </a:lnTo>
                  <a:lnTo>
                    <a:pt x="7121" y="581"/>
                  </a:lnTo>
                  <a:lnTo>
                    <a:pt x="7081" y="499"/>
                  </a:lnTo>
                  <a:lnTo>
                    <a:pt x="7030" y="428"/>
                  </a:lnTo>
                  <a:lnTo>
                    <a:pt x="6949" y="326"/>
                  </a:lnTo>
                  <a:lnTo>
                    <a:pt x="6868" y="235"/>
                  </a:lnTo>
                  <a:lnTo>
                    <a:pt x="6788" y="174"/>
                  </a:lnTo>
                  <a:lnTo>
                    <a:pt x="6707" y="113"/>
                  </a:lnTo>
                  <a:lnTo>
                    <a:pt x="6626" y="72"/>
                  </a:lnTo>
                  <a:lnTo>
                    <a:pt x="6545" y="41"/>
                  </a:lnTo>
                  <a:lnTo>
                    <a:pt x="6464" y="21"/>
                  </a:lnTo>
                  <a:lnTo>
                    <a:pt x="6393" y="11"/>
                  </a:lnTo>
                  <a:lnTo>
                    <a:pt x="628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2"/>
            <p:cNvSpPr/>
            <p:nvPr/>
          </p:nvSpPr>
          <p:spPr>
            <a:xfrm rot="10800000">
              <a:off x="3607954" y="2981255"/>
              <a:ext cx="90488" cy="126498"/>
            </a:xfrm>
            <a:custGeom>
              <a:avLst/>
              <a:gdLst/>
              <a:ahLst/>
              <a:cxnLst/>
              <a:rect l="l" t="t" r="r" b="b"/>
              <a:pathLst>
                <a:path w="9722" h="13591" extrusionOk="0">
                  <a:moveTo>
                    <a:pt x="7243" y="1"/>
                  </a:moveTo>
                  <a:lnTo>
                    <a:pt x="7071" y="31"/>
                  </a:lnTo>
                  <a:lnTo>
                    <a:pt x="6909" y="72"/>
                  </a:lnTo>
                  <a:lnTo>
                    <a:pt x="6738" y="133"/>
                  </a:lnTo>
                  <a:lnTo>
                    <a:pt x="6566" y="204"/>
                  </a:lnTo>
                  <a:lnTo>
                    <a:pt x="6394" y="286"/>
                  </a:lnTo>
                  <a:lnTo>
                    <a:pt x="6232" y="387"/>
                  </a:lnTo>
                  <a:lnTo>
                    <a:pt x="6060" y="499"/>
                  </a:lnTo>
                  <a:lnTo>
                    <a:pt x="5898" y="622"/>
                  </a:lnTo>
                  <a:lnTo>
                    <a:pt x="5726" y="764"/>
                  </a:lnTo>
                  <a:lnTo>
                    <a:pt x="5564" y="917"/>
                  </a:lnTo>
                  <a:lnTo>
                    <a:pt x="5402" y="1080"/>
                  </a:lnTo>
                  <a:lnTo>
                    <a:pt x="5241" y="1253"/>
                  </a:lnTo>
                  <a:lnTo>
                    <a:pt x="5079" y="1436"/>
                  </a:lnTo>
                  <a:lnTo>
                    <a:pt x="4927" y="1629"/>
                  </a:lnTo>
                  <a:lnTo>
                    <a:pt x="4765" y="1833"/>
                  </a:lnTo>
                  <a:lnTo>
                    <a:pt x="4613" y="2047"/>
                  </a:lnTo>
                  <a:lnTo>
                    <a:pt x="4452" y="2271"/>
                  </a:lnTo>
                  <a:lnTo>
                    <a:pt x="4148" y="2739"/>
                  </a:lnTo>
                  <a:lnTo>
                    <a:pt x="3855" y="3228"/>
                  </a:lnTo>
                  <a:lnTo>
                    <a:pt x="3561" y="3747"/>
                  </a:lnTo>
                  <a:lnTo>
                    <a:pt x="3278" y="4286"/>
                  </a:lnTo>
                  <a:lnTo>
                    <a:pt x="3005" y="4846"/>
                  </a:lnTo>
                  <a:lnTo>
                    <a:pt x="2742" y="5406"/>
                  </a:lnTo>
                  <a:lnTo>
                    <a:pt x="2479" y="5986"/>
                  </a:lnTo>
                  <a:lnTo>
                    <a:pt x="2236" y="6567"/>
                  </a:lnTo>
                  <a:lnTo>
                    <a:pt x="2004" y="7137"/>
                  </a:lnTo>
                  <a:lnTo>
                    <a:pt x="1771" y="7717"/>
                  </a:lnTo>
                  <a:lnTo>
                    <a:pt x="1559" y="8277"/>
                  </a:lnTo>
                  <a:lnTo>
                    <a:pt x="1356" y="8837"/>
                  </a:lnTo>
                  <a:lnTo>
                    <a:pt x="1164" y="9366"/>
                  </a:lnTo>
                  <a:lnTo>
                    <a:pt x="820" y="10384"/>
                  </a:lnTo>
                  <a:lnTo>
                    <a:pt x="527" y="11280"/>
                  </a:lnTo>
                  <a:lnTo>
                    <a:pt x="294" y="12033"/>
                  </a:lnTo>
                  <a:lnTo>
                    <a:pt x="122" y="12603"/>
                  </a:lnTo>
                  <a:lnTo>
                    <a:pt x="21" y="12970"/>
                  </a:lnTo>
                  <a:lnTo>
                    <a:pt x="1" y="13071"/>
                  </a:lnTo>
                  <a:lnTo>
                    <a:pt x="11" y="13163"/>
                  </a:lnTo>
                  <a:lnTo>
                    <a:pt x="31" y="13265"/>
                  </a:lnTo>
                  <a:lnTo>
                    <a:pt x="62" y="13346"/>
                  </a:lnTo>
                  <a:lnTo>
                    <a:pt x="122" y="13428"/>
                  </a:lnTo>
                  <a:lnTo>
                    <a:pt x="183" y="13489"/>
                  </a:lnTo>
                  <a:lnTo>
                    <a:pt x="264" y="13540"/>
                  </a:lnTo>
                  <a:lnTo>
                    <a:pt x="355" y="13580"/>
                  </a:lnTo>
                  <a:lnTo>
                    <a:pt x="456" y="13591"/>
                  </a:lnTo>
                  <a:lnTo>
                    <a:pt x="547" y="13591"/>
                  </a:lnTo>
                  <a:lnTo>
                    <a:pt x="638" y="13570"/>
                  </a:lnTo>
                  <a:lnTo>
                    <a:pt x="729" y="13530"/>
                  </a:lnTo>
                  <a:lnTo>
                    <a:pt x="810" y="13479"/>
                  </a:lnTo>
                  <a:lnTo>
                    <a:pt x="871" y="13407"/>
                  </a:lnTo>
                  <a:lnTo>
                    <a:pt x="921" y="13336"/>
                  </a:lnTo>
                  <a:lnTo>
                    <a:pt x="962" y="13234"/>
                  </a:lnTo>
                  <a:lnTo>
                    <a:pt x="1225" y="12318"/>
                  </a:lnTo>
                  <a:lnTo>
                    <a:pt x="1528" y="11341"/>
                  </a:lnTo>
                  <a:lnTo>
                    <a:pt x="1862" y="10333"/>
                  </a:lnTo>
                  <a:lnTo>
                    <a:pt x="2216" y="9315"/>
                  </a:lnTo>
                  <a:lnTo>
                    <a:pt x="2600" y="8277"/>
                  </a:lnTo>
                  <a:lnTo>
                    <a:pt x="2803" y="7768"/>
                  </a:lnTo>
                  <a:lnTo>
                    <a:pt x="3005" y="7259"/>
                  </a:lnTo>
                  <a:lnTo>
                    <a:pt x="3207" y="6760"/>
                  </a:lnTo>
                  <a:lnTo>
                    <a:pt x="3420" y="6271"/>
                  </a:lnTo>
                  <a:lnTo>
                    <a:pt x="3632" y="5793"/>
                  </a:lnTo>
                  <a:lnTo>
                    <a:pt x="3855" y="5314"/>
                  </a:lnTo>
                  <a:lnTo>
                    <a:pt x="4077" y="4867"/>
                  </a:lnTo>
                  <a:lnTo>
                    <a:pt x="4300" y="4429"/>
                  </a:lnTo>
                  <a:lnTo>
                    <a:pt x="4522" y="4001"/>
                  </a:lnTo>
                  <a:lnTo>
                    <a:pt x="4745" y="3594"/>
                  </a:lnTo>
                  <a:lnTo>
                    <a:pt x="4978" y="3217"/>
                  </a:lnTo>
                  <a:lnTo>
                    <a:pt x="5200" y="2861"/>
                  </a:lnTo>
                  <a:lnTo>
                    <a:pt x="5433" y="2525"/>
                  </a:lnTo>
                  <a:lnTo>
                    <a:pt x="5655" y="2220"/>
                  </a:lnTo>
                  <a:lnTo>
                    <a:pt x="5878" y="1945"/>
                  </a:lnTo>
                  <a:lnTo>
                    <a:pt x="6110" y="1701"/>
                  </a:lnTo>
                  <a:lnTo>
                    <a:pt x="6333" y="1487"/>
                  </a:lnTo>
                  <a:lnTo>
                    <a:pt x="6444" y="1395"/>
                  </a:lnTo>
                  <a:lnTo>
                    <a:pt x="6555" y="1304"/>
                  </a:lnTo>
                  <a:lnTo>
                    <a:pt x="6657" y="1232"/>
                  </a:lnTo>
                  <a:lnTo>
                    <a:pt x="6768" y="1161"/>
                  </a:lnTo>
                  <a:lnTo>
                    <a:pt x="6879" y="1110"/>
                  </a:lnTo>
                  <a:lnTo>
                    <a:pt x="6990" y="1059"/>
                  </a:lnTo>
                  <a:lnTo>
                    <a:pt x="7092" y="1029"/>
                  </a:lnTo>
                  <a:lnTo>
                    <a:pt x="7203" y="998"/>
                  </a:lnTo>
                  <a:lnTo>
                    <a:pt x="7304" y="978"/>
                  </a:lnTo>
                  <a:lnTo>
                    <a:pt x="7466" y="978"/>
                  </a:lnTo>
                  <a:lnTo>
                    <a:pt x="7567" y="988"/>
                  </a:lnTo>
                  <a:lnTo>
                    <a:pt x="7668" y="1008"/>
                  </a:lnTo>
                  <a:lnTo>
                    <a:pt x="7759" y="1039"/>
                  </a:lnTo>
                  <a:lnTo>
                    <a:pt x="7840" y="1090"/>
                  </a:lnTo>
                  <a:lnTo>
                    <a:pt x="7931" y="1141"/>
                  </a:lnTo>
                  <a:lnTo>
                    <a:pt x="8002" y="1202"/>
                  </a:lnTo>
                  <a:lnTo>
                    <a:pt x="8083" y="1283"/>
                  </a:lnTo>
                  <a:lnTo>
                    <a:pt x="8154" y="1375"/>
                  </a:lnTo>
                  <a:lnTo>
                    <a:pt x="8214" y="1456"/>
                  </a:lnTo>
                  <a:lnTo>
                    <a:pt x="8265" y="1548"/>
                  </a:lnTo>
                  <a:lnTo>
                    <a:pt x="8366" y="1752"/>
                  </a:lnTo>
                  <a:lnTo>
                    <a:pt x="8457" y="1986"/>
                  </a:lnTo>
                  <a:lnTo>
                    <a:pt x="8528" y="2230"/>
                  </a:lnTo>
                  <a:lnTo>
                    <a:pt x="8589" y="2495"/>
                  </a:lnTo>
                  <a:lnTo>
                    <a:pt x="8639" y="2790"/>
                  </a:lnTo>
                  <a:lnTo>
                    <a:pt x="8680" y="3095"/>
                  </a:lnTo>
                  <a:lnTo>
                    <a:pt x="8710" y="3411"/>
                  </a:lnTo>
                  <a:lnTo>
                    <a:pt x="8730" y="3747"/>
                  </a:lnTo>
                  <a:lnTo>
                    <a:pt x="8740" y="4093"/>
                  </a:lnTo>
                  <a:lnTo>
                    <a:pt x="8740" y="4459"/>
                  </a:lnTo>
                  <a:lnTo>
                    <a:pt x="8740" y="4826"/>
                  </a:lnTo>
                  <a:lnTo>
                    <a:pt x="8720" y="5203"/>
                  </a:lnTo>
                  <a:lnTo>
                    <a:pt x="8700" y="5579"/>
                  </a:lnTo>
                  <a:lnTo>
                    <a:pt x="8639" y="6353"/>
                  </a:lnTo>
                  <a:lnTo>
                    <a:pt x="8558" y="7137"/>
                  </a:lnTo>
                  <a:lnTo>
                    <a:pt x="8457" y="7910"/>
                  </a:lnTo>
                  <a:lnTo>
                    <a:pt x="8346" y="8674"/>
                  </a:lnTo>
                  <a:lnTo>
                    <a:pt x="8224" y="9397"/>
                  </a:lnTo>
                  <a:lnTo>
                    <a:pt x="8093" y="10079"/>
                  </a:lnTo>
                  <a:lnTo>
                    <a:pt x="7972" y="10700"/>
                  </a:lnTo>
                  <a:lnTo>
                    <a:pt x="7850" y="11259"/>
                  </a:lnTo>
                  <a:lnTo>
                    <a:pt x="7739" y="11728"/>
                  </a:lnTo>
                  <a:lnTo>
                    <a:pt x="7729" y="11830"/>
                  </a:lnTo>
                  <a:lnTo>
                    <a:pt x="7739" y="11921"/>
                  </a:lnTo>
                  <a:lnTo>
                    <a:pt x="7759" y="12013"/>
                  </a:lnTo>
                  <a:lnTo>
                    <a:pt x="7800" y="12104"/>
                  </a:lnTo>
                  <a:lnTo>
                    <a:pt x="7860" y="12176"/>
                  </a:lnTo>
                  <a:lnTo>
                    <a:pt x="7931" y="12237"/>
                  </a:lnTo>
                  <a:lnTo>
                    <a:pt x="8012" y="12288"/>
                  </a:lnTo>
                  <a:lnTo>
                    <a:pt x="8103" y="12318"/>
                  </a:lnTo>
                  <a:lnTo>
                    <a:pt x="8194" y="12339"/>
                  </a:lnTo>
                  <a:lnTo>
                    <a:pt x="8295" y="12328"/>
                  </a:lnTo>
                  <a:lnTo>
                    <a:pt x="8386" y="12308"/>
                  </a:lnTo>
                  <a:lnTo>
                    <a:pt x="8467" y="12267"/>
                  </a:lnTo>
                  <a:lnTo>
                    <a:pt x="8538" y="12206"/>
                  </a:lnTo>
                  <a:lnTo>
                    <a:pt x="8609" y="12135"/>
                  </a:lnTo>
                  <a:lnTo>
                    <a:pt x="8659" y="12053"/>
                  </a:lnTo>
                  <a:lnTo>
                    <a:pt x="8690" y="11962"/>
                  </a:lnTo>
                  <a:lnTo>
                    <a:pt x="8831" y="11331"/>
                  </a:lnTo>
                  <a:lnTo>
                    <a:pt x="8943" y="10812"/>
                  </a:lnTo>
                  <a:lnTo>
                    <a:pt x="9074" y="10191"/>
                  </a:lnTo>
                  <a:lnTo>
                    <a:pt x="9206" y="9468"/>
                  </a:lnTo>
                  <a:lnTo>
                    <a:pt x="9337" y="8684"/>
                  </a:lnTo>
                  <a:lnTo>
                    <a:pt x="9459" y="7839"/>
                  </a:lnTo>
                  <a:lnTo>
                    <a:pt x="9570" y="6964"/>
                  </a:lnTo>
                  <a:lnTo>
                    <a:pt x="9610" y="6516"/>
                  </a:lnTo>
                  <a:lnTo>
                    <a:pt x="9651" y="6068"/>
                  </a:lnTo>
                  <a:lnTo>
                    <a:pt x="9681" y="5620"/>
                  </a:lnTo>
                  <a:lnTo>
                    <a:pt x="9701" y="5172"/>
                  </a:lnTo>
                  <a:lnTo>
                    <a:pt x="9722" y="4724"/>
                  </a:lnTo>
                  <a:lnTo>
                    <a:pt x="9722" y="4286"/>
                  </a:lnTo>
                  <a:lnTo>
                    <a:pt x="9711" y="3859"/>
                  </a:lnTo>
                  <a:lnTo>
                    <a:pt x="9681" y="3441"/>
                  </a:lnTo>
                  <a:lnTo>
                    <a:pt x="9651" y="3044"/>
                  </a:lnTo>
                  <a:lnTo>
                    <a:pt x="9600" y="2658"/>
                  </a:lnTo>
                  <a:lnTo>
                    <a:pt x="9529" y="2291"/>
                  </a:lnTo>
                  <a:lnTo>
                    <a:pt x="9448" y="1935"/>
                  </a:lnTo>
                  <a:lnTo>
                    <a:pt x="9398" y="1772"/>
                  </a:lnTo>
                  <a:lnTo>
                    <a:pt x="9347" y="1609"/>
                  </a:lnTo>
                  <a:lnTo>
                    <a:pt x="9297" y="1456"/>
                  </a:lnTo>
                  <a:lnTo>
                    <a:pt x="9226" y="1314"/>
                  </a:lnTo>
                  <a:lnTo>
                    <a:pt x="9165" y="1171"/>
                  </a:lnTo>
                  <a:lnTo>
                    <a:pt x="9094" y="1039"/>
                  </a:lnTo>
                  <a:lnTo>
                    <a:pt x="9013" y="907"/>
                  </a:lnTo>
                  <a:lnTo>
                    <a:pt x="8933" y="795"/>
                  </a:lnTo>
                  <a:lnTo>
                    <a:pt x="8791" y="622"/>
                  </a:lnTo>
                  <a:lnTo>
                    <a:pt x="8639" y="469"/>
                  </a:lnTo>
                  <a:lnTo>
                    <a:pt x="8477" y="337"/>
                  </a:lnTo>
                  <a:lnTo>
                    <a:pt x="8305" y="225"/>
                  </a:lnTo>
                  <a:lnTo>
                    <a:pt x="8123" y="133"/>
                  </a:lnTo>
                  <a:lnTo>
                    <a:pt x="7931" y="72"/>
                  </a:lnTo>
                  <a:lnTo>
                    <a:pt x="7729" y="21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2"/>
            <p:cNvSpPr/>
            <p:nvPr/>
          </p:nvSpPr>
          <p:spPr>
            <a:xfrm rot="10800000">
              <a:off x="3767252" y="2924972"/>
              <a:ext cx="122301" cy="14036"/>
            </a:xfrm>
            <a:custGeom>
              <a:avLst/>
              <a:gdLst/>
              <a:ahLst/>
              <a:cxnLst/>
              <a:rect l="l" t="t" r="r" b="b"/>
              <a:pathLst>
                <a:path w="13140" h="1508" extrusionOk="0">
                  <a:moveTo>
                    <a:pt x="486" y="1"/>
                  </a:moveTo>
                  <a:lnTo>
                    <a:pt x="395" y="11"/>
                  </a:lnTo>
                  <a:lnTo>
                    <a:pt x="304" y="42"/>
                  </a:lnTo>
                  <a:lnTo>
                    <a:pt x="223" y="82"/>
                  </a:lnTo>
                  <a:lnTo>
                    <a:pt x="152" y="143"/>
                  </a:lnTo>
                  <a:lnTo>
                    <a:pt x="91" y="204"/>
                  </a:lnTo>
                  <a:lnTo>
                    <a:pt x="41" y="286"/>
                  </a:lnTo>
                  <a:lnTo>
                    <a:pt x="10" y="377"/>
                  </a:lnTo>
                  <a:lnTo>
                    <a:pt x="0" y="469"/>
                  </a:lnTo>
                  <a:lnTo>
                    <a:pt x="10" y="571"/>
                  </a:lnTo>
                  <a:lnTo>
                    <a:pt x="31" y="662"/>
                  </a:lnTo>
                  <a:lnTo>
                    <a:pt x="71" y="754"/>
                  </a:lnTo>
                  <a:lnTo>
                    <a:pt x="132" y="825"/>
                  </a:lnTo>
                  <a:lnTo>
                    <a:pt x="192" y="886"/>
                  </a:lnTo>
                  <a:lnTo>
                    <a:pt x="273" y="937"/>
                  </a:lnTo>
                  <a:lnTo>
                    <a:pt x="364" y="968"/>
                  </a:lnTo>
                  <a:lnTo>
                    <a:pt x="465" y="988"/>
                  </a:lnTo>
                  <a:lnTo>
                    <a:pt x="12634" y="1507"/>
                  </a:lnTo>
                  <a:lnTo>
                    <a:pt x="12745" y="1497"/>
                  </a:lnTo>
                  <a:lnTo>
                    <a:pt x="12846" y="1477"/>
                  </a:lnTo>
                  <a:lnTo>
                    <a:pt x="12927" y="1436"/>
                  </a:lnTo>
                  <a:lnTo>
                    <a:pt x="12998" y="1375"/>
                  </a:lnTo>
                  <a:lnTo>
                    <a:pt x="13059" y="1304"/>
                  </a:lnTo>
                  <a:lnTo>
                    <a:pt x="13099" y="1222"/>
                  </a:lnTo>
                  <a:lnTo>
                    <a:pt x="13130" y="1131"/>
                  </a:lnTo>
                  <a:lnTo>
                    <a:pt x="13140" y="1039"/>
                  </a:lnTo>
                  <a:lnTo>
                    <a:pt x="13140" y="937"/>
                  </a:lnTo>
                  <a:lnTo>
                    <a:pt x="13109" y="846"/>
                  </a:lnTo>
                  <a:lnTo>
                    <a:pt x="13069" y="754"/>
                  </a:lnTo>
                  <a:lnTo>
                    <a:pt x="13018" y="683"/>
                  </a:lnTo>
                  <a:lnTo>
                    <a:pt x="12948" y="622"/>
                  </a:lnTo>
                  <a:lnTo>
                    <a:pt x="12867" y="571"/>
                  </a:lnTo>
                  <a:lnTo>
                    <a:pt x="12776" y="540"/>
                  </a:lnTo>
                  <a:lnTo>
                    <a:pt x="12674" y="52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2"/>
            <p:cNvSpPr/>
            <p:nvPr/>
          </p:nvSpPr>
          <p:spPr>
            <a:xfrm rot="10800000">
              <a:off x="3761696" y="2953211"/>
              <a:ext cx="119108" cy="30799"/>
            </a:xfrm>
            <a:custGeom>
              <a:avLst/>
              <a:gdLst/>
              <a:ahLst/>
              <a:cxnLst/>
              <a:rect l="l" t="t" r="r" b="b"/>
              <a:pathLst>
                <a:path w="12797" h="3309" extrusionOk="0">
                  <a:moveTo>
                    <a:pt x="486" y="0"/>
                  </a:moveTo>
                  <a:lnTo>
                    <a:pt x="406" y="11"/>
                  </a:lnTo>
                  <a:lnTo>
                    <a:pt x="325" y="31"/>
                  </a:lnTo>
                  <a:lnTo>
                    <a:pt x="244" y="61"/>
                  </a:lnTo>
                  <a:lnTo>
                    <a:pt x="183" y="112"/>
                  </a:lnTo>
                  <a:lnTo>
                    <a:pt x="122" y="173"/>
                  </a:lnTo>
                  <a:lnTo>
                    <a:pt x="72" y="235"/>
                  </a:lnTo>
                  <a:lnTo>
                    <a:pt x="31" y="316"/>
                  </a:lnTo>
                  <a:lnTo>
                    <a:pt x="11" y="397"/>
                  </a:lnTo>
                  <a:lnTo>
                    <a:pt x="1" y="499"/>
                  </a:lnTo>
                  <a:lnTo>
                    <a:pt x="11" y="591"/>
                  </a:lnTo>
                  <a:lnTo>
                    <a:pt x="41" y="682"/>
                  </a:lnTo>
                  <a:lnTo>
                    <a:pt x="82" y="764"/>
                  </a:lnTo>
                  <a:lnTo>
                    <a:pt x="143" y="835"/>
                  </a:lnTo>
                  <a:lnTo>
                    <a:pt x="213" y="896"/>
                  </a:lnTo>
                  <a:lnTo>
                    <a:pt x="304" y="947"/>
                  </a:lnTo>
                  <a:lnTo>
                    <a:pt x="395" y="967"/>
                  </a:lnTo>
                  <a:lnTo>
                    <a:pt x="12210" y="3299"/>
                  </a:lnTo>
                  <a:lnTo>
                    <a:pt x="12311" y="3309"/>
                  </a:lnTo>
                  <a:lnTo>
                    <a:pt x="12402" y="3299"/>
                  </a:lnTo>
                  <a:lnTo>
                    <a:pt x="12493" y="3268"/>
                  </a:lnTo>
                  <a:lnTo>
                    <a:pt x="12574" y="3227"/>
                  </a:lnTo>
                  <a:lnTo>
                    <a:pt x="12645" y="3166"/>
                  </a:lnTo>
                  <a:lnTo>
                    <a:pt x="12705" y="3095"/>
                  </a:lnTo>
                  <a:lnTo>
                    <a:pt x="12756" y="3014"/>
                  </a:lnTo>
                  <a:lnTo>
                    <a:pt x="12786" y="2912"/>
                  </a:lnTo>
                  <a:lnTo>
                    <a:pt x="12797" y="2820"/>
                  </a:lnTo>
                  <a:lnTo>
                    <a:pt x="12786" y="2718"/>
                  </a:lnTo>
                  <a:lnTo>
                    <a:pt x="12756" y="2627"/>
                  </a:lnTo>
                  <a:lnTo>
                    <a:pt x="12705" y="2545"/>
                  </a:lnTo>
                  <a:lnTo>
                    <a:pt x="12655" y="2474"/>
                  </a:lnTo>
                  <a:lnTo>
                    <a:pt x="12574" y="2413"/>
                  </a:lnTo>
                  <a:lnTo>
                    <a:pt x="12493" y="2372"/>
                  </a:lnTo>
                  <a:lnTo>
                    <a:pt x="12402" y="2342"/>
                  </a:lnTo>
                  <a:lnTo>
                    <a:pt x="577" y="11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2"/>
            <p:cNvSpPr/>
            <p:nvPr/>
          </p:nvSpPr>
          <p:spPr>
            <a:xfrm rot="10800000">
              <a:off x="3753784" y="2993950"/>
              <a:ext cx="103006" cy="39520"/>
            </a:xfrm>
            <a:custGeom>
              <a:avLst/>
              <a:gdLst/>
              <a:ahLst/>
              <a:cxnLst/>
              <a:rect l="l" t="t" r="r" b="b"/>
              <a:pathLst>
                <a:path w="11067" h="4246" extrusionOk="0">
                  <a:moveTo>
                    <a:pt x="486" y="1"/>
                  </a:moveTo>
                  <a:lnTo>
                    <a:pt x="415" y="11"/>
                  </a:lnTo>
                  <a:lnTo>
                    <a:pt x="334" y="21"/>
                  </a:lnTo>
                  <a:lnTo>
                    <a:pt x="263" y="51"/>
                  </a:lnTo>
                  <a:lnTo>
                    <a:pt x="203" y="92"/>
                  </a:lnTo>
                  <a:lnTo>
                    <a:pt x="142" y="143"/>
                  </a:lnTo>
                  <a:lnTo>
                    <a:pt x="91" y="204"/>
                  </a:lnTo>
                  <a:lnTo>
                    <a:pt x="51" y="265"/>
                  </a:lnTo>
                  <a:lnTo>
                    <a:pt x="20" y="337"/>
                  </a:lnTo>
                  <a:lnTo>
                    <a:pt x="0" y="438"/>
                  </a:lnTo>
                  <a:lnTo>
                    <a:pt x="0" y="530"/>
                  </a:lnTo>
                  <a:lnTo>
                    <a:pt x="20" y="632"/>
                  </a:lnTo>
                  <a:lnTo>
                    <a:pt x="51" y="713"/>
                  </a:lnTo>
                  <a:lnTo>
                    <a:pt x="101" y="795"/>
                  </a:lnTo>
                  <a:lnTo>
                    <a:pt x="172" y="866"/>
                  </a:lnTo>
                  <a:lnTo>
                    <a:pt x="243" y="917"/>
                  </a:lnTo>
                  <a:lnTo>
                    <a:pt x="334" y="957"/>
                  </a:lnTo>
                  <a:lnTo>
                    <a:pt x="10429" y="4225"/>
                  </a:lnTo>
                  <a:lnTo>
                    <a:pt x="10520" y="4246"/>
                  </a:lnTo>
                  <a:lnTo>
                    <a:pt x="10621" y="4246"/>
                  </a:lnTo>
                  <a:lnTo>
                    <a:pt x="10712" y="4225"/>
                  </a:lnTo>
                  <a:lnTo>
                    <a:pt x="10803" y="4195"/>
                  </a:lnTo>
                  <a:lnTo>
                    <a:pt x="10874" y="4144"/>
                  </a:lnTo>
                  <a:lnTo>
                    <a:pt x="10945" y="4083"/>
                  </a:lnTo>
                  <a:lnTo>
                    <a:pt x="11005" y="4001"/>
                  </a:lnTo>
                  <a:lnTo>
                    <a:pt x="11036" y="3910"/>
                  </a:lnTo>
                  <a:lnTo>
                    <a:pt x="11056" y="3808"/>
                  </a:lnTo>
                  <a:lnTo>
                    <a:pt x="11066" y="3716"/>
                  </a:lnTo>
                  <a:lnTo>
                    <a:pt x="11046" y="3625"/>
                  </a:lnTo>
                  <a:lnTo>
                    <a:pt x="11005" y="3533"/>
                  </a:lnTo>
                  <a:lnTo>
                    <a:pt x="10965" y="3462"/>
                  </a:lnTo>
                  <a:lnTo>
                    <a:pt x="10894" y="3390"/>
                  </a:lnTo>
                  <a:lnTo>
                    <a:pt x="10813" y="3329"/>
                  </a:lnTo>
                  <a:lnTo>
                    <a:pt x="10722" y="3289"/>
                  </a:lnTo>
                  <a:lnTo>
                    <a:pt x="638" y="21"/>
                  </a:lnTo>
                  <a:lnTo>
                    <a:pt x="55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2"/>
            <p:cNvSpPr/>
            <p:nvPr/>
          </p:nvSpPr>
          <p:spPr>
            <a:xfrm rot="10800000">
              <a:off x="3316099" y="2793560"/>
              <a:ext cx="97077" cy="41511"/>
            </a:xfrm>
            <a:custGeom>
              <a:avLst/>
              <a:gdLst/>
              <a:ahLst/>
              <a:cxnLst/>
              <a:rect l="l" t="t" r="r" b="b"/>
              <a:pathLst>
                <a:path w="10430" h="4460" extrusionOk="0">
                  <a:moveTo>
                    <a:pt x="486" y="1"/>
                  </a:moveTo>
                  <a:lnTo>
                    <a:pt x="415" y="11"/>
                  </a:lnTo>
                  <a:lnTo>
                    <a:pt x="345" y="21"/>
                  </a:lnTo>
                  <a:lnTo>
                    <a:pt x="274" y="52"/>
                  </a:lnTo>
                  <a:lnTo>
                    <a:pt x="213" y="93"/>
                  </a:lnTo>
                  <a:lnTo>
                    <a:pt x="152" y="133"/>
                  </a:lnTo>
                  <a:lnTo>
                    <a:pt x="102" y="184"/>
                  </a:lnTo>
                  <a:lnTo>
                    <a:pt x="61" y="255"/>
                  </a:lnTo>
                  <a:lnTo>
                    <a:pt x="31" y="327"/>
                  </a:lnTo>
                  <a:lnTo>
                    <a:pt x="1" y="418"/>
                  </a:lnTo>
                  <a:lnTo>
                    <a:pt x="1" y="520"/>
                  </a:lnTo>
                  <a:lnTo>
                    <a:pt x="11" y="612"/>
                  </a:lnTo>
                  <a:lnTo>
                    <a:pt x="41" y="693"/>
                  </a:lnTo>
                  <a:lnTo>
                    <a:pt x="92" y="775"/>
                  </a:lnTo>
                  <a:lnTo>
                    <a:pt x="152" y="846"/>
                  </a:lnTo>
                  <a:lnTo>
                    <a:pt x="233" y="907"/>
                  </a:lnTo>
                  <a:lnTo>
                    <a:pt x="314" y="948"/>
                  </a:lnTo>
                  <a:lnTo>
                    <a:pt x="9782" y="4429"/>
                  </a:lnTo>
                  <a:lnTo>
                    <a:pt x="9873" y="4450"/>
                  </a:lnTo>
                  <a:lnTo>
                    <a:pt x="9974" y="4460"/>
                  </a:lnTo>
                  <a:lnTo>
                    <a:pt x="10065" y="4439"/>
                  </a:lnTo>
                  <a:lnTo>
                    <a:pt x="10146" y="4409"/>
                  </a:lnTo>
                  <a:lnTo>
                    <a:pt x="10227" y="4368"/>
                  </a:lnTo>
                  <a:lnTo>
                    <a:pt x="10298" y="4297"/>
                  </a:lnTo>
                  <a:lnTo>
                    <a:pt x="10359" y="4226"/>
                  </a:lnTo>
                  <a:lnTo>
                    <a:pt x="10399" y="4134"/>
                  </a:lnTo>
                  <a:lnTo>
                    <a:pt x="10429" y="4042"/>
                  </a:lnTo>
                  <a:lnTo>
                    <a:pt x="10429" y="3941"/>
                  </a:lnTo>
                  <a:lnTo>
                    <a:pt x="10419" y="3849"/>
                  </a:lnTo>
                  <a:lnTo>
                    <a:pt x="10389" y="3757"/>
                  </a:lnTo>
                  <a:lnTo>
                    <a:pt x="10338" y="3676"/>
                  </a:lnTo>
                  <a:lnTo>
                    <a:pt x="10278" y="3605"/>
                  </a:lnTo>
                  <a:lnTo>
                    <a:pt x="10197" y="3554"/>
                  </a:lnTo>
                  <a:lnTo>
                    <a:pt x="10116" y="3503"/>
                  </a:lnTo>
                  <a:lnTo>
                    <a:pt x="648" y="32"/>
                  </a:lnTo>
                  <a:lnTo>
                    <a:pt x="56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2"/>
            <p:cNvSpPr/>
            <p:nvPr/>
          </p:nvSpPr>
          <p:spPr>
            <a:xfrm rot="10800000">
              <a:off x="3308095" y="2834485"/>
              <a:ext cx="90208" cy="25121"/>
            </a:xfrm>
            <a:custGeom>
              <a:avLst/>
              <a:gdLst/>
              <a:ahLst/>
              <a:cxnLst/>
              <a:rect l="l" t="t" r="r" b="b"/>
              <a:pathLst>
                <a:path w="9692" h="2699" extrusionOk="0">
                  <a:moveTo>
                    <a:pt x="486" y="0"/>
                  </a:moveTo>
                  <a:lnTo>
                    <a:pt x="405" y="11"/>
                  </a:lnTo>
                  <a:lnTo>
                    <a:pt x="325" y="31"/>
                  </a:lnTo>
                  <a:lnTo>
                    <a:pt x="254" y="61"/>
                  </a:lnTo>
                  <a:lnTo>
                    <a:pt x="183" y="112"/>
                  </a:lnTo>
                  <a:lnTo>
                    <a:pt x="122" y="163"/>
                  </a:lnTo>
                  <a:lnTo>
                    <a:pt x="72" y="235"/>
                  </a:lnTo>
                  <a:lnTo>
                    <a:pt x="41" y="316"/>
                  </a:lnTo>
                  <a:lnTo>
                    <a:pt x="11" y="397"/>
                  </a:lnTo>
                  <a:lnTo>
                    <a:pt x="1" y="499"/>
                  </a:lnTo>
                  <a:lnTo>
                    <a:pt x="11" y="591"/>
                  </a:lnTo>
                  <a:lnTo>
                    <a:pt x="41" y="682"/>
                  </a:lnTo>
                  <a:lnTo>
                    <a:pt x="82" y="764"/>
                  </a:lnTo>
                  <a:lnTo>
                    <a:pt x="142" y="835"/>
                  </a:lnTo>
                  <a:lnTo>
                    <a:pt x="223" y="896"/>
                  </a:lnTo>
                  <a:lnTo>
                    <a:pt x="304" y="947"/>
                  </a:lnTo>
                  <a:lnTo>
                    <a:pt x="395" y="967"/>
                  </a:lnTo>
                  <a:lnTo>
                    <a:pt x="9115" y="2688"/>
                  </a:lnTo>
                  <a:lnTo>
                    <a:pt x="9206" y="2698"/>
                  </a:lnTo>
                  <a:lnTo>
                    <a:pt x="9297" y="2688"/>
                  </a:lnTo>
                  <a:lnTo>
                    <a:pt x="9388" y="2657"/>
                  </a:lnTo>
                  <a:lnTo>
                    <a:pt x="9469" y="2617"/>
                  </a:lnTo>
                  <a:lnTo>
                    <a:pt x="9550" y="2556"/>
                  </a:lnTo>
                  <a:lnTo>
                    <a:pt x="9610" y="2484"/>
                  </a:lnTo>
                  <a:lnTo>
                    <a:pt x="9651" y="2393"/>
                  </a:lnTo>
                  <a:lnTo>
                    <a:pt x="9681" y="2301"/>
                  </a:lnTo>
                  <a:lnTo>
                    <a:pt x="9691" y="2199"/>
                  </a:lnTo>
                  <a:lnTo>
                    <a:pt x="9681" y="2108"/>
                  </a:lnTo>
                  <a:lnTo>
                    <a:pt x="9651" y="2016"/>
                  </a:lnTo>
                  <a:lnTo>
                    <a:pt x="9610" y="1935"/>
                  </a:lnTo>
                  <a:lnTo>
                    <a:pt x="9550" y="1863"/>
                  </a:lnTo>
                  <a:lnTo>
                    <a:pt x="9479" y="1802"/>
                  </a:lnTo>
                  <a:lnTo>
                    <a:pt x="9388" y="1751"/>
                  </a:lnTo>
                  <a:lnTo>
                    <a:pt x="9297" y="1731"/>
                  </a:lnTo>
                  <a:lnTo>
                    <a:pt x="588" y="11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2"/>
            <p:cNvSpPr/>
            <p:nvPr/>
          </p:nvSpPr>
          <p:spPr>
            <a:xfrm rot="10800000">
              <a:off x="3282769" y="2898632"/>
              <a:ext cx="106115" cy="11569"/>
            </a:xfrm>
            <a:custGeom>
              <a:avLst/>
              <a:gdLst/>
              <a:ahLst/>
              <a:cxnLst/>
              <a:rect l="l" t="t" r="r" b="b"/>
              <a:pathLst>
                <a:path w="11401" h="1243" extrusionOk="0">
                  <a:moveTo>
                    <a:pt x="10904" y="0"/>
                  </a:moveTo>
                  <a:lnTo>
                    <a:pt x="476" y="265"/>
                  </a:lnTo>
                  <a:lnTo>
                    <a:pt x="375" y="275"/>
                  </a:lnTo>
                  <a:lnTo>
                    <a:pt x="284" y="306"/>
                  </a:lnTo>
                  <a:lnTo>
                    <a:pt x="203" y="357"/>
                  </a:lnTo>
                  <a:lnTo>
                    <a:pt x="132" y="418"/>
                  </a:lnTo>
                  <a:lnTo>
                    <a:pt x="71" y="489"/>
                  </a:lnTo>
                  <a:lnTo>
                    <a:pt x="31" y="581"/>
                  </a:lnTo>
                  <a:lnTo>
                    <a:pt x="10" y="672"/>
                  </a:lnTo>
                  <a:lnTo>
                    <a:pt x="0" y="764"/>
                  </a:lnTo>
                  <a:lnTo>
                    <a:pt x="10" y="866"/>
                  </a:lnTo>
                  <a:lnTo>
                    <a:pt x="41" y="957"/>
                  </a:lnTo>
                  <a:lnTo>
                    <a:pt x="81" y="1039"/>
                  </a:lnTo>
                  <a:lnTo>
                    <a:pt x="142" y="1110"/>
                  </a:lnTo>
                  <a:lnTo>
                    <a:pt x="213" y="1161"/>
                  </a:lnTo>
                  <a:lnTo>
                    <a:pt x="304" y="1212"/>
                  </a:lnTo>
                  <a:lnTo>
                    <a:pt x="385" y="1232"/>
                  </a:lnTo>
                  <a:lnTo>
                    <a:pt x="486" y="1242"/>
                  </a:lnTo>
                  <a:lnTo>
                    <a:pt x="496" y="1242"/>
                  </a:lnTo>
                  <a:lnTo>
                    <a:pt x="10925" y="988"/>
                  </a:lnTo>
                  <a:lnTo>
                    <a:pt x="11026" y="968"/>
                  </a:lnTo>
                  <a:lnTo>
                    <a:pt x="11117" y="937"/>
                  </a:lnTo>
                  <a:lnTo>
                    <a:pt x="11198" y="896"/>
                  </a:lnTo>
                  <a:lnTo>
                    <a:pt x="11269" y="835"/>
                  </a:lnTo>
                  <a:lnTo>
                    <a:pt x="11329" y="754"/>
                  </a:lnTo>
                  <a:lnTo>
                    <a:pt x="11370" y="672"/>
                  </a:lnTo>
                  <a:lnTo>
                    <a:pt x="11400" y="581"/>
                  </a:lnTo>
                  <a:lnTo>
                    <a:pt x="11400" y="479"/>
                  </a:lnTo>
                  <a:lnTo>
                    <a:pt x="11390" y="387"/>
                  </a:lnTo>
                  <a:lnTo>
                    <a:pt x="11360" y="296"/>
                  </a:lnTo>
                  <a:lnTo>
                    <a:pt x="11319" y="214"/>
                  </a:lnTo>
                  <a:lnTo>
                    <a:pt x="11258" y="143"/>
                  </a:lnTo>
                  <a:lnTo>
                    <a:pt x="11188" y="82"/>
                  </a:lnTo>
                  <a:lnTo>
                    <a:pt x="11107" y="41"/>
                  </a:lnTo>
                  <a:lnTo>
                    <a:pt x="11016" y="11"/>
                  </a:lnTo>
                  <a:lnTo>
                    <a:pt x="10915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2"/>
            <p:cNvSpPr/>
            <p:nvPr/>
          </p:nvSpPr>
          <p:spPr>
            <a:xfrm rot="10800000">
              <a:off x="4684422" y="2514055"/>
              <a:ext cx="394489" cy="608385"/>
            </a:xfrm>
            <a:custGeom>
              <a:avLst/>
              <a:gdLst/>
              <a:ahLst/>
              <a:cxnLst/>
              <a:rect l="l" t="t" r="r" b="b"/>
              <a:pathLst>
                <a:path w="42384" h="65365" extrusionOk="0">
                  <a:moveTo>
                    <a:pt x="20646" y="1"/>
                  </a:moveTo>
                  <a:lnTo>
                    <a:pt x="19776" y="11"/>
                  </a:lnTo>
                  <a:lnTo>
                    <a:pt x="18936" y="31"/>
                  </a:lnTo>
                  <a:lnTo>
                    <a:pt x="18107" y="62"/>
                  </a:lnTo>
                  <a:lnTo>
                    <a:pt x="17308" y="113"/>
                  </a:lnTo>
                  <a:lnTo>
                    <a:pt x="16529" y="174"/>
                  </a:lnTo>
                  <a:lnTo>
                    <a:pt x="15760" y="255"/>
                  </a:lnTo>
                  <a:lnTo>
                    <a:pt x="15022" y="337"/>
                  </a:lnTo>
                  <a:lnTo>
                    <a:pt x="14304" y="439"/>
                  </a:lnTo>
                  <a:lnTo>
                    <a:pt x="13596" y="551"/>
                  </a:lnTo>
                  <a:lnTo>
                    <a:pt x="12918" y="673"/>
                  </a:lnTo>
                  <a:lnTo>
                    <a:pt x="12250" y="805"/>
                  </a:lnTo>
                  <a:lnTo>
                    <a:pt x="11613" y="948"/>
                  </a:lnTo>
                  <a:lnTo>
                    <a:pt x="10986" y="1110"/>
                  </a:lnTo>
                  <a:lnTo>
                    <a:pt x="10379" y="1273"/>
                  </a:lnTo>
                  <a:lnTo>
                    <a:pt x="9792" y="1457"/>
                  </a:lnTo>
                  <a:lnTo>
                    <a:pt x="9226" y="1650"/>
                  </a:lnTo>
                  <a:lnTo>
                    <a:pt x="8680" y="1843"/>
                  </a:lnTo>
                  <a:lnTo>
                    <a:pt x="8154" y="2057"/>
                  </a:lnTo>
                  <a:lnTo>
                    <a:pt x="7638" y="2281"/>
                  </a:lnTo>
                  <a:lnTo>
                    <a:pt x="7142" y="2505"/>
                  </a:lnTo>
                  <a:lnTo>
                    <a:pt x="6667" y="2749"/>
                  </a:lnTo>
                  <a:lnTo>
                    <a:pt x="6212" y="3004"/>
                  </a:lnTo>
                  <a:lnTo>
                    <a:pt x="5767" y="3258"/>
                  </a:lnTo>
                  <a:lnTo>
                    <a:pt x="5342" y="3533"/>
                  </a:lnTo>
                  <a:lnTo>
                    <a:pt x="4937" y="3808"/>
                  </a:lnTo>
                  <a:lnTo>
                    <a:pt x="4553" y="4093"/>
                  </a:lnTo>
                  <a:lnTo>
                    <a:pt x="4178" y="4398"/>
                  </a:lnTo>
                  <a:lnTo>
                    <a:pt x="3824" y="4704"/>
                  </a:lnTo>
                  <a:lnTo>
                    <a:pt x="3491" y="5009"/>
                  </a:lnTo>
                  <a:lnTo>
                    <a:pt x="3167" y="5335"/>
                  </a:lnTo>
                  <a:lnTo>
                    <a:pt x="2864" y="5671"/>
                  </a:lnTo>
                  <a:lnTo>
                    <a:pt x="2580" y="6007"/>
                  </a:lnTo>
                  <a:lnTo>
                    <a:pt x="2307" y="6353"/>
                  </a:lnTo>
                  <a:lnTo>
                    <a:pt x="2044" y="6709"/>
                  </a:lnTo>
                  <a:lnTo>
                    <a:pt x="1812" y="7066"/>
                  </a:lnTo>
                  <a:lnTo>
                    <a:pt x="1579" y="7432"/>
                  </a:lnTo>
                  <a:lnTo>
                    <a:pt x="1377" y="7809"/>
                  </a:lnTo>
                  <a:lnTo>
                    <a:pt x="1184" y="8195"/>
                  </a:lnTo>
                  <a:lnTo>
                    <a:pt x="1002" y="8582"/>
                  </a:lnTo>
                  <a:lnTo>
                    <a:pt x="841" y="8979"/>
                  </a:lnTo>
                  <a:lnTo>
                    <a:pt x="689" y="9387"/>
                  </a:lnTo>
                  <a:lnTo>
                    <a:pt x="557" y="9794"/>
                  </a:lnTo>
                  <a:lnTo>
                    <a:pt x="446" y="10211"/>
                  </a:lnTo>
                  <a:lnTo>
                    <a:pt x="335" y="10628"/>
                  </a:lnTo>
                  <a:lnTo>
                    <a:pt x="244" y="11056"/>
                  </a:lnTo>
                  <a:lnTo>
                    <a:pt x="173" y="11484"/>
                  </a:lnTo>
                  <a:lnTo>
                    <a:pt x="112" y="11921"/>
                  </a:lnTo>
                  <a:lnTo>
                    <a:pt x="62" y="12369"/>
                  </a:lnTo>
                  <a:lnTo>
                    <a:pt x="31" y="12817"/>
                  </a:lnTo>
                  <a:lnTo>
                    <a:pt x="11" y="13265"/>
                  </a:lnTo>
                  <a:lnTo>
                    <a:pt x="1" y="13723"/>
                  </a:lnTo>
                  <a:lnTo>
                    <a:pt x="11" y="14191"/>
                  </a:lnTo>
                  <a:lnTo>
                    <a:pt x="31" y="14649"/>
                  </a:lnTo>
                  <a:lnTo>
                    <a:pt x="62" y="15128"/>
                  </a:lnTo>
                  <a:lnTo>
                    <a:pt x="112" y="15596"/>
                  </a:lnTo>
                  <a:lnTo>
                    <a:pt x="173" y="16075"/>
                  </a:lnTo>
                  <a:lnTo>
                    <a:pt x="244" y="16563"/>
                  </a:lnTo>
                  <a:lnTo>
                    <a:pt x="325" y="17042"/>
                  </a:lnTo>
                  <a:lnTo>
                    <a:pt x="416" y="17530"/>
                  </a:lnTo>
                  <a:lnTo>
                    <a:pt x="527" y="18029"/>
                  </a:lnTo>
                  <a:lnTo>
                    <a:pt x="648" y="18518"/>
                  </a:lnTo>
                  <a:lnTo>
                    <a:pt x="780" y="19017"/>
                  </a:lnTo>
                  <a:lnTo>
                    <a:pt x="921" y="19515"/>
                  </a:lnTo>
                  <a:lnTo>
                    <a:pt x="1073" y="20024"/>
                  </a:lnTo>
                  <a:lnTo>
                    <a:pt x="1245" y="20523"/>
                  </a:lnTo>
                  <a:lnTo>
                    <a:pt x="1417" y="21032"/>
                  </a:lnTo>
                  <a:lnTo>
                    <a:pt x="1609" y="21541"/>
                  </a:lnTo>
                  <a:lnTo>
                    <a:pt x="1812" y="22050"/>
                  </a:lnTo>
                  <a:lnTo>
                    <a:pt x="2014" y="22569"/>
                  </a:lnTo>
                  <a:lnTo>
                    <a:pt x="2236" y="23078"/>
                  </a:lnTo>
                  <a:lnTo>
                    <a:pt x="2469" y="23597"/>
                  </a:lnTo>
                  <a:lnTo>
                    <a:pt x="2712" y="24106"/>
                  </a:lnTo>
                  <a:lnTo>
                    <a:pt x="2965" y="24626"/>
                  </a:lnTo>
                  <a:lnTo>
                    <a:pt x="3228" y="25145"/>
                  </a:lnTo>
                  <a:lnTo>
                    <a:pt x="3501" y="25664"/>
                  </a:lnTo>
                  <a:lnTo>
                    <a:pt x="3774" y="26183"/>
                  </a:lnTo>
                  <a:lnTo>
                    <a:pt x="4067" y="26702"/>
                  </a:lnTo>
                  <a:lnTo>
                    <a:pt x="4371" y="27221"/>
                  </a:lnTo>
                  <a:lnTo>
                    <a:pt x="4674" y="27741"/>
                  </a:lnTo>
                  <a:lnTo>
                    <a:pt x="4998" y="28260"/>
                  </a:lnTo>
                  <a:lnTo>
                    <a:pt x="5322" y="28779"/>
                  </a:lnTo>
                  <a:lnTo>
                    <a:pt x="5655" y="29288"/>
                  </a:lnTo>
                  <a:lnTo>
                    <a:pt x="5999" y="29807"/>
                  </a:lnTo>
                  <a:lnTo>
                    <a:pt x="6353" y="30326"/>
                  </a:lnTo>
                  <a:lnTo>
                    <a:pt x="6717" y="30835"/>
                  </a:lnTo>
                  <a:lnTo>
                    <a:pt x="7092" y="31354"/>
                  </a:lnTo>
                  <a:lnTo>
                    <a:pt x="7466" y="31863"/>
                  </a:lnTo>
                  <a:lnTo>
                    <a:pt x="7850" y="32372"/>
                  </a:lnTo>
                  <a:lnTo>
                    <a:pt x="8245" y="32881"/>
                  </a:lnTo>
                  <a:lnTo>
                    <a:pt x="8649" y="33390"/>
                  </a:lnTo>
                  <a:lnTo>
                    <a:pt x="9054" y="33889"/>
                  </a:lnTo>
                  <a:lnTo>
                    <a:pt x="9469" y="34388"/>
                  </a:lnTo>
                  <a:lnTo>
                    <a:pt x="9894" y="34887"/>
                  </a:lnTo>
                  <a:lnTo>
                    <a:pt x="10318" y="35386"/>
                  </a:lnTo>
                  <a:lnTo>
                    <a:pt x="10763" y="35874"/>
                  </a:lnTo>
                  <a:lnTo>
                    <a:pt x="11198" y="36363"/>
                  </a:lnTo>
                  <a:lnTo>
                    <a:pt x="11654" y="36851"/>
                  </a:lnTo>
                  <a:lnTo>
                    <a:pt x="12109" y="37340"/>
                  </a:lnTo>
                  <a:lnTo>
                    <a:pt x="12574" y="37819"/>
                  </a:lnTo>
                  <a:lnTo>
                    <a:pt x="13039" y="38287"/>
                  </a:lnTo>
                  <a:lnTo>
                    <a:pt x="13515" y="38765"/>
                  </a:lnTo>
                  <a:lnTo>
                    <a:pt x="13990" y="39234"/>
                  </a:lnTo>
                  <a:lnTo>
                    <a:pt x="14476" y="39692"/>
                  </a:lnTo>
                  <a:lnTo>
                    <a:pt x="14971" y="40150"/>
                  </a:lnTo>
                  <a:lnTo>
                    <a:pt x="15467" y="40608"/>
                  </a:lnTo>
                  <a:lnTo>
                    <a:pt x="15963" y="41056"/>
                  </a:lnTo>
                  <a:lnTo>
                    <a:pt x="16478" y="41493"/>
                  </a:lnTo>
                  <a:lnTo>
                    <a:pt x="16984" y="41941"/>
                  </a:lnTo>
                  <a:lnTo>
                    <a:pt x="17500" y="42369"/>
                  </a:lnTo>
                  <a:lnTo>
                    <a:pt x="18026" y="42796"/>
                  </a:lnTo>
                  <a:lnTo>
                    <a:pt x="18552" y="43224"/>
                  </a:lnTo>
                  <a:lnTo>
                    <a:pt x="19078" y="43641"/>
                  </a:lnTo>
                  <a:lnTo>
                    <a:pt x="19614" y="44049"/>
                  </a:lnTo>
                  <a:lnTo>
                    <a:pt x="20150" y="44456"/>
                  </a:lnTo>
                  <a:lnTo>
                    <a:pt x="20686" y="44853"/>
                  </a:lnTo>
                  <a:lnTo>
                    <a:pt x="21233" y="45240"/>
                  </a:lnTo>
                  <a:lnTo>
                    <a:pt x="21779" y="45626"/>
                  </a:lnTo>
                  <a:lnTo>
                    <a:pt x="22497" y="46135"/>
                  </a:lnTo>
                  <a:lnTo>
                    <a:pt x="23175" y="46634"/>
                  </a:lnTo>
                  <a:lnTo>
                    <a:pt x="23812" y="47133"/>
                  </a:lnTo>
                  <a:lnTo>
                    <a:pt x="24419" y="47632"/>
                  </a:lnTo>
                  <a:lnTo>
                    <a:pt x="24995" y="48131"/>
                  </a:lnTo>
                  <a:lnTo>
                    <a:pt x="25532" y="48619"/>
                  </a:lnTo>
                  <a:lnTo>
                    <a:pt x="26027" y="49108"/>
                  </a:lnTo>
                  <a:lnTo>
                    <a:pt x="26503" y="49586"/>
                  </a:lnTo>
                  <a:lnTo>
                    <a:pt x="26938" y="50065"/>
                  </a:lnTo>
                  <a:lnTo>
                    <a:pt x="27352" y="50543"/>
                  </a:lnTo>
                  <a:lnTo>
                    <a:pt x="27726" y="51011"/>
                  </a:lnTo>
                  <a:lnTo>
                    <a:pt x="28081" y="51480"/>
                  </a:lnTo>
                  <a:lnTo>
                    <a:pt x="28394" y="51938"/>
                  </a:lnTo>
                  <a:lnTo>
                    <a:pt x="28687" y="52396"/>
                  </a:lnTo>
                  <a:lnTo>
                    <a:pt x="28961" y="52844"/>
                  </a:lnTo>
                  <a:lnTo>
                    <a:pt x="29203" y="53282"/>
                  </a:lnTo>
                  <a:lnTo>
                    <a:pt x="29416" y="53729"/>
                  </a:lnTo>
                  <a:lnTo>
                    <a:pt x="29608" y="54157"/>
                  </a:lnTo>
                  <a:lnTo>
                    <a:pt x="29780" y="54585"/>
                  </a:lnTo>
                  <a:lnTo>
                    <a:pt x="29921" y="55012"/>
                  </a:lnTo>
                  <a:lnTo>
                    <a:pt x="30053" y="55429"/>
                  </a:lnTo>
                  <a:lnTo>
                    <a:pt x="30154" y="55837"/>
                  </a:lnTo>
                  <a:lnTo>
                    <a:pt x="30245" y="56244"/>
                  </a:lnTo>
                  <a:lnTo>
                    <a:pt x="30306" y="56641"/>
                  </a:lnTo>
                  <a:lnTo>
                    <a:pt x="30356" y="57028"/>
                  </a:lnTo>
                  <a:lnTo>
                    <a:pt x="30387" y="57415"/>
                  </a:lnTo>
                  <a:lnTo>
                    <a:pt x="30397" y="57791"/>
                  </a:lnTo>
                  <a:lnTo>
                    <a:pt x="30397" y="58158"/>
                  </a:lnTo>
                  <a:lnTo>
                    <a:pt x="30377" y="58524"/>
                  </a:lnTo>
                  <a:lnTo>
                    <a:pt x="30346" y="58870"/>
                  </a:lnTo>
                  <a:lnTo>
                    <a:pt x="30306" y="59227"/>
                  </a:lnTo>
                  <a:lnTo>
                    <a:pt x="30255" y="59562"/>
                  </a:lnTo>
                  <a:lnTo>
                    <a:pt x="30184" y="59888"/>
                  </a:lnTo>
                  <a:lnTo>
                    <a:pt x="30104" y="60214"/>
                  </a:lnTo>
                  <a:lnTo>
                    <a:pt x="30012" y="60530"/>
                  </a:lnTo>
                  <a:lnTo>
                    <a:pt x="29921" y="60835"/>
                  </a:lnTo>
                  <a:lnTo>
                    <a:pt x="29820" y="61140"/>
                  </a:lnTo>
                  <a:lnTo>
                    <a:pt x="29699" y="61425"/>
                  </a:lnTo>
                  <a:lnTo>
                    <a:pt x="29588" y="61710"/>
                  </a:lnTo>
                  <a:lnTo>
                    <a:pt x="29456" y="61975"/>
                  </a:lnTo>
                  <a:lnTo>
                    <a:pt x="29335" y="62240"/>
                  </a:lnTo>
                  <a:lnTo>
                    <a:pt x="29203" y="62494"/>
                  </a:lnTo>
                  <a:lnTo>
                    <a:pt x="29062" y="62739"/>
                  </a:lnTo>
                  <a:lnTo>
                    <a:pt x="28920" y="62973"/>
                  </a:lnTo>
                  <a:lnTo>
                    <a:pt x="28789" y="63197"/>
                  </a:lnTo>
                  <a:lnTo>
                    <a:pt x="28647" y="63410"/>
                  </a:lnTo>
                  <a:lnTo>
                    <a:pt x="28364" y="63807"/>
                  </a:lnTo>
                  <a:lnTo>
                    <a:pt x="28091" y="64154"/>
                  </a:lnTo>
                  <a:lnTo>
                    <a:pt x="27838" y="64469"/>
                  </a:lnTo>
                  <a:lnTo>
                    <a:pt x="27605" y="64734"/>
                  </a:lnTo>
                  <a:lnTo>
                    <a:pt x="27393" y="64958"/>
                  </a:lnTo>
                  <a:lnTo>
                    <a:pt x="27221" y="65131"/>
                  </a:lnTo>
                  <a:lnTo>
                    <a:pt x="27089" y="65263"/>
                  </a:lnTo>
                  <a:lnTo>
                    <a:pt x="26978" y="65365"/>
                  </a:lnTo>
                  <a:lnTo>
                    <a:pt x="37437" y="65365"/>
                  </a:lnTo>
                  <a:lnTo>
                    <a:pt x="37629" y="64724"/>
                  </a:lnTo>
                  <a:lnTo>
                    <a:pt x="37791" y="64092"/>
                  </a:lnTo>
                  <a:lnTo>
                    <a:pt x="37943" y="63471"/>
                  </a:lnTo>
                  <a:lnTo>
                    <a:pt x="38074" y="62851"/>
                  </a:lnTo>
                  <a:lnTo>
                    <a:pt x="38186" y="62240"/>
                  </a:lnTo>
                  <a:lnTo>
                    <a:pt x="38277" y="61639"/>
                  </a:lnTo>
                  <a:lnTo>
                    <a:pt x="38357" y="61028"/>
                  </a:lnTo>
                  <a:lnTo>
                    <a:pt x="38418" y="60438"/>
                  </a:lnTo>
                  <a:lnTo>
                    <a:pt x="38459" y="59848"/>
                  </a:lnTo>
                  <a:lnTo>
                    <a:pt x="38489" y="59257"/>
                  </a:lnTo>
                  <a:lnTo>
                    <a:pt x="38499" y="58677"/>
                  </a:lnTo>
                  <a:lnTo>
                    <a:pt x="38489" y="58097"/>
                  </a:lnTo>
                  <a:lnTo>
                    <a:pt x="38469" y="57527"/>
                  </a:lnTo>
                  <a:lnTo>
                    <a:pt x="38428" y="56967"/>
                  </a:lnTo>
                  <a:lnTo>
                    <a:pt x="38378" y="56407"/>
                  </a:lnTo>
                  <a:lnTo>
                    <a:pt x="38317" y="55847"/>
                  </a:lnTo>
                  <a:lnTo>
                    <a:pt x="38236" y="55297"/>
                  </a:lnTo>
                  <a:lnTo>
                    <a:pt x="38145" y="54747"/>
                  </a:lnTo>
                  <a:lnTo>
                    <a:pt x="38034" y="54208"/>
                  </a:lnTo>
                  <a:lnTo>
                    <a:pt x="37912" y="53679"/>
                  </a:lnTo>
                  <a:lnTo>
                    <a:pt x="37781" y="53149"/>
                  </a:lnTo>
                  <a:lnTo>
                    <a:pt x="37629" y="52620"/>
                  </a:lnTo>
                  <a:lnTo>
                    <a:pt x="37467" y="52101"/>
                  </a:lnTo>
                  <a:lnTo>
                    <a:pt x="37295" y="51582"/>
                  </a:lnTo>
                  <a:lnTo>
                    <a:pt x="37113" y="51073"/>
                  </a:lnTo>
                  <a:lnTo>
                    <a:pt x="36921" y="50564"/>
                  </a:lnTo>
                  <a:lnTo>
                    <a:pt x="36719" y="50055"/>
                  </a:lnTo>
                  <a:lnTo>
                    <a:pt x="36496" y="49556"/>
                  </a:lnTo>
                  <a:lnTo>
                    <a:pt x="36274" y="49067"/>
                  </a:lnTo>
                  <a:lnTo>
                    <a:pt x="36031" y="48579"/>
                  </a:lnTo>
                  <a:lnTo>
                    <a:pt x="35788" y="48090"/>
                  </a:lnTo>
                  <a:lnTo>
                    <a:pt x="35525" y="47611"/>
                  </a:lnTo>
                  <a:lnTo>
                    <a:pt x="35262" y="47133"/>
                  </a:lnTo>
                  <a:lnTo>
                    <a:pt x="34989" y="46665"/>
                  </a:lnTo>
                  <a:lnTo>
                    <a:pt x="34696" y="46196"/>
                  </a:lnTo>
                  <a:lnTo>
                    <a:pt x="34413" y="45738"/>
                  </a:lnTo>
                  <a:lnTo>
                    <a:pt x="34109" y="45280"/>
                  </a:lnTo>
                  <a:lnTo>
                    <a:pt x="33796" y="44822"/>
                  </a:lnTo>
                  <a:lnTo>
                    <a:pt x="33482" y="44374"/>
                  </a:lnTo>
                  <a:lnTo>
                    <a:pt x="33158" y="43926"/>
                  </a:lnTo>
                  <a:lnTo>
                    <a:pt x="32825" y="43489"/>
                  </a:lnTo>
                  <a:lnTo>
                    <a:pt x="32491" y="43051"/>
                  </a:lnTo>
                  <a:lnTo>
                    <a:pt x="32147" y="42613"/>
                  </a:lnTo>
                  <a:lnTo>
                    <a:pt x="31803" y="42186"/>
                  </a:lnTo>
                  <a:lnTo>
                    <a:pt x="31449" y="41758"/>
                  </a:lnTo>
                  <a:lnTo>
                    <a:pt x="31085" y="41341"/>
                  </a:lnTo>
                  <a:lnTo>
                    <a:pt x="30721" y="40913"/>
                  </a:lnTo>
                  <a:lnTo>
                    <a:pt x="30356" y="40506"/>
                  </a:lnTo>
                  <a:lnTo>
                    <a:pt x="29598" y="39681"/>
                  </a:lnTo>
                  <a:lnTo>
                    <a:pt x="28829" y="38887"/>
                  </a:lnTo>
                  <a:lnTo>
                    <a:pt x="28050" y="38093"/>
                  </a:lnTo>
                  <a:lnTo>
                    <a:pt x="27261" y="37320"/>
                  </a:lnTo>
                  <a:lnTo>
                    <a:pt x="26472" y="36566"/>
                  </a:lnTo>
                  <a:lnTo>
                    <a:pt x="25673" y="35813"/>
                  </a:lnTo>
                  <a:lnTo>
                    <a:pt x="24864" y="35090"/>
                  </a:lnTo>
                  <a:lnTo>
                    <a:pt x="24065" y="34368"/>
                  </a:lnTo>
                  <a:lnTo>
                    <a:pt x="23256" y="33655"/>
                  </a:lnTo>
                  <a:lnTo>
                    <a:pt x="22467" y="32963"/>
                  </a:lnTo>
                  <a:lnTo>
                    <a:pt x="20899" y="31619"/>
                  </a:lnTo>
                  <a:lnTo>
                    <a:pt x="19382" y="30306"/>
                  </a:lnTo>
                  <a:lnTo>
                    <a:pt x="17935" y="29054"/>
                  </a:lnTo>
                  <a:lnTo>
                    <a:pt x="17247" y="28433"/>
                  </a:lnTo>
                  <a:lnTo>
                    <a:pt x="16580" y="27832"/>
                  </a:lnTo>
                  <a:lnTo>
                    <a:pt x="15942" y="27232"/>
                  </a:lnTo>
                  <a:lnTo>
                    <a:pt x="15325" y="26651"/>
                  </a:lnTo>
                  <a:lnTo>
                    <a:pt x="14749" y="26071"/>
                  </a:lnTo>
                  <a:lnTo>
                    <a:pt x="14213" y="25511"/>
                  </a:lnTo>
                  <a:lnTo>
                    <a:pt x="13707" y="24951"/>
                  </a:lnTo>
                  <a:lnTo>
                    <a:pt x="13474" y="24676"/>
                  </a:lnTo>
                  <a:lnTo>
                    <a:pt x="13242" y="24402"/>
                  </a:lnTo>
                  <a:lnTo>
                    <a:pt x="13029" y="24127"/>
                  </a:lnTo>
                  <a:lnTo>
                    <a:pt x="12817" y="23852"/>
                  </a:lnTo>
                  <a:lnTo>
                    <a:pt x="12625" y="23587"/>
                  </a:lnTo>
                  <a:lnTo>
                    <a:pt x="12443" y="23323"/>
                  </a:lnTo>
                  <a:lnTo>
                    <a:pt x="12271" y="23058"/>
                  </a:lnTo>
                  <a:lnTo>
                    <a:pt x="12119" y="22793"/>
                  </a:lnTo>
                  <a:lnTo>
                    <a:pt x="11967" y="22539"/>
                  </a:lnTo>
                  <a:lnTo>
                    <a:pt x="11836" y="22274"/>
                  </a:lnTo>
                  <a:lnTo>
                    <a:pt x="11714" y="22020"/>
                  </a:lnTo>
                  <a:lnTo>
                    <a:pt x="11613" y="21765"/>
                  </a:lnTo>
                  <a:lnTo>
                    <a:pt x="11512" y="21511"/>
                  </a:lnTo>
                  <a:lnTo>
                    <a:pt x="11431" y="21256"/>
                  </a:lnTo>
                  <a:lnTo>
                    <a:pt x="11370" y="21012"/>
                  </a:lnTo>
                  <a:lnTo>
                    <a:pt x="11320" y="20757"/>
                  </a:lnTo>
                  <a:lnTo>
                    <a:pt x="11289" y="20513"/>
                  </a:lnTo>
                  <a:lnTo>
                    <a:pt x="11269" y="20258"/>
                  </a:lnTo>
                  <a:lnTo>
                    <a:pt x="11259" y="20014"/>
                  </a:lnTo>
                  <a:lnTo>
                    <a:pt x="11269" y="19780"/>
                  </a:lnTo>
                  <a:lnTo>
                    <a:pt x="11300" y="19536"/>
                  </a:lnTo>
                  <a:lnTo>
                    <a:pt x="11340" y="19291"/>
                  </a:lnTo>
                  <a:lnTo>
                    <a:pt x="11401" y="19057"/>
                  </a:lnTo>
                  <a:lnTo>
                    <a:pt x="11482" y="18813"/>
                  </a:lnTo>
                  <a:lnTo>
                    <a:pt x="11583" y="18579"/>
                  </a:lnTo>
                  <a:lnTo>
                    <a:pt x="11694" y="18345"/>
                  </a:lnTo>
                  <a:lnTo>
                    <a:pt x="11826" y="18111"/>
                  </a:lnTo>
                  <a:lnTo>
                    <a:pt x="11977" y="17876"/>
                  </a:lnTo>
                  <a:lnTo>
                    <a:pt x="12139" y="17642"/>
                  </a:lnTo>
                  <a:lnTo>
                    <a:pt x="12331" y="17408"/>
                  </a:lnTo>
                  <a:lnTo>
                    <a:pt x="12534" y="17174"/>
                  </a:lnTo>
                  <a:lnTo>
                    <a:pt x="12766" y="16950"/>
                  </a:lnTo>
                  <a:lnTo>
                    <a:pt x="13009" y="16716"/>
                  </a:lnTo>
                  <a:lnTo>
                    <a:pt x="13272" y="16492"/>
                  </a:lnTo>
                  <a:lnTo>
                    <a:pt x="13555" y="16268"/>
                  </a:lnTo>
                  <a:lnTo>
                    <a:pt x="13828" y="16054"/>
                  </a:lnTo>
                  <a:lnTo>
                    <a:pt x="14112" y="15851"/>
                  </a:lnTo>
                  <a:lnTo>
                    <a:pt x="14395" y="15657"/>
                  </a:lnTo>
                  <a:lnTo>
                    <a:pt x="14688" y="15464"/>
                  </a:lnTo>
                  <a:lnTo>
                    <a:pt x="14971" y="15291"/>
                  </a:lnTo>
                  <a:lnTo>
                    <a:pt x="15255" y="15118"/>
                  </a:lnTo>
                  <a:lnTo>
                    <a:pt x="15548" y="14965"/>
                  </a:lnTo>
                  <a:lnTo>
                    <a:pt x="15841" y="14812"/>
                  </a:lnTo>
                  <a:lnTo>
                    <a:pt x="16135" y="14670"/>
                  </a:lnTo>
                  <a:lnTo>
                    <a:pt x="16428" y="14527"/>
                  </a:lnTo>
                  <a:lnTo>
                    <a:pt x="16721" y="14405"/>
                  </a:lnTo>
                  <a:lnTo>
                    <a:pt x="17025" y="14283"/>
                  </a:lnTo>
                  <a:lnTo>
                    <a:pt x="17318" y="14171"/>
                  </a:lnTo>
                  <a:lnTo>
                    <a:pt x="17621" y="14069"/>
                  </a:lnTo>
                  <a:lnTo>
                    <a:pt x="17915" y="13978"/>
                  </a:lnTo>
                  <a:lnTo>
                    <a:pt x="18218" y="13886"/>
                  </a:lnTo>
                  <a:lnTo>
                    <a:pt x="18522" y="13805"/>
                  </a:lnTo>
                  <a:lnTo>
                    <a:pt x="18825" y="13733"/>
                  </a:lnTo>
                  <a:lnTo>
                    <a:pt x="19129" y="13662"/>
                  </a:lnTo>
                  <a:lnTo>
                    <a:pt x="19432" y="13601"/>
                  </a:lnTo>
                  <a:lnTo>
                    <a:pt x="19736" y="13550"/>
                  </a:lnTo>
                  <a:lnTo>
                    <a:pt x="20039" y="13509"/>
                  </a:lnTo>
                  <a:lnTo>
                    <a:pt x="20353" y="13469"/>
                  </a:lnTo>
                  <a:lnTo>
                    <a:pt x="20656" y="13438"/>
                  </a:lnTo>
                  <a:lnTo>
                    <a:pt x="20959" y="13408"/>
                  </a:lnTo>
                  <a:lnTo>
                    <a:pt x="21273" y="13387"/>
                  </a:lnTo>
                  <a:lnTo>
                    <a:pt x="21576" y="13377"/>
                  </a:lnTo>
                  <a:lnTo>
                    <a:pt x="22194" y="13367"/>
                  </a:lnTo>
                  <a:lnTo>
                    <a:pt x="22811" y="13377"/>
                  </a:lnTo>
                  <a:lnTo>
                    <a:pt x="23428" y="13418"/>
                  </a:lnTo>
                  <a:lnTo>
                    <a:pt x="24034" y="13479"/>
                  </a:lnTo>
                  <a:lnTo>
                    <a:pt x="24651" y="13550"/>
                  </a:lnTo>
                  <a:lnTo>
                    <a:pt x="25258" y="13652"/>
                  </a:lnTo>
                  <a:lnTo>
                    <a:pt x="25875" y="13774"/>
                  </a:lnTo>
                  <a:lnTo>
                    <a:pt x="26472" y="13906"/>
                  </a:lnTo>
                  <a:lnTo>
                    <a:pt x="27079" y="14059"/>
                  </a:lnTo>
                  <a:lnTo>
                    <a:pt x="27676" y="14222"/>
                  </a:lnTo>
                  <a:lnTo>
                    <a:pt x="28273" y="14405"/>
                  </a:lnTo>
                  <a:lnTo>
                    <a:pt x="28859" y="14599"/>
                  </a:lnTo>
                  <a:lnTo>
                    <a:pt x="29446" y="14812"/>
                  </a:lnTo>
                  <a:lnTo>
                    <a:pt x="30023" y="15026"/>
                  </a:lnTo>
                  <a:lnTo>
                    <a:pt x="30589" y="15260"/>
                  </a:lnTo>
                  <a:lnTo>
                    <a:pt x="31156" y="15505"/>
                  </a:lnTo>
                  <a:lnTo>
                    <a:pt x="31712" y="15749"/>
                  </a:lnTo>
                  <a:lnTo>
                    <a:pt x="32258" y="16014"/>
                  </a:lnTo>
                  <a:lnTo>
                    <a:pt x="32804" y="16278"/>
                  </a:lnTo>
                  <a:lnTo>
                    <a:pt x="33330" y="16553"/>
                  </a:lnTo>
                  <a:lnTo>
                    <a:pt x="33846" y="16828"/>
                  </a:lnTo>
                  <a:lnTo>
                    <a:pt x="34362" y="17103"/>
                  </a:lnTo>
                  <a:lnTo>
                    <a:pt x="34858" y="17388"/>
                  </a:lnTo>
                  <a:lnTo>
                    <a:pt x="35353" y="17673"/>
                  </a:lnTo>
                  <a:lnTo>
                    <a:pt x="35829" y="17968"/>
                  </a:lnTo>
                  <a:lnTo>
                    <a:pt x="36294" y="18253"/>
                  </a:lnTo>
                  <a:lnTo>
                    <a:pt x="36739" y="18538"/>
                  </a:lnTo>
                  <a:lnTo>
                    <a:pt x="37184" y="18833"/>
                  </a:lnTo>
                  <a:lnTo>
                    <a:pt x="38014" y="19393"/>
                  </a:lnTo>
                  <a:lnTo>
                    <a:pt x="38792" y="19943"/>
                  </a:lnTo>
                  <a:lnTo>
                    <a:pt x="39500" y="20462"/>
                  </a:lnTo>
                  <a:lnTo>
                    <a:pt x="40138" y="20951"/>
                  </a:lnTo>
                  <a:lnTo>
                    <a:pt x="40714" y="21399"/>
                  </a:lnTo>
                  <a:lnTo>
                    <a:pt x="41210" y="21806"/>
                  </a:lnTo>
                  <a:lnTo>
                    <a:pt x="41625" y="22152"/>
                  </a:lnTo>
                  <a:lnTo>
                    <a:pt x="42191" y="22641"/>
                  </a:lnTo>
                  <a:lnTo>
                    <a:pt x="42383" y="22814"/>
                  </a:lnTo>
                  <a:lnTo>
                    <a:pt x="42323" y="22172"/>
                  </a:lnTo>
                  <a:lnTo>
                    <a:pt x="42252" y="21541"/>
                  </a:lnTo>
                  <a:lnTo>
                    <a:pt x="42171" y="20920"/>
                  </a:lnTo>
                  <a:lnTo>
                    <a:pt x="42070" y="20299"/>
                  </a:lnTo>
                  <a:lnTo>
                    <a:pt x="41969" y="19688"/>
                  </a:lnTo>
                  <a:lnTo>
                    <a:pt x="41847" y="19088"/>
                  </a:lnTo>
                  <a:lnTo>
                    <a:pt x="41726" y="18497"/>
                  </a:lnTo>
                  <a:lnTo>
                    <a:pt x="41584" y="17917"/>
                  </a:lnTo>
                  <a:lnTo>
                    <a:pt x="41443" y="17337"/>
                  </a:lnTo>
                  <a:lnTo>
                    <a:pt x="41291" y="16777"/>
                  </a:lnTo>
                  <a:lnTo>
                    <a:pt x="41129" y="16217"/>
                  </a:lnTo>
                  <a:lnTo>
                    <a:pt x="40957" y="15667"/>
                  </a:lnTo>
                  <a:lnTo>
                    <a:pt x="40785" y="15128"/>
                  </a:lnTo>
                  <a:lnTo>
                    <a:pt x="40593" y="14599"/>
                  </a:lnTo>
                  <a:lnTo>
                    <a:pt x="40401" y="14069"/>
                  </a:lnTo>
                  <a:lnTo>
                    <a:pt x="40209" y="13560"/>
                  </a:lnTo>
                  <a:lnTo>
                    <a:pt x="40006" y="13061"/>
                  </a:lnTo>
                  <a:lnTo>
                    <a:pt x="39794" y="12563"/>
                  </a:lnTo>
                  <a:lnTo>
                    <a:pt x="39581" y="12074"/>
                  </a:lnTo>
                  <a:lnTo>
                    <a:pt x="39369" y="11606"/>
                  </a:lnTo>
                  <a:lnTo>
                    <a:pt x="39146" y="11137"/>
                  </a:lnTo>
                  <a:lnTo>
                    <a:pt x="38914" y="10679"/>
                  </a:lnTo>
                  <a:lnTo>
                    <a:pt x="38691" y="10231"/>
                  </a:lnTo>
                  <a:lnTo>
                    <a:pt x="38459" y="9794"/>
                  </a:lnTo>
                  <a:lnTo>
                    <a:pt x="38226" y="9366"/>
                  </a:lnTo>
                  <a:lnTo>
                    <a:pt x="37983" y="8949"/>
                  </a:lnTo>
                  <a:lnTo>
                    <a:pt x="37751" y="8542"/>
                  </a:lnTo>
                  <a:lnTo>
                    <a:pt x="37508" y="8134"/>
                  </a:lnTo>
                  <a:lnTo>
                    <a:pt x="37022" y="7371"/>
                  </a:lnTo>
                  <a:lnTo>
                    <a:pt x="36547" y="6638"/>
                  </a:lnTo>
                  <a:lnTo>
                    <a:pt x="36071" y="5956"/>
                  </a:lnTo>
                  <a:lnTo>
                    <a:pt x="35596" y="5304"/>
                  </a:lnTo>
                  <a:lnTo>
                    <a:pt x="35131" y="4694"/>
                  </a:lnTo>
                  <a:lnTo>
                    <a:pt x="34686" y="4134"/>
                  </a:lnTo>
                  <a:lnTo>
                    <a:pt x="34261" y="3615"/>
                  </a:lnTo>
                  <a:lnTo>
                    <a:pt x="33846" y="3136"/>
                  </a:lnTo>
                  <a:lnTo>
                    <a:pt x="33462" y="2698"/>
                  </a:lnTo>
                  <a:lnTo>
                    <a:pt x="33098" y="2301"/>
                  </a:lnTo>
                  <a:lnTo>
                    <a:pt x="32764" y="1955"/>
                  </a:lnTo>
                  <a:lnTo>
                    <a:pt x="32470" y="1650"/>
                  </a:lnTo>
                  <a:lnTo>
                    <a:pt x="31985" y="1182"/>
                  </a:lnTo>
                  <a:lnTo>
                    <a:pt x="31681" y="897"/>
                  </a:lnTo>
                  <a:lnTo>
                    <a:pt x="31570" y="805"/>
                  </a:lnTo>
                  <a:lnTo>
                    <a:pt x="30468" y="662"/>
                  </a:lnTo>
                  <a:lnTo>
                    <a:pt x="29385" y="530"/>
                  </a:lnTo>
                  <a:lnTo>
                    <a:pt x="28323" y="408"/>
                  </a:lnTo>
                  <a:lnTo>
                    <a:pt x="27292" y="306"/>
                  </a:lnTo>
                  <a:lnTo>
                    <a:pt x="26280" y="225"/>
                  </a:lnTo>
                  <a:lnTo>
                    <a:pt x="25279" y="153"/>
                  </a:lnTo>
                  <a:lnTo>
                    <a:pt x="24308" y="92"/>
                  </a:lnTo>
                  <a:lnTo>
                    <a:pt x="23367" y="52"/>
                  </a:lnTo>
                  <a:lnTo>
                    <a:pt x="22436" y="21"/>
                  </a:lnTo>
                  <a:lnTo>
                    <a:pt x="21526" y="1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2"/>
            <p:cNvSpPr/>
            <p:nvPr/>
          </p:nvSpPr>
          <p:spPr>
            <a:xfrm rot="10800000">
              <a:off x="4612969" y="2260882"/>
              <a:ext cx="333571" cy="314389"/>
            </a:xfrm>
            <a:custGeom>
              <a:avLst/>
              <a:gdLst/>
              <a:ahLst/>
              <a:cxnLst/>
              <a:rect l="l" t="t" r="r" b="b"/>
              <a:pathLst>
                <a:path w="35839" h="33778" extrusionOk="0">
                  <a:moveTo>
                    <a:pt x="25582" y="1"/>
                  </a:moveTo>
                  <a:lnTo>
                    <a:pt x="25096" y="11"/>
                  </a:lnTo>
                  <a:lnTo>
                    <a:pt x="24621" y="42"/>
                  </a:lnTo>
                  <a:lnTo>
                    <a:pt x="24146" y="82"/>
                  </a:lnTo>
                  <a:lnTo>
                    <a:pt x="23690" y="154"/>
                  </a:lnTo>
                  <a:lnTo>
                    <a:pt x="23235" y="225"/>
                  </a:lnTo>
                  <a:lnTo>
                    <a:pt x="22800" y="316"/>
                  </a:lnTo>
                  <a:lnTo>
                    <a:pt x="22365" y="428"/>
                  </a:lnTo>
                  <a:lnTo>
                    <a:pt x="21940" y="551"/>
                  </a:lnTo>
                  <a:lnTo>
                    <a:pt x="21536" y="693"/>
                  </a:lnTo>
                  <a:lnTo>
                    <a:pt x="21131" y="846"/>
                  </a:lnTo>
                  <a:lnTo>
                    <a:pt x="20747" y="998"/>
                  </a:lnTo>
                  <a:lnTo>
                    <a:pt x="20363" y="1182"/>
                  </a:lnTo>
                  <a:lnTo>
                    <a:pt x="19998" y="1365"/>
                  </a:lnTo>
                  <a:lnTo>
                    <a:pt x="19634" y="1558"/>
                  </a:lnTo>
                  <a:lnTo>
                    <a:pt x="19290" y="1762"/>
                  </a:lnTo>
                  <a:lnTo>
                    <a:pt x="18946" y="1986"/>
                  </a:lnTo>
                  <a:lnTo>
                    <a:pt x="18623" y="2210"/>
                  </a:lnTo>
                  <a:lnTo>
                    <a:pt x="18309" y="2434"/>
                  </a:lnTo>
                  <a:lnTo>
                    <a:pt x="18122" y="2584"/>
                  </a:lnTo>
                  <a:lnTo>
                    <a:pt x="17996" y="2444"/>
                  </a:lnTo>
                  <a:lnTo>
                    <a:pt x="17783" y="2230"/>
                  </a:lnTo>
                  <a:lnTo>
                    <a:pt x="17551" y="2016"/>
                  </a:lnTo>
                  <a:lnTo>
                    <a:pt x="17308" y="1823"/>
                  </a:lnTo>
                  <a:lnTo>
                    <a:pt x="17055" y="1630"/>
                  </a:lnTo>
                  <a:lnTo>
                    <a:pt x="16782" y="1446"/>
                  </a:lnTo>
                  <a:lnTo>
                    <a:pt x="16488" y="1273"/>
                  </a:lnTo>
                  <a:lnTo>
                    <a:pt x="16185" y="1121"/>
                  </a:lnTo>
                  <a:lnTo>
                    <a:pt x="15861" y="968"/>
                  </a:lnTo>
                  <a:lnTo>
                    <a:pt x="15528" y="836"/>
                  </a:lnTo>
                  <a:lnTo>
                    <a:pt x="15184" y="713"/>
                  </a:lnTo>
                  <a:lnTo>
                    <a:pt x="14809" y="601"/>
                  </a:lnTo>
                  <a:lnTo>
                    <a:pt x="14425" y="500"/>
                  </a:lnTo>
                  <a:lnTo>
                    <a:pt x="14030" y="418"/>
                  </a:lnTo>
                  <a:lnTo>
                    <a:pt x="13616" y="347"/>
                  </a:lnTo>
                  <a:lnTo>
                    <a:pt x="13181" y="296"/>
                  </a:lnTo>
                  <a:lnTo>
                    <a:pt x="12726" y="265"/>
                  </a:lnTo>
                  <a:lnTo>
                    <a:pt x="12260" y="245"/>
                  </a:lnTo>
                  <a:lnTo>
                    <a:pt x="11785" y="235"/>
                  </a:lnTo>
                  <a:lnTo>
                    <a:pt x="11320" y="255"/>
                  </a:lnTo>
                  <a:lnTo>
                    <a:pt x="10864" y="286"/>
                  </a:lnTo>
                  <a:lnTo>
                    <a:pt x="10409" y="347"/>
                  </a:lnTo>
                  <a:lnTo>
                    <a:pt x="9964" y="418"/>
                  </a:lnTo>
                  <a:lnTo>
                    <a:pt x="9529" y="510"/>
                  </a:lnTo>
                  <a:lnTo>
                    <a:pt x="9104" y="612"/>
                  </a:lnTo>
                  <a:lnTo>
                    <a:pt x="8680" y="734"/>
                  </a:lnTo>
                  <a:lnTo>
                    <a:pt x="8265" y="876"/>
                  </a:lnTo>
                  <a:lnTo>
                    <a:pt x="7860" y="1029"/>
                  </a:lnTo>
                  <a:lnTo>
                    <a:pt x="7466" y="1202"/>
                  </a:lnTo>
                  <a:lnTo>
                    <a:pt x="7081" y="1385"/>
                  </a:lnTo>
                  <a:lnTo>
                    <a:pt x="6697" y="1589"/>
                  </a:lnTo>
                  <a:lnTo>
                    <a:pt x="6323" y="1803"/>
                  </a:lnTo>
                  <a:lnTo>
                    <a:pt x="5969" y="2027"/>
                  </a:lnTo>
                  <a:lnTo>
                    <a:pt x="5615" y="2271"/>
                  </a:lnTo>
                  <a:lnTo>
                    <a:pt x="5271" y="2525"/>
                  </a:lnTo>
                  <a:lnTo>
                    <a:pt x="4937" y="2790"/>
                  </a:lnTo>
                  <a:lnTo>
                    <a:pt x="4613" y="3075"/>
                  </a:lnTo>
                  <a:lnTo>
                    <a:pt x="4300" y="3360"/>
                  </a:lnTo>
                  <a:lnTo>
                    <a:pt x="3996" y="3666"/>
                  </a:lnTo>
                  <a:lnTo>
                    <a:pt x="3693" y="3981"/>
                  </a:lnTo>
                  <a:lnTo>
                    <a:pt x="3410" y="4307"/>
                  </a:lnTo>
                  <a:lnTo>
                    <a:pt x="3136" y="4643"/>
                  </a:lnTo>
                  <a:lnTo>
                    <a:pt x="2873" y="4979"/>
                  </a:lnTo>
                  <a:lnTo>
                    <a:pt x="2621" y="5335"/>
                  </a:lnTo>
                  <a:lnTo>
                    <a:pt x="2378" y="5701"/>
                  </a:lnTo>
                  <a:lnTo>
                    <a:pt x="2145" y="6068"/>
                  </a:lnTo>
                  <a:lnTo>
                    <a:pt x="1923" y="6445"/>
                  </a:lnTo>
                  <a:lnTo>
                    <a:pt x="1710" y="6831"/>
                  </a:lnTo>
                  <a:lnTo>
                    <a:pt x="1518" y="7228"/>
                  </a:lnTo>
                  <a:lnTo>
                    <a:pt x="1326" y="7625"/>
                  </a:lnTo>
                  <a:lnTo>
                    <a:pt x="1154" y="8033"/>
                  </a:lnTo>
                  <a:lnTo>
                    <a:pt x="992" y="8440"/>
                  </a:lnTo>
                  <a:lnTo>
                    <a:pt x="840" y="8857"/>
                  </a:lnTo>
                  <a:lnTo>
                    <a:pt x="699" y="9285"/>
                  </a:lnTo>
                  <a:lnTo>
                    <a:pt x="567" y="9712"/>
                  </a:lnTo>
                  <a:lnTo>
                    <a:pt x="456" y="10140"/>
                  </a:lnTo>
                  <a:lnTo>
                    <a:pt x="355" y="10578"/>
                  </a:lnTo>
                  <a:lnTo>
                    <a:pt x="264" y="11015"/>
                  </a:lnTo>
                  <a:lnTo>
                    <a:pt x="183" y="11453"/>
                  </a:lnTo>
                  <a:lnTo>
                    <a:pt x="122" y="11901"/>
                  </a:lnTo>
                  <a:lnTo>
                    <a:pt x="72" y="12349"/>
                  </a:lnTo>
                  <a:lnTo>
                    <a:pt x="31" y="12797"/>
                  </a:lnTo>
                  <a:lnTo>
                    <a:pt x="11" y="13245"/>
                  </a:lnTo>
                  <a:lnTo>
                    <a:pt x="1" y="13703"/>
                  </a:lnTo>
                  <a:lnTo>
                    <a:pt x="1" y="14151"/>
                  </a:lnTo>
                  <a:lnTo>
                    <a:pt x="11" y="14599"/>
                  </a:lnTo>
                  <a:lnTo>
                    <a:pt x="41" y="15057"/>
                  </a:lnTo>
                  <a:lnTo>
                    <a:pt x="92" y="15505"/>
                  </a:lnTo>
                  <a:lnTo>
                    <a:pt x="153" y="15952"/>
                  </a:lnTo>
                  <a:lnTo>
                    <a:pt x="223" y="16400"/>
                  </a:lnTo>
                  <a:lnTo>
                    <a:pt x="314" y="16848"/>
                  </a:lnTo>
                  <a:lnTo>
                    <a:pt x="416" y="17286"/>
                  </a:lnTo>
                  <a:lnTo>
                    <a:pt x="527" y="17734"/>
                  </a:lnTo>
                  <a:lnTo>
                    <a:pt x="658" y="18172"/>
                  </a:lnTo>
                  <a:lnTo>
                    <a:pt x="810" y="18599"/>
                  </a:lnTo>
                  <a:lnTo>
                    <a:pt x="972" y="19037"/>
                  </a:lnTo>
                  <a:lnTo>
                    <a:pt x="1154" y="19454"/>
                  </a:lnTo>
                  <a:lnTo>
                    <a:pt x="1346" y="19882"/>
                  </a:lnTo>
                  <a:lnTo>
                    <a:pt x="1548" y="20299"/>
                  </a:lnTo>
                  <a:lnTo>
                    <a:pt x="1781" y="20706"/>
                  </a:lnTo>
                  <a:lnTo>
                    <a:pt x="2024" y="21103"/>
                  </a:lnTo>
                  <a:lnTo>
                    <a:pt x="2277" y="21500"/>
                  </a:lnTo>
                  <a:lnTo>
                    <a:pt x="2550" y="21887"/>
                  </a:lnTo>
                  <a:lnTo>
                    <a:pt x="2813" y="22244"/>
                  </a:lnTo>
                  <a:lnTo>
                    <a:pt x="3096" y="22579"/>
                  </a:lnTo>
                  <a:lnTo>
                    <a:pt x="3369" y="22885"/>
                  </a:lnTo>
                  <a:lnTo>
                    <a:pt x="3652" y="23170"/>
                  </a:lnTo>
                  <a:lnTo>
                    <a:pt x="3936" y="23435"/>
                  </a:lnTo>
                  <a:lnTo>
                    <a:pt x="4219" y="23679"/>
                  </a:lnTo>
                  <a:lnTo>
                    <a:pt x="4512" y="23903"/>
                  </a:lnTo>
                  <a:lnTo>
                    <a:pt x="4795" y="24106"/>
                  </a:lnTo>
                  <a:lnTo>
                    <a:pt x="5089" y="24279"/>
                  </a:lnTo>
                  <a:lnTo>
                    <a:pt x="5382" y="24442"/>
                  </a:lnTo>
                  <a:lnTo>
                    <a:pt x="5665" y="24585"/>
                  </a:lnTo>
                  <a:lnTo>
                    <a:pt x="5959" y="24707"/>
                  </a:lnTo>
                  <a:lnTo>
                    <a:pt x="6242" y="24809"/>
                  </a:lnTo>
                  <a:lnTo>
                    <a:pt x="6535" y="24900"/>
                  </a:lnTo>
                  <a:lnTo>
                    <a:pt x="6818" y="24972"/>
                  </a:lnTo>
                  <a:lnTo>
                    <a:pt x="7102" y="25023"/>
                  </a:lnTo>
                  <a:lnTo>
                    <a:pt x="7375" y="25063"/>
                  </a:lnTo>
                  <a:lnTo>
                    <a:pt x="7648" y="25084"/>
                  </a:lnTo>
                  <a:lnTo>
                    <a:pt x="7921" y="25094"/>
                  </a:lnTo>
                  <a:lnTo>
                    <a:pt x="8105" y="25087"/>
                  </a:lnTo>
                  <a:lnTo>
                    <a:pt x="8105" y="25087"/>
                  </a:lnTo>
                  <a:lnTo>
                    <a:pt x="8113" y="25104"/>
                  </a:lnTo>
                  <a:lnTo>
                    <a:pt x="8295" y="25471"/>
                  </a:lnTo>
                  <a:lnTo>
                    <a:pt x="8477" y="25827"/>
                  </a:lnTo>
                  <a:lnTo>
                    <a:pt x="8680" y="26183"/>
                  </a:lnTo>
                  <a:lnTo>
                    <a:pt x="8892" y="26539"/>
                  </a:lnTo>
                  <a:lnTo>
                    <a:pt x="9115" y="26906"/>
                  </a:lnTo>
                  <a:lnTo>
                    <a:pt x="9337" y="27262"/>
                  </a:lnTo>
                  <a:lnTo>
                    <a:pt x="9580" y="27618"/>
                  </a:lnTo>
                  <a:lnTo>
                    <a:pt x="9833" y="27965"/>
                  </a:lnTo>
                  <a:lnTo>
                    <a:pt x="10096" y="28311"/>
                  </a:lnTo>
                  <a:lnTo>
                    <a:pt x="10369" y="28657"/>
                  </a:lnTo>
                  <a:lnTo>
                    <a:pt x="10652" y="28993"/>
                  </a:lnTo>
                  <a:lnTo>
                    <a:pt x="10935" y="29329"/>
                  </a:lnTo>
                  <a:lnTo>
                    <a:pt x="11239" y="29654"/>
                  </a:lnTo>
                  <a:lnTo>
                    <a:pt x="11542" y="29980"/>
                  </a:lnTo>
                  <a:lnTo>
                    <a:pt x="11856" y="30286"/>
                  </a:lnTo>
                  <a:lnTo>
                    <a:pt x="12179" y="30591"/>
                  </a:lnTo>
                  <a:lnTo>
                    <a:pt x="12513" y="30886"/>
                  </a:lnTo>
                  <a:lnTo>
                    <a:pt x="12857" y="31161"/>
                  </a:lnTo>
                  <a:lnTo>
                    <a:pt x="13201" y="31436"/>
                  </a:lnTo>
                  <a:lnTo>
                    <a:pt x="13565" y="31701"/>
                  </a:lnTo>
                  <a:lnTo>
                    <a:pt x="13929" y="31945"/>
                  </a:lnTo>
                  <a:lnTo>
                    <a:pt x="14293" y="32179"/>
                  </a:lnTo>
                  <a:lnTo>
                    <a:pt x="14668" y="32403"/>
                  </a:lnTo>
                  <a:lnTo>
                    <a:pt x="15052" y="32607"/>
                  </a:lnTo>
                  <a:lnTo>
                    <a:pt x="15447" y="32800"/>
                  </a:lnTo>
                  <a:lnTo>
                    <a:pt x="15841" y="32973"/>
                  </a:lnTo>
                  <a:lnTo>
                    <a:pt x="16246" y="33126"/>
                  </a:lnTo>
                  <a:lnTo>
                    <a:pt x="16660" y="33268"/>
                  </a:lnTo>
                  <a:lnTo>
                    <a:pt x="17065" y="33390"/>
                  </a:lnTo>
                  <a:lnTo>
                    <a:pt x="17490" y="33492"/>
                  </a:lnTo>
                  <a:lnTo>
                    <a:pt x="17915" y="33584"/>
                  </a:lnTo>
                  <a:lnTo>
                    <a:pt x="18340" y="33645"/>
                  </a:lnTo>
                  <a:lnTo>
                    <a:pt x="18744" y="33696"/>
                  </a:lnTo>
                  <a:lnTo>
                    <a:pt x="19128" y="33736"/>
                  </a:lnTo>
                  <a:lnTo>
                    <a:pt x="19513" y="33767"/>
                  </a:lnTo>
                  <a:lnTo>
                    <a:pt x="19867" y="33777"/>
                  </a:lnTo>
                  <a:lnTo>
                    <a:pt x="20555" y="33777"/>
                  </a:lnTo>
                  <a:lnTo>
                    <a:pt x="20878" y="33747"/>
                  </a:lnTo>
                  <a:lnTo>
                    <a:pt x="21182" y="33716"/>
                  </a:lnTo>
                  <a:lnTo>
                    <a:pt x="21485" y="33675"/>
                  </a:lnTo>
                  <a:lnTo>
                    <a:pt x="21769" y="33625"/>
                  </a:lnTo>
                  <a:lnTo>
                    <a:pt x="22032" y="33563"/>
                  </a:lnTo>
                  <a:lnTo>
                    <a:pt x="22295" y="33492"/>
                  </a:lnTo>
                  <a:lnTo>
                    <a:pt x="22537" y="33411"/>
                  </a:lnTo>
                  <a:lnTo>
                    <a:pt x="22780" y="33319"/>
                  </a:lnTo>
                  <a:lnTo>
                    <a:pt x="23003" y="33217"/>
                  </a:lnTo>
                  <a:lnTo>
                    <a:pt x="23215" y="33116"/>
                  </a:lnTo>
                  <a:lnTo>
                    <a:pt x="23417" y="33004"/>
                  </a:lnTo>
                  <a:lnTo>
                    <a:pt x="23609" y="32881"/>
                  </a:lnTo>
                  <a:lnTo>
                    <a:pt x="23792" y="32759"/>
                  </a:lnTo>
                  <a:lnTo>
                    <a:pt x="23964" y="32627"/>
                  </a:lnTo>
                  <a:lnTo>
                    <a:pt x="24135" y="32484"/>
                  </a:lnTo>
                  <a:lnTo>
                    <a:pt x="24287" y="32342"/>
                  </a:lnTo>
                  <a:lnTo>
                    <a:pt x="24429" y="32199"/>
                  </a:lnTo>
                  <a:lnTo>
                    <a:pt x="24570" y="32047"/>
                  </a:lnTo>
                  <a:lnTo>
                    <a:pt x="24692" y="31884"/>
                  </a:lnTo>
                  <a:lnTo>
                    <a:pt x="24813" y="31731"/>
                  </a:lnTo>
                  <a:lnTo>
                    <a:pt x="24924" y="31568"/>
                  </a:lnTo>
                  <a:lnTo>
                    <a:pt x="25026" y="31395"/>
                  </a:lnTo>
                  <a:lnTo>
                    <a:pt x="25127" y="31232"/>
                  </a:lnTo>
                  <a:lnTo>
                    <a:pt x="25150" y="31183"/>
                  </a:lnTo>
                  <a:lnTo>
                    <a:pt x="25258" y="31202"/>
                  </a:lnTo>
                  <a:lnTo>
                    <a:pt x="25491" y="31232"/>
                  </a:lnTo>
                  <a:lnTo>
                    <a:pt x="25744" y="31263"/>
                  </a:lnTo>
                  <a:lnTo>
                    <a:pt x="26280" y="31263"/>
                  </a:lnTo>
                  <a:lnTo>
                    <a:pt x="26563" y="31253"/>
                  </a:lnTo>
                  <a:lnTo>
                    <a:pt x="26867" y="31222"/>
                  </a:lnTo>
                  <a:lnTo>
                    <a:pt x="27473" y="31141"/>
                  </a:lnTo>
                  <a:lnTo>
                    <a:pt x="28060" y="31039"/>
                  </a:lnTo>
                  <a:lnTo>
                    <a:pt x="28627" y="30937"/>
                  </a:lnTo>
                  <a:lnTo>
                    <a:pt x="29173" y="30805"/>
                  </a:lnTo>
                  <a:lnTo>
                    <a:pt x="29699" y="30662"/>
                  </a:lnTo>
                  <a:lnTo>
                    <a:pt x="29962" y="30591"/>
                  </a:lnTo>
                  <a:lnTo>
                    <a:pt x="30215" y="30510"/>
                  </a:lnTo>
                  <a:lnTo>
                    <a:pt x="30457" y="30418"/>
                  </a:lnTo>
                  <a:lnTo>
                    <a:pt x="30700" y="30326"/>
                  </a:lnTo>
                  <a:lnTo>
                    <a:pt x="30933" y="30224"/>
                  </a:lnTo>
                  <a:lnTo>
                    <a:pt x="31165" y="30123"/>
                  </a:lnTo>
                  <a:lnTo>
                    <a:pt x="31388" y="30011"/>
                  </a:lnTo>
                  <a:lnTo>
                    <a:pt x="31611" y="29899"/>
                  </a:lnTo>
                  <a:lnTo>
                    <a:pt x="31833" y="29777"/>
                  </a:lnTo>
                  <a:lnTo>
                    <a:pt x="32035" y="29644"/>
                  </a:lnTo>
                  <a:lnTo>
                    <a:pt x="32248" y="29512"/>
                  </a:lnTo>
                  <a:lnTo>
                    <a:pt x="32440" y="29369"/>
                  </a:lnTo>
                  <a:lnTo>
                    <a:pt x="32632" y="29217"/>
                  </a:lnTo>
                  <a:lnTo>
                    <a:pt x="32824" y="29064"/>
                  </a:lnTo>
                  <a:lnTo>
                    <a:pt x="33006" y="28901"/>
                  </a:lnTo>
                  <a:lnTo>
                    <a:pt x="33188" y="28738"/>
                  </a:lnTo>
                  <a:lnTo>
                    <a:pt x="33360" y="28555"/>
                  </a:lnTo>
                  <a:lnTo>
                    <a:pt x="33522" y="28372"/>
                  </a:lnTo>
                  <a:lnTo>
                    <a:pt x="33684" y="28189"/>
                  </a:lnTo>
                  <a:lnTo>
                    <a:pt x="33846" y="27985"/>
                  </a:lnTo>
                  <a:lnTo>
                    <a:pt x="33998" y="27781"/>
                  </a:lnTo>
                  <a:lnTo>
                    <a:pt x="34139" y="27557"/>
                  </a:lnTo>
                  <a:lnTo>
                    <a:pt x="34281" y="27333"/>
                  </a:lnTo>
                  <a:lnTo>
                    <a:pt x="34412" y="27109"/>
                  </a:lnTo>
                  <a:lnTo>
                    <a:pt x="34534" y="26865"/>
                  </a:lnTo>
                  <a:lnTo>
                    <a:pt x="34655" y="26611"/>
                  </a:lnTo>
                  <a:lnTo>
                    <a:pt x="34777" y="26356"/>
                  </a:lnTo>
                  <a:lnTo>
                    <a:pt x="34888" y="26091"/>
                  </a:lnTo>
                  <a:lnTo>
                    <a:pt x="34989" y="25806"/>
                  </a:lnTo>
                  <a:lnTo>
                    <a:pt x="35090" y="25521"/>
                  </a:lnTo>
                  <a:lnTo>
                    <a:pt x="35181" y="25226"/>
                  </a:lnTo>
                  <a:lnTo>
                    <a:pt x="35262" y="24921"/>
                  </a:lnTo>
                  <a:lnTo>
                    <a:pt x="35343" y="24605"/>
                  </a:lnTo>
                  <a:lnTo>
                    <a:pt x="35424" y="24279"/>
                  </a:lnTo>
                  <a:lnTo>
                    <a:pt x="35485" y="23944"/>
                  </a:lnTo>
                  <a:lnTo>
                    <a:pt x="35555" y="23597"/>
                  </a:lnTo>
                  <a:lnTo>
                    <a:pt x="35606" y="23231"/>
                  </a:lnTo>
                  <a:lnTo>
                    <a:pt x="35657" y="22865"/>
                  </a:lnTo>
                  <a:lnTo>
                    <a:pt x="35697" y="22488"/>
                  </a:lnTo>
                  <a:lnTo>
                    <a:pt x="35738" y="22101"/>
                  </a:lnTo>
                  <a:lnTo>
                    <a:pt x="35768" y="21694"/>
                  </a:lnTo>
                  <a:lnTo>
                    <a:pt x="35798" y="21276"/>
                  </a:lnTo>
                  <a:lnTo>
                    <a:pt x="35818" y="20859"/>
                  </a:lnTo>
                  <a:lnTo>
                    <a:pt x="35829" y="20421"/>
                  </a:lnTo>
                  <a:lnTo>
                    <a:pt x="35839" y="19973"/>
                  </a:lnTo>
                  <a:lnTo>
                    <a:pt x="35839" y="19505"/>
                  </a:lnTo>
                  <a:lnTo>
                    <a:pt x="35829" y="19037"/>
                  </a:lnTo>
                  <a:lnTo>
                    <a:pt x="35818" y="18548"/>
                  </a:lnTo>
                  <a:lnTo>
                    <a:pt x="35768" y="17541"/>
                  </a:lnTo>
                  <a:lnTo>
                    <a:pt x="35697" y="16482"/>
                  </a:lnTo>
                  <a:lnTo>
                    <a:pt x="35606" y="15362"/>
                  </a:lnTo>
                  <a:lnTo>
                    <a:pt x="35535" y="14812"/>
                  </a:lnTo>
                  <a:lnTo>
                    <a:pt x="35464" y="14293"/>
                  </a:lnTo>
                  <a:lnTo>
                    <a:pt x="35373" y="13815"/>
                  </a:lnTo>
                  <a:lnTo>
                    <a:pt x="35262" y="13367"/>
                  </a:lnTo>
                  <a:lnTo>
                    <a:pt x="35151" y="12960"/>
                  </a:lnTo>
                  <a:lnTo>
                    <a:pt x="35019" y="12573"/>
                  </a:lnTo>
                  <a:lnTo>
                    <a:pt x="34878" y="12227"/>
                  </a:lnTo>
                  <a:lnTo>
                    <a:pt x="34820" y="12099"/>
                  </a:lnTo>
                  <a:lnTo>
                    <a:pt x="34827" y="12084"/>
                  </a:lnTo>
                  <a:lnTo>
                    <a:pt x="34959" y="11769"/>
                  </a:lnTo>
                  <a:lnTo>
                    <a:pt x="35070" y="11443"/>
                  </a:lnTo>
                  <a:lnTo>
                    <a:pt x="35181" y="11107"/>
                  </a:lnTo>
                  <a:lnTo>
                    <a:pt x="35282" y="10781"/>
                  </a:lnTo>
                  <a:lnTo>
                    <a:pt x="35363" y="10435"/>
                  </a:lnTo>
                  <a:lnTo>
                    <a:pt x="35434" y="10089"/>
                  </a:lnTo>
                  <a:lnTo>
                    <a:pt x="35495" y="9743"/>
                  </a:lnTo>
                  <a:lnTo>
                    <a:pt x="35535" y="9397"/>
                  </a:lnTo>
                  <a:lnTo>
                    <a:pt x="35576" y="9051"/>
                  </a:lnTo>
                  <a:lnTo>
                    <a:pt x="35596" y="8694"/>
                  </a:lnTo>
                  <a:lnTo>
                    <a:pt x="35606" y="8338"/>
                  </a:lnTo>
                  <a:lnTo>
                    <a:pt x="35596" y="7982"/>
                  </a:lnTo>
                  <a:lnTo>
                    <a:pt x="35576" y="7636"/>
                  </a:lnTo>
                  <a:lnTo>
                    <a:pt x="35535" y="7279"/>
                  </a:lnTo>
                  <a:lnTo>
                    <a:pt x="35495" y="6933"/>
                  </a:lnTo>
                  <a:lnTo>
                    <a:pt x="35424" y="6577"/>
                  </a:lnTo>
                  <a:lnTo>
                    <a:pt x="35343" y="6231"/>
                  </a:lnTo>
                  <a:lnTo>
                    <a:pt x="35252" y="5895"/>
                  </a:lnTo>
                  <a:lnTo>
                    <a:pt x="35141" y="5549"/>
                  </a:lnTo>
                  <a:lnTo>
                    <a:pt x="35019" y="5213"/>
                  </a:lnTo>
                  <a:lnTo>
                    <a:pt x="34868" y="4887"/>
                  </a:lnTo>
                  <a:lnTo>
                    <a:pt x="34716" y="4561"/>
                  </a:lnTo>
                  <a:lnTo>
                    <a:pt x="34534" y="4246"/>
                  </a:lnTo>
                  <a:lnTo>
                    <a:pt x="34342" y="3930"/>
                  </a:lnTo>
                  <a:lnTo>
                    <a:pt x="34129" y="3625"/>
                  </a:lnTo>
                  <a:lnTo>
                    <a:pt x="33907" y="3330"/>
                  </a:lnTo>
                  <a:lnTo>
                    <a:pt x="33654" y="3045"/>
                  </a:lnTo>
                  <a:lnTo>
                    <a:pt x="33391" y="2770"/>
                  </a:lnTo>
                  <a:lnTo>
                    <a:pt x="33108" y="2495"/>
                  </a:lnTo>
                  <a:lnTo>
                    <a:pt x="32804" y="2240"/>
                  </a:lnTo>
                  <a:lnTo>
                    <a:pt x="32491" y="1986"/>
                  </a:lnTo>
                  <a:lnTo>
                    <a:pt x="32147" y="1752"/>
                  </a:lnTo>
                  <a:lnTo>
                    <a:pt x="31782" y="1528"/>
                  </a:lnTo>
                  <a:lnTo>
                    <a:pt x="31408" y="1314"/>
                  </a:lnTo>
                  <a:lnTo>
                    <a:pt x="31004" y="1121"/>
                  </a:lnTo>
                  <a:lnTo>
                    <a:pt x="30589" y="937"/>
                  </a:lnTo>
                  <a:lnTo>
                    <a:pt x="30144" y="764"/>
                  </a:lnTo>
                  <a:lnTo>
                    <a:pt x="29679" y="612"/>
                  </a:lnTo>
                  <a:lnTo>
                    <a:pt x="29193" y="469"/>
                  </a:lnTo>
                  <a:lnTo>
                    <a:pt x="28687" y="347"/>
                  </a:lnTo>
                  <a:lnTo>
                    <a:pt x="28161" y="235"/>
                  </a:lnTo>
                  <a:lnTo>
                    <a:pt x="27625" y="154"/>
                  </a:lnTo>
                  <a:lnTo>
                    <a:pt x="27109" y="82"/>
                  </a:lnTo>
                  <a:lnTo>
                    <a:pt x="26593" y="31"/>
                  </a:lnTo>
                  <a:lnTo>
                    <a:pt x="26078" y="11"/>
                  </a:lnTo>
                  <a:lnTo>
                    <a:pt x="2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2"/>
            <p:cNvSpPr/>
            <p:nvPr/>
          </p:nvSpPr>
          <p:spPr>
            <a:xfrm rot="10800000">
              <a:off x="4608445" y="2256238"/>
              <a:ext cx="342609" cy="323575"/>
            </a:xfrm>
            <a:custGeom>
              <a:avLst/>
              <a:gdLst/>
              <a:ahLst/>
              <a:cxnLst/>
              <a:rect l="l" t="t" r="r" b="b"/>
              <a:pathLst>
                <a:path w="36810" h="34765" extrusionOk="0">
                  <a:moveTo>
                    <a:pt x="18541" y="3757"/>
                  </a:moveTo>
                  <a:lnTo>
                    <a:pt x="18673" y="3940"/>
                  </a:lnTo>
                  <a:lnTo>
                    <a:pt x="18794" y="4123"/>
                  </a:lnTo>
                  <a:lnTo>
                    <a:pt x="18905" y="4306"/>
                  </a:lnTo>
                  <a:lnTo>
                    <a:pt x="19007" y="4489"/>
                  </a:lnTo>
                  <a:lnTo>
                    <a:pt x="19098" y="4683"/>
                  </a:lnTo>
                  <a:lnTo>
                    <a:pt x="19189" y="4876"/>
                  </a:lnTo>
                  <a:lnTo>
                    <a:pt x="19270" y="5070"/>
                  </a:lnTo>
                  <a:lnTo>
                    <a:pt x="19340" y="5263"/>
                  </a:lnTo>
                  <a:lnTo>
                    <a:pt x="19401" y="5457"/>
                  </a:lnTo>
                  <a:lnTo>
                    <a:pt x="19462" y="5650"/>
                  </a:lnTo>
                  <a:lnTo>
                    <a:pt x="19512" y="5854"/>
                  </a:lnTo>
                  <a:lnTo>
                    <a:pt x="19553" y="6047"/>
                  </a:lnTo>
                  <a:lnTo>
                    <a:pt x="19593" y="6251"/>
                  </a:lnTo>
                  <a:lnTo>
                    <a:pt x="19624" y="6444"/>
                  </a:lnTo>
                  <a:lnTo>
                    <a:pt x="19644" y="6648"/>
                  </a:lnTo>
                  <a:lnTo>
                    <a:pt x="19664" y="6841"/>
                  </a:lnTo>
                  <a:lnTo>
                    <a:pt x="19684" y="7228"/>
                  </a:lnTo>
                  <a:lnTo>
                    <a:pt x="19674" y="7615"/>
                  </a:lnTo>
                  <a:lnTo>
                    <a:pt x="19644" y="7991"/>
                  </a:lnTo>
                  <a:lnTo>
                    <a:pt x="19593" y="8358"/>
                  </a:lnTo>
                  <a:lnTo>
                    <a:pt x="19522" y="8714"/>
                  </a:lnTo>
                  <a:lnTo>
                    <a:pt x="19431" y="9050"/>
                  </a:lnTo>
                  <a:lnTo>
                    <a:pt x="19320" y="9376"/>
                  </a:lnTo>
                  <a:lnTo>
                    <a:pt x="19199" y="9681"/>
                  </a:lnTo>
                  <a:lnTo>
                    <a:pt x="19098" y="9905"/>
                  </a:lnTo>
                  <a:lnTo>
                    <a:pt x="18986" y="10109"/>
                  </a:lnTo>
                  <a:lnTo>
                    <a:pt x="18865" y="10302"/>
                  </a:lnTo>
                  <a:lnTo>
                    <a:pt x="18744" y="10485"/>
                  </a:lnTo>
                  <a:lnTo>
                    <a:pt x="18612" y="10648"/>
                  </a:lnTo>
                  <a:lnTo>
                    <a:pt x="18470" y="10801"/>
                  </a:lnTo>
                  <a:lnTo>
                    <a:pt x="18329" y="10943"/>
                  </a:lnTo>
                  <a:lnTo>
                    <a:pt x="18187" y="11076"/>
                  </a:lnTo>
                  <a:lnTo>
                    <a:pt x="18036" y="11188"/>
                  </a:lnTo>
                  <a:lnTo>
                    <a:pt x="17874" y="11290"/>
                  </a:lnTo>
                  <a:lnTo>
                    <a:pt x="17712" y="11371"/>
                  </a:lnTo>
                  <a:lnTo>
                    <a:pt x="17540" y="11442"/>
                  </a:lnTo>
                  <a:lnTo>
                    <a:pt x="17378" y="11493"/>
                  </a:lnTo>
                  <a:lnTo>
                    <a:pt x="17196" y="11534"/>
                  </a:lnTo>
                  <a:lnTo>
                    <a:pt x="17024" y="11554"/>
                  </a:lnTo>
                  <a:lnTo>
                    <a:pt x="16842" y="11564"/>
                  </a:lnTo>
                  <a:lnTo>
                    <a:pt x="16660" y="11554"/>
                  </a:lnTo>
                  <a:lnTo>
                    <a:pt x="16478" y="11534"/>
                  </a:lnTo>
                  <a:lnTo>
                    <a:pt x="16367" y="11513"/>
                  </a:lnTo>
                  <a:lnTo>
                    <a:pt x="16255" y="11483"/>
                  </a:lnTo>
                  <a:lnTo>
                    <a:pt x="16144" y="11442"/>
                  </a:lnTo>
                  <a:lnTo>
                    <a:pt x="16043" y="11401"/>
                  </a:lnTo>
                  <a:lnTo>
                    <a:pt x="15952" y="11361"/>
                  </a:lnTo>
                  <a:lnTo>
                    <a:pt x="15861" y="11300"/>
                  </a:lnTo>
                  <a:lnTo>
                    <a:pt x="15780" y="11239"/>
                  </a:lnTo>
                  <a:lnTo>
                    <a:pt x="15699" y="11178"/>
                  </a:lnTo>
                  <a:lnTo>
                    <a:pt x="15628" y="11096"/>
                  </a:lnTo>
                  <a:lnTo>
                    <a:pt x="15567" y="11025"/>
                  </a:lnTo>
                  <a:lnTo>
                    <a:pt x="15507" y="10933"/>
                  </a:lnTo>
                  <a:lnTo>
                    <a:pt x="15446" y="10842"/>
                  </a:lnTo>
                  <a:lnTo>
                    <a:pt x="15395" y="10750"/>
                  </a:lnTo>
                  <a:lnTo>
                    <a:pt x="15355" y="10638"/>
                  </a:lnTo>
                  <a:lnTo>
                    <a:pt x="15315" y="10536"/>
                  </a:lnTo>
                  <a:lnTo>
                    <a:pt x="15284" y="10414"/>
                  </a:lnTo>
                  <a:lnTo>
                    <a:pt x="15244" y="10261"/>
                  </a:lnTo>
                  <a:lnTo>
                    <a:pt x="15224" y="10109"/>
                  </a:lnTo>
                  <a:lnTo>
                    <a:pt x="15213" y="9946"/>
                  </a:lnTo>
                  <a:lnTo>
                    <a:pt x="15203" y="9773"/>
                  </a:lnTo>
                  <a:lnTo>
                    <a:pt x="15203" y="9590"/>
                  </a:lnTo>
                  <a:lnTo>
                    <a:pt x="15213" y="9406"/>
                  </a:lnTo>
                  <a:lnTo>
                    <a:pt x="15244" y="9223"/>
                  </a:lnTo>
                  <a:lnTo>
                    <a:pt x="15264" y="9019"/>
                  </a:lnTo>
                  <a:lnTo>
                    <a:pt x="15304" y="8826"/>
                  </a:lnTo>
                  <a:lnTo>
                    <a:pt x="15355" y="8622"/>
                  </a:lnTo>
                  <a:lnTo>
                    <a:pt x="15406" y="8409"/>
                  </a:lnTo>
                  <a:lnTo>
                    <a:pt x="15476" y="8195"/>
                  </a:lnTo>
                  <a:lnTo>
                    <a:pt x="15547" y="7981"/>
                  </a:lnTo>
                  <a:lnTo>
                    <a:pt x="15628" y="7767"/>
                  </a:lnTo>
                  <a:lnTo>
                    <a:pt x="15719" y="7543"/>
                  </a:lnTo>
                  <a:lnTo>
                    <a:pt x="15820" y="7319"/>
                  </a:lnTo>
                  <a:lnTo>
                    <a:pt x="15921" y="7095"/>
                  </a:lnTo>
                  <a:lnTo>
                    <a:pt x="16043" y="6861"/>
                  </a:lnTo>
                  <a:lnTo>
                    <a:pt x="16164" y="6637"/>
                  </a:lnTo>
                  <a:lnTo>
                    <a:pt x="16296" y="6413"/>
                  </a:lnTo>
                  <a:lnTo>
                    <a:pt x="16437" y="6179"/>
                  </a:lnTo>
                  <a:lnTo>
                    <a:pt x="16589" y="5955"/>
                  </a:lnTo>
                  <a:lnTo>
                    <a:pt x="16751" y="5721"/>
                  </a:lnTo>
                  <a:lnTo>
                    <a:pt x="16913" y="5497"/>
                  </a:lnTo>
                  <a:lnTo>
                    <a:pt x="17085" y="5273"/>
                  </a:lnTo>
                  <a:lnTo>
                    <a:pt x="17267" y="5049"/>
                  </a:lnTo>
                  <a:lnTo>
                    <a:pt x="17459" y="4825"/>
                  </a:lnTo>
                  <a:lnTo>
                    <a:pt x="17661" y="4601"/>
                  </a:lnTo>
                  <a:lnTo>
                    <a:pt x="17874" y="4388"/>
                  </a:lnTo>
                  <a:lnTo>
                    <a:pt x="18086" y="4174"/>
                  </a:lnTo>
                  <a:lnTo>
                    <a:pt x="18309" y="3960"/>
                  </a:lnTo>
                  <a:lnTo>
                    <a:pt x="18541" y="3757"/>
                  </a:lnTo>
                  <a:close/>
                  <a:moveTo>
                    <a:pt x="32955" y="11208"/>
                  </a:moveTo>
                  <a:lnTo>
                    <a:pt x="33107" y="11228"/>
                  </a:lnTo>
                  <a:lnTo>
                    <a:pt x="33249" y="11259"/>
                  </a:lnTo>
                  <a:lnTo>
                    <a:pt x="33390" y="11290"/>
                  </a:lnTo>
                  <a:lnTo>
                    <a:pt x="33522" y="11340"/>
                  </a:lnTo>
                  <a:lnTo>
                    <a:pt x="33663" y="11401"/>
                  </a:lnTo>
                  <a:lnTo>
                    <a:pt x="33785" y="11473"/>
                  </a:lnTo>
                  <a:lnTo>
                    <a:pt x="33916" y="11554"/>
                  </a:lnTo>
                  <a:lnTo>
                    <a:pt x="34038" y="11646"/>
                  </a:lnTo>
                  <a:lnTo>
                    <a:pt x="34149" y="11748"/>
                  </a:lnTo>
                  <a:lnTo>
                    <a:pt x="34260" y="11870"/>
                  </a:lnTo>
                  <a:lnTo>
                    <a:pt x="34371" y="11992"/>
                  </a:lnTo>
                  <a:lnTo>
                    <a:pt x="34473" y="12124"/>
                  </a:lnTo>
                  <a:lnTo>
                    <a:pt x="34574" y="12277"/>
                  </a:lnTo>
                  <a:lnTo>
                    <a:pt x="34675" y="12430"/>
                  </a:lnTo>
                  <a:lnTo>
                    <a:pt x="34766" y="12593"/>
                  </a:lnTo>
                  <a:lnTo>
                    <a:pt x="34665" y="12806"/>
                  </a:lnTo>
                  <a:lnTo>
                    <a:pt x="34564" y="13020"/>
                  </a:lnTo>
                  <a:lnTo>
                    <a:pt x="34452" y="13224"/>
                  </a:lnTo>
                  <a:lnTo>
                    <a:pt x="34341" y="13417"/>
                  </a:lnTo>
                  <a:lnTo>
                    <a:pt x="34220" y="13611"/>
                  </a:lnTo>
                  <a:lnTo>
                    <a:pt x="34098" y="13794"/>
                  </a:lnTo>
                  <a:lnTo>
                    <a:pt x="33967" y="13977"/>
                  </a:lnTo>
                  <a:lnTo>
                    <a:pt x="33845" y="14150"/>
                  </a:lnTo>
                  <a:lnTo>
                    <a:pt x="33704" y="14323"/>
                  </a:lnTo>
                  <a:lnTo>
                    <a:pt x="33572" y="14486"/>
                  </a:lnTo>
                  <a:lnTo>
                    <a:pt x="33431" y="14639"/>
                  </a:lnTo>
                  <a:lnTo>
                    <a:pt x="33289" y="14791"/>
                  </a:lnTo>
                  <a:lnTo>
                    <a:pt x="33137" y="14934"/>
                  </a:lnTo>
                  <a:lnTo>
                    <a:pt x="32986" y="15076"/>
                  </a:lnTo>
                  <a:lnTo>
                    <a:pt x="32834" y="15209"/>
                  </a:lnTo>
                  <a:lnTo>
                    <a:pt x="32682" y="15331"/>
                  </a:lnTo>
                  <a:lnTo>
                    <a:pt x="32520" y="15453"/>
                  </a:lnTo>
                  <a:lnTo>
                    <a:pt x="32359" y="15565"/>
                  </a:lnTo>
                  <a:lnTo>
                    <a:pt x="32197" y="15667"/>
                  </a:lnTo>
                  <a:lnTo>
                    <a:pt x="32025" y="15769"/>
                  </a:lnTo>
                  <a:lnTo>
                    <a:pt x="31853" y="15860"/>
                  </a:lnTo>
                  <a:lnTo>
                    <a:pt x="31681" y="15942"/>
                  </a:lnTo>
                  <a:lnTo>
                    <a:pt x="31509" y="16023"/>
                  </a:lnTo>
                  <a:lnTo>
                    <a:pt x="31337" y="16094"/>
                  </a:lnTo>
                  <a:lnTo>
                    <a:pt x="31155" y="16155"/>
                  </a:lnTo>
                  <a:lnTo>
                    <a:pt x="30973" y="16206"/>
                  </a:lnTo>
                  <a:lnTo>
                    <a:pt x="30791" y="16257"/>
                  </a:lnTo>
                  <a:lnTo>
                    <a:pt x="30609" y="16298"/>
                  </a:lnTo>
                  <a:lnTo>
                    <a:pt x="30427" y="16328"/>
                  </a:lnTo>
                  <a:lnTo>
                    <a:pt x="30244" y="16359"/>
                  </a:lnTo>
                  <a:lnTo>
                    <a:pt x="30052" y="16369"/>
                  </a:lnTo>
                  <a:lnTo>
                    <a:pt x="29860" y="16379"/>
                  </a:lnTo>
                  <a:lnTo>
                    <a:pt x="29678" y="16369"/>
                  </a:lnTo>
                  <a:lnTo>
                    <a:pt x="29496" y="16359"/>
                  </a:lnTo>
                  <a:lnTo>
                    <a:pt x="29334" y="16339"/>
                  </a:lnTo>
                  <a:lnTo>
                    <a:pt x="29182" y="16308"/>
                  </a:lnTo>
                  <a:lnTo>
                    <a:pt x="29041" y="16267"/>
                  </a:lnTo>
                  <a:lnTo>
                    <a:pt x="28919" y="16217"/>
                  </a:lnTo>
                  <a:lnTo>
                    <a:pt x="28808" y="16155"/>
                  </a:lnTo>
                  <a:lnTo>
                    <a:pt x="28717" y="16084"/>
                  </a:lnTo>
                  <a:lnTo>
                    <a:pt x="28656" y="16023"/>
                  </a:lnTo>
                  <a:lnTo>
                    <a:pt x="28606" y="15962"/>
                  </a:lnTo>
                  <a:lnTo>
                    <a:pt x="28555" y="15891"/>
                  </a:lnTo>
                  <a:lnTo>
                    <a:pt x="28525" y="15809"/>
                  </a:lnTo>
                  <a:lnTo>
                    <a:pt x="28495" y="15728"/>
                  </a:lnTo>
                  <a:lnTo>
                    <a:pt x="28474" y="15636"/>
                  </a:lnTo>
                  <a:lnTo>
                    <a:pt x="28464" y="15534"/>
                  </a:lnTo>
                  <a:lnTo>
                    <a:pt x="28454" y="15433"/>
                  </a:lnTo>
                  <a:lnTo>
                    <a:pt x="28464" y="15280"/>
                  </a:lnTo>
                  <a:lnTo>
                    <a:pt x="28484" y="15117"/>
                  </a:lnTo>
                  <a:lnTo>
                    <a:pt x="28515" y="14954"/>
                  </a:lnTo>
                  <a:lnTo>
                    <a:pt x="28565" y="14791"/>
                  </a:lnTo>
                  <a:lnTo>
                    <a:pt x="28626" y="14618"/>
                  </a:lnTo>
                  <a:lnTo>
                    <a:pt x="28697" y="14445"/>
                  </a:lnTo>
                  <a:lnTo>
                    <a:pt x="28778" y="14272"/>
                  </a:lnTo>
                  <a:lnTo>
                    <a:pt x="28869" y="14089"/>
                  </a:lnTo>
                  <a:lnTo>
                    <a:pt x="28970" y="13916"/>
                  </a:lnTo>
                  <a:lnTo>
                    <a:pt x="29081" y="13743"/>
                  </a:lnTo>
                  <a:lnTo>
                    <a:pt x="29203" y="13560"/>
                  </a:lnTo>
                  <a:lnTo>
                    <a:pt x="29324" y="13387"/>
                  </a:lnTo>
                  <a:lnTo>
                    <a:pt x="29466" y="13213"/>
                  </a:lnTo>
                  <a:lnTo>
                    <a:pt x="29607" y="13051"/>
                  </a:lnTo>
                  <a:lnTo>
                    <a:pt x="29759" y="12878"/>
                  </a:lnTo>
                  <a:lnTo>
                    <a:pt x="29911" y="12715"/>
                  </a:lnTo>
                  <a:lnTo>
                    <a:pt x="30073" y="12562"/>
                  </a:lnTo>
                  <a:lnTo>
                    <a:pt x="30244" y="12409"/>
                  </a:lnTo>
                  <a:lnTo>
                    <a:pt x="30406" y="12257"/>
                  </a:lnTo>
                  <a:lnTo>
                    <a:pt x="30588" y="12124"/>
                  </a:lnTo>
                  <a:lnTo>
                    <a:pt x="30760" y="11992"/>
                  </a:lnTo>
                  <a:lnTo>
                    <a:pt x="30942" y="11860"/>
                  </a:lnTo>
                  <a:lnTo>
                    <a:pt x="31135" y="11748"/>
                  </a:lnTo>
                  <a:lnTo>
                    <a:pt x="31317" y="11636"/>
                  </a:lnTo>
                  <a:lnTo>
                    <a:pt x="31509" y="11544"/>
                  </a:lnTo>
                  <a:lnTo>
                    <a:pt x="31691" y="11463"/>
                  </a:lnTo>
                  <a:lnTo>
                    <a:pt x="31883" y="11381"/>
                  </a:lnTo>
                  <a:lnTo>
                    <a:pt x="32065" y="11320"/>
                  </a:lnTo>
                  <a:lnTo>
                    <a:pt x="32257" y="11269"/>
                  </a:lnTo>
                  <a:lnTo>
                    <a:pt x="32439" y="11239"/>
                  </a:lnTo>
                  <a:lnTo>
                    <a:pt x="32622" y="11218"/>
                  </a:lnTo>
                  <a:lnTo>
                    <a:pt x="32804" y="11208"/>
                  </a:lnTo>
                  <a:close/>
                  <a:moveTo>
                    <a:pt x="9225" y="19617"/>
                  </a:moveTo>
                  <a:lnTo>
                    <a:pt x="9377" y="19627"/>
                  </a:lnTo>
                  <a:lnTo>
                    <a:pt x="9529" y="19647"/>
                  </a:lnTo>
                  <a:lnTo>
                    <a:pt x="9701" y="19678"/>
                  </a:lnTo>
                  <a:lnTo>
                    <a:pt x="9873" y="19718"/>
                  </a:lnTo>
                  <a:lnTo>
                    <a:pt x="10055" y="19769"/>
                  </a:lnTo>
                  <a:lnTo>
                    <a:pt x="10237" y="19830"/>
                  </a:lnTo>
                  <a:lnTo>
                    <a:pt x="10520" y="19932"/>
                  </a:lnTo>
                  <a:lnTo>
                    <a:pt x="10773" y="20044"/>
                  </a:lnTo>
                  <a:lnTo>
                    <a:pt x="11016" y="20166"/>
                  </a:lnTo>
                  <a:lnTo>
                    <a:pt x="11238" y="20299"/>
                  </a:lnTo>
                  <a:lnTo>
                    <a:pt x="11440" y="20431"/>
                  </a:lnTo>
                  <a:lnTo>
                    <a:pt x="11623" y="20573"/>
                  </a:lnTo>
                  <a:lnTo>
                    <a:pt x="11784" y="20726"/>
                  </a:lnTo>
                  <a:lnTo>
                    <a:pt x="11936" y="20879"/>
                  </a:lnTo>
                  <a:lnTo>
                    <a:pt x="12057" y="21042"/>
                  </a:lnTo>
                  <a:lnTo>
                    <a:pt x="12159" y="21205"/>
                  </a:lnTo>
                  <a:lnTo>
                    <a:pt x="12250" y="21388"/>
                  </a:lnTo>
                  <a:lnTo>
                    <a:pt x="12310" y="21561"/>
                  </a:lnTo>
                  <a:lnTo>
                    <a:pt x="12351" y="21754"/>
                  </a:lnTo>
                  <a:lnTo>
                    <a:pt x="12381" y="21938"/>
                  </a:lnTo>
                  <a:lnTo>
                    <a:pt x="12381" y="22141"/>
                  </a:lnTo>
                  <a:lnTo>
                    <a:pt x="12361" y="22335"/>
                  </a:lnTo>
                  <a:lnTo>
                    <a:pt x="12341" y="22457"/>
                  </a:lnTo>
                  <a:lnTo>
                    <a:pt x="12310" y="22569"/>
                  </a:lnTo>
                  <a:lnTo>
                    <a:pt x="12280" y="22681"/>
                  </a:lnTo>
                  <a:lnTo>
                    <a:pt x="12240" y="22793"/>
                  </a:lnTo>
                  <a:lnTo>
                    <a:pt x="12138" y="23027"/>
                  </a:lnTo>
                  <a:lnTo>
                    <a:pt x="12007" y="23251"/>
                  </a:lnTo>
                  <a:lnTo>
                    <a:pt x="11865" y="23464"/>
                  </a:lnTo>
                  <a:lnTo>
                    <a:pt x="11683" y="23678"/>
                  </a:lnTo>
                  <a:lnTo>
                    <a:pt x="11491" y="23892"/>
                  </a:lnTo>
                  <a:lnTo>
                    <a:pt x="11279" y="24085"/>
                  </a:lnTo>
                  <a:lnTo>
                    <a:pt x="11036" y="24269"/>
                  </a:lnTo>
                  <a:lnTo>
                    <a:pt x="10783" y="24442"/>
                  </a:lnTo>
                  <a:lnTo>
                    <a:pt x="10510" y="24594"/>
                  </a:lnTo>
                  <a:lnTo>
                    <a:pt x="10217" y="24737"/>
                  </a:lnTo>
                  <a:lnTo>
                    <a:pt x="10065" y="24798"/>
                  </a:lnTo>
                  <a:lnTo>
                    <a:pt x="9913" y="24849"/>
                  </a:lnTo>
                  <a:lnTo>
                    <a:pt x="9751" y="24900"/>
                  </a:lnTo>
                  <a:lnTo>
                    <a:pt x="9579" y="24951"/>
                  </a:lnTo>
                  <a:lnTo>
                    <a:pt x="9417" y="24991"/>
                  </a:lnTo>
                  <a:lnTo>
                    <a:pt x="9245" y="25022"/>
                  </a:lnTo>
                  <a:lnTo>
                    <a:pt x="9063" y="25053"/>
                  </a:lnTo>
                  <a:lnTo>
                    <a:pt x="8891" y="25073"/>
                  </a:lnTo>
                  <a:lnTo>
                    <a:pt x="8709" y="24666"/>
                  </a:lnTo>
                  <a:lnTo>
                    <a:pt x="8558" y="24269"/>
                  </a:lnTo>
                  <a:lnTo>
                    <a:pt x="8406" y="23882"/>
                  </a:lnTo>
                  <a:lnTo>
                    <a:pt x="8285" y="23505"/>
                  </a:lnTo>
                  <a:lnTo>
                    <a:pt x="8173" y="23129"/>
                  </a:lnTo>
                  <a:lnTo>
                    <a:pt x="8082" y="22772"/>
                  </a:lnTo>
                  <a:lnTo>
                    <a:pt x="8011" y="22426"/>
                  </a:lnTo>
                  <a:lnTo>
                    <a:pt x="7951" y="22100"/>
                  </a:lnTo>
                  <a:lnTo>
                    <a:pt x="7910" y="21785"/>
                  </a:lnTo>
                  <a:lnTo>
                    <a:pt x="7890" y="21479"/>
                  </a:lnTo>
                  <a:lnTo>
                    <a:pt x="7890" y="21205"/>
                  </a:lnTo>
                  <a:lnTo>
                    <a:pt x="7910" y="20940"/>
                  </a:lnTo>
                  <a:lnTo>
                    <a:pt x="7941" y="20696"/>
                  </a:lnTo>
                  <a:lnTo>
                    <a:pt x="8001" y="20472"/>
                  </a:lnTo>
                  <a:lnTo>
                    <a:pt x="8032" y="20370"/>
                  </a:lnTo>
                  <a:lnTo>
                    <a:pt x="8072" y="20268"/>
                  </a:lnTo>
                  <a:lnTo>
                    <a:pt x="8113" y="20176"/>
                  </a:lnTo>
                  <a:lnTo>
                    <a:pt x="8163" y="20095"/>
                  </a:lnTo>
                  <a:lnTo>
                    <a:pt x="8234" y="19993"/>
                  </a:lnTo>
                  <a:lnTo>
                    <a:pt x="8315" y="19912"/>
                  </a:lnTo>
                  <a:lnTo>
                    <a:pt x="8396" y="19841"/>
                  </a:lnTo>
                  <a:lnTo>
                    <a:pt x="8487" y="19769"/>
                  </a:lnTo>
                  <a:lnTo>
                    <a:pt x="8588" y="19718"/>
                  </a:lnTo>
                  <a:lnTo>
                    <a:pt x="8699" y="19678"/>
                  </a:lnTo>
                  <a:lnTo>
                    <a:pt x="8821" y="19647"/>
                  </a:lnTo>
                  <a:lnTo>
                    <a:pt x="8942" y="19627"/>
                  </a:lnTo>
                  <a:lnTo>
                    <a:pt x="9084" y="19617"/>
                  </a:lnTo>
                  <a:close/>
                  <a:moveTo>
                    <a:pt x="24782" y="27017"/>
                  </a:moveTo>
                  <a:lnTo>
                    <a:pt x="24904" y="27027"/>
                  </a:lnTo>
                  <a:lnTo>
                    <a:pt x="25025" y="27058"/>
                  </a:lnTo>
                  <a:lnTo>
                    <a:pt x="25157" y="27119"/>
                  </a:lnTo>
                  <a:lnTo>
                    <a:pt x="25288" y="27190"/>
                  </a:lnTo>
                  <a:lnTo>
                    <a:pt x="25430" y="27292"/>
                  </a:lnTo>
                  <a:lnTo>
                    <a:pt x="25561" y="27404"/>
                  </a:lnTo>
                  <a:lnTo>
                    <a:pt x="25703" y="27547"/>
                  </a:lnTo>
                  <a:lnTo>
                    <a:pt x="25844" y="27699"/>
                  </a:lnTo>
                  <a:lnTo>
                    <a:pt x="25865" y="27923"/>
                  </a:lnTo>
                  <a:lnTo>
                    <a:pt x="25875" y="28218"/>
                  </a:lnTo>
                  <a:lnTo>
                    <a:pt x="25875" y="28605"/>
                  </a:lnTo>
                  <a:lnTo>
                    <a:pt x="25865" y="28809"/>
                  </a:lnTo>
                  <a:lnTo>
                    <a:pt x="25855" y="29043"/>
                  </a:lnTo>
                  <a:lnTo>
                    <a:pt x="25834" y="29277"/>
                  </a:lnTo>
                  <a:lnTo>
                    <a:pt x="25804" y="29521"/>
                  </a:lnTo>
                  <a:lnTo>
                    <a:pt x="25763" y="29776"/>
                  </a:lnTo>
                  <a:lnTo>
                    <a:pt x="25713" y="30041"/>
                  </a:lnTo>
                  <a:lnTo>
                    <a:pt x="25642" y="30305"/>
                  </a:lnTo>
                  <a:lnTo>
                    <a:pt x="25571" y="30570"/>
                  </a:lnTo>
                  <a:lnTo>
                    <a:pt x="25480" y="30835"/>
                  </a:lnTo>
                  <a:lnTo>
                    <a:pt x="25369" y="31099"/>
                  </a:lnTo>
                  <a:lnTo>
                    <a:pt x="25126" y="31018"/>
                  </a:lnTo>
                  <a:lnTo>
                    <a:pt x="24904" y="30916"/>
                  </a:lnTo>
                  <a:lnTo>
                    <a:pt x="24712" y="30794"/>
                  </a:lnTo>
                  <a:lnTo>
                    <a:pt x="24529" y="30672"/>
                  </a:lnTo>
                  <a:lnTo>
                    <a:pt x="24378" y="30529"/>
                  </a:lnTo>
                  <a:lnTo>
                    <a:pt x="24236" y="30377"/>
                  </a:lnTo>
                  <a:lnTo>
                    <a:pt x="24115" y="30214"/>
                  </a:lnTo>
                  <a:lnTo>
                    <a:pt x="24003" y="30041"/>
                  </a:lnTo>
                  <a:lnTo>
                    <a:pt x="23923" y="29868"/>
                  </a:lnTo>
                  <a:lnTo>
                    <a:pt x="23852" y="29684"/>
                  </a:lnTo>
                  <a:lnTo>
                    <a:pt x="23791" y="29501"/>
                  </a:lnTo>
                  <a:lnTo>
                    <a:pt x="23751" y="29308"/>
                  </a:lnTo>
                  <a:lnTo>
                    <a:pt x="23720" y="29124"/>
                  </a:lnTo>
                  <a:lnTo>
                    <a:pt x="23710" y="28931"/>
                  </a:lnTo>
                  <a:lnTo>
                    <a:pt x="23710" y="28748"/>
                  </a:lnTo>
                  <a:lnTo>
                    <a:pt x="23720" y="28554"/>
                  </a:lnTo>
                  <a:lnTo>
                    <a:pt x="23740" y="28402"/>
                  </a:lnTo>
                  <a:lnTo>
                    <a:pt x="23771" y="28239"/>
                  </a:lnTo>
                  <a:lnTo>
                    <a:pt x="23811" y="28096"/>
                  </a:lnTo>
                  <a:lnTo>
                    <a:pt x="23852" y="27954"/>
                  </a:lnTo>
                  <a:lnTo>
                    <a:pt x="23902" y="27821"/>
                  </a:lnTo>
                  <a:lnTo>
                    <a:pt x="23963" y="27689"/>
                  </a:lnTo>
                  <a:lnTo>
                    <a:pt x="24024" y="27567"/>
                  </a:lnTo>
                  <a:lnTo>
                    <a:pt x="24094" y="27465"/>
                  </a:lnTo>
                  <a:lnTo>
                    <a:pt x="24165" y="27363"/>
                  </a:lnTo>
                  <a:lnTo>
                    <a:pt x="24246" y="27272"/>
                  </a:lnTo>
                  <a:lnTo>
                    <a:pt x="24327" y="27200"/>
                  </a:lnTo>
                  <a:lnTo>
                    <a:pt x="24408" y="27139"/>
                  </a:lnTo>
                  <a:lnTo>
                    <a:pt x="24499" y="27078"/>
                  </a:lnTo>
                  <a:lnTo>
                    <a:pt x="24590" y="27048"/>
                  </a:lnTo>
                  <a:lnTo>
                    <a:pt x="24681" y="27027"/>
                  </a:lnTo>
                  <a:lnTo>
                    <a:pt x="24782" y="27017"/>
                  </a:lnTo>
                  <a:close/>
                  <a:moveTo>
                    <a:pt x="26411" y="977"/>
                  </a:moveTo>
                  <a:lnTo>
                    <a:pt x="26714" y="998"/>
                  </a:lnTo>
                  <a:lnTo>
                    <a:pt x="27018" y="1008"/>
                  </a:lnTo>
                  <a:lnTo>
                    <a:pt x="27321" y="1039"/>
                  </a:lnTo>
                  <a:lnTo>
                    <a:pt x="27635" y="1069"/>
                  </a:lnTo>
                  <a:lnTo>
                    <a:pt x="27938" y="1110"/>
                  </a:lnTo>
                  <a:lnTo>
                    <a:pt x="28252" y="1150"/>
                  </a:lnTo>
                  <a:lnTo>
                    <a:pt x="28565" y="1212"/>
                  </a:lnTo>
                  <a:lnTo>
                    <a:pt x="29101" y="1313"/>
                  </a:lnTo>
                  <a:lnTo>
                    <a:pt x="29617" y="1446"/>
                  </a:lnTo>
                  <a:lnTo>
                    <a:pt x="30123" y="1598"/>
                  </a:lnTo>
                  <a:lnTo>
                    <a:pt x="30366" y="1680"/>
                  </a:lnTo>
                  <a:lnTo>
                    <a:pt x="30609" y="1771"/>
                  </a:lnTo>
                  <a:lnTo>
                    <a:pt x="30841" y="1863"/>
                  </a:lnTo>
                  <a:lnTo>
                    <a:pt x="31064" y="1955"/>
                  </a:lnTo>
                  <a:lnTo>
                    <a:pt x="31286" y="2056"/>
                  </a:lnTo>
                  <a:lnTo>
                    <a:pt x="31509" y="2158"/>
                  </a:lnTo>
                  <a:lnTo>
                    <a:pt x="31721" y="2270"/>
                  </a:lnTo>
                  <a:lnTo>
                    <a:pt x="31934" y="2392"/>
                  </a:lnTo>
                  <a:lnTo>
                    <a:pt x="32136" y="2504"/>
                  </a:lnTo>
                  <a:lnTo>
                    <a:pt x="32328" y="2637"/>
                  </a:lnTo>
                  <a:lnTo>
                    <a:pt x="32520" y="2759"/>
                  </a:lnTo>
                  <a:lnTo>
                    <a:pt x="32713" y="2891"/>
                  </a:lnTo>
                  <a:lnTo>
                    <a:pt x="32895" y="3034"/>
                  </a:lnTo>
                  <a:lnTo>
                    <a:pt x="33067" y="3176"/>
                  </a:lnTo>
                  <a:lnTo>
                    <a:pt x="33239" y="3329"/>
                  </a:lnTo>
                  <a:lnTo>
                    <a:pt x="33400" y="3471"/>
                  </a:lnTo>
                  <a:lnTo>
                    <a:pt x="33562" y="3634"/>
                  </a:lnTo>
                  <a:lnTo>
                    <a:pt x="33714" y="3787"/>
                  </a:lnTo>
                  <a:lnTo>
                    <a:pt x="33866" y="3960"/>
                  </a:lnTo>
                  <a:lnTo>
                    <a:pt x="34007" y="4123"/>
                  </a:lnTo>
                  <a:lnTo>
                    <a:pt x="34149" y="4296"/>
                  </a:lnTo>
                  <a:lnTo>
                    <a:pt x="34270" y="4479"/>
                  </a:lnTo>
                  <a:lnTo>
                    <a:pt x="34402" y="4663"/>
                  </a:lnTo>
                  <a:lnTo>
                    <a:pt x="34523" y="4846"/>
                  </a:lnTo>
                  <a:lnTo>
                    <a:pt x="34634" y="5039"/>
                  </a:lnTo>
                  <a:lnTo>
                    <a:pt x="34746" y="5233"/>
                  </a:lnTo>
                  <a:lnTo>
                    <a:pt x="34908" y="5579"/>
                  </a:lnTo>
                  <a:lnTo>
                    <a:pt x="35069" y="5925"/>
                  </a:lnTo>
                  <a:lnTo>
                    <a:pt x="35201" y="6291"/>
                  </a:lnTo>
                  <a:lnTo>
                    <a:pt x="35312" y="6668"/>
                  </a:lnTo>
                  <a:lnTo>
                    <a:pt x="35413" y="7045"/>
                  </a:lnTo>
                  <a:lnTo>
                    <a:pt x="35484" y="7431"/>
                  </a:lnTo>
                  <a:lnTo>
                    <a:pt x="35545" y="7828"/>
                  </a:lnTo>
                  <a:lnTo>
                    <a:pt x="35585" y="8225"/>
                  </a:lnTo>
                  <a:lnTo>
                    <a:pt x="35605" y="8622"/>
                  </a:lnTo>
                  <a:lnTo>
                    <a:pt x="35605" y="9030"/>
                  </a:lnTo>
                  <a:lnTo>
                    <a:pt x="35585" y="9427"/>
                  </a:lnTo>
                  <a:lnTo>
                    <a:pt x="35545" y="9834"/>
                  </a:lnTo>
                  <a:lnTo>
                    <a:pt x="35484" y="10241"/>
                  </a:lnTo>
                  <a:lnTo>
                    <a:pt x="35413" y="10648"/>
                  </a:lnTo>
                  <a:lnTo>
                    <a:pt x="35312" y="11055"/>
                  </a:lnTo>
                  <a:lnTo>
                    <a:pt x="35201" y="11463"/>
                  </a:lnTo>
                  <a:lnTo>
                    <a:pt x="35059" y="11279"/>
                  </a:lnTo>
                  <a:lnTo>
                    <a:pt x="34908" y="11127"/>
                  </a:lnTo>
                  <a:lnTo>
                    <a:pt x="34756" y="10974"/>
                  </a:lnTo>
                  <a:lnTo>
                    <a:pt x="34604" y="10852"/>
                  </a:lnTo>
                  <a:lnTo>
                    <a:pt x="34452" y="10730"/>
                  </a:lnTo>
                  <a:lnTo>
                    <a:pt x="34291" y="10628"/>
                  </a:lnTo>
                  <a:lnTo>
                    <a:pt x="34139" y="10546"/>
                  </a:lnTo>
                  <a:lnTo>
                    <a:pt x="33977" y="10475"/>
                  </a:lnTo>
                  <a:lnTo>
                    <a:pt x="33825" y="10404"/>
                  </a:lnTo>
                  <a:lnTo>
                    <a:pt x="33673" y="10353"/>
                  </a:lnTo>
                  <a:lnTo>
                    <a:pt x="33522" y="10312"/>
                  </a:lnTo>
                  <a:lnTo>
                    <a:pt x="33370" y="10282"/>
                  </a:lnTo>
                  <a:lnTo>
                    <a:pt x="33228" y="10251"/>
                  </a:lnTo>
                  <a:lnTo>
                    <a:pt x="33077" y="10241"/>
                  </a:lnTo>
                  <a:lnTo>
                    <a:pt x="32945" y="10231"/>
                  </a:lnTo>
                  <a:lnTo>
                    <a:pt x="32571" y="10231"/>
                  </a:lnTo>
                  <a:lnTo>
                    <a:pt x="32328" y="10261"/>
                  </a:lnTo>
                  <a:lnTo>
                    <a:pt x="32096" y="10302"/>
                  </a:lnTo>
                  <a:lnTo>
                    <a:pt x="31853" y="10363"/>
                  </a:lnTo>
                  <a:lnTo>
                    <a:pt x="31620" y="10434"/>
                  </a:lnTo>
                  <a:lnTo>
                    <a:pt x="31377" y="10526"/>
                  </a:lnTo>
                  <a:lnTo>
                    <a:pt x="31145" y="10628"/>
                  </a:lnTo>
                  <a:lnTo>
                    <a:pt x="30912" y="10740"/>
                  </a:lnTo>
                  <a:lnTo>
                    <a:pt x="30679" y="10872"/>
                  </a:lnTo>
                  <a:lnTo>
                    <a:pt x="30457" y="11015"/>
                  </a:lnTo>
                  <a:lnTo>
                    <a:pt x="30234" y="11157"/>
                  </a:lnTo>
                  <a:lnTo>
                    <a:pt x="30012" y="11320"/>
                  </a:lnTo>
                  <a:lnTo>
                    <a:pt x="29799" y="11483"/>
                  </a:lnTo>
                  <a:lnTo>
                    <a:pt x="29597" y="11666"/>
                  </a:lnTo>
                  <a:lnTo>
                    <a:pt x="29395" y="11849"/>
                  </a:lnTo>
                  <a:lnTo>
                    <a:pt x="29203" y="12043"/>
                  </a:lnTo>
                  <a:lnTo>
                    <a:pt x="29010" y="12236"/>
                  </a:lnTo>
                  <a:lnTo>
                    <a:pt x="28838" y="12440"/>
                  </a:lnTo>
                  <a:lnTo>
                    <a:pt x="28667" y="12643"/>
                  </a:lnTo>
                  <a:lnTo>
                    <a:pt x="28505" y="12857"/>
                  </a:lnTo>
                  <a:lnTo>
                    <a:pt x="28353" y="13071"/>
                  </a:lnTo>
                  <a:lnTo>
                    <a:pt x="28211" y="13295"/>
                  </a:lnTo>
                  <a:lnTo>
                    <a:pt x="28080" y="13509"/>
                  </a:lnTo>
                  <a:lnTo>
                    <a:pt x="27958" y="13733"/>
                  </a:lnTo>
                  <a:lnTo>
                    <a:pt x="27857" y="13946"/>
                  </a:lnTo>
                  <a:lnTo>
                    <a:pt x="27756" y="14170"/>
                  </a:lnTo>
                  <a:lnTo>
                    <a:pt x="27675" y="14384"/>
                  </a:lnTo>
                  <a:lnTo>
                    <a:pt x="27604" y="14598"/>
                  </a:lnTo>
                  <a:lnTo>
                    <a:pt x="27554" y="14812"/>
                  </a:lnTo>
                  <a:lnTo>
                    <a:pt x="27513" y="15025"/>
                  </a:lnTo>
                  <a:lnTo>
                    <a:pt x="27493" y="15229"/>
                  </a:lnTo>
                  <a:lnTo>
                    <a:pt x="27483" y="15433"/>
                  </a:lnTo>
                  <a:lnTo>
                    <a:pt x="27493" y="15646"/>
                  </a:lnTo>
                  <a:lnTo>
                    <a:pt x="27524" y="15850"/>
                  </a:lnTo>
                  <a:lnTo>
                    <a:pt x="27574" y="16043"/>
                  </a:lnTo>
                  <a:lnTo>
                    <a:pt x="27635" y="16227"/>
                  </a:lnTo>
                  <a:lnTo>
                    <a:pt x="27726" y="16400"/>
                  </a:lnTo>
                  <a:lnTo>
                    <a:pt x="27827" y="16552"/>
                  </a:lnTo>
                  <a:lnTo>
                    <a:pt x="27958" y="16705"/>
                  </a:lnTo>
                  <a:lnTo>
                    <a:pt x="28100" y="16837"/>
                  </a:lnTo>
                  <a:lnTo>
                    <a:pt x="28262" y="16960"/>
                  </a:lnTo>
                  <a:lnTo>
                    <a:pt x="28434" y="17061"/>
                  </a:lnTo>
                  <a:lnTo>
                    <a:pt x="28636" y="17153"/>
                  </a:lnTo>
                  <a:lnTo>
                    <a:pt x="28849" y="17224"/>
                  </a:lnTo>
                  <a:lnTo>
                    <a:pt x="29081" y="17285"/>
                  </a:lnTo>
                  <a:lnTo>
                    <a:pt x="29324" y="17326"/>
                  </a:lnTo>
                  <a:lnTo>
                    <a:pt x="29587" y="17346"/>
                  </a:lnTo>
                  <a:lnTo>
                    <a:pt x="29860" y="17357"/>
                  </a:lnTo>
                  <a:lnTo>
                    <a:pt x="29971" y="17357"/>
                  </a:lnTo>
                  <a:lnTo>
                    <a:pt x="30164" y="17346"/>
                  </a:lnTo>
                  <a:lnTo>
                    <a:pt x="30356" y="17336"/>
                  </a:lnTo>
                  <a:lnTo>
                    <a:pt x="30548" y="17316"/>
                  </a:lnTo>
                  <a:lnTo>
                    <a:pt x="30740" y="17285"/>
                  </a:lnTo>
                  <a:lnTo>
                    <a:pt x="30932" y="17245"/>
                  </a:lnTo>
                  <a:lnTo>
                    <a:pt x="31114" y="17204"/>
                  </a:lnTo>
                  <a:lnTo>
                    <a:pt x="31307" y="17153"/>
                  </a:lnTo>
                  <a:lnTo>
                    <a:pt x="31489" y="17092"/>
                  </a:lnTo>
                  <a:lnTo>
                    <a:pt x="31671" y="17021"/>
                  </a:lnTo>
                  <a:lnTo>
                    <a:pt x="31853" y="16949"/>
                  </a:lnTo>
                  <a:lnTo>
                    <a:pt x="32035" y="16878"/>
                  </a:lnTo>
                  <a:lnTo>
                    <a:pt x="32217" y="16787"/>
                  </a:lnTo>
                  <a:lnTo>
                    <a:pt x="32389" y="16695"/>
                  </a:lnTo>
                  <a:lnTo>
                    <a:pt x="32571" y="16603"/>
                  </a:lnTo>
                  <a:lnTo>
                    <a:pt x="32743" y="16491"/>
                  </a:lnTo>
                  <a:lnTo>
                    <a:pt x="32905" y="16379"/>
                  </a:lnTo>
                  <a:lnTo>
                    <a:pt x="33077" y="16267"/>
                  </a:lnTo>
                  <a:lnTo>
                    <a:pt x="33239" y="16145"/>
                  </a:lnTo>
                  <a:lnTo>
                    <a:pt x="33400" y="16013"/>
                  </a:lnTo>
                  <a:lnTo>
                    <a:pt x="33562" y="15881"/>
                  </a:lnTo>
                  <a:lnTo>
                    <a:pt x="33724" y="15738"/>
                  </a:lnTo>
                  <a:lnTo>
                    <a:pt x="33876" y="15585"/>
                  </a:lnTo>
                  <a:lnTo>
                    <a:pt x="34028" y="15433"/>
                  </a:lnTo>
                  <a:lnTo>
                    <a:pt x="34179" y="15280"/>
                  </a:lnTo>
                  <a:lnTo>
                    <a:pt x="34321" y="15117"/>
                  </a:lnTo>
                  <a:lnTo>
                    <a:pt x="34462" y="14944"/>
                  </a:lnTo>
                  <a:lnTo>
                    <a:pt x="34736" y="14588"/>
                  </a:lnTo>
                  <a:lnTo>
                    <a:pt x="34988" y="14211"/>
                  </a:lnTo>
                  <a:lnTo>
                    <a:pt x="35231" y="13814"/>
                  </a:lnTo>
                  <a:lnTo>
                    <a:pt x="35292" y="14048"/>
                  </a:lnTo>
                  <a:lnTo>
                    <a:pt x="35353" y="14282"/>
                  </a:lnTo>
                  <a:lnTo>
                    <a:pt x="35454" y="14781"/>
                  </a:lnTo>
                  <a:lnTo>
                    <a:pt x="35535" y="15321"/>
                  </a:lnTo>
                  <a:lnTo>
                    <a:pt x="35605" y="15901"/>
                  </a:lnTo>
                  <a:lnTo>
                    <a:pt x="35697" y="16990"/>
                  </a:lnTo>
                  <a:lnTo>
                    <a:pt x="35767" y="18018"/>
                  </a:lnTo>
                  <a:lnTo>
                    <a:pt x="35808" y="19006"/>
                  </a:lnTo>
                  <a:lnTo>
                    <a:pt x="35828" y="19942"/>
                  </a:lnTo>
                  <a:lnTo>
                    <a:pt x="35838" y="20390"/>
                  </a:lnTo>
                  <a:lnTo>
                    <a:pt x="35828" y="20828"/>
                  </a:lnTo>
                  <a:lnTo>
                    <a:pt x="35818" y="21255"/>
                  </a:lnTo>
                  <a:lnTo>
                    <a:pt x="35798" y="21663"/>
                  </a:lnTo>
                  <a:lnTo>
                    <a:pt x="35777" y="22070"/>
                  </a:lnTo>
                  <a:lnTo>
                    <a:pt x="35747" y="22457"/>
                  </a:lnTo>
                  <a:lnTo>
                    <a:pt x="35717" y="22833"/>
                  </a:lnTo>
                  <a:lnTo>
                    <a:pt x="35676" y="23210"/>
                  </a:lnTo>
                  <a:lnTo>
                    <a:pt x="35626" y="23566"/>
                  </a:lnTo>
                  <a:lnTo>
                    <a:pt x="35575" y="23912"/>
                  </a:lnTo>
                  <a:lnTo>
                    <a:pt x="35514" y="24248"/>
                  </a:lnTo>
                  <a:lnTo>
                    <a:pt x="35454" y="24574"/>
                  </a:lnTo>
                  <a:lnTo>
                    <a:pt x="35383" y="24890"/>
                  </a:lnTo>
                  <a:lnTo>
                    <a:pt x="35302" y="25195"/>
                  </a:lnTo>
                  <a:lnTo>
                    <a:pt x="35221" y="25490"/>
                  </a:lnTo>
                  <a:lnTo>
                    <a:pt x="35130" y="25775"/>
                  </a:lnTo>
                  <a:lnTo>
                    <a:pt x="35039" y="26050"/>
                  </a:lnTo>
                  <a:lnTo>
                    <a:pt x="34948" y="26325"/>
                  </a:lnTo>
                  <a:lnTo>
                    <a:pt x="34837" y="26579"/>
                  </a:lnTo>
                  <a:lnTo>
                    <a:pt x="34725" y="26824"/>
                  </a:lnTo>
                  <a:lnTo>
                    <a:pt x="34614" y="27068"/>
                  </a:lnTo>
                  <a:lnTo>
                    <a:pt x="34493" y="27302"/>
                  </a:lnTo>
                  <a:lnTo>
                    <a:pt x="34361" y="27526"/>
                  </a:lnTo>
                  <a:lnTo>
                    <a:pt x="34230" y="27740"/>
                  </a:lnTo>
                  <a:lnTo>
                    <a:pt x="34098" y="27944"/>
                  </a:lnTo>
                  <a:lnTo>
                    <a:pt x="33957" y="28147"/>
                  </a:lnTo>
                  <a:lnTo>
                    <a:pt x="33805" y="28330"/>
                  </a:lnTo>
                  <a:lnTo>
                    <a:pt x="33653" y="28514"/>
                  </a:lnTo>
                  <a:lnTo>
                    <a:pt x="33491" y="28697"/>
                  </a:lnTo>
                  <a:lnTo>
                    <a:pt x="33330" y="28860"/>
                  </a:lnTo>
                  <a:lnTo>
                    <a:pt x="33158" y="29023"/>
                  </a:lnTo>
                  <a:lnTo>
                    <a:pt x="32986" y="29175"/>
                  </a:lnTo>
                  <a:lnTo>
                    <a:pt x="32804" y="29328"/>
                  </a:lnTo>
                  <a:lnTo>
                    <a:pt x="32622" y="29471"/>
                  </a:lnTo>
                  <a:lnTo>
                    <a:pt x="32429" y="29603"/>
                  </a:lnTo>
                  <a:lnTo>
                    <a:pt x="32237" y="29725"/>
                  </a:lnTo>
                  <a:lnTo>
                    <a:pt x="32035" y="29847"/>
                  </a:lnTo>
                  <a:lnTo>
                    <a:pt x="31833" y="29969"/>
                  </a:lnTo>
                  <a:lnTo>
                    <a:pt x="31620" y="30071"/>
                  </a:lnTo>
                  <a:lnTo>
                    <a:pt x="31408" y="30183"/>
                  </a:lnTo>
                  <a:lnTo>
                    <a:pt x="31185" y="30275"/>
                  </a:lnTo>
                  <a:lnTo>
                    <a:pt x="30953" y="30377"/>
                  </a:lnTo>
                  <a:lnTo>
                    <a:pt x="30730" y="30458"/>
                  </a:lnTo>
                  <a:lnTo>
                    <a:pt x="30487" y="30550"/>
                  </a:lnTo>
                  <a:lnTo>
                    <a:pt x="30002" y="30702"/>
                  </a:lnTo>
                  <a:lnTo>
                    <a:pt x="29506" y="30835"/>
                  </a:lnTo>
                  <a:lnTo>
                    <a:pt x="28980" y="30947"/>
                  </a:lnTo>
                  <a:lnTo>
                    <a:pt x="28434" y="31059"/>
                  </a:lnTo>
                  <a:lnTo>
                    <a:pt x="27878" y="31140"/>
                  </a:lnTo>
                  <a:lnTo>
                    <a:pt x="27291" y="31221"/>
                  </a:lnTo>
                  <a:lnTo>
                    <a:pt x="27048" y="31242"/>
                  </a:lnTo>
                  <a:lnTo>
                    <a:pt x="26805" y="31262"/>
                  </a:lnTo>
                  <a:lnTo>
                    <a:pt x="26360" y="31262"/>
                  </a:lnTo>
                  <a:lnTo>
                    <a:pt x="26482" y="30916"/>
                  </a:lnTo>
                  <a:lnTo>
                    <a:pt x="26583" y="30570"/>
                  </a:lnTo>
                  <a:lnTo>
                    <a:pt x="26664" y="30234"/>
                  </a:lnTo>
                  <a:lnTo>
                    <a:pt x="26724" y="29898"/>
                  </a:lnTo>
                  <a:lnTo>
                    <a:pt x="26775" y="29572"/>
                  </a:lnTo>
                  <a:lnTo>
                    <a:pt x="26815" y="29257"/>
                  </a:lnTo>
                  <a:lnTo>
                    <a:pt x="26836" y="28962"/>
                  </a:lnTo>
                  <a:lnTo>
                    <a:pt x="26846" y="28687"/>
                  </a:lnTo>
                  <a:lnTo>
                    <a:pt x="26856" y="28432"/>
                  </a:lnTo>
                  <a:lnTo>
                    <a:pt x="26846" y="28198"/>
                  </a:lnTo>
                  <a:lnTo>
                    <a:pt x="26826" y="27811"/>
                  </a:lnTo>
                  <a:lnTo>
                    <a:pt x="26805" y="27547"/>
                  </a:lnTo>
                  <a:lnTo>
                    <a:pt x="26795" y="27435"/>
                  </a:lnTo>
                  <a:lnTo>
                    <a:pt x="26775" y="27374"/>
                  </a:lnTo>
                  <a:lnTo>
                    <a:pt x="26755" y="27312"/>
                  </a:lnTo>
                  <a:lnTo>
                    <a:pt x="26724" y="27251"/>
                  </a:lnTo>
                  <a:lnTo>
                    <a:pt x="26694" y="27200"/>
                  </a:lnTo>
                  <a:lnTo>
                    <a:pt x="26552" y="27027"/>
                  </a:lnTo>
                  <a:lnTo>
                    <a:pt x="26411" y="26875"/>
                  </a:lnTo>
                  <a:lnTo>
                    <a:pt x="26279" y="26732"/>
                  </a:lnTo>
                  <a:lnTo>
                    <a:pt x="26138" y="26610"/>
                  </a:lnTo>
                  <a:lnTo>
                    <a:pt x="26006" y="26508"/>
                  </a:lnTo>
                  <a:lnTo>
                    <a:pt x="25875" y="26406"/>
                  </a:lnTo>
                  <a:lnTo>
                    <a:pt x="25753" y="26325"/>
                  </a:lnTo>
                  <a:lnTo>
                    <a:pt x="25622" y="26254"/>
                  </a:lnTo>
                  <a:lnTo>
                    <a:pt x="25511" y="26203"/>
                  </a:lnTo>
                  <a:lnTo>
                    <a:pt x="25389" y="26152"/>
                  </a:lnTo>
                  <a:lnTo>
                    <a:pt x="25278" y="26111"/>
                  </a:lnTo>
                  <a:lnTo>
                    <a:pt x="25167" y="26081"/>
                  </a:lnTo>
                  <a:lnTo>
                    <a:pt x="25066" y="26060"/>
                  </a:lnTo>
                  <a:lnTo>
                    <a:pt x="24964" y="26050"/>
                  </a:lnTo>
                  <a:lnTo>
                    <a:pt x="24782" y="26040"/>
                  </a:lnTo>
                  <a:lnTo>
                    <a:pt x="24590" y="26050"/>
                  </a:lnTo>
                  <a:lnTo>
                    <a:pt x="24398" y="26081"/>
                  </a:lnTo>
                  <a:lnTo>
                    <a:pt x="24216" y="26142"/>
                  </a:lnTo>
                  <a:lnTo>
                    <a:pt x="24044" y="26213"/>
                  </a:lnTo>
                  <a:lnTo>
                    <a:pt x="23872" y="26315"/>
                  </a:lnTo>
                  <a:lnTo>
                    <a:pt x="23720" y="26437"/>
                  </a:lnTo>
                  <a:lnTo>
                    <a:pt x="23568" y="26569"/>
                  </a:lnTo>
                  <a:lnTo>
                    <a:pt x="23427" y="26722"/>
                  </a:lnTo>
                  <a:lnTo>
                    <a:pt x="23295" y="26895"/>
                  </a:lnTo>
                  <a:lnTo>
                    <a:pt x="23174" y="27078"/>
                  </a:lnTo>
                  <a:lnTo>
                    <a:pt x="23073" y="27282"/>
                  </a:lnTo>
                  <a:lnTo>
                    <a:pt x="22982" y="27496"/>
                  </a:lnTo>
                  <a:lnTo>
                    <a:pt x="22901" y="27720"/>
                  </a:lnTo>
                  <a:lnTo>
                    <a:pt x="22840" y="27954"/>
                  </a:lnTo>
                  <a:lnTo>
                    <a:pt x="22790" y="28208"/>
                  </a:lnTo>
                  <a:lnTo>
                    <a:pt x="22749" y="28463"/>
                  </a:lnTo>
                  <a:lnTo>
                    <a:pt x="22739" y="28727"/>
                  </a:lnTo>
                  <a:lnTo>
                    <a:pt x="22739" y="28982"/>
                  </a:lnTo>
                  <a:lnTo>
                    <a:pt x="22759" y="29247"/>
                  </a:lnTo>
                  <a:lnTo>
                    <a:pt x="22800" y="29501"/>
                  </a:lnTo>
                  <a:lnTo>
                    <a:pt x="22860" y="29756"/>
                  </a:lnTo>
                  <a:lnTo>
                    <a:pt x="22941" y="30010"/>
                  </a:lnTo>
                  <a:lnTo>
                    <a:pt x="23032" y="30265"/>
                  </a:lnTo>
                  <a:lnTo>
                    <a:pt x="23154" y="30499"/>
                  </a:lnTo>
                  <a:lnTo>
                    <a:pt x="23295" y="30733"/>
                  </a:lnTo>
                  <a:lnTo>
                    <a:pt x="23457" y="30947"/>
                  </a:lnTo>
                  <a:lnTo>
                    <a:pt x="23538" y="31059"/>
                  </a:lnTo>
                  <a:lnTo>
                    <a:pt x="23639" y="31160"/>
                  </a:lnTo>
                  <a:lnTo>
                    <a:pt x="23730" y="31262"/>
                  </a:lnTo>
                  <a:lnTo>
                    <a:pt x="23842" y="31354"/>
                  </a:lnTo>
                  <a:lnTo>
                    <a:pt x="23943" y="31445"/>
                  </a:lnTo>
                  <a:lnTo>
                    <a:pt x="24064" y="31537"/>
                  </a:lnTo>
                  <a:lnTo>
                    <a:pt x="24186" y="31618"/>
                  </a:lnTo>
                  <a:lnTo>
                    <a:pt x="24307" y="31700"/>
                  </a:lnTo>
                  <a:lnTo>
                    <a:pt x="24438" y="31771"/>
                  </a:lnTo>
                  <a:lnTo>
                    <a:pt x="24580" y="31842"/>
                  </a:lnTo>
                  <a:lnTo>
                    <a:pt x="24722" y="31903"/>
                  </a:lnTo>
                  <a:lnTo>
                    <a:pt x="24873" y="31965"/>
                  </a:lnTo>
                  <a:lnTo>
                    <a:pt x="24762" y="32117"/>
                  </a:lnTo>
                  <a:lnTo>
                    <a:pt x="24641" y="32260"/>
                  </a:lnTo>
                  <a:lnTo>
                    <a:pt x="24519" y="32392"/>
                  </a:lnTo>
                  <a:lnTo>
                    <a:pt x="24388" y="32514"/>
                  </a:lnTo>
                  <a:lnTo>
                    <a:pt x="24256" y="32636"/>
                  </a:lnTo>
                  <a:lnTo>
                    <a:pt x="24115" y="32759"/>
                  </a:lnTo>
                  <a:lnTo>
                    <a:pt x="23963" y="32860"/>
                  </a:lnTo>
                  <a:lnTo>
                    <a:pt x="23811" y="32972"/>
                  </a:lnTo>
                  <a:lnTo>
                    <a:pt x="23660" y="33064"/>
                  </a:lnTo>
                  <a:lnTo>
                    <a:pt x="23488" y="33156"/>
                  </a:lnTo>
                  <a:lnTo>
                    <a:pt x="23316" y="33237"/>
                  </a:lnTo>
                  <a:lnTo>
                    <a:pt x="23144" y="33318"/>
                  </a:lnTo>
                  <a:lnTo>
                    <a:pt x="22962" y="33390"/>
                  </a:lnTo>
                  <a:lnTo>
                    <a:pt x="22780" y="33461"/>
                  </a:lnTo>
                  <a:lnTo>
                    <a:pt x="22587" y="33522"/>
                  </a:lnTo>
                  <a:lnTo>
                    <a:pt x="22385" y="33573"/>
                  </a:lnTo>
                  <a:lnTo>
                    <a:pt x="22183" y="33624"/>
                  </a:lnTo>
                  <a:lnTo>
                    <a:pt x="21970" y="33665"/>
                  </a:lnTo>
                  <a:lnTo>
                    <a:pt x="21758" y="33695"/>
                  </a:lnTo>
                  <a:lnTo>
                    <a:pt x="21535" y="33726"/>
                  </a:lnTo>
                  <a:lnTo>
                    <a:pt x="21313" y="33746"/>
                  </a:lnTo>
                  <a:lnTo>
                    <a:pt x="21080" y="33766"/>
                  </a:lnTo>
                  <a:lnTo>
                    <a:pt x="20848" y="33777"/>
                  </a:lnTo>
                  <a:lnTo>
                    <a:pt x="20362" y="33777"/>
                  </a:lnTo>
                  <a:lnTo>
                    <a:pt x="20109" y="33766"/>
                  </a:lnTo>
                  <a:lnTo>
                    <a:pt x="19583" y="33736"/>
                  </a:lnTo>
                  <a:lnTo>
                    <a:pt x="19047" y="33675"/>
                  </a:lnTo>
                  <a:lnTo>
                    <a:pt x="18481" y="33583"/>
                  </a:lnTo>
                  <a:lnTo>
                    <a:pt x="18096" y="33512"/>
                  </a:lnTo>
                  <a:lnTo>
                    <a:pt x="17712" y="33420"/>
                  </a:lnTo>
                  <a:lnTo>
                    <a:pt x="17338" y="33308"/>
                  </a:lnTo>
                  <a:lnTo>
                    <a:pt x="16963" y="33186"/>
                  </a:lnTo>
                  <a:lnTo>
                    <a:pt x="16599" y="33044"/>
                  </a:lnTo>
                  <a:lnTo>
                    <a:pt x="16245" y="32891"/>
                  </a:lnTo>
                  <a:lnTo>
                    <a:pt x="15891" y="32728"/>
                  </a:lnTo>
                  <a:lnTo>
                    <a:pt x="15537" y="32545"/>
                  </a:lnTo>
                  <a:lnTo>
                    <a:pt x="15203" y="32351"/>
                  </a:lnTo>
                  <a:lnTo>
                    <a:pt x="14869" y="32148"/>
                  </a:lnTo>
                  <a:lnTo>
                    <a:pt x="14536" y="31934"/>
                  </a:lnTo>
                  <a:lnTo>
                    <a:pt x="14212" y="31710"/>
                  </a:lnTo>
                  <a:lnTo>
                    <a:pt x="13898" y="31476"/>
                  </a:lnTo>
                  <a:lnTo>
                    <a:pt x="13595" y="31232"/>
                  </a:lnTo>
                  <a:lnTo>
                    <a:pt x="13292" y="30977"/>
                  </a:lnTo>
                  <a:lnTo>
                    <a:pt x="12998" y="30712"/>
                  </a:lnTo>
                  <a:lnTo>
                    <a:pt x="12705" y="30448"/>
                  </a:lnTo>
                  <a:lnTo>
                    <a:pt x="12432" y="30173"/>
                  </a:lnTo>
                  <a:lnTo>
                    <a:pt x="12159" y="29898"/>
                  </a:lnTo>
                  <a:lnTo>
                    <a:pt x="11896" y="29613"/>
                  </a:lnTo>
                  <a:lnTo>
                    <a:pt x="11633" y="29318"/>
                  </a:lnTo>
                  <a:lnTo>
                    <a:pt x="11380" y="29023"/>
                  </a:lnTo>
                  <a:lnTo>
                    <a:pt x="11147" y="28727"/>
                  </a:lnTo>
                  <a:lnTo>
                    <a:pt x="10904" y="28422"/>
                  </a:lnTo>
                  <a:lnTo>
                    <a:pt x="10682" y="28127"/>
                  </a:lnTo>
                  <a:lnTo>
                    <a:pt x="10469" y="27821"/>
                  </a:lnTo>
                  <a:lnTo>
                    <a:pt x="10257" y="27516"/>
                  </a:lnTo>
                  <a:lnTo>
                    <a:pt x="10055" y="27211"/>
                  </a:lnTo>
                  <a:lnTo>
                    <a:pt x="9873" y="26905"/>
                  </a:lnTo>
                  <a:lnTo>
                    <a:pt x="9680" y="26600"/>
                  </a:lnTo>
                  <a:lnTo>
                    <a:pt x="9508" y="26294"/>
                  </a:lnTo>
                  <a:lnTo>
                    <a:pt x="9347" y="25999"/>
                  </a:lnTo>
                  <a:lnTo>
                    <a:pt x="9539" y="25959"/>
                  </a:lnTo>
                  <a:lnTo>
                    <a:pt x="9721" y="25918"/>
                  </a:lnTo>
                  <a:lnTo>
                    <a:pt x="9913" y="25867"/>
                  </a:lnTo>
                  <a:lnTo>
                    <a:pt x="10095" y="25816"/>
                  </a:lnTo>
                  <a:lnTo>
                    <a:pt x="10267" y="25755"/>
                  </a:lnTo>
                  <a:lnTo>
                    <a:pt x="10449" y="25694"/>
                  </a:lnTo>
                  <a:lnTo>
                    <a:pt x="10621" y="25623"/>
                  </a:lnTo>
                  <a:lnTo>
                    <a:pt x="10793" y="25541"/>
                  </a:lnTo>
                  <a:lnTo>
                    <a:pt x="10955" y="25460"/>
                  </a:lnTo>
                  <a:lnTo>
                    <a:pt x="11117" y="25378"/>
                  </a:lnTo>
                  <a:lnTo>
                    <a:pt x="11279" y="25287"/>
                  </a:lnTo>
                  <a:lnTo>
                    <a:pt x="11430" y="25195"/>
                  </a:lnTo>
                  <a:lnTo>
                    <a:pt x="11582" y="25093"/>
                  </a:lnTo>
                  <a:lnTo>
                    <a:pt x="11724" y="24981"/>
                  </a:lnTo>
                  <a:lnTo>
                    <a:pt x="11865" y="24869"/>
                  </a:lnTo>
                  <a:lnTo>
                    <a:pt x="11997" y="24757"/>
                  </a:lnTo>
                  <a:lnTo>
                    <a:pt x="12128" y="24645"/>
                  </a:lnTo>
                  <a:lnTo>
                    <a:pt x="12250" y="24523"/>
                  </a:lnTo>
                  <a:lnTo>
                    <a:pt x="12371" y="24391"/>
                  </a:lnTo>
                  <a:lnTo>
                    <a:pt x="12482" y="24269"/>
                  </a:lnTo>
                  <a:lnTo>
                    <a:pt x="12594" y="24136"/>
                  </a:lnTo>
                  <a:lnTo>
                    <a:pt x="12695" y="23994"/>
                  </a:lnTo>
                  <a:lnTo>
                    <a:pt x="12786" y="23862"/>
                  </a:lnTo>
                  <a:lnTo>
                    <a:pt x="12877" y="23719"/>
                  </a:lnTo>
                  <a:lnTo>
                    <a:pt x="12958" y="23566"/>
                  </a:lnTo>
                  <a:lnTo>
                    <a:pt x="13029" y="23424"/>
                  </a:lnTo>
                  <a:lnTo>
                    <a:pt x="13099" y="23271"/>
                  </a:lnTo>
                  <a:lnTo>
                    <a:pt x="13160" y="23118"/>
                  </a:lnTo>
                  <a:lnTo>
                    <a:pt x="13211" y="22966"/>
                  </a:lnTo>
                  <a:lnTo>
                    <a:pt x="13251" y="22803"/>
                  </a:lnTo>
                  <a:lnTo>
                    <a:pt x="13292" y="22650"/>
                  </a:lnTo>
                  <a:lnTo>
                    <a:pt x="13322" y="22487"/>
                  </a:lnTo>
                  <a:lnTo>
                    <a:pt x="13342" y="22345"/>
                  </a:lnTo>
                  <a:lnTo>
                    <a:pt x="13352" y="22192"/>
                  </a:lnTo>
                  <a:lnTo>
                    <a:pt x="13352" y="22050"/>
                  </a:lnTo>
                  <a:lnTo>
                    <a:pt x="13352" y="21917"/>
                  </a:lnTo>
                  <a:lnTo>
                    <a:pt x="13342" y="21775"/>
                  </a:lnTo>
                  <a:lnTo>
                    <a:pt x="13322" y="21632"/>
                  </a:lnTo>
                  <a:lnTo>
                    <a:pt x="13292" y="21500"/>
                  </a:lnTo>
                  <a:lnTo>
                    <a:pt x="13261" y="21367"/>
                  </a:lnTo>
                  <a:lnTo>
                    <a:pt x="13221" y="21235"/>
                  </a:lnTo>
                  <a:lnTo>
                    <a:pt x="13180" y="21103"/>
                  </a:lnTo>
                  <a:lnTo>
                    <a:pt x="13130" y="20970"/>
                  </a:lnTo>
                  <a:lnTo>
                    <a:pt x="13069" y="20848"/>
                  </a:lnTo>
                  <a:lnTo>
                    <a:pt x="12998" y="20726"/>
                  </a:lnTo>
                  <a:lnTo>
                    <a:pt x="12927" y="20604"/>
                  </a:lnTo>
                  <a:lnTo>
                    <a:pt x="12846" y="20482"/>
                  </a:lnTo>
                  <a:lnTo>
                    <a:pt x="12766" y="20370"/>
                  </a:lnTo>
                  <a:lnTo>
                    <a:pt x="12675" y="20258"/>
                  </a:lnTo>
                  <a:lnTo>
                    <a:pt x="12573" y="20146"/>
                  </a:lnTo>
                  <a:lnTo>
                    <a:pt x="12472" y="20034"/>
                  </a:lnTo>
                  <a:lnTo>
                    <a:pt x="12361" y="19932"/>
                  </a:lnTo>
                  <a:lnTo>
                    <a:pt x="12240" y="19820"/>
                  </a:lnTo>
                  <a:lnTo>
                    <a:pt x="12118" y="19729"/>
                  </a:lnTo>
                  <a:lnTo>
                    <a:pt x="11855" y="19535"/>
                  </a:lnTo>
                  <a:lnTo>
                    <a:pt x="11562" y="19352"/>
                  </a:lnTo>
                  <a:lnTo>
                    <a:pt x="11248" y="19189"/>
                  </a:lnTo>
                  <a:lnTo>
                    <a:pt x="10914" y="19036"/>
                  </a:lnTo>
                  <a:lnTo>
                    <a:pt x="10560" y="18904"/>
                  </a:lnTo>
                  <a:lnTo>
                    <a:pt x="10277" y="18812"/>
                  </a:lnTo>
                  <a:lnTo>
                    <a:pt x="10014" y="18741"/>
                  </a:lnTo>
                  <a:lnTo>
                    <a:pt x="9751" y="18690"/>
                  </a:lnTo>
                  <a:lnTo>
                    <a:pt x="9508" y="18660"/>
                  </a:lnTo>
                  <a:lnTo>
                    <a:pt x="9266" y="18639"/>
                  </a:lnTo>
                  <a:lnTo>
                    <a:pt x="9033" y="18639"/>
                  </a:lnTo>
                  <a:lnTo>
                    <a:pt x="8821" y="18660"/>
                  </a:lnTo>
                  <a:lnTo>
                    <a:pt x="8608" y="18690"/>
                  </a:lnTo>
                  <a:lnTo>
                    <a:pt x="8406" y="18741"/>
                  </a:lnTo>
                  <a:lnTo>
                    <a:pt x="8224" y="18812"/>
                  </a:lnTo>
                  <a:lnTo>
                    <a:pt x="8042" y="18894"/>
                  </a:lnTo>
                  <a:lnTo>
                    <a:pt x="7880" y="18996"/>
                  </a:lnTo>
                  <a:lnTo>
                    <a:pt x="7728" y="19118"/>
                  </a:lnTo>
                  <a:lnTo>
                    <a:pt x="7587" y="19250"/>
                  </a:lnTo>
                  <a:lnTo>
                    <a:pt x="7455" y="19403"/>
                  </a:lnTo>
                  <a:lnTo>
                    <a:pt x="7344" y="19576"/>
                  </a:lnTo>
                  <a:lnTo>
                    <a:pt x="7283" y="19678"/>
                  </a:lnTo>
                  <a:lnTo>
                    <a:pt x="7222" y="19790"/>
                  </a:lnTo>
                  <a:lnTo>
                    <a:pt x="7172" y="19912"/>
                  </a:lnTo>
                  <a:lnTo>
                    <a:pt x="7121" y="20034"/>
                  </a:lnTo>
                  <a:lnTo>
                    <a:pt x="7081" y="20156"/>
                  </a:lnTo>
                  <a:lnTo>
                    <a:pt x="7040" y="20288"/>
                  </a:lnTo>
                  <a:lnTo>
                    <a:pt x="6980" y="20573"/>
                  </a:lnTo>
                  <a:lnTo>
                    <a:pt x="6939" y="20869"/>
                  </a:lnTo>
                  <a:lnTo>
                    <a:pt x="6929" y="21174"/>
                  </a:lnTo>
                  <a:lnTo>
                    <a:pt x="6929" y="21510"/>
                  </a:lnTo>
                  <a:lnTo>
                    <a:pt x="6949" y="21856"/>
                  </a:lnTo>
                  <a:lnTo>
                    <a:pt x="6990" y="22212"/>
                  </a:lnTo>
                  <a:lnTo>
                    <a:pt x="7051" y="22579"/>
                  </a:lnTo>
                  <a:lnTo>
                    <a:pt x="7131" y="22966"/>
                  </a:lnTo>
                  <a:lnTo>
                    <a:pt x="7222" y="23363"/>
                  </a:lnTo>
                  <a:lnTo>
                    <a:pt x="7344" y="23770"/>
                  </a:lnTo>
                  <a:lnTo>
                    <a:pt x="7485" y="24187"/>
                  </a:lnTo>
                  <a:lnTo>
                    <a:pt x="7637" y="24615"/>
                  </a:lnTo>
                  <a:lnTo>
                    <a:pt x="7819" y="25053"/>
                  </a:lnTo>
                  <a:lnTo>
                    <a:pt x="7496" y="25002"/>
                  </a:lnTo>
                  <a:lnTo>
                    <a:pt x="7182" y="24920"/>
                  </a:lnTo>
                  <a:lnTo>
                    <a:pt x="6868" y="24829"/>
                  </a:lnTo>
                  <a:lnTo>
                    <a:pt x="6555" y="24706"/>
                  </a:lnTo>
                  <a:lnTo>
                    <a:pt x="6251" y="24574"/>
                  </a:lnTo>
                  <a:lnTo>
                    <a:pt x="5938" y="24411"/>
                  </a:lnTo>
                  <a:lnTo>
                    <a:pt x="5645" y="24228"/>
                  </a:lnTo>
                  <a:lnTo>
                    <a:pt x="5341" y="24035"/>
                  </a:lnTo>
                  <a:lnTo>
                    <a:pt x="5048" y="23811"/>
                  </a:lnTo>
                  <a:lnTo>
                    <a:pt x="4764" y="23566"/>
                  </a:lnTo>
                  <a:lnTo>
                    <a:pt x="4481" y="23312"/>
                  </a:lnTo>
                  <a:lnTo>
                    <a:pt x="4208" y="23027"/>
                  </a:lnTo>
                  <a:lnTo>
                    <a:pt x="3935" y="22732"/>
                  </a:lnTo>
                  <a:lnTo>
                    <a:pt x="3672" y="22406"/>
                  </a:lnTo>
                  <a:lnTo>
                    <a:pt x="3419" y="22070"/>
                  </a:lnTo>
                  <a:lnTo>
                    <a:pt x="3166" y="21714"/>
                  </a:lnTo>
                  <a:lnTo>
                    <a:pt x="2913" y="21337"/>
                  </a:lnTo>
                  <a:lnTo>
                    <a:pt x="2681" y="20940"/>
                  </a:lnTo>
                  <a:lnTo>
                    <a:pt x="2468" y="20543"/>
                  </a:lnTo>
                  <a:lnTo>
                    <a:pt x="2256" y="20136"/>
                  </a:lnTo>
                  <a:lnTo>
                    <a:pt x="2074" y="19718"/>
                  </a:lnTo>
                  <a:lnTo>
                    <a:pt x="1902" y="19301"/>
                  </a:lnTo>
                  <a:lnTo>
                    <a:pt x="1740" y="18873"/>
                  </a:lnTo>
                  <a:lnTo>
                    <a:pt x="1598" y="18436"/>
                  </a:lnTo>
                  <a:lnTo>
                    <a:pt x="1467" y="17998"/>
                  </a:lnTo>
                  <a:lnTo>
                    <a:pt x="1346" y="17560"/>
                  </a:lnTo>
                  <a:lnTo>
                    <a:pt x="1255" y="17112"/>
                  </a:lnTo>
                  <a:lnTo>
                    <a:pt x="1164" y="16654"/>
                  </a:lnTo>
                  <a:lnTo>
                    <a:pt x="1093" y="16206"/>
                  </a:lnTo>
                  <a:lnTo>
                    <a:pt x="1042" y="15748"/>
                  </a:lnTo>
                  <a:lnTo>
                    <a:pt x="1002" y="15280"/>
                  </a:lnTo>
                  <a:lnTo>
                    <a:pt x="981" y="14822"/>
                  </a:lnTo>
                  <a:lnTo>
                    <a:pt x="971" y="14354"/>
                  </a:lnTo>
                  <a:lnTo>
                    <a:pt x="971" y="13896"/>
                  </a:lnTo>
                  <a:lnTo>
                    <a:pt x="992" y="13427"/>
                  </a:lnTo>
                  <a:lnTo>
                    <a:pt x="1032" y="12959"/>
                  </a:lnTo>
                  <a:lnTo>
                    <a:pt x="1083" y="12501"/>
                  </a:lnTo>
                  <a:lnTo>
                    <a:pt x="1143" y="12033"/>
                  </a:lnTo>
                  <a:lnTo>
                    <a:pt x="1224" y="11564"/>
                  </a:lnTo>
                  <a:lnTo>
                    <a:pt x="1325" y="11106"/>
                  </a:lnTo>
                  <a:lnTo>
                    <a:pt x="1437" y="10648"/>
                  </a:lnTo>
                  <a:lnTo>
                    <a:pt x="1558" y="10190"/>
                  </a:lnTo>
                  <a:lnTo>
                    <a:pt x="1700" y="9732"/>
                  </a:lnTo>
                  <a:lnTo>
                    <a:pt x="1861" y="9284"/>
                  </a:lnTo>
                  <a:lnTo>
                    <a:pt x="2033" y="8836"/>
                  </a:lnTo>
                  <a:lnTo>
                    <a:pt x="2226" y="8398"/>
                  </a:lnTo>
                  <a:lnTo>
                    <a:pt x="2428" y="7961"/>
                  </a:lnTo>
                  <a:lnTo>
                    <a:pt x="2640" y="7523"/>
                  </a:lnTo>
                  <a:lnTo>
                    <a:pt x="2843" y="7157"/>
                  </a:lnTo>
                  <a:lnTo>
                    <a:pt x="3055" y="6790"/>
                  </a:lnTo>
                  <a:lnTo>
                    <a:pt x="3278" y="6444"/>
                  </a:lnTo>
                  <a:lnTo>
                    <a:pt x="3500" y="6108"/>
                  </a:lnTo>
                  <a:lnTo>
                    <a:pt x="3733" y="5772"/>
                  </a:lnTo>
                  <a:lnTo>
                    <a:pt x="3976" y="5457"/>
                  </a:lnTo>
                  <a:lnTo>
                    <a:pt x="4228" y="5141"/>
                  </a:lnTo>
                  <a:lnTo>
                    <a:pt x="4481" y="4846"/>
                  </a:lnTo>
                  <a:lnTo>
                    <a:pt x="4754" y="4561"/>
                  </a:lnTo>
                  <a:lnTo>
                    <a:pt x="5017" y="4286"/>
                  </a:lnTo>
                  <a:lnTo>
                    <a:pt x="5301" y="4021"/>
                  </a:lnTo>
                  <a:lnTo>
                    <a:pt x="5584" y="3767"/>
                  </a:lnTo>
                  <a:lnTo>
                    <a:pt x="5877" y="3522"/>
                  </a:lnTo>
                  <a:lnTo>
                    <a:pt x="6181" y="3298"/>
                  </a:lnTo>
                  <a:lnTo>
                    <a:pt x="6484" y="3074"/>
                  </a:lnTo>
                  <a:lnTo>
                    <a:pt x="6788" y="2871"/>
                  </a:lnTo>
                  <a:lnTo>
                    <a:pt x="7111" y="2667"/>
                  </a:lnTo>
                  <a:lnTo>
                    <a:pt x="7425" y="2484"/>
                  </a:lnTo>
                  <a:lnTo>
                    <a:pt x="7759" y="2311"/>
                  </a:lnTo>
                  <a:lnTo>
                    <a:pt x="8092" y="2158"/>
                  </a:lnTo>
                  <a:lnTo>
                    <a:pt x="8426" y="2006"/>
                  </a:lnTo>
                  <a:lnTo>
                    <a:pt x="8770" y="1873"/>
                  </a:lnTo>
                  <a:lnTo>
                    <a:pt x="9124" y="1751"/>
                  </a:lnTo>
                  <a:lnTo>
                    <a:pt x="9478" y="1639"/>
                  </a:lnTo>
                  <a:lnTo>
                    <a:pt x="9832" y="1537"/>
                  </a:lnTo>
                  <a:lnTo>
                    <a:pt x="10196" y="1456"/>
                  </a:lnTo>
                  <a:lnTo>
                    <a:pt x="10560" y="1385"/>
                  </a:lnTo>
                  <a:lnTo>
                    <a:pt x="10925" y="1324"/>
                  </a:lnTo>
                  <a:lnTo>
                    <a:pt x="11299" y="1273"/>
                  </a:lnTo>
                  <a:lnTo>
                    <a:pt x="11683" y="1242"/>
                  </a:lnTo>
                  <a:lnTo>
                    <a:pt x="12057" y="1222"/>
                  </a:lnTo>
                  <a:lnTo>
                    <a:pt x="12442" y="1212"/>
                  </a:lnTo>
                  <a:lnTo>
                    <a:pt x="12735" y="1222"/>
                  </a:lnTo>
                  <a:lnTo>
                    <a:pt x="13140" y="1232"/>
                  </a:lnTo>
                  <a:lnTo>
                    <a:pt x="13534" y="1262"/>
                  </a:lnTo>
                  <a:lnTo>
                    <a:pt x="13909" y="1313"/>
                  </a:lnTo>
                  <a:lnTo>
                    <a:pt x="14283" y="1364"/>
                  </a:lnTo>
                  <a:lnTo>
                    <a:pt x="14647" y="1436"/>
                  </a:lnTo>
                  <a:lnTo>
                    <a:pt x="15001" y="1517"/>
                  </a:lnTo>
                  <a:lnTo>
                    <a:pt x="15345" y="1609"/>
                  </a:lnTo>
                  <a:lnTo>
                    <a:pt x="15669" y="1721"/>
                  </a:lnTo>
                  <a:lnTo>
                    <a:pt x="15992" y="1843"/>
                  </a:lnTo>
                  <a:lnTo>
                    <a:pt x="16296" y="1975"/>
                  </a:lnTo>
                  <a:lnTo>
                    <a:pt x="16599" y="2118"/>
                  </a:lnTo>
                  <a:lnTo>
                    <a:pt x="16882" y="2280"/>
                  </a:lnTo>
                  <a:lnTo>
                    <a:pt x="17145" y="2443"/>
                  </a:lnTo>
                  <a:lnTo>
                    <a:pt x="17408" y="2627"/>
                  </a:lnTo>
                  <a:lnTo>
                    <a:pt x="17651" y="2820"/>
                  </a:lnTo>
                  <a:lnTo>
                    <a:pt x="17894" y="3034"/>
                  </a:lnTo>
                  <a:lnTo>
                    <a:pt x="17651" y="3248"/>
                  </a:lnTo>
                  <a:lnTo>
                    <a:pt x="17419" y="3461"/>
                  </a:lnTo>
                  <a:lnTo>
                    <a:pt x="17186" y="3685"/>
                  </a:lnTo>
                  <a:lnTo>
                    <a:pt x="16973" y="3909"/>
                  </a:lnTo>
                  <a:lnTo>
                    <a:pt x="16761" y="4143"/>
                  </a:lnTo>
                  <a:lnTo>
                    <a:pt x="16549" y="4388"/>
                  </a:lnTo>
                  <a:lnTo>
                    <a:pt x="16356" y="4622"/>
                  </a:lnTo>
                  <a:lnTo>
                    <a:pt x="16164" y="4866"/>
                  </a:lnTo>
                  <a:lnTo>
                    <a:pt x="15982" y="5110"/>
                  </a:lnTo>
                  <a:lnTo>
                    <a:pt x="15810" y="5355"/>
                  </a:lnTo>
                  <a:lnTo>
                    <a:pt x="15638" y="5609"/>
                  </a:lnTo>
                  <a:lnTo>
                    <a:pt x="15476" y="5854"/>
                  </a:lnTo>
                  <a:lnTo>
                    <a:pt x="15335" y="6108"/>
                  </a:lnTo>
                  <a:lnTo>
                    <a:pt x="15193" y="6363"/>
                  </a:lnTo>
                  <a:lnTo>
                    <a:pt x="15062" y="6617"/>
                  </a:lnTo>
                  <a:lnTo>
                    <a:pt x="14930" y="6872"/>
                  </a:lnTo>
                  <a:lnTo>
                    <a:pt x="14819" y="7126"/>
                  </a:lnTo>
                  <a:lnTo>
                    <a:pt x="14718" y="7381"/>
                  </a:lnTo>
                  <a:lnTo>
                    <a:pt x="14617" y="7635"/>
                  </a:lnTo>
                  <a:lnTo>
                    <a:pt x="14536" y="7879"/>
                  </a:lnTo>
                  <a:lnTo>
                    <a:pt x="14455" y="8134"/>
                  </a:lnTo>
                  <a:lnTo>
                    <a:pt x="14394" y="8378"/>
                  </a:lnTo>
                  <a:lnTo>
                    <a:pt x="14344" y="8622"/>
                  </a:lnTo>
                  <a:lnTo>
                    <a:pt x="14293" y="8867"/>
                  </a:lnTo>
                  <a:lnTo>
                    <a:pt x="14263" y="9101"/>
                  </a:lnTo>
                  <a:lnTo>
                    <a:pt x="14242" y="9335"/>
                  </a:lnTo>
                  <a:lnTo>
                    <a:pt x="14222" y="9569"/>
                  </a:lnTo>
                  <a:lnTo>
                    <a:pt x="14222" y="9803"/>
                  </a:lnTo>
                  <a:lnTo>
                    <a:pt x="14232" y="10017"/>
                  </a:lnTo>
                  <a:lnTo>
                    <a:pt x="14263" y="10241"/>
                  </a:lnTo>
                  <a:lnTo>
                    <a:pt x="14293" y="10455"/>
                  </a:lnTo>
                  <a:lnTo>
                    <a:pt x="14333" y="10658"/>
                  </a:lnTo>
                  <a:lnTo>
                    <a:pt x="14394" y="10842"/>
                  </a:lnTo>
                  <a:lnTo>
                    <a:pt x="14455" y="11025"/>
                  </a:lnTo>
                  <a:lnTo>
                    <a:pt x="14526" y="11188"/>
                  </a:lnTo>
                  <a:lnTo>
                    <a:pt x="14617" y="11351"/>
                  </a:lnTo>
                  <a:lnTo>
                    <a:pt x="14708" y="11503"/>
                  </a:lnTo>
                  <a:lnTo>
                    <a:pt x="14809" y="11646"/>
                  </a:lnTo>
                  <a:lnTo>
                    <a:pt x="14920" y="11778"/>
                  </a:lnTo>
                  <a:lnTo>
                    <a:pt x="15041" y="11900"/>
                  </a:lnTo>
                  <a:lnTo>
                    <a:pt x="15173" y="12012"/>
                  </a:lnTo>
                  <a:lnTo>
                    <a:pt x="15315" y="12114"/>
                  </a:lnTo>
                  <a:lnTo>
                    <a:pt x="15456" y="12206"/>
                  </a:lnTo>
                  <a:lnTo>
                    <a:pt x="15618" y="12287"/>
                  </a:lnTo>
                  <a:lnTo>
                    <a:pt x="15780" y="12358"/>
                  </a:lnTo>
                  <a:lnTo>
                    <a:pt x="15952" y="12409"/>
                  </a:lnTo>
                  <a:lnTo>
                    <a:pt x="16134" y="12460"/>
                  </a:lnTo>
                  <a:lnTo>
                    <a:pt x="16316" y="12501"/>
                  </a:lnTo>
                  <a:lnTo>
                    <a:pt x="16468" y="12521"/>
                  </a:lnTo>
                  <a:lnTo>
                    <a:pt x="16609" y="12531"/>
                  </a:lnTo>
                  <a:lnTo>
                    <a:pt x="16761" y="12542"/>
                  </a:lnTo>
                  <a:lnTo>
                    <a:pt x="17044" y="12542"/>
                  </a:lnTo>
                  <a:lnTo>
                    <a:pt x="17186" y="12521"/>
                  </a:lnTo>
                  <a:lnTo>
                    <a:pt x="17327" y="12501"/>
                  </a:lnTo>
                  <a:lnTo>
                    <a:pt x="17469" y="12481"/>
                  </a:lnTo>
                  <a:lnTo>
                    <a:pt x="17601" y="12450"/>
                  </a:lnTo>
                  <a:lnTo>
                    <a:pt x="17742" y="12409"/>
                  </a:lnTo>
                  <a:lnTo>
                    <a:pt x="17874" y="12358"/>
                  </a:lnTo>
                  <a:lnTo>
                    <a:pt x="18005" y="12307"/>
                  </a:lnTo>
                  <a:lnTo>
                    <a:pt x="18137" y="12257"/>
                  </a:lnTo>
                  <a:lnTo>
                    <a:pt x="18258" y="12185"/>
                  </a:lnTo>
                  <a:lnTo>
                    <a:pt x="18379" y="12114"/>
                  </a:lnTo>
                  <a:lnTo>
                    <a:pt x="18511" y="12043"/>
                  </a:lnTo>
                  <a:lnTo>
                    <a:pt x="18622" y="11961"/>
                  </a:lnTo>
                  <a:lnTo>
                    <a:pt x="18744" y="11870"/>
                  </a:lnTo>
                  <a:lnTo>
                    <a:pt x="18976" y="11676"/>
                  </a:lnTo>
                  <a:lnTo>
                    <a:pt x="19189" y="11463"/>
                  </a:lnTo>
                  <a:lnTo>
                    <a:pt x="19401" y="11228"/>
                  </a:lnTo>
                  <a:lnTo>
                    <a:pt x="19593" y="10974"/>
                  </a:lnTo>
                  <a:lnTo>
                    <a:pt x="19765" y="10699"/>
                  </a:lnTo>
                  <a:lnTo>
                    <a:pt x="19937" y="10394"/>
                  </a:lnTo>
                  <a:lnTo>
                    <a:pt x="20089" y="10078"/>
                  </a:lnTo>
                  <a:lnTo>
                    <a:pt x="20160" y="9905"/>
                  </a:lnTo>
                  <a:lnTo>
                    <a:pt x="20231" y="9722"/>
                  </a:lnTo>
                  <a:lnTo>
                    <a:pt x="20301" y="9539"/>
                  </a:lnTo>
                  <a:lnTo>
                    <a:pt x="20362" y="9345"/>
                  </a:lnTo>
                  <a:lnTo>
                    <a:pt x="20413" y="9152"/>
                  </a:lnTo>
                  <a:lnTo>
                    <a:pt x="20463" y="8948"/>
                  </a:lnTo>
                  <a:lnTo>
                    <a:pt x="20504" y="8745"/>
                  </a:lnTo>
                  <a:lnTo>
                    <a:pt x="20544" y="8531"/>
                  </a:lnTo>
                  <a:lnTo>
                    <a:pt x="20574" y="8317"/>
                  </a:lnTo>
                  <a:lnTo>
                    <a:pt x="20605" y="8103"/>
                  </a:lnTo>
                  <a:lnTo>
                    <a:pt x="20625" y="7889"/>
                  </a:lnTo>
                  <a:lnTo>
                    <a:pt x="20635" y="7666"/>
                  </a:lnTo>
                  <a:lnTo>
                    <a:pt x="20645" y="7442"/>
                  </a:lnTo>
                  <a:lnTo>
                    <a:pt x="20645" y="7218"/>
                  </a:lnTo>
                  <a:lnTo>
                    <a:pt x="20645" y="6983"/>
                  </a:lnTo>
                  <a:lnTo>
                    <a:pt x="20625" y="6760"/>
                  </a:lnTo>
                  <a:lnTo>
                    <a:pt x="20605" y="6525"/>
                  </a:lnTo>
                  <a:lnTo>
                    <a:pt x="20585" y="6291"/>
                  </a:lnTo>
                  <a:lnTo>
                    <a:pt x="20544" y="6067"/>
                  </a:lnTo>
                  <a:lnTo>
                    <a:pt x="20504" y="5833"/>
                  </a:lnTo>
                  <a:lnTo>
                    <a:pt x="20453" y="5599"/>
                  </a:lnTo>
                  <a:lnTo>
                    <a:pt x="20392" y="5365"/>
                  </a:lnTo>
                  <a:lnTo>
                    <a:pt x="20322" y="5141"/>
                  </a:lnTo>
                  <a:lnTo>
                    <a:pt x="20251" y="4907"/>
                  </a:lnTo>
                  <a:lnTo>
                    <a:pt x="20160" y="4683"/>
                  </a:lnTo>
                  <a:lnTo>
                    <a:pt x="20069" y="4459"/>
                  </a:lnTo>
                  <a:lnTo>
                    <a:pt x="19968" y="4235"/>
                  </a:lnTo>
                  <a:lnTo>
                    <a:pt x="19856" y="4011"/>
                  </a:lnTo>
                  <a:lnTo>
                    <a:pt x="19735" y="3787"/>
                  </a:lnTo>
                  <a:lnTo>
                    <a:pt x="19603" y="3573"/>
                  </a:lnTo>
                  <a:lnTo>
                    <a:pt x="19462" y="3360"/>
                  </a:lnTo>
                  <a:lnTo>
                    <a:pt x="19310" y="3156"/>
                  </a:lnTo>
                  <a:lnTo>
                    <a:pt x="19593" y="2952"/>
                  </a:lnTo>
                  <a:lnTo>
                    <a:pt x="19897" y="2759"/>
                  </a:lnTo>
                  <a:lnTo>
                    <a:pt x="20210" y="2555"/>
                  </a:lnTo>
                  <a:lnTo>
                    <a:pt x="20554" y="2372"/>
                  </a:lnTo>
                  <a:lnTo>
                    <a:pt x="20908" y="2179"/>
                  </a:lnTo>
                  <a:lnTo>
                    <a:pt x="21293" y="2006"/>
                  </a:lnTo>
                  <a:lnTo>
                    <a:pt x="21687" y="1833"/>
                  </a:lnTo>
                  <a:lnTo>
                    <a:pt x="22102" y="1670"/>
                  </a:lnTo>
                  <a:lnTo>
                    <a:pt x="22537" y="1527"/>
                  </a:lnTo>
                  <a:lnTo>
                    <a:pt x="22992" y="1385"/>
                  </a:lnTo>
                  <a:lnTo>
                    <a:pt x="23467" y="1273"/>
                  </a:lnTo>
                  <a:lnTo>
                    <a:pt x="23953" y="1171"/>
                  </a:lnTo>
                  <a:lnTo>
                    <a:pt x="24469" y="1089"/>
                  </a:lnTo>
                  <a:lnTo>
                    <a:pt x="24995" y="1028"/>
                  </a:lnTo>
                  <a:lnTo>
                    <a:pt x="25268" y="1008"/>
                  </a:lnTo>
                  <a:lnTo>
                    <a:pt x="25541" y="988"/>
                  </a:lnTo>
                  <a:lnTo>
                    <a:pt x="25824" y="977"/>
                  </a:lnTo>
                  <a:close/>
                  <a:moveTo>
                    <a:pt x="25794" y="0"/>
                  </a:moveTo>
                  <a:lnTo>
                    <a:pt x="25490" y="10"/>
                  </a:lnTo>
                  <a:lnTo>
                    <a:pt x="25187" y="31"/>
                  </a:lnTo>
                  <a:lnTo>
                    <a:pt x="24883" y="51"/>
                  </a:lnTo>
                  <a:lnTo>
                    <a:pt x="24590" y="82"/>
                  </a:lnTo>
                  <a:lnTo>
                    <a:pt x="24297" y="122"/>
                  </a:lnTo>
                  <a:lnTo>
                    <a:pt x="24014" y="163"/>
                  </a:lnTo>
                  <a:lnTo>
                    <a:pt x="23740" y="214"/>
                  </a:lnTo>
                  <a:lnTo>
                    <a:pt x="23467" y="265"/>
                  </a:lnTo>
                  <a:lnTo>
                    <a:pt x="23204" y="326"/>
                  </a:lnTo>
                  <a:lnTo>
                    <a:pt x="22678" y="458"/>
                  </a:lnTo>
                  <a:lnTo>
                    <a:pt x="22183" y="611"/>
                  </a:lnTo>
                  <a:lnTo>
                    <a:pt x="21707" y="774"/>
                  </a:lnTo>
                  <a:lnTo>
                    <a:pt x="21252" y="947"/>
                  </a:lnTo>
                  <a:lnTo>
                    <a:pt x="20817" y="1140"/>
                  </a:lnTo>
                  <a:lnTo>
                    <a:pt x="20402" y="1344"/>
                  </a:lnTo>
                  <a:lnTo>
                    <a:pt x="20008" y="1548"/>
                  </a:lnTo>
                  <a:lnTo>
                    <a:pt x="19644" y="1761"/>
                  </a:lnTo>
                  <a:lnTo>
                    <a:pt x="19290" y="1975"/>
                  </a:lnTo>
                  <a:lnTo>
                    <a:pt x="18966" y="2199"/>
                  </a:lnTo>
                  <a:lnTo>
                    <a:pt x="18663" y="2413"/>
                  </a:lnTo>
                  <a:lnTo>
                    <a:pt x="18390" y="2168"/>
                  </a:lnTo>
                  <a:lnTo>
                    <a:pt x="18106" y="1934"/>
                  </a:lnTo>
                  <a:lnTo>
                    <a:pt x="17813" y="1710"/>
                  </a:lnTo>
                  <a:lnTo>
                    <a:pt x="17499" y="1507"/>
                  </a:lnTo>
                  <a:lnTo>
                    <a:pt x="17176" y="1324"/>
                  </a:lnTo>
                  <a:lnTo>
                    <a:pt x="16832" y="1140"/>
                  </a:lnTo>
                  <a:lnTo>
                    <a:pt x="16478" y="988"/>
                  </a:lnTo>
                  <a:lnTo>
                    <a:pt x="16114" y="845"/>
                  </a:lnTo>
                  <a:lnTo>
                    <a:pt x="15739" y="713"/>
                  </a:lnTo>
                  <a:lnTo>
                    <a:pt x="15345" y="601"/>
                  </a:lnTo>
                  <a:lnTo>
                    <a:pt x="14950" y="499"/>
                  </a:lnTo>
                  <a:lnTo>
                    <a:pt x="14536" y="418"/>
                  </a:lnTo>
                  <a:lnTo>
                    <a:pt x="14101" y="346"/>
                  </a:lnTo>
                  <a:lnTo>
                    <a:pt x="13666" y="295"/>
                  </a:lnTo>
                  <a:lnTo>
                    <a:pt x="13221" y="255"/>
                  </a:lnTo>
                  <a:lnTo>
                    <a:pt x="12755" y="234"/>
                  </a:lnTo>
                  <a:lnTo>
                    <a:pt x="12442" y="234"/>
                  </a:lnTo>
                  <a:lnTo>
                    <a:pt x="12037" y="245"/>
                  </a:lnTo>
                  <a:lnTo>
                    <a:pt x="11623" y="265"/>
                  </a:lnTo>
                  <a:lnTo>
                    <a:pt x="11218" y="306"/>
                  </a:lnTo>
                  <a:lnTo>
                    <a:pt x="10813" y="356"/>
                  </a:lnTo>
                  <a:lnTo>
                    <a:pt x="10409" y="418"/>
                  </a:lnTo>
                  <a:lnTo>
                    <a:pt x="10014" y="499"/>
                  </a:lnTo>
                  <a:lnTo>
                    <a:pt x="9620" y="591"/>
                  </a:lnTo>
                  <a:lnTo>
                    <a:pt x="9225" y="703"/>
                  </a:lnTo>
                  <a:lnTo>
                    <a:pt x="8841" y="825"/>
                  </a:lnTo>
                  <a:lnTo>
                    <a:pt x="8467" y="957"/>
                  </a:lnTo>
                  <a:lnTo>
                    <a:pt x="8092" y="1110"/>
                  </a:lnTo>
                  <a:lnTo>
                    <a:pt x="7718" y="1273"/>
                  </a:lnTo>
                  <a:lnTo>
                    <a:pt x="7354" y="1446"/>
                  </a:lnTo>
                  <a:lnTo>
                    <a:pt x="7000" y="1629"/>
                  </a:lnTo>
                  <a:lnTo>
                    <a:pt x="6646" y="1833"/>
                  </a:lnTo>
                  <a:lnTo>
                    <a:pt x="6302" y="2046"/>
                  </a:lnTo>
                  <a:lnTo>
                    <a:pt x="5958" y="2270"/>
                  </a:lnTo>
                  <a:lnTo>
                    <a:pt x="5624" y="2515"/>
                  </a:lnTo>
                  <a:lnTo>
                    <a:pt x="5301" y="2759"/>
                  </a:lnTo>
                  <a:lnTo>
                    <a:pt x="4977" y="3024"/>
                  </a:lnTo>
                  <a:lnTo>
                    <a:pt x="4663" y="3298"/>
                  </a:lnTo>
                  <a:lnTo>
                    <a:pt x="4360" y="3583"/>
                  </a:lnTo>
                  <a:lnTo>
                    <a:pt x="4067" y="3889"/>
                  </a:lnTo>
                  <a:lnTo>
                    <a:pt x="3773" y="4194"/>
                  </a:lnTo>
                  <a:lnTo>
                    <a:pt x="3490" y="4520"/>
                  </a:lnTo>
                  <a:lnTo>
                    <a:pt x="3227" y="4846"/>
                  </a:lnTo>
                  <a:lnTo>
                    <a:pt x="2964" y="5192"/>
                  </a:lnTo>
                  <a:lnTo>
                    <a:pt x="2701" y="5548"/>
                  </a:lnTo>
                  <a:lnTo>
                    <a:pt x="2458" y="5915"/>
                  </a:lnTo>
                  <a:lnTo>
                    <a:pt x="2226" y="6281"/>
                  </a:lnTo>
                  <a:lnTo>
                    <a:pt x="1993" y="6668"/>
                  </a:lnTo>
                  <a:lnTo>
                    <a:pt x="1781" y="7065"/>
                  </a:lnTo>
                  <a:lnTo>
                    <a:pt x="1548" y="7533"/>
                  </a:lnTo>
                  <a:lnTo>
                    <a:pt x="1335" y="8001"/>
                  </a:lnTo>
                  <a:lnTo>
                    <a:pt x="1133" y="8470"/>
                  </a:lnTo>
                  <a:lnTo>
                    <a:pt x="951" y="8948"/>
                  </a:lnTo>
                  <a:lnTo>
                    <a:pt x="779" y="9427"/>
                  </a:lnTo>
                  <a:lnTo>
                    <a:pt x="627" y="9915"/>
                  </a:lnTo>
                  <a:lnTo>
                    <a:pt x="496" y="10404"/>
                  </a:lnTo>
                  <a:lnTo>
                    <a:pt x="375" y="10893"/>
                  </a:lnTo>
                  <a:lnTo>
                    <a:pt x="273" y="11391"/>
                  </a:lnTo>
                  <a:lnTo>
                    <a:pt x="182" y="11890"/>
                  </a:lnTo>
                  <a:lnTo>
                    <a:pt x="112" y="12389"/>
                  </a:lnTo>
                  <a:lnTo>
                    <a:pt x="61" y="12888"/>
                  </a:lnTo>
                  <a:lnTo>
                    <a:pt x="21" y="13387"/>
                  </a:lnTo>
                  <a:lnTo>
                    <a:pt x="0" y="13885"/>
                  </a:lnTo>
                  <a:lnTo>
                    <a:pt x="0" y="14374"/>
                  </a:lnTo>
                  <a:lnTo>
                    <a:pt x="10" y="14873"/>
                  </a:lnTo>
                  <a:lnTo>
                    <a:pt x="31" y="15372"/>
                  </a:lnTo>
                  <a:lnTo>
                    <a:pt x="81" y="15860"/>
                  </a:lnTo>
                  <a:lnTo>
                    <a:pt x="132" y="16359"/>
                  </a:lnTo>
                  <a:lnTo>
                    <a:pt x="213" y="16837"/>
                  </a:lnTo>
                  <a:lnTo>
                    <a:pt x="304" y="17326"/>
                  </a:lnTo>
                  <a:lnTo>
                    <a:pt x="405" y="17805"/>
                  </a:lnTo>
                  <a:lnTo>
                    <a:pt x="536" y="18283"/>
                  </a:lnTo>
                  <a:lnTo>
                    <a:pt x="668" y="18751"/>
                  </a:lnTo>
                  <a:lnTo>
                    <a:pt x="830" y="19220"/>
                  </a:lnTo>
                  <a:lnTo>
                    <a:pt x="1002" y="19678"/>
                  </a:lnTo>
                  <a:lnTo>
                    <a:pt x="1184" y="20126"/>
                  </a:lnTo>
                  <a:lnTo>
                    <a:pt x="1386" y="20573"/>
                  </a:lnTo>
                  <a:lnTo>
                    <a:pt x="1609" y="21011"/>
                  </a:lnTo>
                  <a:lnTo>
                    <a:pt x="1841" y="21439"/>
                  </a:lnTo>
                  <a:lnTo>
                    <a:pt x="2094" y="21856"/>
                  </a:lnTo>
                  <a:lnTo>
                    <a:pt x="2357" y="22263"/>
                  </a:lnTo>
                  <a:lnTo>
                    <a:pt x="2671" y="22701"/>
                  </a:lnTo>
                  <a:lnTo>
                    <a:pt x="2984" y="23118"/>
                  </a:lnTo>
                  <a:lnTo>
                    <a:pt x="3318" y="23505"/>
                  </a:lnTo>
                  <a:lnTo>
                    <a:pt x="3490" y="23688"/>
                  </a:lnTo>
                  <a:lnTo>
                    <a:pt x="3662" y="23872"/>
                  </a:lnTo>
                  <a:lnTo>
                    <a:pt x="3834" y="24035"/>
                  </a:lnTo>
                  <a:lnTo>
                    <a:pt x="4006" y="24208"/>
                  </a:lnTo>
                  <a:lnTo>
                    <a:pt x="4188" y="24360"/>
                  </a:lnTo>
                  <a:lnTo>
                    <a:pt x="4370" y="24513"/>
                  </a:lnTo>
                  <a:lnTo>
                    <a:pt x="4552" y="24656"/>
                  </a:lnTo>
                  <a:lnTo>
                    <a:pt x="4734" y="24798"/>
                  </a:lnTo>
                  <a:lnTo>
                    <a:pt x="4916" y="24930"/>
                  </a:lnTo>
                  <a:lnTo>
                    <a:pt x="5108" y="25053"/>
                  </a:lnTo>
                  <a:lnTo>
                    <a:pt x="5290" y="25165"/>
                  </a:lnTo>
                  <a:lnTo>
                    <a:pt x="5483" y="25276"/>
                  </a:lnTo>
                  <a:lnTo>
                    <a:pt x="5675" y="25378"/>
                  </a:lnTo>
                  <a:lnTo>
                    <a:pt x="5867" y="25480"/>
                  </a:lnTo>
                  <a:lnTo>
                    <a:pt x="6069" y="25562"/>
                  </a:lnTo>
                  <a:lnTo>
                    <a:pt x="6262" y="25653"/>
                  </a:lnTo>
                  <a:lnTo>
                    <a:pt x="6464" y="25724"/>
                  </a:lnTo>
                  <a:lnTo>
                    <a:pt x="6656" y="25796"/>
                  </a:lnTo>
                  <a:lnTo>
                    <a:pt x="6858" y="25857"/>
                  </a:lnTo>
                  <a:lnTo>
                    <a:pt x="7061" y="25908"/>
                  </a:lnTo>
                  <a:lnTo>
                    <a:pt x="7263" y="25948"/>
                  </a:lnTo>
                  <a:lnTo>
                    <a:pt x="7465" y="25989"/>
                  </a:lnTo>
                  <a:lnTo>
                    <a:pt x="7668" y="26020"/>
                  </a:lnTo>
                  <a:lnTo>
                    <a:pt x="7880" y="26050"/>
                  </a:lnTo>
                  <a:lnTo>
                    <a:pt x="8082" y="26060"/>
                  </a:lnTo>
                  <a:lnTo>
                    <a:pt x="8285" y="26071"/>
                  </a:lnTo>
                  <a:lnTo>
                    <a:pt x="8457" y="26396"/>
                  </a:lnTo>
                  <a:lnTo>
                    <a:pt x="8639" y="26732"/>
                  </a:lnTo>
                  <a:lnTo>
                    <a:pt x="8831" y="27058"/>
                  </a:lnTo>
                  <a:lnTo>
                    <a:pt x="9033" y="27394"/>
                  </a:lnTo>
                  <a:lnTo>
                    <a:pt x="9245" y="27740"/>
                  </a:lnTo>
                  <a:lnTo>
                    <a:pt x="9468" y="28076"/>
                  </a:lnTo>
                  <a:lnTo>
                    <a:pt x="9691" y="28412"/>
                  </a:lnTo>
                  <a:lnTo>
                    <a:pt x="9933" y="28748"/>
                  </a:lnTo>
                  <a:lnTo>
                    <a:pt x="10186" y="29084"/>
                  </a:lnTo>
                  <a:lnTo>
                    <a:pt x="10449" y="29409"/>
                  </a:lnTo>
                  <a:lnTo>
                    <a:pt x="10722" y="29745"/>
                  </a:lnTo>
                  <a:lnTo>
                    <a:pt x="10995" y="30071"/>
                  </a:lnTo>
                  <a:lnTo>
                    <a:pt x="11289" y="30387"/>
                  </a:lnTo>
                  <a:lnTo>
                    <a:pt x="11582" y="30702"/>
                  </a:lnTo>
                  <a:lnTo>
                    <a:pt x="11896" y="31008"/>
                  </a:lnTo>
                  <a:lnTo>
                    <a:pt x="12209" y="31313"/>
                  </a:lnTo>
                  <a:lnTo>
                    <a:pt x="12533" y="31608"/>
                  </a:lnTo>
                  <a:lnTo>
                    <a:pt x="12867" y="31893"/>
                  </a:lnTo>
                  <a:lnTo>
                    <a:pt x="13201" y="32168"/>
                  </a:lnTo>
                  <a:lnTo>
                    <a:pt x="13555" y="32433"/>
                  </a:lnTo>
                  <a:lnTo>
                    <a:pt x="13909" y="32687"/>
                  </a:lnTo>
                  <a:lnTo>
                    <a:pt x="14273" y="32932"/>
                  </a:lnTo>
                  <a:lnTo>
                    <a:pt x="14647" y="33156"/>
                  </a:lnTo>
                  <a:lnTo>
                    <a:pt x="15031" y="33380"/>
                  </a:lnTo>
                  <a:lnTo>
                    <a:pt x="15416" y="33583"/>
                  </a:lnTo>
                  <a:lnTo>
                    <a:pt x="15810" y="33766"/>
                  </a:lnTo>
                  <a:lnTo>
                    <a:pt x="16215" y="33939"/>
                  </a:lnTo>
                  <a:lnTo>
                    <a:pt x="16619" y="34102"/>
                  </a:lnTo>
                  <a:lnTo>
                    <a:pt x="17034" y="34235"/>
                  </a:lnTo>
                  <a:lnTo>
                    <a:pt x="17459" y="34357"/>
                  </a:lnTo>
                  <a:lnTo>
                    <a:pt x="17884" y="34469"/>
                  </a:lnTo>
                  <a:lnTo>
                    <a:pt x="18319" y="34550"/>
                  </a:lnTo>
                  <a:lnTo>
                    <a:pt x="18916" y="34642"/>
                  </a:lnTo>
                  <a:lnTo>
                    <a:pt x="19492" y="34713"/>
                  </a:lnTo>
                  <a:lnTo>
                    <a:pt x="19775" y="34733"/>
                  </a:lnTo>
                  <a:lnTo>
                    <a:pt x="20048" y="34744"/>
                  </a:lnTo>
                  <a:lnTo>
                    <a:pt x="20322" y="34754"/>
                  </a:lnTo>
                  <a:lnTo>
                    <a:pt x="20585" y="34764"/>
                  </a:lnTo>
                  <a:lnTo>
                    <a:pt x="20858" y="34754"/>
                  </a:lnTo>
                  <a:lnTo>
                    <a:pt x="21131" y="34744"/>
                  </a:lnTo>
                  <a:lnTo>
                    <a:pt x="21394" y="34723"/>
                  </a:lnTo>
                  <a:lnTo>
                    <a:pt x="21647" y="34703"/>
                  </a:lnTo>
                  <a:lnTo>
                    <a:pt x="21889" y="34672"/>
                  </a:lnTo>
                  <a:lnTo>
                    <a:pt x="22132" y="34632"/>
                  </a:lnTo>
                  <a:lnTo>
                    <a:pt x="22355" y="34581"/>
                  </a:lnTo>
                  <a:lnTo>
                    <a:pt x="22577" y="34530"/>
                  </a:lnTo>
                  <a:lnTo>
                    <a:pt x="22790" y="34479"/>
                  </a:lnTo>
                  <a:lnTo>
                    <a:pt x="23002" y="34418"/>
                  </a:lnTo>
                  <a:lnTo>
                    <a:pt x="23194" y="34347"/>
                  </a:lnTo>
                  <a:lnTo>
                    <a:pt x="23386" y="34275"/>
                  </a:lnTo>
                  <a:lnTo>
                    <a:pt x="23568" y="34204"/>
                  </a:lnTo>
                  <a:lnTo>
                    <a:pt x="23751" y="34123"/>
                  </a:lnTo>
                  <a:lnTo>
                    <a:pt x="23923" y="34031"/>
                  </a:lnTo>
                  <a:lnTo>
                    <a:pt x="24084" y="33950"/>
                  </a:lnTo>
                  <a:lnTo>
                    <a:pt x="24236" y="33848"/>
                  </a:lnTo>
                  <a:lnTo>
                    <a:pt x="24388" y="33756"/>
                  </a:lnTo>
                  <a:lnTo>
                    <a:pt x="24671" y="33553"/>
                  </a:lnTo>
                  <a:lnTo>
                    <a:pt x="24924" y="33349"/>
                  </a:lnTo>
                  <a:lnTo>
                    <a:pt x="25167" y="33125"/>
                  </a:lnTo>
                  <a:lnTo>
                    <a:pt x="25379" y="32901"/>
                  </a:lnTo>
                  <a:lnTo>
                    <a:pt x="25561" y="32667"/>
                  </a:lnTo>
                  <a:lnTo>
                    <a:pt x="25733" y="32443"/>
                  </a:lnTo>
                  <a:lnTo>
                    <a:pt x="25885" y="32209"/>
                  </a:lnTo>
                  <a:lnTo>
                    <a:pt x="26239" y="32239"/>
                  </a:lnTo>
                  <a:lnTo>
                    <a:pt x="26613" y="32250"/>
                  </a:lnTo>
                  <a:lnTo>
                    <a:pt x="26998" y="32229"/>
                  </a:lnTo>
                  <a:lnTo>
                    <a:pt x="27412" y="32189"/>
                  </a:lnTo>
                  <a:lnTo>
                    <a:pt x="28029" y="32107"/>
                  </a:lnTo>
                  <a:lnTo>
                    <a:pt x="28636" y="32015"/>
                  </a:lnTo>
                  <a:lnTo>
                    <a:pt x="29223" y="31903"/>
                  </a:lnTo>
                  <a:lnTo>
                    <a:pt x="29789" y="31771"/>
                  </a:lnTo>
                  <a:lnTo>
                    <a:pt x="30336" y="31629"/>
                  </a:lnTo>
                  <a:lnTo>
                    <a:pt x="30599" y="31547"/>
                  </a:lnTo>
                  <a:lnTo>
                    <a:pt x="30861" y="31466"/>
                  </a:lnTo>
                  <a:lnTo>
                    <a:pt x="31114" y="31374"/>
                  </a:lnTo>
                  <a:lnTo>
                    <a:pt x="31367" y="31272"/>
                  </a:lnTo>
                  <a:lnTo>
                    <a:pt x="31610" y="31171"/>
                  </a:lnTo>
                  <a:lnTo>
                    <a:pt x="31853" y="31069"/>
                  </a:lnTo>
                  <a:lnTo>
                    <a:pt x="32085" y="30957"/>
                  </a:lnTo>
                  <a:lnTo>
                    <a:pt x="32318" y="30835"/>
                  </a:lnTo>
                  <a:lnTo>
                    <a:pt x="32541" y="30712"/>
                  </a:lnTo>
                  <a:lnTo>
                    <a:pt x="32763" y="30580"/>
                  </a:lnTo>
                  <a:lnTo>
                    <a:pt x="32976" y="30438"/>
                  </a:lnTo>
                  <a:lnTo>
                    <a:pt x="33188" y="30295"/>
                  </a:lnTo>
                  <a:lnTo>
                    <a:pt x="33390" y="30142"/>
                  </a:lnTo>
                  <a:lnTo>
                    <a:pt x="33593" y="29980"/>
                  </a:lnTo>
                  <a:lnTo>
                    <a:pt x="33785" y="29817"/>
                  </a:lnTo>
                  <a:lnTo>
                    <a:pt x="33967" y="29644"/>
                  </a:lnTo>
                  <a:lnTo>
                    <a:pt x="34149" y="29460"/>
                  </a:lnTo>
                  <a:lnTo>
                    <a:pt x="34331" y="29267"/>
                  </a:lnTo>
                  <a:lnTo>
                    <a:pt x="34493" y="29074"/>
                  </a:lnTo>
                  <a:lnTo>
                    <a:pt x="34665" y="28870"/>
                  </a:lnTo>
                  <a:lnTo>
                    <a:pt x="34817" y="28656"/>
                  </a:lnTo>
                  <a:lnTo>
                    <a:pt x="34968" y="28432"/>
                  </a:lnTo>
                  <a:lnTo>
                    <a:pt x="35120" y="28198"/>
                  </a:lnTo>
                  <a:lnTo>
                    <a:pt x="35262" y="27964"/>
                  </a:lnTo>
                  <a:lnTo>
                    <a:pt x="35393" y="27709"/>
                  </a:lnTo>
                  <a:lnTo>
                    <a:pt x="35525" y="27455"/>
                  </a:lnTo>
                  <a:lnTo>
                    <a:pt x="35646" y="27190"/>
                  </a:lnTo>
                  <a:lnTo>
                    <a:pt x="35767" y="26915"/>
                  </a:lnTo>
                  <a:lnTo>
                    <a:pt x="35879" y="26620"/>
                  </a:lnTo>
                  <a:lnTo>
                    <a:pt x="35980" y="26325"/>
                  </a:lnTo>
                  <a:lnTo>
                    <a:pt x="36081" y="26020"/>
                  </a:lnTo>
                  <a:lnTo>
                    <a:pt x="36172" y="25704"/>
                  </a:lnTo>
                  <a:lnTo>
                    <a:pt x="36263" y="25378"/>
                  </a:lnTo>
                  <a:lnTo>
                    <a:pt x="36344" y="25042"/>
                  </a:lnTo>
                  <a:lnTo>
                    <a:pt x="36415" y="24696"/>
                  </a:lnTo>
                  <a:lnTo>
                    <a:pt x="36485" y="24330"/>
                  </a:lnTo>
                  <a:lnTo>
                    <a:pt x="36546" y="23963"/>
                  </a:lnTo>
                  <a:lnTo>
                    <a:pt x="36607" y="23576"/>
                  </a:lnTo>
                  <a:lnTo>
                    <a:pt x="36647" y="23190"/>
                  </a:lnTo>
                  <a:lnTo>
                    <a:pt x="36688" y="22782"/>
                  </a:lnTo>
                  <a:lnTo>
                    <a:pt x="36728" y="22365"/>
                  </a:lnTo>
                  <a:lnTo>
                    <a:pt x="36759" y="21938"/>
                  </a:lnTo>
                  <a:lnTo>
                    <a:pt x="36779" y="21500"/>
                  </a:lnTo>
                  <a:lnTo>
                    <a:pt x="36789" y="21042"/>
                  </a:lnTo>
                  <a:lnTo>
                    <a:pt x="36799" y="20584"/>
                  </a:lnTo>
                  <a:lnTo>
                    <a:pt x="36809" y="20105"/>
                  </a:lnTo>
                  <a:lnTo>
                    <a:pt x="36799" y="19617"/>
                  </a:lnTo>
                  <a:lnTo>
                    <a:pt x="36789" y="19108"/>
                  </a:lnTo>
                  <a:lnTo>
                    <a:pt x="36769" y="18588"/>
                  </a:lnTo>
                  <a:lnTo>
                    <a:pt x="36748" y="18059"/>
                  </a:lnTo>
                  <a:lnTo>
                    <a:pt x="36708" y="17520"/>
                  </a:lnTo>
                  <a:lnTo>
                    <a:pt x="36668" y="16960"/>
                  </a:lnTo>
                  <a:lnTo>
                    <a:pt x="36566" y="15799"/>
                  </a:lnTo>
                  <a:lnTo>
                    <a:pt x="36516" y="15331"/>
                  </a:lnTo>
                  <a:lnTo>
                    <a:pt x="36455" y="14873"/>
                  </a:lnTo>
                  <a:lnTo>
                    <a:pt x="36374" y="14435"/>
                  </a:lnTo>
                  <a:lnTo>
                    <a:pt x="36293" y="14028"/>
                  </a:lnTo>
                  <a:lnTo>
                    <a:pt x="36192" y="13631"/>
                  </a:lnTo>
                  <a:lnTo>
                    <a:pt x="36091" y="13254"/>
                  </a:lnTo>
                  <a:lnTo>
                    <a:pt x="35970" y="12908"/>
                  </a:lnTo>
                  <a:lnTo>
                    <a:pt x="35838" y="12582"/>
                  </a:lnTo>
                  <a:lnTo>
                    <a:pt x="35929" y="12328"/>
                  </a:lnTo>
                  <a:lnTo>
                    <a:pt x="36020" y="12084"/>
                  </a:lnTo>
                  <a:lnTo>
                    <a:pt x="36101" y="11829"/>
                  </a:lnTo>
                  <a:lnTo>
                    <a:pt x="36182" y="11585"/>
                  </a:lnTo>
                  <a:lnTo>
                    <a:pt x="36253" y="11330"/>
                  </a:lnTo>
                  <a:lnTo>
                    <a:pt x="36314" y="11076"/>
                  </a:lnTo>
                  <a:lnTo>
                    <a:pt x="36364" y="10821"/>
                  </a:lnTo>
                  <a:lnTo>
                    <a:pt x="36415" y="10567"/>
                  </a:lnTo>
                  <a:lnTo>
                    <a:pt x="36465" y="10312"/>
                  </a:lnTo>
                  <a:lnTo>
                    <a:pt x="36496" y="10058"/>
                  </a:lnTo>
                  <a:lnTo>
                    <a:pt x="36526" y="9803"/>
                  </a:lnTo>
                  <a:lnTo>
                    <a:pt x="36546" y="9549"/>
                  </a:lnTo>
                  <a:lnTo>
                    <a:pt x="36566" y="9304"/>
                  </a:lnTo>
                  <a:lnTo>
                    <a:pt x="36577" y="9050"/>
                  </a:lnTo>
                  <a:lnTo>
                    <a:pt x="36577" y="8795"/>
                  </a:lnTo>
                  <a:lnTo>
                    <a:pt x="36566" y="8541"/>
                  </a:lnTo>
                  <a:lnTo>
                    <a:pt x="36556" y="8297"/>
                  </a:lnTo>
                  <a:lnTo>
                    <a:pt x="36546" y="8042"/>
                  </a:lnTo>
                  <a:lnTo>
                    <a:pt x="36516" y="7798"/>
                  </a:lnTo>
                  <a:lnTo>
                    <a:pt x="36485" y="7543"/>
                  </a:lnTo>
                  <a:lnTo>
                    <a:pt x="36455" y="7299"/>
                  </a:lnTo>
                  <a:lnTo>
                    <a:pt x="36405" y="7065"/>
                  </a:lnTo>
                  <a:lnTo>
                    <a:pt x="36354" y="6821"/>
                  </a:lnTo>
                  <a:lnTo>
                    <a:pt x="36293" y="6576"/>
                  </a:lnTo>
                  <a:lnTo>
                    <a:pt x="36233" y="6342"/>
                  </a:lnTo>
                  <a:lnTo>
                    <a:pt x="36162" y="6108"/>
                  </a:lnTo>
                  <a:lnTo>
                    <a:pt x="36081" y="5874"/>
                  </a:lnTo>
                  <a:lnTo>
                    <a:pt x="36000" y="5650"/>
                  </a:lnTo>
                  <a:lnTo>
                    <a:pt x="35909" y="5426"/>
                  </a:lnTo>
                  <a:lnTo>
                    <a:pt x="35818" y="5202"/>
                  </a:lnTo>
                  <a:lnTo>
                    <a:pt x="35707" y="4978"/>
                  </a:lnTo>
                  <a:lnTo>
                    <a:pt x="35595" y="4764"/>
                  </a:lnTo>
                  <a:lnTo>
                    <a:pt x="35423" y="4449"/>
                  </a:lnTo>
                  <a:lnTo>
                    <a:pt x="35221" y="4133"/>
                  </a:lnTo>
                  <a:lnTo>
                    <a:pt x="34988" y="3797"/>
                  </a:lnTo>
                  <a:lnTo>
                    <a:pt x="34725" y="3471"/>
                  </a:lnTo>
                  <a:lnTo>
                    <a:pt x="34594" y="3298"/>
                  </a:lnTo>
                  <a:lnTo>
                    <a:pt x="34442" y="3136"/>
                  </a:lnTo>
                  <a:lnTo>
                    <a:pt x="34280" y="2973"/>
                  </a:lnTo>
                  <a:lnTo>
                    <a:pt x="34119" y="2810"/>
                  </a:lnTo>
                  <a:lnTo>
                    <a:pt x="33947" y="2647"/>
                  </a:lnTo>
                  <a:lnTo>
                    <a:pt x="33765" y="2484"/>
                  </a:lnTo>
                  <a:lnTo>
                    <a:pt x="33572" y="2321"/>
                  </a:lnTo>
                  <a:lnTo>
                    <a:pt x="33370" y="2168"/>
                  </a:lnTo>
                  <a:lnTo>
                    <a:pt x="33158" y="2016"/>
                  </a:lnTo>
                  <a:lnTo>
                    <a:pt x="32935" y="1863"/>
                  </a:lnTo>
                  <a:lnTo>
                    <a:pt x="32713" y="1710"/>
                  </a:lnTo>
                  <a:lnTo>
                    <a:pt x="32470" y="1568"/>
                  </a:lnTo>
                  <a:lnTo>
                    <a:pt x="32217" y="1425"/>
                  </a:lnTo>
                  <a:lnTo>
                    <a:pt x="31964" y="1293"/>
                  </a:lnTo>
                  <a:lnTo>
                    <a:pt x="31691" y="1161"/>
                  </a:lnTo>
                  <a:lnTo>
                    <a:pt x="31408" y="1028"/>
                  </a:lnTo>
                  <a:lnTo>
                    <a:pt x="31114" y="916"/>
                  </a:lnTo>
                  <a:lnTo>
                    <a:pt x="30811" y="794"/>
                  </a:lnTo>
                  <a:lnTo>
                    <a:pt x="30497" y="682"/>
                  </a:lnTo>
                  <a:lnTo>
                    <a:pt x="30164" y="580"/>
                  </a:lnTo>
                  <a:lnTo>
                    <a:pt x="29830" y="489"/>
                  </a:lnTo>
                  <a:lnTo>
                    <a:pt x="29476" y="397"/>
                  </a:lnTo>
                  <a:lnTo>
                    <a:pt x="29112" y="316"/>
                  </a:lnTo>
                  <a:lnTo>
                    <a:pt x="28737" y="245"/>
                  </a:lnTo>
                  <a:lnTo>
                    <a:pt x="28404" y="183"/>
                  </a:lnTo>
                  <a:lnTo>
                    <a:pt x="28070" y="133"/>
                  </a:lnTo>
                  <a:lnTo>
                    <a:pt x="27746" y="92"/>
                  </a:lnTo>
                  <a:lnTo>
                    <a:pt x="27412" y="61"/>
                  </a:lnTo>
                  <a:lnTo>
                    <a:pt x="27089" y="31"/>
                  </a:lnTo>
                  <a:lnTo>
                    <a:pt x="26755" y="10"/>
                  </a:lnTo>
                  <a:lnTo>
                    <a:pt x="2643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2"/>
            <p:cNvSpPr/>
            <p:nvPr/>
          </p:nvSpPr>
          <p:spPr>
            <a:xfrm rot="10800000">
              <a:off x="3480200" y="3753926"/>
              <a:ext cx="43029" cy="93615"/>
            </a:xfrm>
            <a:custGeom>
              <a:avLst/>
              <a:gdLst/>
              <a:ahLst/>
              <a:cxnLst/>
              <a:rect l="l" t="t" r="r" b="b"/>
              <a:pathLst>
                <a:path w="4623" h="10058" extrusionOk="0">
                  <a:moveTo>
                    <a:pt x="4137" y="0"/>
                  </a:moveTo>
                  <a:lnTo>
                    <a:pt x="4056" y="10"/>
                  </a:lnTo>
                  <a:lnTo>
                    <a:pt x="3985" y="31"/>
                  </a:lnTo>
                  <a:lnTo>
                    <a:pt x="3915" y="61"/>
                  </a:lnTo>
                  <a:lnTo>
                    <a:pt x="3854" y="92"/>
                  </a:lnTo>
                  <a:lnTo>
                    <a:pt x="3793" y="143"/>
                  </a:lnTo>
                  <a:lnTo>
                    <a:pt x="3743" y="204"/>
                  </a:lnTo>
                  <a:lnTo>
                    <a:pt x="3702" y="275"/>
                  </a:lnTo>
                  <a:lnTo>
                    <a:pt x="3672" y="346"/>
                  </a:lnTo>
                  <a:lnTo>
                    <a:pt x="3540" y="723"/>
                  </a:lnTo>
                  <a:lnTo>
                    <a:pt x="3358" y="1212"/>
                  </a:lnTo>
                  <a:lnTo>
                    <a:pt x="2883" y="2443"/>
                  </a:lnTo>
                  <a:lnTo>
                    <a:pt x="2296" y="3919"/>
                  </a:lnTo>
                  <a:lnTo>
                    <a:pt x="1669" y="5457"/>
                  </a:lnTo>
                  <a:lnTo>
                    <a:pt x="546" y="8175"/>
                  </a:lnTo>
                  <a:lnTo>
                    <a:pt x="41" y="9386"/>
                  </a:lnTo>
                  <a:lnTo>
                    <a:pt x="10" y="9478"/>
                  </a:lnTo>
                  <a:lnTo>
                    <a:pt x="0" y="9569"/>
                  </a:lnTo>
                  <a:lnTo>
                    <a:pt x="10" y="9671"/>
                  </a:lnTo>
                  <a:lnTo>
                    <a:pt x="30" y="9752"/>
                  </a:lnTo>
                  <a:lnTo>
                    <a:pt x="81" y="9844"/>
                  </a:lnTo>
                  <a:lnTo>
                    <a:pt x="132" y="9915"/>
                  </a:lnTo>
                  <a:lnTo>
                    <a:pt x="213" y="9976"/>
                  </a:lnTo>
                  <a:lnTo>
                    <a:pt x="293" y="10027"/>
                  </a:lnTo>
                  <a:lnTo>
                    <a:pt x="395" y="10058"/>
                  </a:lnTo>
                  <a:lnTo>
                    <a:pt x="577" y="10058"/>
                  </a:lnTo>
                  <a:lnTo>
                    <a:pt x="668" y="10027"/>
                  </a:lnTo>
                  <a:lnTo>
                    <a:pt x="749" y="9987"/>
                  </a:lnTo>
                  <a:lnTo>
                    <a:pt x="819" y="9925"/>
                  </a:lnTo>
                  <a:lnTo>
                    <a:pt x="890" y="9854"/>
                  </a:lnTo>
                  <a:lnTo>
                    <a:pt x="931" y="9763"/>
                  </a:lnTo>
                  <a:lnTo>
                    <a:pt x="1487" y="8449"/>
                  </a:lnTo>
                  <a:lnTo>
                    <a:pt x="2610" y="5731"/>
                  </a:lnTo>
                  <a:lnTo>
                    <a:pt x="3227" y="4204"/>
                  </a:lnTo>
                  <a:lnTo>
                    <a:pt x="3814" y="2749"/>
                  </a:lnTo>
                  <a:lnTo>
                    <a:pt x="4289" y="1517"/>
                  </a:lnTo>
                  <a:lnTo>
                    <a:pt x="4471" y="1028"/>
                  </a:lnTo>
                  <a:lnTo>
                    <a:pt x="4602" y="642"/>
                  </a:lnTo>
                  <a:lnTo>
                    <a:pt x="4623" y="550"/>
                  </a:lnTo>
                  <a:lnTo>
                    <a:pt x="4623" y="448"/>
                  </a:lnTo>
                  <a:lnTo>
                    <a:pt x="4602" y="357"/>
                  </a:lnTo>
                  <a:lnTo>
                    <a:pt x="4572" y="275"/>
                  </a:lnTo>
                  <a:lnTo>
                    <a:pt x="4522" y="194"/>
                  </a:lnTo>
                  <a:lnTo>
                    <a:pt x="4451" y="122"/>
                  </a:lnTo>
                  <a:lnTo>
                    <a:pt x="4370" y="71"/>
                  </a:lnTo>
                  <a:lnTo>
                    <a:pt x="4279" y="31"/>
                  </a:lnTo>
                  <a:lnTo>
                    <a:pt x="4208" y="10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2"/>
            <p:cNvSpPr/>
            <p:nvPr/>
          </p:nvSpPr>
          <p:spPr>
            <a:xfrm rot="10800000">
              <a:off x="3444608" y="3753926"/>
              <a:ext cx="44639" cy="75428"/>
            </a:xfrm>
            <a:custGeom>
              <a:avLst/>
              <a:gdLst/>
              <a:ahLst/>
              <a:cxnLst/>
              <a:rect l="l" t="t" r="r" b="b"/>
              <a:pathLst>
                <a:path w="4796" h="8104" extrusionOk="0">
                  <a:moveTo>
                    <a:pt x="4310" y="1"/>
                  </a:moveTo>
                  <a:lnTo>
                    <a:pt x="4239" y="11"/>
                  </a:lnTo>
                  <a:lnTo>
                    <a:pt x="4168" y="31"/>
                  </a:lnTo>
                  <a:lnTo>
                    <a:pt x="4097" y="62"/>
                  </a:lnTo>
                  <a:lnTo>
                    <a:pt x="4026" y="92"/>
                  </a:lnTo>
                  <a:lnTo>
                    <a:pt x="3976" y="143"/>
                  </a:lnTo>
                  <a:lnTo>
                    <a:pt x="3925" y="204"/>
                  </a:lnTo>
                  <a:lnTo>
                    <a:pt x="3885" y="276"/>
                  </a:lnTo>
                  <a:lnTo>
                    <a:pt x="3855" y="347"/>
                  </a:lnTo>
                  <a:lnTo>
                    <a:pt x="3794" y="510"/>
                  </a:lnTo>
                  <a:lnTo>
                    <a:pt x="3723" y="693"/>
                  </a:lnTo>
                  <a:lnTo>
                    <a:pt x="3541" y="1121"/>
                  </a:lnTo>
                  <a:lnTo>
                    <a:pt x="3308" y="1599"/>
                  </a:lnTo>
                  <a:lnTo>
                    <a:pt x="3045" y="2138"/>
                  </a:lnTo>
                  <a:lnTo>
                    <a:pt x="2752" y="2698"/>
                  </a:lnTo>
                  <a:lnTo>
                    <a:pt x="2428" y="3279"/>
                  </a:lnTo>
                  <a:lnTo>
                    <a:pt x="1771" y="4459"/>
                  </a:lnTo>
                  <a:lnTo>
                    <a:pt x="1144" y="5559"/>
                  </a:lnTo>
                  <a:lnTo>
                    <a:pt x="597" y="6475"/>
                  </a:lnTo>
                  <a:lnTo>
                    <a:pt x="71" y="7361"/>
                  </a:lnTo>
                  <a:lnTo>
                    <a:pt x="21" y="7452"/>
                  </a:lnTo>
                  <a:lnTo>
                    <a:pt x="1" y="7544"/>
                  </a:lnTo>
                  <a:lnTo>
                    <a:pt x="1" y="7636"/>
                  </a:lnTo>
                  <a:lnTo>
                    <a:pt x="11" y="7737"/>
                  </a:lnTo>
                  <a:lnTo>
                    <a:pt x="41" y="7819"/>
                  </a:lnTo>
                  <a:lnTo>
                    <a:pt x="92" y="7900"/>
                  </a:lnTo>
                  <a:lnTo>
                    <a:pt x="152" y="7971"/>
                  </a:lnTo>
                  <a:lnTo>
                    <a:pt x="233" y="8033"/>
                  </a:lnTo>
                  <a:lnTo>
                    <a:pt x="314" y="8083"/>
                  </a:lnTo>
                  <a:lnTo>
                    <a:pt x="415" y="8104"/>
                  </a:lnTo>
                  <a:lnTo>
                    <a:pt x="506" y="8104"/>
                  </a:lnTo>
                  <a:lnTo>
                    <a:pt x="597" y="8094"/>
                  </a:lnTo>
                  <a:lnTo>
                    <a:pt x="688" y="8063"/>
                  </a:lnTo>
                  <a:lnTo>
                    <a:pt x="769" y="8012"/>
                  </a:lnTo>
                  <a:lnTo>
                    <a:pt x="840" y="7951"/>
                  </a:lnTo>
                  <a:lnTo>
                    <a:pt x="901" y="7870"/>
                  </a:lnTo>
                  <a:lnTo>
                    <a:pt x="1488" y="6903"/>
                  </a:lnTo>
                  <a:lnTo>
                    <a:pt x="2034" y="5956"/>
                  </a:lnTo>
                  <a:lnTo>
                    <a:pt x="2681" y="4836"/>
                  </a:lnTo>
                  <a:lnTo>
                    <a:pt x="3015" y="4246"/>
                  </a:lnTo>
                  <a:lnTo>
                    <a:pt x="3339" y="3645"/>
                  </a:lnTo>
                  <a:lnTo>
                    <a:pt x="3662" y="3055"/>
                  </a:lnTo>
                  <a:lnTo>
                    <a:pt x="3956" y="2485"/>
                  </a:lnTo>
                  <a:lnTo>
                    <a:pt x="4229" y="1945"/>
                  </a:lnTo>
                  <a:lnTo>
                    <a:pt x="4461" y="1456"/>
                  </a:lnTo>
                  <a:lnTo>
                    <a:pt x="4643" y="1009"/>
                  </a:lnTo>
                  <a:lnTo>
                    <a:pt x="4714" y="815"/>
                  </a:lnTo>
                  <a:lnTo>
                    <a:pt x="4775" y="642"/>
                  </a:lnTo>
                  <a:lnTo>
                    <a:pt x="4795" y="550"/>
                  </a:lnTo>
                  <a:lnTo>
                    <a:pt x="4795" y="449"/>
                  </a:lnTo>
                  <a:lnTo>
                    <a:pt x="4785" y="357"/>
                  </a:lnTo>
                  <a:lnTo>
                    <a:pt x="4745" y="265"/>
                  </a:lnTo>
                  <a:lnTo>
                    <a:pt x="4694" y="194"/>
                  </a:lnTo>
                  <a:lnTo>
                    <a:pt x="4633" y="123"/>
                  </a:lnTo>
                  <a:lnTo>
                    <a:pt x="4552" y="72"/>
                  </a:lnTo>
                  <a:lnTo>
                    <a:pt x="4461" y="31"/>
                  </a:lnTo>
                  <a:lnTo>
                    <a:pt x="4391" y="11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2"/>
            <p:cNvSpPr/>
            <p:nvPr/>
          </p:nvSpPr>
          <p:spPr>
            <a:xfrm rot="10800000">
              <a:off x="3425499" y="3732416"/>
              <a:ext cx="28155" cy="63775"/>
            </a:xfrm>
            <a:custGeom>
              <a:avLst/>
              <a:gdLst/>
              <a:ahLst/>
              <a:cxnLst/>
              <a:rect l="l" t="t" r="r" b="b"/>
              <a:pathLst>
                <a:path w="3025" h="6852" extrusionOk="0">
                  <a:moveTo>
                    <a:pt x="2539" y="1"/>
                  </a:moveTo>
                  <a:lnTo>
                    <a:pt x="2468" y="11"/>
                  </a:lnTo>
                  <a:lnTo>
                    <a:pt x="2408" y="21"/>
                  </a:lnTo>
                  <a:lnTo>
                    <a:pt x="2337" y="41"/>
                  </a:lnTo>
                  <a:lnTo>
                    <a:pt x="2276" y="72"/>
                  </a:lnTo>
                  <a:lnTo>
                    <a:pt x="2225" y="113"/>
                  </a:lnTo>
                  <a:lnTo>
                    <a:pt x="2175" y="164"/>
                  </a:lnTo>
                  <a:lnTo>
                    <a:pt x="2134" y="214"/>
                  </a:lnTo>
                  <a:lnTo>
                    <a:pt x="2094" y="286"/>
                  </a:lnTo>
                  <a:lnTo>
                    <a:pt x="1871" y="774"/>
                  </a:lnTo>
                  <a:lnTo>
                    <a:pt x="1649" y="1283"/>
                  </a:lnTo>
                  <a:lnTo>
                    <a:pt x="1447" y="1792"/>
                  </a:lnTo>
                  <a:lnTo>
                    <a:pt x="1254" y="2301"/>
                  </a:lnTo>
                  <a:lnTo>
                    <a:pt x="1072" y="2800"/>
                  </a:lnTo>
                  <a:lnTo>
                    <a:pt x="900" y="3279"/>
                  </a:lnTo>
                  <a:lnTo>
                    <a:pt x="749" y="3747"/>
                  </a:lnTo>
                  <a:lnTo>
                    <a:pt x="607" y="4195"/>
                  </a:lnTo>
                  <a:lnTo>
                    <a:pt x="364" y="4989"/>
                  </a:lnTo>
                  <a:lnTo>
                    <a:pt x="182" y="5630"/>
                  </a:lnTo>
                  <a:lnTo>
                    <a:pt x="20" y="6251"/>
                  </a:lnTo>
                  <a:lnTo>
                    <a:pt x="0" y="6343"/>
                  </a:lnTo>
                  <a:lnTo>
                    <a:pt x="10" y="6444"/>
                  </a:lnTo>
                  <a:lnTo>
                    <a:pt x="31" y="6536"/>
                  </a:lnTo>
                  <a:lnTo>
                    <a:pt x="71" y="6617"/>
                  </a:lnTo>
                  <a:lnTo>
                    <a:pt x="132" y="6699"/>
                  </a:lnTo>
                  <a:lnTo>
                    <a:pt x="202" y="6760"/>
                  </a:lnTo>
                  <a:lnTo>
                    <a:pt x="283" y="6811"/>
                  </a:lnTo>
                  <a:lnTo>
                    <a:pt x="374" y="6841"/>
                  </a:lnTo>
                  <a:lnTo>
                    <a:pt x="476" y="6852"/>
                  </a:lnTo>
                  <a:lnTo>
                    <a:pt x="567" y="6852"/>
                  </a:lnTo>
                  <a:lnTo>
                    <a:pt x="658" y="6821"/>
                  </a:lnTo>
                  <a:lnTo>
                    <a:pt x="739" y="6780"/>
                  </a:lnTo>
                  <a:lnTo>
                    <a:pt x="819" y="6729"/>
                  </a:lnTo>
                  <a:lnTo>
                    <a:pt x="880" y="6658"/>
                  </a:lnTo>
                  <a:lnTo>
                    <a:pt x="931" y="6577"/>
                  </a:lnTo>
                  <a:lnTo>
                    <a:pt x="961" y="6485"/>
                  </a:lnTo>
                  <a:lnTo>
                    <a:pt x="1113" y="5925"/>
                  </a:lnTo>
                  <a:lnTo>
                    <a:pt x="1285" y="5304"/>
                  </a:lnTo>
                  <a:lnTo>
                    <a:pt x="1517" y="4531"/>
                  </a:lnTo>
                  <a:lnTo>
                    <a:pt x="1811" y="3635"/>
                  </a:lnTo>
                  <a:lnTo>
                    <a:pt x="1973" y="3156"/>
                  </a:lnTo>
                  <a:lnTo>
                    <a:pt x="2155" y="2668"/>
                  </a:lnTo>
                  <a:lnTo>
                    <a:pt x="2347" y="2169"/>
                  </a:lnTo>
                  <a:lnTo>
                    <a:pt x="2539" y="1680"/>
                  </a:lnTo>
                  <a:lnTo>
                    <a:pt x="2751" y="1182"/>
                  </a:lnTo>
                  <a:lnTo>
                    <a:pt x="2974" y="703"/>
                  </a:lnTo>
                  <a:lnTo>
                    <a:pt x="3004" y="611"/>
                  </a:lnTo>
                  <a:lnTo>
                    <a:pt x="3025" y="520"/>
                  </a:lnTo>
                  <a:lnTo>
                    <a:pt x="3014" y="418"/>
                  </a:lnTo>
                  <a:lnTo>
                    <a:pt x="2994" y="326"/>
                  </a:lnTo>
                  <a:lnTo>
                    <a:pt x="2954" y="245"/>
                  </a:lnTo>
                  <a:lnTo>
                    <a:pt x="2903" y="174"/>
                  </a:lnTo>
                  <a:lnTo>
                    <a:pt x="2832" y="102"/>
                  </a:lnTo>
                  <a:lnTo>
                    <a:pt x="2751" y="52"/>
                  </a:lnTo>
                  <a:lnTo>
                    <a:pt x="2691" y="31"/>
                  </a:lnTo>
                  <a:lnTo>
                    <a:pt x="2640" y="11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2"/>
            <p:cNvSpPr/>
            <p:nvPr/>
          </p:nvSpPr>
          <p:spPr>
            <a:xfrm rot="10800000">
              <a:off x="3813855" y="3803572"/>
              <a:ext cx="43029" cy="93615"/>
            </a:xfrm>
            <a:custGeom>
              <a:avLst/>
              <a:gdLst/>
              <a:ahLst/>
              <a:cxnLst/>
              <a:rect l="l" t="t" r="r" b="b"/>
              <a:pathLst>
                <a:path w="4623" h="10058" extrusionOk="0">
                  <a:moveTo>
                    <a:pt x="4066" y="0"/>
                  </a:moveTo>
                  <a:lnTo>
                    <a:pt x="3985" y="20"/>
                  </a:lnTo>
                  <a:lnTo>
                    <a:pt x="3925" y="51"/>
                  </a:lnTo>
                  <a:lnTo>
                    <a:pt x="3854" y="92"/>
                  </a:lnTo>
                  <a:lnTo>
                    <a:pt x="3793" y="143"/>
                  </a:lnTo>
                  <a:lnTo>
                    <a:pt x="3753" y="193"/>
                  </a:lnTo>
                  <a:lnTo>
                    <a:pt x="3702" y="265"/>
                  </a:lnTo>
                  <a:lnTo>
                    <a:pt x="3672" y="336"/>
                  </a:lnTo>
                  <a:lnTo>
                    <a:pt x="3551" y="713"/>
                  </a:lnTo>
                  <a:lnTo>
                    <a:pt x="3368" y="1201"/>
                  </a:lnTo>
                  <a:lnTo>
                    <a:pt x="2883" y="2443"/>
                  </a:lnTo>
                  <a:lnTo>
                    <a:pt x="2296" y="3909"/>
                  </a:lnTo>
                  <a:lnTo>
                    <a:pt x="1669" y="5456"/>
                  </a:lnTo>
                  <a:lnTo>
                    <a:pt x="546" y="8164"/>
                  </a:lnTo>
                  <a:lnTo>
                    <a:pt x="41" y="9376"/>
                  </a:lnTo>
                  <a:lnTo>
                    <a:pt x="10" y="9467"/>
                  </a:lnTo>
                  <a:lnTo>
                    <a:pt x="0" y="9569"/>
                  </a:lnTo>
                  <a:lnTo>
                    <a:pt x="10" y="9661"/>
                  </a:lnTo>
                  <a:lnTo>
                    <a:pt x="41" y="9752"/>
                  </a:lnTo>
                  <a:lnTo>
                    <a:pt x="81" y="9834"/>
                  </a:lnTo>
                  <a:lnTo>
                    <a:pt x="142" y="9905"/>
                  </a:lnTo>
                  <a:lnTo>
                    <a:pt x="213" y="9966"/>
                  </a:lnTo>
                  <a:lnTo>
                    <a:pt x="304" y="10017"/>
                  </a:lnTo>
                  <a:lnTo>
                    <a:pt x="395" y="10047"/>
                  </a:lnTo>
                  <a:lnTo>
                    <a:pt x="486" y="10058"/>
                  </a:lnTo>
                  <a:lnTo>
                    <a:pt x="587" y="10047"/>
                  </a:lnTo>
                  <a:lnTo>
                    <a:pt x="678" y="10017"/>
                  </a:lnTo>
                  <a:lnTo>
                    <a:pt x="759" y="9976"/>
                  </a:lnTo>
                  <a:lnTo>
                    <a:pt x="830" y="9915"/>
                  </a:lnTo>
                  <a:lnTo>
                    <a:pt x="890" y="9844"/>
                  </a:lnTo>
                  <a:lnTo>
                    <a:pt x="941" y="9752"/>
                  </a:lnTo>
                  <a:lnTo>
                    <a:pt x="1487" y="8449"/>
                  </a:lnTo>
                  <a:lnTo>
                    <a:pt x="2610" y="5721"/>
                  </a:lnTo>
                  <a:lnTo>
                    <a:pt x="3237" y="4194"/>
                  </a:lnTo>
                  <a:lnTo>
                    <a:pt x="3814" y="2738"/>
                  </a:lnTo>
                  <a:lnTo>
                    <a:pt x="4289" y="1507"/>
                  </a:lnTo>
                  <a:lnTo>
                    <a:pt x="4471" y="1018"/>
                  </a:lnTo>
                  <a:lnTo>
                    <a:pt x="4603" y="641"/>
                  </a:lnTo>
                  <a:lnTo>
                    <a:pt x="4623" y="540"/>
                  </a:lnTo>
                  <a:lnTo>
                    <a:pt x="4623" y="448"/>
                  </a:lnTo>
                  <a:lnTo>
                    <a:pt x="4603" y="356"/>
                  </a:lnTo>
                  <a:lnTo>
                    <a:pt x="4572" y="265"/>
                  </a:lnTo>
                  <a:lnTo>
                    <a:pt x="4522" y="183"/>
                  </a:lnTo>
                  <a:lnTo>
                    <a:pt x="4461" y="122"/>
                  </a:lnTo>
                  <a:lnTo>
                    <a:pt x="4380" y="61"/>
                  </a:lnTo>
                  <a:lnTo>
                    <a:pt x="4289" y="20"/>
                  </a:lnTo>
                  <a:lnTo>
                    <a:pt x="4218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2"/>
            <p:cNvSpPr/>
            <p:nvPr/>
          </p:nvSpPr>
          <p:spPr>
            <a:xfrm rot="10800000">
              <a:off x="3778170" y="3803572"/>
              <a:ext cx="44732" cy="75428"/>
            </a:xfrm>
            <a:custGeom>
              <a:avLst/>
              <a:gdLst/>
              <a:ahLst/>
              <a:cxnLst/>
              <a:rect l="l" t="t" r="r" b="b"/>
              <a:pathLst>
                <a:path w="4806" h="8104" extrusionOk="0">
                  <a:moveTo>
                    <a:pt x="4239" y="1"/>
                  </a:moveTo>
                  <a:lnTo>
                    <a:pt x="4168" y="21"/>
                  </a:lnTo>
                  <a:lnTo>
                    <a:pt x="4097" y="51"/>
                  </a:lnTo>
                  <a:lnTo>
                    <a:pt x="4037" y="92"/>
                  </a:lnTo>
                  <a:lnTo>
                    <a:pt x="3976" y="143"/>
                  </a:lnTo>
                  <a:lnTo>
                    <a:pt x="3925" y="194"/>
                  </a:lnTo>
                  <a:lnTo>
                    <a:pt x="3885" y="265"/>
                  </a:lnTo>
                  <a:lnTo>
                    <a:pt x="3855" y="336"/>
                  </a:lnTo>
                  <a:lnTo>
                    <a:pt x="3794" y="510"/>
                  </a:lnTo>
                  <a:lnTo>
                    <a:pt x="3723" y="693"/>
                  </a:lnTo>
                  <a:lnTo>
                    <a:pt x="3541" y="1110"/>
                  </a:lnTo>
                  <a:lnTo>
                    <a:pt x="3318" y="1599"/>
                  </a:lnTo>
                  <a:lnTo>
                    <a:pt x="3045" y="2128"/>
                  </a:lnTo>
                  <a:lnTo>
                    <a:pt x="2752" y="2688"/>
                  </a:lnTo>
                  <a:lnTo>
                    <a:pt x="2438" y="3268"/>
                  </a:lnTo>
                  <a:lnTo>
                    <a:pt x="1781" y="4449"/>
                  </a:lnTo>
                  <a:lnTo>
                    <a:pt x="1144" y="5549"/>
                  </a:lnTo>
                  <a:lnTo>
                    <a:pt x="608" y="6465"/>
                  </a:lnTo>
                  <a:lnTo>
                    <a:pt x="72" y="7361"/>
                  </a:lnTo>
                  <a:lnTo>
                    <a:pt x="31" y="7442"/>
                  </a:lnTo>
                  <a:lnTo>
                    <a:pt x="11" y="7534"/>
                  </a:lnTo>
                  <a:lnTo>
                    <a:pt x="1" y="7635"/>
                  </a:lnTo>
                  <a:lnTo>
                    <a:pt x="11" y="7727"/>
                  </a:lnTo>
                  <a:lnTo>
                    <a:pt x="41" y="7819"/>
                  </a:lnTo>
                  <a:lnTo>
                    <a:pt x="92" y="7900"/>
                  </a:lnTo>
                  <a:lnTo>
                    <a:pt x="152" y="7971"/>
                  </a:lnTo>
                  <a:lnTo>
                    <a:pt x="233" y="8032"/>
                  </a:lnTo>
                  <a:lnTo>
                    <a:pt x="324" y="8073"/>
                  </a:lnTo>
                  <a:lnTo>
                    <a:pt x="415" y="8093"/>
                  </a:lnTo>
                  <a:lnTo>
                    <a:pt x="506" y="8104"/>
                  </a:lnTo>
                  <a:lnTo>
                    <a:pt x="597" y="8083"/>
                  </a:lnTo>
                  <a:lnTo>
                    <a:pt x="689" y="8053"/>
                  </a:lnTo>
                  <a:lnTo>
                    <a:pt x="769" y="8012"/>
                  </a:lnTo>
                  <a:lnTo>
                    <a:pt x="840" y="7951"/>
                  </a:lnTo>
                  <a:lnTo>
                    <a:pt x="901" y="7870"/>
                  </a:lnTo>
                  <a:lnTo>
                    <a:pt x="1488" y="6892"/>
                  </a:lnTo>
                  <a:lnTo>
                    <a:pt x="2044" y="5946"/>
                  </a:lnTo>
                  <a:lnTo>
                    <a:pt x="2681" y="4836"/>
                  </a:lnTo>
                  <a:lnTo>
                    <a:pt x="3015" y="4235"/>
                  </a:lnTo>
                  <a:lnTo>
                    <a:pt x="3349" y="3645"/>
                  </a:lnTo>
                  <a:lnTo>
                    <a:pt x="3662" y="3054"/>
                  </a:lnTo>
                  <a:lnTo>
                    <a:pt x="3956" y="2484"/>
                  </a:lnTo>
                  <a:lnTo>
                    <a:pt x="4229" y="1945"/>
                  </a:lnTo>
                  <a:lnTo>
                    <a:pt x="4461" y="1446"/>
                  </a:lnTo>
                  <a:lnTo>
                    <a:pt x="4654" y="1008"/>
                  </a:lnTo>
                  <a:lnTo>
                    <a:pt x="4724" y="815"/>
                  </a:lnTo>
                  <a:lnTo>
                    <a:pt x="4785" y="632"/>
                  </a:lnTo>
                  <a:lnTo>
                    <a:pt x="4805" y="540"/>
                  </a:lnTo>
                  <a:lnTo>
                    <a:pt x="4805" y="438"/>
                  </a:lnTo>
                  <a:lnTo>
                    <a:pt x="4785" y="347"/>
                  </a:lnTo>
                  <a:lnTo>
                    <a:pt x="4755" y="265"/>
                  </a:lnTo>
                  <a:lnTo>
                    <a:pt x="4704" y="184"/>
                  </a:lnTo>
                  <a:lnTo>
                    <a:pt x="4633" y="113"/>
                  </a:lnTo>
                  <a:lnTo>
                    <a:pt x="4552" y="62"/>
                  </a:lnTo>
                  <a:lnTo>
                    <a:pt x="4472" y="21"/>
                  </a:lnTo>
                  <a:lnTo>
                    <a:pt x="439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2"/>
            <p:cNvSpPr/>
            <p:nvPr/>
          </p:nvSpPr>
          <p:spPr>
            <a:xfrm rot="10800000">
              <a:off x="3759155" y="3782063"/>
              <a:ext cx="28062" cy="63775"/>
            </a:xfrm>
            <a:custGeom>
              <a:avLst/>
              <a:gdLst/>
              <a:ahLst/>
              <a:cxnLst/>
              <a:rect l="l" t="t" r="r" b="b"/>
              <a:pathLst>
                <a:path w="3015" h="6852" extrusionOk="0">
                  <a:moveTo>
                    <a:pt x="2468" y="0"/>
                  </a:moveTo>
                  <a:lnTo>
                    <a:pt x="2398" y="11"/>
                  </a:lnTo>
                  <a:lnTo>
                    <a:pt x="2337" y="41"/>
                  </a:lnTo>
                  <a:lnTo>
                    <a:pt x="2276" y="72"/>
                  </a:lnTo>
                  <a:lnTo>
                    <a:pt x="2216" y="112"/>
                  </a:lnTo>
                  <a:lnTo>
                    <a:pt x="2175" y="153"/>
                  </a:lnTo>
                  <a:lnTo>
                    <a:pt x="2124" y="214"/>
                  </a:lnTo>
                  <a:lnTo>
                    <a:pt x="2094" y="275"/>
                  </a:lnTo>
                  <a:lnTo>
                    <a:pt x="1862" y="774"/>
                  </a:lnTo>
                  <a:lnTo>
                    <a:pt x="1649" y="1273"/>
                  </a:lnTo>
                  <a:lnTo>
                    <a:pt x="1437" y="1782"/>
                  </a:lnTo>
                  <a:lnTo>
                    <a:pt x="1244" y="2291"/>
                  </a:lnTo>
                  <a:lnTo>
                    <a:pt x="1062" y="2790"/>
                  </a:lnTo>
                  <a:lnTo>
                    <a:pt x="901" y="3278"/>
                  </a:lnTo>
                  <a:lnTo>
                    <a:pt x="739" y="3747"/>
                  </a:lnTo>
                  <a:lnTo>
                    <a:pt x="597" y="4184"/>
                  </a:lnTo>
                  <a:lnTo>
                    <a:pt x="354" y="4978"/>
                  </a:lnTo>
                  <a:lnTo>
                    <a:pt x="172" y="5620"/>
                  </a:lnTo>
                  <a:lnTo>
                    <a:pt x="10" y="6241"/>
                  </a:lnTo>
                  <a:lnTo>
                    <a:pt x="0" y="6342"/>
                  </a:lnTo>
                  <a:lnTo>
                    <a:pt x="0" y="6434"/>
                  </a:lnTo>
                  <a:lnTo>
                    <a:pt x="31" y="6526"/>
                  </a:lnTo>
                  <a:lnTo>
                    <a:pt x="71" y="6607"/>
                  </a:lnTo>
                  <a:lnTo>
                    <a:pt x="122" y="6689"/>
                  </a:lnTo>
                  <a:lnTo>
                    <a:pt x="193" y="6750"/>
                  </a:lnTo>
                  <a:lnTo>
                    <a:pt x="273" y="6801"/>
                  </a:lnTo>
                  <a:lnTo>
                    <a:pt x="364" y="6831"/>
                  </a:lnTo>
                  <a:lnTo>
                    <a:pt x="466" y="6851"/>
                  </a:lnTo>
                  <a:lnTo>
                    <a:pt x="567" y="6841"/>
                  </a:lnTo>
                  <a:lnTo>
                    <a:pt x="658" y="6821"/>
                  </a:lnTo>
                  <a:lnTo>
                    <a:pt x="739" y="6780"/>
                  </a:lnTo>
                  <a:lnTo>
                    <a:pt x="810" y="6719"/>
                  </a:lnTo>
                  <a:lnTo>
                    <a:pt x="870" y="6648"/>
                  </a:lnTo>
                  <a:lnTo>
                    <a:pt x="921" y="6566"/>
                  </a:lnTo>
                  <a:lnTo>
                    <a:pt x="961" y="6475"/>
                  </a:lnTo>
                  <a:lnTo>
                    <a:pt x="1103" y="5915"/>
                  </a:lnTo>
                  <a:lnTo>
                    <a:pt x="1285" y="5304"/>
                  </a:lnTo>
                  <a:lnTo>
                    <a:pt x="1518" y="4520"/>
                  </a:lnTo>
                  <a:lnTo>
                    <a:pt x="1811" y="3624"/>
                  </a:lnTo>
                  <a:lnTo>
                    <a:pt x="1973" y="3146"/>
                  </a:lnTo>
                  <a:lnTo>
                    <a:pt x="2145" y="2657"/>
                  </a:lnTo>
                  <a:lnTo>
                    <a:pt x="2337" y="2169"/>
                  </a:lnTo>
                  <a:lnTo>
                    <a:pt x="2539" y="1670"/>
                  </a:lnTo>
                  <a:lnTo>
                    <a:pt x="2752" y="1181"/>
                  </a:lnTo>
                  <a:lnTo>
                    <a:pt x="2974" y="703"/>
                  </a:lnTo>
                  <a:lnTo>
                    <a:pt x="3005" y="601"/>
                  </a:lnTo>
                  <a:lnTo>
                    <a:pt x="3015" y="509"/>
                  </a:lnTo>
                  <a:lnTo>
                    <a:pt x="3015" y="418"/>
                  </a:lnTo>
                  <a:lnTo>
                    <a:pt x="2994" y="326"/>
                  </a:lnTo>
                  <a:lnTo>
                    <a:pt x="2954" y="235"/>
                  </a:lnTo>
                  <a:lnTo>
                    <a:pt x="2893" y="163"/>
                  </a:lnTo>
                  <a:lnTo>
                    <a:pt x="2822" y="92"/>
                  </a:lnTo>
                  <a:lnTo>
                    <a:pt x="2742" y="41"/>
                  </a:lnTo>
                  <a:lnTo>
                    <a:pt x="2691" y="21"/>
                  </a:lnTo>
                  <a:lnTo>
                    <a:pt x="2640" y="11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2"/>
            <p:cNvSpPr/>
            <p:nvPr/>
          </p:nvSpPr>
          <p:spPr>
            <a:xfrm rot="10800000">
              <a:off x="4375246" y="3353043"/>
              <a:ext cx="349292" cy="471760"/>
            </a:xfrm>
            <a:custGeom>
              <a:avLst/>
              <a:gdLst/>
              <a:ahLst/>
              <a:cxnLst/>
              <a:rect l="l" t="t" r="r" b="b"/>
              <a:pathLst>
                <a:path w="37528" h="50686" extrusionOk="0">
                  <a:moveTo>
                    <a:pt x="5715" y="0"/>
                  </a:moveTo>
                  <a:lnTo>
                    <a:pt x="5462" y="11"/>
                  </a:lnTo>
                  <a:lnTo>
                    <a:pt x="5210" y="41"/>
                  </a:lnTo>
                  <a:lnTo>
                    <a:pt x="4957" y="92"/>
                  </a:lnTo>
                  <a:lnTo>
                    <a:pt x="4714" y="163"/>
                  </a:lnTo>
                  <a:lnTo>
                    <a:pt x="4461" y="255"/>
                  </a:lnTo>
                  <a:lnTo>
                    <a:pt x="4218" y="367"/>
                  </a:lnTo>
                  <a:lnTo>
                    <a:pt x="3965" y="499"/>
                  </a:lnTo>
                  <a:lnTo>
                    <a:pt x="3723" y="652"/>
                  </a:lnTo>
                  <a:lnTo>
                    <a:pt x="3480" y="825"/>
                  </a:lnTo>
                  <a:lnTo>
                    <a:pt x="3227" y="1018"/>
                  </a:lnTo>
                  <a:lnTo>
                    <a:pt x="2984" y="1232"/>
                  </a:lnTo>
                  <a:lnTo>
                    <a:pt x="2741" y="1476"/>
                  </a:lnTo>
                  <a:lnTo>
                    <a:pt x="2509" y="1731"/>
                  </a:lnTo>
                  <a:lnTo>
                    <a:pt x="2276" y="2006"/>
                  </a:lnTo>
                  <a:lnTo>
                    <a:pt x="2064" y="2281"/>
                  </a:lnTo>
                  <a:lnTo>
                    <a:pt x="1861" y="2566"/>
                  </a:lnTo>
                  <a:lnTo>
                    <a:pt x="1669" y="2861"/>
                  </a:lnTo>
                  <a:lnTo>
                    <a:pt x="1487" y="3166"/>
                  </a:lnTo>
                  <a:lnTo>
                    <a:pt x="1325" y="3482"/>
                  </a:lnTo>
                  <a:lnTo>
                    <a:pt x="1163" y="3808"/>
                  </a:lnTo>
                  <a:lnTo>
                    <a:pt x="1012" y="4133"/>
                  </a:lnTo>
                  <a:lnTo>
                    <a:pt x="880" y="4479"/>
                  </a:lnTo>
                  <a:lnTo>
                    <a:pt x="749" y="4826"/>
                  </a:lnTo>
                  <a:lnTo>
                    <a:pt x="637" y="5182"/>
                  </a:lnTo>
                  <a:lnTo>
                    <a:pt x="536" y="5548"/>
                  </a:lnTo>
                  <a:lnTo>
                    <a:pt x="435" y="5915"/>
                  </a:lnTo>
                  <a:lnTo>
                    <a:pt x="354" y="6291"/>
                  </a:lnTo>
                  <a:lnTo>
                    <a:pt x="273" y="6678"/>
                  </a:lnTo>
                  <a:lnTo>
                    <a:pt x="213" y="7075"/>
                  </a:lnTo>
                  <a:lnTo>
                    <a:pt x="152" y="7472"/>
                  </a:lnTo>
                  <a:lnTo>
                    <a:pt x="101" y="7890"/>
                  </a:lnTo>
                  <a:lnTo>
                    <a:pt x="61" y="8297"/>
                  </a:lnTo>
                  <a:lnTo>
                    <a:pt x="31" y="8714"/>
                  </a:lnTo>
                  <a:lnTo>
                    <a:pt x="10" y="9142"/>
                  </a:lnTo>
                  <a:lnTo>
                    <a:pt x="0" y="9580"/>
                  </a:lnTo>
                  <a:lnTo>
                    <a:pt x="0" y="10017"/>
                  </a:lnTo>
                  <a:lnTo>
                    <a:pt x="0" y="10465"/>
                  </a:lnTo>
                  <a:lnTo>
                    <a:pt x="10" y="10913"/>
                  </a:lnTo>
                  <a:lnTo>
                    <a:pt x="31" y="11361"/>
                  </a:lnTo>
                  <a:lnTo>
                    <a:pt x="61" y="11819"/>
                  </a:lnTo>
                  <a:lnTo>
                    <a:pt x="91" y="12287"/>
                  </a:lnTo>
                  <a:lnTo>
                    <a:pt x="132" y="12756"/>
                  </a:lnTo>
                  <a:lnTo>
                    <a:pt x="182" y="13234"/>
                  </a:lnTo>
                  <a:lnTo>
                    <a:pt x="243" y="13712"/>
                  </a:lnTo>
                  <a:lnTo>
                    <a:pt x="304" y="14191"/>
                  </a:lnTo>
                  <a:lnTo>
                    <a:pt x="375" y="14680"/>
                  </a:lnTo>
                  <a:lnTo>
                    <a:pt x="536" y="15657"/>
                  </a:lnTo>
                  <a:lnTo>
                    <a:pt x="729" y="16654"/>
                  </a:lnTo>
                  <a:lnTo>
                    <a:pt x="941" y="17662"/>
                  </a:lnTo>
                  <a:lnTo>
                    <a:pt x="1174" y="18680"/>
                  </a:lnTo>
                  <a:lnTo>
                    <a:pt x="1426" y="19708"/>
                  </a:lnTo>
                  <a:lnTo>
                    <a:pt x="1700" y="20737"/>
                  </a:lnTo>
                  <a:lnTo>
                    <a:pt x="2003" y="21775"/>
                  </a:lnTo>
                  <a:lnTo>
                    <a:pt x="2317" y="22823"/>
                  </a:lnTo>
                  <a:lnTo>
                    <a:pt x="2640" y="23872"/>
                  </a:lnTo>
                  <a:lnTo>
                    <a:pt x="2984" y="24920"/>
                  </a:lnTo>
                  <a:lnTo>
                    <a:pt x="3348" y="25969"/>
                  </a:lnTo>
                  <a:lnTo>
                    <a:pt x="3712" y="27007"/>
                  </a:lnTo>
                  <a:lnTo>
                    <a:pt x="4097" y="28056"/>
                  </a:lnTo>
                  <a:lnTo>
                    <a:pt x="4491" y="29094"/>
                  </a:lnTo>
                  <a:lnTo>
                    <a:pt x="4896" y="30122"/>
                  </a:lnTo>
                  <a:lnTo>
                    <a:pt x="5301" y="31140"/>
                  </a:lnTo>
                  <a:lnTo>
                    <a:pt x="5715" y="32158"/>
                  </a:lnTo>
                  <a:lnTo>
                    <a:pt x="6140" y="33156"/>
                  </a:lnTo>
                  <a:lnTo>
                    <a:pt x="6565" y="34153"/>
                  </a:lnTo>
                  <a:lnTo>
                    <a:pt x="6990" y="35131"/>
                  </a:lnTo>
                  <a:lnTo>
                    <a:pt x="7415" y="36088"/>
                  </a:lnTo>
                  <a:lnTo>
                    <a:pt x="7850" y="37034"/>
                  </a:lnTo>
                  <a:lnTo>
                    <a:pt x="8274" y="37961"/>
                  </a:lnTo>
                  <a:lnTo>
                    <a:pt x="9114" y="39742"/>
                  </a:lnTo>
                  <a:lnTo>
                    <a:pt x="9943" y="41442"/>
                  </a:lnTo>
                  <a:lnTo>
                    <a:pt x="10742" y="43040"/>
                  </a:lnTo>
                  <a:lnTo>
                    <a:pt x="11491" y="44516"/>
                  </a:lnTo>
                  <a:lnTo>
                    <a:pt x="12199" y="45860"/>
                  </a:lnTo>
                  <a:lnTo>
                    <a:pt x="12836" y="47072"/>
                  </a:lnTo>
                  <a:lnTo>
                    <a:pt x="13413" y="48130"/>
                  </a:lnTo>
                  <a:lnTo>
                    <a:pt x="13898" y="49016"/>
                  </a:lnTo>
                  <a:lnTo>
                    <a:pt x="14596" y="50258"/>
                  </a:lnTo>
                  <a:lnTo>
                    <a:pt x="14849" y="50685"/>
                  </a:lnTo>
                  <a:lnTo>
                    <a:pt x="16164" y="50594"/>
                  </a:lnTo>
                  <a:lnTo>
                    <a:pt x="17449" y="50482"/>
                  </a:lnTo>
                  <a:lnTo>
                    <a:pt x="18693" y="50360"/>
                  </a:lnTo>
                  <a:lnTo>
                    <a:pt x="19907" y="50227"/>
                  </a:lnTo>
                  <a:lnTo>
                    <a:pt x="21080" y="50085"/>
                  </a:lnTo>
                  <a:lnTo>
                    <a:pt x="22223" y="49932"/>
                  </a:lnTo>
                  <a:lnTo>
                    <a:pt x="23326" y="49769"/>
                  </a:lnTo>
                  <a:lnTo>
                    <a:pt x="24398" y="49606"/>
                  </a:lnTo>
                  <a:lnTo>
                    <a:pt x="25420" y="49423"/>
                  </a:lnTo>
                  <a:lnTo>
                    <a:pt x="26411" y="49250"/>
                  </a:lnTo>
                  <a:lnTo>
                    <a:pt x="27362" y="49067"/>
                  </a:lnTo>
                  <a:lnTo>
                    <a:pt x="28282" y="48873"/>
                  </a:lnTo>
                  <a:lnTo>
                    <a:pt x="29152" y="48690"/>
                  </a:lnTo>
                  <a:lnTo>
                    <a:pt x="29981" y="48507"/>
                  </a:lnTo>
                  <a:lnTo>
                    <a:pt x="30770" y="48313"/>
                  </a:lnTo>
                  <a:lnTo>
                    <a:pt x="31529" y="48130"/>
                  </a:lnTo>
                  <a:lnTo>
                    <a:pt x="32237" y="47947"/>
                  </a:lnTo>
                  <a:lnTo>
                    <a:pt x="32905" y="47764"/>
                  </a:lnTo>
                  <a:lnTo>
                    <a:pt x="33522" y="47591"/>
                  </a:lnTo>
                  <a:lnTo>
                    <a:pt x="34108" y="47418"/>
                  </a:lnTo>
                  <a:lnTo>
                    <a:pt x="35140" y="47102"/>
                  </a:lnTo>
                  <a:lnTo>
                    <a:pt x="35990" y="46827"/>
                  </a:lnTo>
                  <a:lnTo>
                    <a:pt x="36657" y="46593"/>
                  </a:lnTo>
                  <a:lnTo>
                    <a:pt x="37143" y="46420"/>
                  </a:lnTo>
                  <a:lnTo>
                    <a:pt x="37527" y="46267"/>
                  </a:lnTo>
                  <a:lnTo>
                    <a:pt x="37244" y="46166"/>
                  </a:lnTo>
                  <a:lnTo>
                    <a:pt x="36951" y="46043"/>
                  </a:lnTo>
                  <a:lnTo>
                    <a:pt x="36668" y="45901"/>
                  </a:lnTo>
                  <a:lnTo>
                    <a:pt x="36374" y="45738"/>
                  </a:lnTo>
                  <a:lnTo>
                    <a:pt x="36091" y="45565"/>
                  </a:lnTo>
                  <a:lnTo>
                    <a:pt x="35798" y="45382"/>
                  </a:lnTo>
                  <a:lnTo>
                    <a:pt x="35514" y="45178"/>
                  </a:lnTo>
                  <a:lnTo>
                    <a:pt x="35221" y="44954"/>
                  </a:lnTo>
                  <a:lnTo>
                    <a:pt x="34938" y="44720"/>
                  </a:lnTo>
                  <a:lnTo>
                    <a:pt x="34645" y="44476"/>
                  </a:lnTo>
                  <a:lnTo>
                    <a:pt x="34361" y="44211"/>
                  </a:lnTo>
                  <a:lnTo>
                    <a:pt x="34068" y="43936"/>
                  </a:lnTo>
                  <a:lnTo>
                    <a:pt x="33785" y="43651"/>
                  </a:lnTo>
                  <a:lnTo>
                    <a:pt x="33491" y="43346"/>
                  </a:lnTo>
                  <a:lnTo>
                    <a:pt x="33208" y="43030"/>
                  </a:lnTo>
                  <a:lnTo>
                    <a:pt x="32925" y="42704"/>
                  </a:lnTo>
                  <a:lnTo>
                    <a:pt x="32632" y="42358"/>
                  </a:lnTo>
                  <a:lnTo>
                    <a:pt x="32348" y="42012"/>
                  </a:lnTo>
                  <a:lnTo>
                    <a:pt x="32065" y="41646"/>
                  </a:lnTo>
                  <a:lnTo>
                    <a:pt x="31772" y="41269"/>
                  </a:lnTo>
                  <a:lnTo>
                    <a:pt x="31489" y="40882"/>
                  </a:lnTo>
                  <a:lnTo>
                    <a:pt x="31205" y="40485"/>
                  </a:lnTo>
                  <a:lnTo>
                    <a:pt x="30629" y="39661"/>
                  </a:lnTo>
                  <a:lnTo>
                    <a:pt x="30062" y="38795"/>
                  </a:lnTo>
                  <a:lnTo>
                    <a:pt x="29486" y="37889"/>
                  </a:lnTo>
                  <a:lnTo>
                    <a:pt x="28919" y="36953"/>
                  </a:lnTo>
                  <a:lnTo>
                    <a:pt x="28353" y="35986"/>
                  </a:lnTo>
                  <a:lnTo>
                    <a:pt x="27786" y="34998"/>
                  </a:lnTo>
                  <a:lnTo>
                    <a:pt x="27220" y="33970"/>
                  </a:lnTo>
                  <a:lnTo>
                    <a:pt x="26654" y="32922"/>
                  </a:lnTo>
                  <a:lnTo>
                    <a:pt x="26087" y="31853"/>
                  </a:lnTo>
                  <a:lnTo>
                    <a:pt x="25531" y="30774"/>
                  </a:lnTo>
                  <a:lnTo>
                    <a:pt x="24964" y="29664"/>
                  </a:lnTo>
                  <a:lnTo>
                    <a:pt x="24408" y="28544"/>
                  </a:lnTo>
                  <a:lnTo>
                    <a:pt x="23842" y="27414"/>
                  </a:lnTo>
                  <a:lnTo>
                    <a:pt x="22729" y="25134"/>
                  </a:lnTo>
                  <a:lnTo>
                    <a:pt x="21616" y="22834"/>
                  </a:lnTo>
                  <a:lnTo>
                    <a:pt x="20514" y="20533"/>
                  </a:lnTo>
                  <a:lnTo>
                    <a:pt x="19411" y="18263"/>
                  </a:lnTo>
                  <a:lnTo>
                    <a:pt x="18319" y="16033"/>
                  </a:lnTo>
                  <a:lnTo>
                    <a:pt x="17773" y="14944"/>
                  </a:lnTo>
                  <a:lnTo>
                    <a:pt x="17226" y="13875"/>
                  </a:lnTo>
                  <a:lnTo>
                    <a:pt x="16690" y="12817"/>
                  </a:lnTo>
                  <a:lnTo>
                    <a:pt x="16144" y="11789"/>
                  </a:lnTo>
                  <a:lnTo>
                    <a:pt x="15608" y="10791"/>
                  </a:lnTo>
                  <a:lnTo>
                    <a:pt x="15072" y="9814"/>
                  </a:lnTo>
                  <a:lnTo>
                    <a:pt x="14536" y="8867"/>
                  </a:lnTo>
                  <a:lnTo>
                    <a:pt x="14000" y="7961"/>
                  </a:lnTo>
                  <a:lnTo>
                    <a:pt x="13463" y="7085"/>
                  </a:lnTo>
                  <a:lnTo>
                    <a:pt x="12937" y="6251"/>
                  </a:lnTo>
                  <a:lnTo>
                    <a:pt x="12411" y="5457"/>
                  </a:lnTo>
                  <a:lnTo>
                    <a:pt x="12148" y="5080"/>
                  </a:lnTo>
                  <a:lnTo>
                    <a:pt x="11886" y="4703"/>
                  </a:lnTo>
                  <a:lnTo>
                    <a:pt x="11623" y="4347"/>
                  </a:lnTo>
                  <a:lnTo>
                    <a:pt x="11360" y="4001"/>
                  </a:lnTo>
                  <a:lnTo>
                    <a:pt x="11097" y="3665"/>
                  </a:lnTo>
                  <a:lnTo>
                    <a:pt x="10834" y="3350"/>
                  </a:lnTo>
                  <a:lnTo>
                    <a:pt x="10571" y="3034"/>
                  </a:lnTo>
                  <a:lnTo>
                    <a:pt x="10308" y="2739"/>
                  </a:lnTo>
                  <a:lnTo>
                    <a:pt x="10055" y="2454"/>
                  </a:lnTo>
                  <a:lnTo>
                    <a:pt x="9792" y="2189"/>
                  </a:lnTo>
                  <a:lnTo>
                    <a:pt x="9529" y="1935"/>
                  </a:lnTo>
                  <a:lnTo>
                    <a:pt x="9276" y="1690"/>
                  </a:lnTo>
                  <a:lnTo>
                    <a:pt x="9013" y="1466"/>
                  </a:lnTo>
                  <a:lnTo>
                    <a:pt x="8760" y="1252"/>
                  </a:lnTo>
                  <a:lnTo>
                    <a:pt x="8507" y="1059"/>
                  </a:lnTo>
                  <a:lnTo>
                    <a:pt x="8244" y="876"/>
                  </a:lnTo>
                  <a:lnTo>
                    <a:pt x="7991" y="713"/>
                  </a:lnTo>
                  <a:lnTo>
                    <a:pt x="7738" y="570"/>
                  </a:lnTo>
                  <a:lnTo>
                    <a:pt x="7475" y="438"/>
                  </a:lnTo>
                  <a:lnTo>
                    <a:pt x="7222" y="316"/>
                  </a:lnTo>
                  <a:lnTo>
                    <a:pt x="6970" y="224"/>
                  </a:lnTo>
                  <a:lnTo>
                    <a:pt x="6717" y="143"/>
                  </a:lnTo>
                  <a:lnTo>
                    <a:pt x="6464" y="82"/>
                  </a:lnTo>
                  <a:lnTo>
                    <a:pt x="6211" y="31"/>
                  </a:lnTo>
                  <a:lnTo>
                    <a:pt x="5958" y="11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2"/>
            <p:cNvSpPr/>
            <p:nvPr/>
          </p:nvSpPr>
          <p:spPr>
            <a:xfrm rot="10800000">
              <a:off x="4731118" y="3321686"/>
              <a:ext cx="321518" cy="455835"/>
            </a:xfrm>
            <a:custGeom>
              <a:avLst/>
              <a:gdLst/>
              <a:ahLst/>
              <a:cxnLst/>
              <a:rect l="l" t="t" r="r" b="b"/>
              <a:pathLst>
                <a:path w="34544" h="48975" extrusionOk="0">
                  <a:moveTo>
                    <a:pt x="5624" y="0"/>
                  </a:moveTo>
                  <a:lnTo>
                    <a:pt x="5381" y="20"/>
                  </a:lnTo>
                  <a:lnTo>
                    <a:pt x="5139" y="61"/>
                  </a:lnTo>
                  <a:lnTo>
                    <a:pt x="4906" y="112"/>
                  </a:lnTo>
                  <a:lnTo>
                    <a:pt x="4663" y="183"/>
                  </a:lnTo>
                  <a:lnTo>
                    <a:pt x="4420" y="275"/>
                  </a:lnTo>
                  <a:lnTo>
                    <a:pt x="4178" y="387"/>
                  </a:lnTo>
                  <a:lnTo>
                    <a:pt x="3935" y="509"/>
                  </a:lnTo>
                  <a:lnTo>
                    <a:pt x="3692" y="652"/>
                  </a:lnTo>
                  <a:lnTo>
                    <a:pt x="3449" y="814"/>
                  </a:lnTo>
                  <a:lnTo>
                    <a:pt x="3207" y="998"/>
                  </a:lnTo>
                  <a:lnTo>
                    <a:pt x="2964" y="1201"/>
                  </a:lnTo>
                  <a:lnTo>
                    <a:pt x="2721" y="1425"/>
                  </a:lnTo>
                  <a:lnTo>
                    <a:pt x="2478" y="1670"/>
                  </a:lnTo>
                  <a:lnTo>
                    <a:pt x="2246" y="1924"/>
                  </a:lnTo>
                  <a:lnTo>
                    <a:pt x="2023" y="2189"/>
                  </a:lnTo>
                  <a:lnTo>
                    <a:pt x="1811" y="2464"/>
                  </a:lnTo>
                  <a:lnTo>
                    <a:pt x="1608" y="2749"/>
                  </a:lnTo>
                  <a:lnTo>
                    <a:pt x="1426" y="3044"/>
                  </a:lnTo>
                  <a:lnTo>
                    <a:pt x="1254" y="3349"/>
                  </a:lnTo>
                  <a:lnTo>
                    <a:pt x="1093" y="3655"/>
                  </a:lnTo>
                  <a:lnTo>
                    <a:pt x="941" y="3970"/>
                  </a:lnTo>
                  <a:lnTo>
                    <a:pt x="799" y="4296"/>
                  </a:lnTo>
                  <a:lnTo>
                    <a:pt x="678" y="4632"/>
                  </a:lnTo>
                  <a:lnTo>
                    <a:pt x="556" y="4978"/>
                  </a:lnTo>
                  <a:lnTo>
                    <a:pt x="455" y="5324"/>
                  </a:lnTo>
                  <a:lnTo>
                    <a:pt x="364" y="5680"/>
                  </a:lnTo>
                  <a:lnTo>
                    <a:pt x="283" y="6047"/>
                  </a:lnTo>
                  <a:lnTo>
                    <a:pt x="212" y="6413"/>
                  </a:lnTo>
                  <a:lnTo>
                    <a:pt x="152" y="6790"/>
                  </a:lnTo>
                  <a:lnTo>
                    <a:pt x="101" y="7177"/>
                  </a:lnTo>
                  <a:lnTo>
                    <a:pt x="61" y="7564"/>
                  </a:lnTo>
                  <a:lnTo>
                    <a:pt x="30" y="7961"/>
                  </a:lnTo>
                  <a:lnTo>
                    <a:pt x="10" y="8368"/>
                  </a:lnTo>
                  <a:lnTo>
                    <a:pt x="0" y="8775"/>
                  </a:lnTo>
                  <a:lnTo>
                    <a:pt x="0" y="9182"/>
                  </a:lnTo>
                  <a:lnTo>
                    <a:pt x="10" y="9610"/>
                  </a:lnTo>
                  <a:lnTo>
                    <a:pt x="30" y="10027"/>
                  </a:lnTo>
                  <a:lnTo>
                    <a:pt x="51" y="10465"/>
                  </a:lnTo>
                  <a:lnTo>
                    <a:pt x="91" y="10892"/>
                  </a:lnTo>
                  <a:lnTo>
                    <a:pt x="132" y="11340"/>
                  </a:lnTo>
                  <a:lnTo>
                    <a:pt x="182" y="11778"/>
                  </a:lnTo>
                  <a:lnTo>
                    <a:pt x="243" y="12226"/>
                  </a:lnTo>
                  <a:lnTo>
                    <a:pt x="314" y="12684"/>
                  </a:lnTo>
                  <a:lnTo>
                    <a:pt x="395" y="13142"/>
                  </a:lnTo>
                  <a:lnTo>
                    <a:pt x="475" y="13600"/>
                  </a:lnTo>
                  <a:lnTo>
                    <a:pt x="567" y="14068"/>
                  </a:lnTo>
                  <a:lnTo>
                    <a:pt x="668" y="14537"/>
                  </a:lnTo>
                  <a:lnTo>
                    <a:pt x="779" y="15005"/>
                  </a:lnTo>
                  <a:lnTo>
                    <a:pt x="890" y="15483"/>
                  </a:lnTo>
                  <a:lnTo>
                    <a:pt x="1133" y="16440"/>
                  </a:lnTo>
                  <a:lnTo>
                    <a:pt x="1406" y="17407"/>
                  </a:lnTo>
                  <a:lnTo>
                    <a:pt x="1710" y="18385"/>
                  </a:lnTo>
                  <a:lnTo>
                    <a:pt x="2033" y="19372"/>
                  </a:lnTo>
                  <a:lnTo>
                    <a:pt x="2377" y="20370"/>
                  </a:lnTo>
                  <a:lnTo>
                    <a:pt x="2741" y="21367"/>
                  </a:lnTo>
                  <a:lnTo>
                    <a:pt x="3126" y="22365"/>
                  </a:lnTo>
                  <a:lnTo>
                    <a:pt x="3520" y="23373"/>
                  </a:lnTo>
                  <a:lnTo>
                    <a:pt x="3935" y="24381"/>
                  </a:lnTo>
                  <a:lnTo>
                    <a:pt x="4370" y="25378"/>
                  </a:lnTo>
                  <a:lnTo>
                    <a:pt x="4815" y="26386"/>
                  </a:lnTo>
                  <a:lnTo>
                    <a:pt x="5270" y="27384"/>
                  </a:lnTo>
                  <a:lnTo>
                    <a:pt x="5735" y="28371"/>
                  </a:lnTo>
                  <a:lnTo>
                    <a:pt x="6211" y="29358"/>
                  </a:lnTo>
                  <a:lnTo>
                    <a:pt x="6696" y="30336"/>
                  </a:lnTo>
                  <a:lnTo>
                    <a:pt x="7182" y="31303"/>
                  </a:lnTo>
                  <a:lnTo>
                    <a:pt x="7677" y="32270"/>
                  </a:lnTo>
                  <a:lnTo>
                    <a:pt x="8173" y="33217"/>
                  </a:lnTo>
                  <a:lnTo>
                    <a:pt x="8679" y="34143"/>
                  </a:lnTo>
                  <a:lnTo>
                    <a:pt x="9174" y="35059"/>
                  </a:lnTo>
                  <a:lnTo>
                    <a:pt x="9670" y="35965"/>
                  </a:lnTo>
                  <a:lnTo>
                    <a:pt x="10176" y="36851"/>
                  </a:lnTo>
                  <a:lnTo>
                    <a:pt x="10661" y="37706"/>
                  </a:lnTo>
                  <a:lnTo>
                    <a:pt x="11157" y="38551"/>
                  </a:lnTo>
                  <a:lnTo>
                    <a:pt x="12108" y="40169"/>
                  </a:lnTo>
                  <a:lnTo>
                    <a:pt x="13028" y="41696"/>
                  </a:lnTo>
                  <a:lnTo>
                    <a:pt x="13898" y="43101"/>
                  </a:lnTo>
                  <a:lnTo>
                    <a:pt x="14707" y="44384"/>
                  </a:lnTo>
                  <a:lnTo>
                    <a:pt x="15446" y="45534"/>
                  </a:lnTo>
                  <a:lnTo>
                    <a:pt x="16103" y="46542"/>
                  </a:lnTo>
                  <a:lnTo>
                    <a:pt x="16660" y="47387"/>
                  </a:lnTo>
                  <a:lnTo>
                    <a:pt x="17459" y="48568"/>
                  </a:lnTo>
                  <a:lnTo>
                    <a:pt x="17742" y="48975"/>
                  </a:lnTo>
                  <a:lnTo>
                    <a:pt x="18399" y="48924"/>
                  </a:lnTo>
                  <a:lnTo>
                    <a:pt x="19047" y="48873"/>
                  </a:lnTo>
                  <a:lnTo>
                    <a:pt x="19664" y="48802"/>
                  </a:lnTo>
                  <a:lnTo>
                    <a:pt x="20281" y="48720"/>
                  </a:lnTo>
                  <a:lnTo>
                    <a:pt x="20868" y="48629"/>
                  </a:lnTo>
                  <a:lnTo>
                    <a:pt x="21444" y="48527"/>
                  </a:lnTo>
                  <a:lnTo>
                    <a:pt x="22011" y="48425"/>
                  </a:lnTo>
                  <a:lnTo>
                    <a:pt x="22547" y="48313"/>
                  </a:lnTo>
                  <a:lnTo>
                    <a:pt x="23083" y="48181"/>
                  </a:lnTo>
                  <a:lnTo>
                    <a:pt x="23599" y="48059"/>
                  </a:lnTo>
                  <a:lnTo>
                    <a:pt x="24094" y="47916"/>
                  </a:lnTo>
                  <a:lnTo>
                    <a:pt x="24580" y="47774"/>
                  </a:lnTo>
                  <a:lnTo>
                    <a:pt x="25045" y="47621"/>
                  </a:lnTo>
                  <a:lnTo>
                    <a:pt x="25500" y="47468"/>
                  </a:lnTo>
                  <a:lnTo>
                    <a:pt x="25945" y="47295"/>
                  </a:lnTo>
                  <a:lnTo>
                    <a:pt x="26370" y="47132"/>
                  </a:lnTo>
                  <a:lnTo>
                    <a:pt x="26785" y="46959"/>
                  </a:lnTo>
                  <a:lnTo>
                    <a:pt x="27189" y="46776"/>
                  </a:lnTo>
                  <a:lnTo>
                    <a:pt x="27574" y="46593"/>
                  </a:lnTo>
                  <a:lnTo>
                    <a:pt x="27948" y="46410"/>
                  </a:lnTo>
                  <a:lnTo>
                    <a:pt x="28302" y="46216"/>
                  </a:lnTo>
                  <a:lnTo>
                    <a:pt x="28656" y="46023"/>
                  </a:lnTo>
                  <a:lnTo>
                    <a:pt x="28990" y="45829"/>
                  </a:lnTo>
                  <a:lnTo>
                    <a:pt x="29314" y="45626"/>
                  </a:lnTo>
                  <a:lnTo>
                    <a:pt x="29627" y="45422"/>
                  </a:lnTo>
                  <a:lnTo>
                    <a:pt x="29921" y="45218"/>
                  </a:lnTo>
                  <a:lnTo>
                    <a:pt x="30214" y="45015"/>
                  </a:lnTo>
                  <a:lnTo>
                    <a:pt x="30487" y="44811"/>
                  </a:lnTo>
                  <a:lnTo>
                    <a:pt x="30750" y="44608"/>
                  </a:lnTo>
                  <a:lnTo>
                    <a:pt x="31003" y="44394"/>
                  </a:lnTo>
                  <a:lnTo>
                    <a:pt x="31246" y="44190"/>
                  </a:lnTo>
                  <a:lnTo>
                    <a:pt x="31478" y="43987"/>
                  </a:lnTo>
                  <a:lnTo>
                    <a:pt x="31701" y="43783"/>
                  </a:lnTo>
                  <a:lnTo>
                    <a:pt x="31913" y="43569"/>
                  </a:lnTo>
                  <a:lnTo>
                    <a:pt x="32308" y="43172"/>
                  </a:lnTo>
                  <a:lnTo>
                    <a:pt x="32662" y="42775"/>
                  </a:lnTo>
                  <a:lnTo>
                    <a:pt x="32985" y="42389"/>
                  </a:lnTo>
                  <a:lnTo>
                    <a:pt x="33269" y="42012"/>
                  </a:lnTo>
                  <a:lnTo>
                    <a:pt x="33511" y="41656"/>
                  </a:lnTo>
                  <a:lnTo>
                    <a:pt x="33734" y="41330"/>
                  </a:lnTo>
                  <a:lnTo>
                    <a:pt x="33926" y="41014"/>
                  </a:lnTo>
                  <a:lnTo>
                    <a:pt x="34078" y="40729"/>
                  </a:lnTo>
                  <a:lnTo>
                    <a:pt x="34220" y="40475"/>
                  </a:lnTo>
                  <a:lnTo>
                    <a:pt x="34321" y="40251"/>
                  </a:lnTo>
                  <a:lnTo>
                    <a:pt x="34412" y="40057"/>
                  </a:lnTo>
                  <a:lnTo>
                    <a:pt x="34513" y="39793"/>
                  </a:lnTo>
                  <a:lnTo>
                    <a:pt x="34543" y="39701"/>
                  </a:lnTo>
                  <a:lnTo>
                    <a:pt x="34260" y="39589"/>
                  </a:lnTo>
                  <a:lnTo>
                    <a:pt x="33967" y="39467"/>
                  </a:lnTo>
                  <a:lnTo>
                    <a:pt x="33683" y="39335"/>
                  </a:lnTo>
                  <a:lnTo>
                    <a:pt x="33400" y="39192"/>
                  </a:lnTo>
                  <a:lnTo>
                    <a:pt x="33117" y="39029"/>
                  </a:lnTo>
                  <a:lnTo>
                    <a:pt x="32834" y="38846"/>
                  </a:lnTo>
                  <a:lnTo>
                    <a:pt x="32551" y="38663"/>
                  </a:lnTo>
                  <a:lnTo>
                    <a:pt x="32267" y="38459"/>
                  </a:lnTo>
                  <a:lnTo>
                    <a:pt x="31984" y="38245"/>
                  </a:lnTo>
                  <a:lnTo>
                    <a:pt x="31711" y="38021"/>
                  </a:lnTo>
                  <a:lnTo>
                    <a:pt x="31428" y="37777"/>
                  </a:lnTo>
                  <a:lnTo>
                    <a:pt x="31155" y="37533"/>
                  </a:lnTo>
                  <a:lnTo>
                    <a:pt x="30871" y="37268"/>
                  </a:lnTo>
                  <a:lnTo>
                    <a:pt x="30598" y="36993"/>
                  </a:lnTo>
                  <a:lnTo>
                    <a:pt x="30325" y="36708"/>
                  </a:lnTo>
                  <a:lnTo>
                    <a:pt x="30052" y="36413"/>
                  </a:lnTo>
                  <a:lnTo>
                    <a:pt x="29779" y="36108"/>
                  </a:lnTo>
                  <a:lnTo>
                    <a:pt x="29506" y="35802"/>
                  </a:lnTo>
                  <a:lnTo>
                    <a:pt x="29233" y="35476"/>
                  </a:lnTo>
                  <a:lnTo>
                    <a:pt x="28970" y="35141"/>
                  </a:lnTo>
                  <a:lnTo>
                    <a:pt x="28697" y="34794"/>
                  </a:lnTo>
                  <a:lnTo>
                    <a:pt x="28434" y="34438"/>
                  </a:lnTo>
                  <a:lnTo>
                    <a:pt x="27898" y="33705"/>
                  </a:lnTo>
                  <a:lnTo>
                    <a:pt x="27361" y="32942"/>
                  </a:lnTo>
                  <a:lnTo>
                    <a:pt x="26835" y="32148"/>
                  </a:lnTo>
                  <a:lnTo>
                    <a:pt x="26309" y="31323"/>
                  </a:lnTo>
                  <a:lnTo>
                    <a:pt x="25794" y="30468"/>
                  </a:lnTo>
                  <a:lnTo>
                    <a:pt x="25278" y="29603"/>
                  </a:lnTo>
                  <a:lnTo>
                    <a:pt x="24762" y="28697"/>
                  </a:lnTo>
                  <a:lnTo>
                    <a:pt x="24246" y="27781"/>
                  </a:lnTo>
                  <a:lnTo>
                    <a:pt x="23740" y="26854"/>
                  </a:lnTo>
                  <a:lnTo>
                    <a:pt x="23224" y="25897"/>
                  </a:lnTo>
                  <a:lnTo>
                    <a:pt x="22729" y="24940"/>
                  </a:lnTo>
                  <a:lnTo>
                    <a:pt x="22223" y="23963"/>
                  </a:lnTo>
                  <a:lnTo>
                    <a:pt x="21717" y="22986"/>
                  </a:lnTo>
                  <a:lnTo>
                    <a:pt x="20726" y="21001"/>
                  </a:lnTo>
                  <a:lnTo>
                    <a:pt x="19745" y="19016"/>
                  </a:lnTo>
                  <a:lnTo>
                    <a:pt x="18764" y="17031"/>
                  </a:lnTo>
                  <a:lnTo>
                    <a:pt x="17793" y="15076"/>
                  </a:lnTo>
                  <a:lnTo>
                    <a:pt x="16822" y="13162"/>
                  </a:lnTo>
                  <a:lnTo>
                    <a:pt x="16336" y="12226"/>
                  </a:lnTo>
                  <a:lnTo>
                    <a:pt x="15861" y="11310"/>
                  </a:lnTo>
                  <a:lnTo>
                    <a:pt x="15375" y="10414"/>
                  </a:lnTo>
                  <a:lnTo>
                    <a:pt x="14900" y="9538"/>
                  </a:lnTo>
                  <a:lnTo>
                    <a:pt x="14424" y="8694"/>
                  </a:lnTo>
                  <a:lnTo>
                    <a:pt x="13949" y="7869"/>
                  </a:lnTo>
                  <a:lnTo>
                    <a:pt x="13473" y="7065"/>
                  </a:lnTo>
                  <a:lnTo>
                    <a:pt x="12998" y="6301"/>
                  </a:lnTo>
                  <a:lnTo>
                    <a:pt x="12523" y="5568"/>
                  </a:lnTo>
                  <a:lnTo>
                    <a:pt x="12047" y="4876"/>
                  </a:lnTo>
                  <a:lnTo>
                    <a:pt x="11572" y="4214"/>
                  </a:lnTo>
                  <a:lnTo>
                    <a:pt x="11329" y="3899"/>
                  </a:lnTo>
                  <a:lnTo>
                    <a:pt x="11096" y="3594"/>
                  </a:lnTo>
                  <a:lnTo>
                    <a:pt x="10854" y="3298"/>
                  </a:lnTo>
                  <a:lnTo>
                    <a:pt x="10621" y="3013"/>
                  </a:lnTo>
                  <a:lnTo>
                    <a:pt x="10378" y="2738"/>
                  </a:lnTo>
                  <a:lnTo>
                    <a:pt x="10146" y="2484"/>
                  </a:lnTo>
                  <a:lnTo>
                    <a:pt x="9913" y="2229"/>
                  </a:lnTo>
                  <a:lnTo>
                    <a:pt x="9670" y="1995"/>
                  </a:lnTo>
                  <a:lnTo>
                    <a:pt x="9437" y="1761"/>
                  </a:lnTo>
                  <a:lnTo>
                    <a:pt x="9195" y="1547"/>
                  </a:lnTo>
                  <a:lnTo>
                    <a:pt x="8962" y="1344"/>
                  </a:lnTo>
                  <a:lnTo>
                    <a:pt x="8719" y="1161"/>
                  </a:lnTo>
                  <a:lnTo>
                    <a:pt x="8487" y="988"/>
                  </a:lnTo>
                  <a:lnTo>
                    <a:pt x="8244" y="825"/>
                  </a:lnTo>
                  <a:lnTo>
                    <a:pt x="8011" y="672"/>
                  </a:lnTo>
                  <a:lnTo>
                    <a:pt x="7768" y="540"/>
                  </a:lnTo>
                  <a:lnTo>
                    <a:pt x="7536" y="417"/>
                  </a:lnTo>
                  <a:lnTo>
                    <a:pt x="7293" y="316"/>
                  </a:lnTo>
                  <a:lnTo>
                    <a:pt x="7060" y="224"/>
                  </a:lnTo>
                  <a:lnTo>
                    <a:pt x="6818" y="143"/>
                  </a:lnTo>
                  <a:lnTo>
                    <a:pt x="6575" y="82"/>
                  </a:lnTo>
                  <a:lnTo>
                    <a:pt x="6342" y="41"/>
                  </a:lnTo>
                  <a:lnTo>
                    <a:pt x="6099" y="10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2"/>
            <p:cNvSpPr/>
            <p:nvPr/>
          </p:nvSpPr>
          <p:spPr>
            <a:xfrm rot="10800000">
              <a:off x="4953400" y="3688448"/>
              <a:ext cx="43038" cy="93624"/>
            </a:xfrm>
            <a:custGeom>
              <a:avLst/>
              <a:gdLst/>
              <a:ahLst/>
              <a:cxnLst/>
              <a:rect l="l" t="t" r="r" b="b"/>
              <a:pathLst>
                <a:path w="4624" h="10059" extrusionOk="0">
                  <a:moveTo>
                    <a:pt x="416" y="0"/>
                  </a:moveTo>
                  <a:lnTo>
                    <a:pt x="335" y="21"/>
                  </a:lnTo>
                  <a:lnTo>
                    <a:pt x="244" y="62"/>
                  </a:lnTo>
                  <a:lnTo>
                    <a:pt x="173" y="112"/>
                  </a:lnTo>
                  <a:lnTo>
                    <a:pt x="102" y="184"/>
                  </a:lnTo>
                  <a:lnTo>
                    <a:pt x="51" y="265"/>
                  </a:lnTo>
                  <a:lnTo>
                    <a:pt x="21" y="347"/>
                  </a:lnTo>
                  <a:lnTo>
                    <a:pt x="1" y="448"/>
                  </a:lnTo>
                  <a:lnTo>
                    <a:pt x="1" y="540"/>
                  </a:lnTo>
                  <a:lnTo>
                    <a:pt x="21" y="632"/>
                  </a:lnTo>
                  <a:lnTo>
                    <a:pt x="153" y="1018"/>
                  </a:lnTo>
                  <a:lnTo>
                    <a:pt x="335" y="1507"/>
                  </a:lnTo>
                  <a:lnTo>
                    <a:pt x="810" y="2739"/>
                  </a:lnTo>
                  <a:lnTo>
                    <a:pt x="1387" y="4194"/>
                  </a:lnTo>
                  <a:lnTo>
                    <a:pt x="2014" y="5721"/>
                  </a:lnTo>
                  <a:lnTo>
                    <a:pt x="3136" y="8439"/>
                  </a:lnTo>
                  <a:lnTo>
                    <a:pt x="3683" y="9753"/>
                  </a:lnTo>
                  <a:lnTo>
                    <a:pt x="3733" y="9844"/>
                  </a:lnTo>
                  <a:lnTo>
                    <a:pt x="3794" y="9916"/>
                  </a:lnTo>
                  <a:lnTo>
                    <a:pt x="3865" y="9977"/>
                  </a:lnTo>
                  <a:lnTo>
                    <a:pt x="3956" y="10017"/>
                  </a:lnTo>
                  <a:lnTo>
                    <a:pt x="4037" y="10048"/>
                  </a:lnTo>
                  <a:lnTo>
                    <a:pt x="4138" y="10058"/>
                  </a:lnTo>
                  <a:lnTo>
                    <a:pt x="4229" y="10048"/>
                  </a:lnTo>
                  <a:lnTo>
                    <a:pt x="4320" y="10017"/>
                  </a:lnTo>
                  <a:lnTo>
                    <a:pt x="4411" y="9966"/>
                  </a:lnTo>
                  <a:lnTo>
                    <a:pt x="4482" y="9905"/>
                  </a:lnTo>
                  <a:lnTo>
                    <a:pt x="4542" y="9834"/>
                  </a:lnTo>
                  <a:lnTo>
                    <a:pt x="4583" y="9742"/>
                  </a:lnTo>
                  <a:lnTo>
                    <a:pt x="4613" y="9661"/>
                  </a:lnTo>
                  <a:lnTo>
                    <a:pt x="4623" y="9559"/>
                  </a:lnTo>
                  <a:lnTo>
                    <a:pt x="4613" y="9468"/>
                  </a:lnTo>
                  <a:lnTo>
                    <a:pt x="4583" y="9376"/>
                  </a:lnTo>
                  <a:lnTo>
                    <a:pt x="4077" y="8165"/>
                  </a:lnTo>
                  <a:lnTo>
                    <a:pt x="2954" y="5447"/>
                  </a:lnTo>
                  <a:lnTo>
                    <a:pt x="2327" y="3909"/>
                  </a:lnTo>
                  <a:lnTo>
                    <a:pt x="1741" y="2444"/>
                  </a:lnTo>
                  <a:lnTo>
                    <a:pt x="1255" y="1202"/>
                  </a:lnTo>
                  <a:lnTo>
                    <a:pt x="1073" y="713"/>
                  </a:lnTo>
                  <a:lnTo>
                    <a:pt x="952" y="336"/>
                  </a:lnTo>
                  <a:lnTo>
                    <a:pt x="921" y="265"/>
                  </a:lnTo>
                  <a:lnTo>
                    <a:pt x="881" y="194"/>
                  </a:lnTo>
                  <a:lnTo>
                    <a:pt x="830" y="133"/>
                  </a:lnTo>
                  <a:lnTo>
                    <a:pt x="770" y="92"/>
                  </a:lnTo>
                  <a:lnTo>
                    <a:pt x="709" y="51"/>
                  </a:lnTo>
                  <a:lnTo>
                    <a:pt x="638" y="21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2"/>
            <p:cNvSpPr/>
            <p:nvPr/>
          </p:nvSpPr>
          <p:spPr>
            <a:xfrm rot="10800000">
              <a:off x="4987391" y="3688550"/>
              <a:ext cx="44723" cy="75428"/>
            </a:xfrm>
            <a:custGeom>
              <a:avLst/>
              <a:gdLst/>
              <a:ahLst/>
              <a:cxnLst/>
              <a:rect l="l" t="t" r="r" b="b"/>
              <a:pathLst>
                <a:path w="4805" h="8104" extrusionOk="0">
                  <a:moveTo>
                    <a:pt x="486" y="1"/>
                  </a:moveTo>
                  <a:lnTo>
                    <a:pt x="415" y="11"/>
                  </a:lnTo>
                  <a:lnTo>
                    <a:pt x="344" y="31"/>
                  </a:lnTo>
                  <a:lnTo>
                    <a:pt x="253" y="72"/>
                  </a:lnTo>
                  <a:lnTo>
                    <a:pt x="172" y="123"/>
                  </a:lnTo>
                  <a:lnTo>
                    <a:pt x="101" y="194"/>
                  </a:lnTo>
                  <a:lnTo>
                    <a:pt x="51" y="265"/>
                  </a:lnTo>
                  <a:lnTo>
                    <a:pt x="20" y="357"/>
                  </a:lnTo>
                  <a:lnTo>
                    <a:pt x="0" y="449"/>
                  </a:lnTo>
                  <a:lnTo>
                    <a:pt x="0" y="550"/>
                  </a:lnTo>
                  <a:lnTo>
                    <a:pt x="20" y="642"/>
                  </a:lnTo>
                  <a:lnTo>
                    <a:pt x="81" y="815"/>
                  </a:lnTo>
                  <a:lnTo>
                    <a:pt x="162" y="1019"/>
                  </a:lnTo>
                  <a:lnTo>
                    <a:pt x="344" y="1456"/>
                  </a:lnTo>
                  <a:lnTo>
                    <a:pt x="577" y="1945"/>
                  </a:lnTo>
                  <a:lnTo>
                    <a:pt x="850" y="2485"/>
                  </a:lnTo>
                  <a:lnTo>
                    <a:pt x="1143" y="3065"/>
                  </a:lnTo>
                  <a:lnTo>
                    <a:pt x="1457" y="3655"/>
                  </a:lnTo>
                  <a:lnTo>
                    <a:pt x="1791" y="4246"/>
                  </a:lnTo>
                  <a:lnTo>
                    <a:pt x="2124" y="4836"/>
                  </a:lnTo>
                  <a:lnTo>
                    <a:pt x="2762" y="5956"/>
                  </a:lnTo>
                  <a:lnTo>
                    <a:pt x="3318" y="6903"/>
                  </a:lnTo>
                  <a:lnTo>
                    <a:pt x="3905" y="7880"/>
                  </a:lnTo>
                  <a:lnTo>
                    <a:pt x="3965" y="7951"/>
                  </a:lnTo>
                  <a:lnTo>
                    <a:pt x="4036" y="8022"/>
                  </a:lnTo>
                  <a:lnTo>
                    <a:pt x="4117" y="8063"/>
                  </a:lnTo>
                  <a:lnTo>
                    <a:pt x="4208" y="8094"/>
                  </a:lnTo>
                  <a:lnTo>
                    <a:pt x="4299" y="8104"/>
                  </a:lnTo>
                  <a:lnTo>
                    <a:pt x="4390" y="8104"/>
                  </a:lnTo>
                  <a:lnTo>
                    <a:pt x="4481" y="8083"/>
                  </a:lnTo>
                  <a:lnTo>
                    <a:pt x="4572" y="8033"/>
                  </a:lnTo>
                  <a:lnTo>
                    <a:pt x="4653" y="7982"/>
                  </a:lnTo>
                  <a:lnTo>
                    <a:pt x="4714" y="7900"/>
                  </a:lnTo>
                  <a:lnTo>
                    <a:pt x="4764" y="7819"/>
                  </a:lnTo>
                  <a:lnTo>
                    <a:pt x="4795" y="7737"/>
                  </a:lnTo>
                  <a:lnTo>
                    <a:pt x="4805" y="7636"/>
                  </a:lnTo>
                  <a:lnTo>
                    <a:pt x="4805" y="7544"/>
                  </a:lnTo>
                  <a:lnTo>
                    <a:pt x="4774" y="7452"/>
                  </a:lnTo>
                  <a:lnTo>
                    <a:pt x="4734" y="7361"/>
                  </a:lnTo>
                  <a:lnTo>
                    <a:pt x="4198" y="6475"/>
                  </a:lnTo>
                  <a:lnTo>
                    <a:pt x="3662" y="5559"/>
                  </a:lnTo>
                  <a:lnTo>
                    <a:pt x="3025" y="4459"/>
                  </a:lnTo>
                  <a:lnTo>
                    <a:pt x="2367" y="3279"/>
                  </a:lnTo>
                  <a:lnTo>
                    <a:pt x="2054" y="2698"/>
                  </a:lnTo>
                  <a:lnTo>
                    <a:pt x="1760" y="2139"/>
                  </a:lnTo>
                  <a:lnTo>
                    <a:pt x="1487" y="1609"/>
                  </a:lnTo>
                  <a:lnTo>
                    <a:pt x="1265" y="1121"/>
                  </a:lnTo>
                  <a:lnTo>
                    <a:pt x="1082" y="703"/>
                  </a:lnTo>
                  <a:lnTo>
                    <a:pt x="1012" y="510"/>
                  </a:lnTo>
                  <a:lnTo>
                    <a:pt x="951" y="347"/>
                  </a:lnTo>
                  <a:lnTo>
                    <a:pt x="921" y="276"/>
                  </a:lnTo>
                  <a:lnTo>
                    <a:pt x="880" y="204"/>
                  </a:lnTo>
                  <a:lnTo>
                    <a:pt x="830" y="143"/>
                  </a:lnTo>
                  <a:lnTo>
                    <a:pt x="769" y="103"/>
                  </a:lnTo>
                  <a:lnTo>
                    <a:pt x="708" y="62"/>
                  </a:lnTo>
                  <a:lnTo>
                    <a:pt x="637" y="31"/>
                  </a:lnTo>
                  <a:lnTo>
                    <a:pt x="56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2"/>
            <p:cNvSpPr/>
            <p:nvPr/>
          </p:nvSpPr>
          <p:spPr>
            <a:xfrm rot="10800000">
              <a:off x="5023067" y="3666948"/>
              <a:ext cx="28071" cy="63868"/>
            </a:xfrm>
            <a:custGeom>
              <a:avLst/>
              <a:gdLst/>
              <a:ahLst/>
              <a:cxnLst/>
              <a:rect l="l" t="t" r="r" b="b"/>
              <a:pathLst>
                <a:path w="3016" h="6862" extrusionOk="0">
                  <a:moveTo>
                    <a:pt x="486" y="1"/>
                  </a:moveTo>
                  <a:lnTo>
                    <a:pt x="375" y="21"/>
                  </a:lnTo>
                  <a:lnTo>
                    <a:pt x="325" y="31"/>
                  </a:lnTo>
                  <a:lnTo>
                    <a:pt x="274" y="52"/>
                  </a:lnTo>
                  <a:lnTo>
                    <a:pt x="193" y="102"/>
                  </a:lnTo>
                  <a:lnTo>
                    <a:pt x="122" y="174"/>
                  </a:lnTo>
                  <a:lnTo>
                    <a:pt x="72" y="245"/>
                  </a:lnTo>
                  <a:lnTo>
                    <a:pt x="31" y="337"/>
                  </a:lnTo>
                  <a:lnTo>
                    <a:pt x="1" y="428"/>
                  </a:lnTo>
                  <a:lnTo>
                    <a:pt x="1" y="520"/>
                  </a:lnTo>
                  <a:lnTo>
                    <a:pt x="11" y="611"/>
                  </a:lnTo>
                  <a:lnTo>
                    <a:pt x="51" y="703"/>
                  </a:lnTo>
                  <a:lnTo>
                    <a:pt x="264" y="1192"/>
                  </a:lnTo>
                  <a:lnTo>
                    <a:pt x="476" y="1680"/>
                  </a:lnTo>
                  <a:lnTo>
                    <a:pt x="679" y="2169"/>
                  </a:lnTo>
                  <a:lnTo>
                    <a:pt x="871" y="2668"/>
                  </a:lnTo>
                  <a:lnTo>
                    <a:pt x="1043" y="3156"/>
                  </a:lnTo>
                  <a:lnTo>
                    <a:pt x="1215" y="3635"/>
                  </a:lnTo>
                  <a:lnTo>
                    <a:pt x="1498" y="4531"/>
                  </a:lnTo>
                  <a:lnTo>
                    <a:pt x="1741" y="5304"/>
                  </a:lnTo>
                  <a:lnTo>
                    <a:pt x="1913" y="5925"/>
                  </a:lnTo>
                  <a:lnTo>
                    <a:pt x="2054" y="6485"/>
                  </a:lnTo>
                  <a:lnTo>
                    <a:pt x="2095" y="6577"/>
                  </a:lnTo>
                  <a:lnTo>
                    <a:pt x="2145" y="6658"/>
                  </a:lnTo>
                  <a:lnTo>
                    <a:pt x="2206" y="6729"/>
                  </a:lnTo>
                  <a:lnTo>
                    <a:pt x="2277" y="6791"/>
                  </a:lnTo>
                  <a:lnTo>
                    <a:pt x="2368" y="6831"/>
                  </a:lnTo>
                  <a:lnTo>
                    <a:pt x="2459" y="6852"/>
                  </a:lnTo>
                  <a:lnTo>
                    <a:pt x="2550" y="6862"/>
                  </a:lnTo>
                  <a:lnTo>
                    <a:pt x="2651" y="6841"/>
                  </a:lnTo>
                  <a:lnTo>
                    <a:pt x="2742" y="6811"/>
                  </a:lnTo>
                  <a:lnTo>
                    <a:pt x="2823" y="6760"/>
                  </a:lnTo>
                  <a:lnTo>
                    <a:pt x="2894" y="6699"/>
                  </a:lnTo>
                  <a:lnTo>
                    <a:pt x="2944" y="6618"/>
                  </a:lnTo>
                  <a:lnTo>
                    <a:pt x="2985" y="6536"/>
                  </a:lnTo>
                  <a:lnTo>
                    <a:pt x="3015" y="6444"/>
                  </a:lnTo>
                  <a:lnTo>
                    <a:pt x="3015" y="6343"/>
                  </a:lnTo>
                  <a:lnTo>
                    <a:pt x="3005" y="6251"/>
                  </a:lnTo>
                  <a:lnTo>
                    <a:pt x="2843" y="5630"/>
                  </a:lnTo>
                  <a:lnTo>
                    <a:pt x="2661" y="4989"/>
                  </a:lnTo>
                  <a:lnTo>
                    <a:pt x="2418" y="4195"/>
                  </a:lnTo>
                  <a:lnTo>
                    <a:pt x="2277" y="3747"/>
                  </a:lnTo>
                  <a:lnTo>
                    <a:pt x="2125" y="3289"/>
                  </a:lnTo>
                  <a:lnTo>
                    <a:pt x="1953" y="2800"/>
                  </a:lnTo>
                  <a:lnTo>
                    <a:pt x="1771" y="2301"/>
                  </a:lnTo>
                  <a:lnTo>
                    <a:pt x="1579" y="1792"/>
                  </a:lnTo>
                  <a:lnTo>
                    <a:pt x="1366" y="1283"/>
                  </a:lnTo>
                  <a:lnTo>
                    <a:pt x="1154" y="774"/>
                  </a:lnTo>
                  <a:lnTo>
                    <a:pt x="921" y="286"/>
                  </a:lnTo>
                  <a:lnTo>
                    <a:pt x="891" y="225"/>
                  </a:lnTo>
                  <a:lnTo>
                    <a:pt x="851" y="164"/>
                  </a:lnTo>
                  <a:lnTo>
                    <a:pt x="800" y="113"/>
                  </a:lnTo>
                  <a:lnTo>
                    <a:pt x="739" y="82"/>
                  </a:lnTo>
                  <a:lnTo>
                    <a:pt x="679" y="41"/>
                  </a:lnTo>
                  <a:lnTo>
                    <a:pt x="618" y="21"/>
                  </a:lnTo>
                  <a:lnTo>
                    <a:pt x="55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2"/>
            <p:cNvSpPr/>
            <p:nvPr/>
          </p:nvSpPr>
          <p:spPr>
            <a:xfrm rot="10800000">
              <a:off x="4619838" y="3738196"/>
              <a:ext cx="42945" cy="93615"/>
            </a:xfrm>
            <a:custGeom>
              <a:avLst/>
              <a:gdLst/>
              <a:ahLst/>
              <a:cxnLst/>
              <a:rect l="l" t="t" r="r" b="b"/>
              <a:pathLst>
                <a:path w="4614" h="10058" extrusionOk="0">
                  <a:moveTo>
                    <a:pt x="476" y="0"/>
                  </a:moveTo>
                  <a:lnTo>
                    <a:pt x="405" y="10"/>
                  </a:lnTo>
                  <a:lnTo>
                    <a:pt x="335" y="20"/>
                  </a:lnTo>
                  <a:lnTo>
                    <a:pt x="244" y="61"/>
                  </a:lnTo>
                  <a:lnTo>
                    <a:pt x="163" y="122"/>
                  </a:lnTo>
                  <a:lnTo>
                    <a:pt x="102" y="183"/>
                  </a:lnTo>
                  <a:lnTo>
                    <a:pt x="51" y="265"/>
                  </a:lnTo>
                  <a:lnTo>
                    <a:pt x="11" y="356"/>
                  </a:lnTo>
                  <a:lnTo>
                    <a:pt x="1" y="448"/>
                  </a:lnTo>
                  <a:lnTo>
                    <a:pt x="1" y="540"/>
                  </a:lnTo>
                  <a:lnTo>
                    <a:pt x="21" y="641"/>
                  </a:lnTo>
                  <a:lnTo>
                    <a:pt x="152" y="1018"/>
                  </a:lnTo>
                  <a:lnTo>
                    <a:pt x="324" y="1507"/>
                  </a:lnTo>
                  <a:lnTo>
                    <a:pt x="800" y="2738"/>
                  </a:lnTo>
                  <a:lnTo>
                    <a:pt x="1387" y="4194"/>
                  </a:lnTo>
                  <a:lnTo>
                    <a:pt x="2004" y="5721"/>
                  </a:lnTo>
                  <a:lnTo>
                    <a:pt x="3136" y="8449"/>
                  </a:lnTo>
                  <a:lnTo>
                    <a:pt x="3683" y="9762"/>
                  </a:lnTo>
                  <a:lnTo>
                    <a:pt x="3733" y="9844"/>
                  </a:lnTo>
                  <a:lnTo>
                    <a:pt x="3794" y="9915"/>
                  </a:lnTo>
                  <a:lnTo>
                    <a:pt x="3865" y="9976"/>
                  </a:lnTo>
                  <a:lnTo>
                    <a:pt x="3946" y="10017"/>
                  </a:lnTo>
                  <a:lnTo>
                    <a:pt x="4037" y="10047"/>
                  </a:lnTo>
                  <a:lnTo>
                    <a:pt x="4128" y="10058"/>
                  </a:lnTo>
                  <a:lnTo>
                    <a:pt x="4229" y="10047"/>
                  </a:lnTo>
                  <a:lnTo>
                    <a:pt x="4320" y="10017"/>
                  </a:lnTo>
                  <a:lnTo>
                    <a:pt x="4411" y="9966"/>
                  </a:lnTo>
                  <a:lnTo>
                    <a:pt x="4482" y="9905"/>
                  </a:lnTo>
                  <a:lnTo>
                    <a:pt x="4542" y="9834"/>
                  </a:lnTo>
                  <a:lnTo>
                    <a:pt x="4583" y="9752"/>
                  </a:lnTo>
                  <a:lnTo>
                    <a:pt x="4603" y="9661"/>
                  </a:lnTo>
                  <a:lnTo>
                    <a:pt x="4613" y="9569"/>
                  </a:lnTo>
                  <a:lnTo>
                    <a:pt x="4603" y="9467"/>
                  </a:lnTo>
                  <a:lnTo>
                    <a:pt x="4573" y="9376"/>
                  </a:lnTo>
                  <a:lnTo>
                    <a:pt x="4077" y="8164"/>
                  </a:lnTo>
                  <a:lnTo>
                    <a:pt x="2954" y="5456"/>
                  </a:lnTo>
                  <a:lnTo>
                    <a:pt x="2317" y="3909"/>
                  </a:lnTo>
                  <a:lnTo>
                    <a:pt x="1730" y="2443"/>
                  </a:lnTo>
                  <a:lnTo>
                    <a:pt x="1255" y="1201"/>
                  </a:lnTo>
                  <a:lnTo>
                    <a:pt x="1073" y="713"/>
                  </a:lnTo>
                  <a:lnTo>
                    <a:pt x="941" y="336"/>
                  </a:lnTo>
                  <a:lnTo>
                    <a:pt x="911" y="265"/>
                  </a:lnTo>
                  <a:lnTo>
                    <a:pt x="871" y="193"/>
                  </a:lnTo>
                  <a:lnTo>
                    <a:pt x="820" y="143"/>
                  </a:lnTo>
                  <a:lnTo>
                    <a:pt x="759" y="92"/>
                  </a:lnTo>
                  <a:lnTo>
                    <a:pt x="699" y="51"/>
                  </a:lnTo>
                  <a:lnTo>
                    <a:pt x="628" y="20"/>
                  </a:lnTo>
                  <a:lnTo>
                    <a:pt x="557" y="1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2"/>
            <p:cNvSpPr/>
            <p:nvPr/>
          </p:nvSpPr>
          <p:spPr>
            <a:xfrm rot="10800000">
              <a:off x="4653736" y="3738196"/>
              <a:ext cx="44723" cy="75428"/>
            </a:xfrm>
            <a:custGeom>
              <a:avLst/>
              <a:gdLst/>
              <a:ahLst/>
              <a:cxnLst/>
              <a:rect l="l" t="t" r="r" b="b"/>
              <a:pathLst>
                <a:path w="4805" h="8104" extrusionOk="0">
                  <a:moveTo>
                    <a:pt x="405" y="1"/>
                  </a:moveTo>
                  <a:lnTo>
                    <a:pt x="334" y="21"/>
                  </a:lnTo>
                  <a:lnTo>
                    <a:pt x="243" y="62"/>
                  </a:lnTo>
                  <a:lnTo>
                    <a:pt x="162" y="113"/>
                  </a:lnTo>
                  <a:lnTo>
                    <a:pt x="101" y="184"/>
                  </a:lnTo>
                  <a:lnTo>
                    <a:pt x="51" y="265"/>
                  </a:lnTo>
                  <a:lnTo>
                    <a:pt x="10" y="347"/>
                  </a:lnTo>
                  <a:lnTo>
                    <a:pt x="0" y="448"/>
                  </a:lnTo>
                  <a:lnTo>
                    <a:pt x="0" y="540"/>
                  </a:lnTo>
                  <a:lnTo>
                    <a:pt x="20" y="642"/>
                  </a:lnTo>
                  <a:lnTo>
                    <a:pt x="81" y="815"/>
                  </a:lnTo>
                  <a:lnTo>
                    <a:pt x="152" y="1008"/>
                  </a:lnTo>
                  <a:lnTo>
                    <a:pt x="344" y="1446"/>
                  </a:lnTo>
                  <a:lnTo>
                    <a:pt x="577" y="1945"/>
                  </a:lnTo>
                  <a:lnTo>
                    <a:pt x="840" y="2484"/>
                  </a:lnTo>
                  <a:lnTo>
                    <a:pt x="1143" y="3055"/>
                  </a:lnTo>
                  <a:lnTo>
                    <a:pt x="1457" y="3645"/>
                  </a:lnTo>
                  <a:lnTo>
                    <a:pt x="1780" y="4246"/>
                  </a:lnTo>
                  <a:lnTo>
                    <a:pt x="2114" y="4836"/>
                  </a:lnTo>
                  <a:lnTo>
                    <a:pt x="2762" y="5946"/>
                  </a:lnTo>
                  <a:lnTo>
                    <a:pt x="3318" y="6892"/>
                  </a:lnTo>
                  <a:lnTo>
                    <a:pt x="3894" y="7870"/>
                  </a:lnTo>
                  <a:lnTo>
                    <a:pt x="3955" y="7951"/>
                  </a:lnTo>
                  <a:lnTo>
                    <a:pt x="4026" y="8012"/>
                  </a:lnTo>
                  <a:lnTo>
                    <a:pt x="4107" y="8053"/>
                  </a:lnTo>
                  <a:lnTo>
                    <a:pt x="4198" y="8083"/>
                  </a:lnTo>
                  <a:lnTo>
                    <a:pt x="4289" y="8104"/>
                  </a:lnTo>
                  <a:lnTo>
                    <a:pt x="4390" y="8093"/>
                  </a:lnTo>
                  <a:lnTo>
                    <a:pt x="4481" y="8073"/>
                  </a:lnTo>
                  <a:lnTo>
                    <a:pt x="4572" y="8032"/>
                  </a:lnTo>
                  <a:lnTo>
                    <a:pt x="4643" y="7971"/>
                  </a:lnTo>
                  <a:lnTo>
                    <a:pt x="4714" y="7900"/>
                  </a:lnTo>
                  <a:lnTo>
                    <a:pt x="4754" y="7819"/>
                  </a:lnTo>
                  <a:lnTo>
                    <a:pt x="4785" y="7727"/>
                  </a:lnTo>
                  <a:lnTo>
                    <a:pt x="4805" y="7635"/>
                  </a:lnTo>
                  <a:lnTo>
                    <a:pt x="4795" y="7544"/>
                  </a:lnTo>
                  <a:lnTo>
                    <a:pt x="4774" y="7442"/>
                  </a:lnTo>
                  <a:lnTo>
                    <a:pt x="4734" y="7361"/>
                  </a:lnTo>
                  <a:lnTo>
                    <a:pt x="4198" y="6475"/>
                  </a:lnTo>
                  <a:lnTo>
                    <a:pt x="3652" y="5549"/>
                  </a:lnTo>
                  <a:lnTo>
                    <a:pt x="3025" y="4449"/>
                  </a:lnTo>
                  <a:lnTo>
                    <a:pt x="2367" y="3278"/>
                  </a:lnTo>
                  <a:lnTo>
                    <a:pt x="2054" y="2688"/>
                  </a:lnTo>
                  <a:lnTo>
                    <a:pt x="1750" y="2128"/>
                  </a:lnTo>
                  <a:lnTo>
                    <a:pt x="1487" y="1599"/>
                  </a:lnTo>
                  <a:lnTo>
                    <a:pt x="1254" y="1120"/>
                  </a:lnTo>
                  <a:lnTo>
                    <a:pt x="1072" y="693"/>
                  </a:lnTo>
                  <a:lnTo>
                    <a:pt x="1002" y="510"/>
                  </a:lnTo>
                  <a:lnTo>
                    <a:pt x="951" y="337"/>
                  </a:lnTo>
                  <a:lnTo>
                    <a:pt x="921" y="265"/>
                  </a:lnTo>
                  <a:lnTo>
                    <a:pt x="880" y="204"/>
                  </a:lnTo>
                  <a:lnTo>
                    <a:pt x="830" y="143"/>
                  </a:lnTo>
                  <a:lnTo>
                    <a:pt x="769" y="92"/>
                  </a:lnTo>
                  <a:lnTo>
                    <a:pt x="698" y="51"/>
                  </a:lnTo>
                  <a:lnTo>
                    <a:pt x="637" y="21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2"/>
            <p:cNvSpPr/>
            <p:nvPr/>
          </p:nvSpPr>
          <p:spPr>
            <a:xfrm rot="10800000">
              <a:off x="4689411" y="3716687"/>
              <a:ext cx="28164" cy="63775"/>
            </a:xfrm>
            <a:custGeom>
              <a:avLst/>
              <a:gdLst/>
              <a:ahLst/>
              <a:cxnLst/>
              <a:rect l="l" t="t" r="r" b="b"/>
              <a:pathLst>
                <a:path w="3026" h="6852" extrusionOk="0">
                  <a:moveTo>
                    <a:pt x="486" y="0"/>
                  </a:moveTo>
                  <a:lnTo>
                    <a:pt x="385" y="11"/>
                  </a:lnTo>
                  <a:lnTo>
                    <a:pt x="335" y="21"/>
                  </a:lnTo>
                  <a:lnTo>
                    <a:pt x="284" y="51"/>
                  </a:lnTo>
                  <a:lnTo>
                    <a:pt x="193" y="102"/>
                  </a:lnTo>
                  <a:lnTo>
                    <a:pt x="122" y="163"/>
                  </a:lnTo>
                  <a:lnTo>
                    <a:pt x="72" y="245"/>
                  </a:lnTo>
                  <a:lnTo>
                    <a:pt x="31" y="326"/>
                  </a:lnTo>
                  <a:lnTo>
                    <a:pt x="11" y="418"/>
                  </a:lnTo>
                  <a:lnTo>
                    <a:pt x="1" y="509"/>
                  </a:lnTo>
                  <a:lnTo>
                    <a:pt x="21" y="611"/>
                  </a:lnTo>
                  <a:lnTo>
                    <a:pt x="51" y="703"/>
                  </a:lnTo>
                  <a:lnTo>
                    <a:pt x="274" y="1181"/>
                  </a:lnTo>
                  <a:lnTo>
                    <a:pt x="486" y="1670"/>
                  </a:lnTo>
                  <a:lnTo>
                    <a:pt x="689" y="2169"/>
                  </a:lnTo>
                  <a:lnTo>
                    <a:pt x="871" y="2657"/>
                  </a:lnTo>
                  <a:lnTo>
                    <a:pt x="1053" y="3156"/>
                  </a:lnTo>
                  <a:lnTo>
                    <a:pt x="1215" y="3624"/>
                  </a:lnTo>
                  <a:lnTo>
                    <a:pt x="1508" y="4520"/>
                  </a:lnTo>
                  <a:lnTo>
                    <a:pt x="1741" y="5304"/>
                  </a:lnTo>
                  <a:lnTo>
                    <a:pt x="1913" y="5915"/>
                  </a:lnTo>
                  <a:lnTo>
                    <a:pt x="2064" y="6475"/>
                  </a:lnTo>
                  <a:lnTo>
                    <a:pt x="2095" y="6566"/>
                  </a:lnTo>
                  <a:lnTo>
                    <a:pt x="2145" y="6658"/>
                  </a:lnTo>
                  <a:lnTo>
                    <a:pt x="2206" y="6719"/>
                  </a:lnTo>
                  <a:lnTo>
                    <a:pt x="2287" y="6780"/>
                  </a:lnTo>
                  <a:lnTo>
                    <a:pt x="2368" y="6821"/>
                  </a:lnTo>
                  <a:lnTo>
                    <a:pt x="2459" y="6841"/>
                  </a:lnTo>
                  <a:lnTo>
                    <a:pt x="2560" y="6851"/>
                  </a:lnTo>
                  <a:lnTo>
                    <a:pt x="2651" y="6831"/>
                  </a:lnTo>
                  <a:lnTo>
                    <a:pt x="2742" y="6801"/>
                  </a:lnTo>
                  <a:lnTo>
                    <a:pt x="2833" y="6750"/>
                  </a:lnTo>
                  <a:lnTo>
                    <a:pt x="2894" y="6689"/>
                  </a:lnTo>
                  <a:lnTo>
                    <a:pt x="2954" y="6617"/>
                  </a:lnTo>
                  <a:lnTo>
                    <a:pt x="2995" y="6526"/>
                  </a:lnTo>
                  <a:lnTo>
                    <a:pt x="3015" y="6434"/>
                  </a:lnTo>
                  <a:lnTo>
                    <a:pt x="3025" y="6342"/>
                  </a:lnTo>
                  <a:lnTo>
                    <a:pt x="3005" y="6241"/>
                  </a:lnTo>
                  <a:lnTo>
                    <a:pt x="2843" y="5620"/>
                  </a:lnTo>
                  <a:lnTo>
                    <a:pt x="2661" y="4989"/>
                  </a:lnTo>
                  <a:lnTo>
                    <a:pt x="2428" y="4184"/>
                  </a:lnTo>
                  <a:lnTo>
                    <a:pt x="2287" y="3747"/>
                  </a:lnTo>
                  <a:lnTo>
                    <a:pt x="2125" y="3278"/>
                  </a:lnTo>
                  <a:lnTo>
                    <a:pt x="1953" y="2790"/>
                  </a:lnTo>
                  <a:lnTo>
                    <a:pt x="1781" y="2291"/>
                  </a:lnTo>
                  <a:lnTo>
                    <a:pt x="1579" y="1782"/>
                  </a:lnTo>
                  <a:lnTo>
                    <a:pt x="1376" y="1273"/>
                  </a:lnTo>
                  <a:lnTo>
                    <a:pt x="1154" y="774"/>
                  </a:lnTo>
                  <a:lnTo>
                    <a:pt x="931" y="275"/>
                  </a:lnTo>
                  <a:lnTo>
                    <a:pt x="891" y="214"/>
                  </a:lnTo>
                  <a:lnTo>
                    <a:pt x="850" y="163"/>
                  </a:lnTo>
                  <a:lnTo>
                    <a:pt x="800" y="112"/>
                  </a:lnTo>
                  <a:lnTo>
                    <a:pt x="749" y="72"/>
                  </a:lnTo>
                  <a:lnTo>
                    <a:pt x="689" y="41"/>
                  </a:lnTo>
                  <a:lnTo>
                    <a:pt x="628" y="21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2"/>
            <p:cNvSpPr/>
            <p:nvPr/>
          </p:nvSpPr>
          <p:spPr>
            <a:xfrm rot="10800000">
              <a:off x="4386824" y="3117879"/>
              <a:ext cx="393549" cy="378908"/>
            </a:xfrm>
            <a:custGeom>
              <a:avLst/>
              <a:gdLst/>
              <a:ahLst/>
              <a:cxnLst/>
              <a:rect l="l" t="t" r="r" b="b"/>
              <a:pathLst>
                <a:path w="42283" h="40710" extrusionOk="0">
                  <a:moveTo>
                    <a:pt x="25420" y="1"/>
                  </a:moveTo>
                  <a:lnTo>
                    <a:pt x="24783" y="21"/>
                  </a:lnTo>
                  <a:lnTo>
                    <a:pt x="24136" y="41"/>
                  </a:lnTo>
                  <a:lnTo>
                    <a:pt x="23478" y="82"/>
                  </a:lnTo>
                  <a:lnTo>
                    <a:pt x="22800" y="133"/>
                  </a:lnTo>
                  <a:lnTo>
                    <a:pt x="22123" y="184"/>
                  </a:lnTo>
                  <a:lnTo>
                    <a:pt x="21425" y="255"/>
                  </a:lnTo>
                  <a:lnTo>
                    <a:pt x="20717" y="337"/>
                  </a:lnTo>
                  <a:lnTo>
                    <a:pt x="19999" y="428"/>
                  </a:lnTo>
                  <a:lnTo>
                    <a:pt x="19270" y="530"/>
                  </a:lnTo>
                  <a:lnTo>
                    <a:pt x="18532" y="642"/>
                  </a:lnTo>
                  <a:lnTo>
                    <a:pt x="17783" y="764"/>
                  </a:lnTo>
                  <a:lnTo>
                    <a:pt x="17015" y="896"/>
                  </a:lnTo>
                  <a:lnTo>
                    <a:pt x="16246" y="1039"/>
                  </a:lnTo>
                  <a:lnTo>
                    <a:pt x="15457" y="1192"/>
                  </a:lnTo>
                  <a:lnTo>
                    <a:pt x="14658" y="1355"/>
                  </a:lnTo>
                  <a:lnTo>
                    <a:pt x="13849" y="1528"/>
                  </a:lnTo>
                  <a:lnTo>
                    <a:pt x="13029" y="1721"/>
                  </a:lnTo>
                  <a:lnTo>
                    <a:pt x="12190" y="1914"/>
                  </a:lnTo>
                  <a:lnTo>
                    <a:pt x="11350" y="2118"/>
                  </a:lnTo>
                  <a:lnTo>
                    <a:pt x="10490" y="2342"/>
                  </a:lnTo>
                  <a:lnTo>
                    <a:pt x="9631" y="2566"/>
                  </a:lnTo>
                  <a:lnTo>
                    <a:pt x="8751" y="2810"/>
                  </a:lnTo>
                  <a:lnTo>
                    <a:pt x="7860" y="3055"/>
                  </a:lnTo>
                  <a:lnTo>
                    <a:pt x="6960" y="3319"/>
                  </a:lnTo>
                  <a:lnTo>
                    <a:pt x="6050" y="3594"/>
                  </a:lnTo>
                  <a:lnTo>
                    <a:pt x="5119" y="3869"/>
                  </a:lnTo>
                  <a:lnTo>
                    <a:pt x="4189" y="4164"/>
                  </a:lnTo>
                  <a:lnTo>
                    <a:pt x="3238" y="4470"/>
                  </a:lnTo>
                  <a:lnTo>
                    <a:pt x="2287" y="4785"/>
                  </a:lnTo>
                  <a:lnTo>
                    <a:pt x="1316" y="5101"/>
                  </a:lnTo>
                  <a:lnTo>
                    <a:pt x="335" y="5437"/>
                  </a:lnTo>
                  <a:lnTo>
                    <a:pt x="244" y="5477"/>
                  </a:lnTo>
                  <a:lnTo>
                    <a:pt x="163" y="5538"/>
                  </a:lnTo>
                  <a:lnTo>
                    <a:pt x="102" y="5610"/>
                  </a:lnTo>
                  <a:lnTo>
                    <a:pt x="52" y="5691"/>
                  </a:lnTo>
                  <a:lnTo>
                    <a:pt x="21" y="5773"/>
                  </a:lnTo>
                  <a:lnTo>
                    <a:pt x="1" y="5864"/>
                  </a:lnTo>
                  <a:lnTo>
                    <a:pt x="11" y="5966"/>
                  </a:lnTo>
                  <a:lnTo>
                    <a:pt x="31" y="6058"/>
                  </a:lnTo>
                  <a:lnTo>
                    <a:pt x="72" y="6149"/>
                  </a:lnTo>
                  <a:lnTo>
                    <a:pt x="132" y="6231"/>
                  </a:lnTo>
                  <a:lnTo>
                    <a:pt x="193" y="6292"/>
                  </a:lnTo>
                  <a:lnTo>
                    <a:pt x="274" y="6343"/>
                  </a:lnTo>
                  <a:lnTo>
                    <a:pt x="365" y="6373"/>
                  </a:lnTo>
                  <a:lnTo>
                    <a:pt x="456" y="6394"/>
                  </a:lnTo>
                  <a:lnTo>
                    <a:pt x="557" y="6394"/>
                  </a:lnTo>
                  <a:lnTo>
                    <a:pt x="648" y="6363"/>
                  </a:lnTo>
                  <a:lnTo>
                    <a:pt x="2510" y="5732"/>
                  </a:lnTo>
                  <a:lnTo>
                    <a:pt x="4330" y="5141"/>
                  </a:lnTo>
                  <a:lnTo>
                    <a:pt x="5230" y="4867"/>
                  </a:lnTo>
                  <a:lnTo>
                    <a:pt x="6111" y="4592"/>
                  </a:lnTo>
                  <a:lnTo>
                    <a:pt x="6980" y="4327"/>
                  </a:lnTo>
                  <a:lnTo>
                    <a:pt x="7840" y="4083"/>
                  </a:lnTo>
                  <a:lnTo>
                    <a:pt x="8700" y="3838"/>
                  </a:lnTo>
                  <a:lnTo>
                    <a:pt x="9540" y="3604"/>
                  </a:lnTo>
                  <a:lnTo>
                    <a:pt x="10369" y="3380"/>
                  </a:lnTo>
                  <a:lnTo>
                    <a:pt x="11188" y="3167"/>
                  </a:lnTo>
                  <a:lnTo>
                    <a:pt x="11998" y="2963"/>
                  </a:lnTo>
                  <a:lnTo>
                    <a:pt x="12786" y="2770"/>
                  </a:lnTo>
                  <a:lnTo>
                    <a:pt x="13575" y="2586"/>
                  </a:lnTo>
                  <a:lnTo>
                    <a:pt x="14354" y="2413"/>
                  </a:lnTo>
                  <a:lnTo>
                    <a:pt x="15113" y="2250"/>
                  </a:lnTo>
                  <a:lnTo>
                    <a:pt x="15872" y="2098"/>
                  </a:lnTo>
                  <a:lnTo>
                    <a:pt x="16620" y="1955"/>
                  </a:lnTo>
                  <a:lnTo>
                    <a:pt x="17348" y="1813"/>
                  </a:lnTo>
                  <a:lnTo>
                    <a:pt x="18067" y="1690"/>
                  </a:lnTo>
                  <a:lnTo>
                    <a:pt x="18785" y="1579"/>
                  </a:lnTo>
                  <a:lnTo>
                    <a:pt x="19483" y="1467"/>
                  </a:lnTo>
                  <a:lnTo>
                    <a:pt x="20171" y="1375"/>
                  </a:lnTo>
                  <a:lnTo>
                    <a:pt x="20848" y="1283"/>
                  </a:lnTo>
                  <a:lnTo>
                    <a:pt x="21516" y="1212"/>
                  </a:lnTo>
                  <a:lnTo>
                    <a:pt x="22173" y="1141"/>
                  </a:lnTo>
                  <a:lnTo>
                    <a:pt x="22821" y="1090"/>
                  </a:lnTo>
                  <a:lnTo>
                    <a:pt x="23448" y="1039"/>
                  </a:lnTo>
                  <a:lnTo>
                    <a:pt x="24075" y="1008"/>
                  </a:lnTo>
                  <a:lnTo>
                    <a:pt x="24692" y="978"/>
                  </a:lnTo>
                  <a:lnTo>
                    <a:pt x="25289" y="958"/>
                  </a:lnTo>
                  <a:lnTo>
                    <a:pt x="25875" y="947"/>
                  </a:lnTo>
                  <a:lnTo>
                    <a:pt x="26462" y="947"/>
                  </a:lnTo>
                  <a:lnTo>
                    <a:pt x="27029" y="968"/>
                  </a:lnTo>
                  <a:lnTo>
                    <a:pt x="27585" y="988"/>
                  </a:lnTo>
                  <a:lnTo>
                    <a:pt x="28131" y="1019"/>
                  </a:lnTo>
                  <a:lnTo>
                    <a:pt x="28667" y="1059"/>
                  </a:lnTo>
                  <a:lnTo>
                    <a:pt x="29193" y="1110"/>
                  </a:lnTo>
                  <a:lnTo>
                    <a:pt x="29709" y="1171"/>
                  </a:lnTo>
                  <a:lnTo>
                    <a:pt x="30215" y="1243"/>
                  </a:lnTo>
                  <a:lnTo>
                    <a:pt x="30700" y="1314"/>
                  </a:lnTo>
                  <a:lnTo>
                    <a:pt x="31186" y="1405"/>
                  </a:lnTo>
                  <a:lnTo>
                    <a:pt x="31651" y="1507"/>
                  </a:lnTo>
                  <a:lnTo>
                    <a:pt x="32116" y="1619"/>
                  </a:lnTo>
                  <a:lnTo>
                    <a:pt x="32562" y="1731"/>
                  </a:lnTo>
                  <a:lnTo>
                    <a:pt x="32996" y="1864"/>
                  </a:lnTo>
                  <a:lnTo>
                    <a:pt x="33421" y="2006"/>
                  </a:lnTo>
                  <a:lnTo>
                    <a:pt x="33836" y="2149"/>
                  </a:lnTo>
                  <a:lnTo>
                    <a:pt x="34241" y="2311"/>
                  </a:lnTo>
                  <a:lnTo>
                    <a:pt x="34635" y="2474"/>
                  </a:lnTo>
                  <a:lnTo>
                    <a:pt x="35009" y="2658"/>
                  </a:lnTo>
                  <a:lnTo>
                    <a:pt x="35384" y="2841"/>
                  </a:lnTo>
                  <a:lnTo>
                    <a:pt x="35738" y="3034"/>
                  </a:lnTo>
                  <a:lnTo>
                    <a:pt x="36092" y="3248"/>
                  </a:lnTo>
                  <a:lnTo>
                    <a:pt x="36426" y="3462"/>
                  </a:lnTo>
                  <a:lnTo>
                    <a:pt x="36749" y="3686"/>
                  </a:lnTo>
                  <a:lnTo>
                    <a:pt x="37063" y="3920"/>
                  </a:lnTo>
                  <a:lnTo>
                    <a:pt x="37366" y="4164"/>
                  </a:lnTo>
                  <a:lnTo>
                    <a:pt x="37660" y="4429"/>
                  </a:lnTo>
                  <a:lnTo>
                    <a:pt x="37943" y="4694"/>
                  </a:lnTo>
                  <a:lnTo>
                    <a:pt x="38216" y="4968"/>
                  </a:lnTo>
                  <a:lnTo>
                    <a:pt x="38469" y="5253"/>
                  </a:lnTo>
                  <a:lnTo>
                    <a:pt x="38722" y="5549"/>
                  </a:lnTo>
                  <a:lnTo>
                    <a:pt x="38904" y="5783"/>
                  </a:lnTo>
                  <a:lnTo>
                    <a:pt x="39086" y="6027"/>
                  </a:lnTo>
                  <a:lnTo>
                    <a:pt x="39258" y="6282"/>
                  </a:lnTo>
                  <a:lnTo>
                    <a:pt x="39420" y="6536"/>
                  </a:lnTo>
                  <a:lnTo>
                    <a:pt x="39581" y="6801"/>
                  </a:lnTo>
                  <a:lnTo>
                    <a:pt x="39733" y="7065"/>
                  </a:lnTo>
                  <a:lnTo>
                    <a:pt x="39875" y="7330"/>
                  </a:lnTo>
                  <a:lnTo>
                    <a:pt x="40006" y="7605"/>
                  </a:lnTo>
                  <a:lnTo>
                    <a:pt x="40128" y="7880"/>
                  </a:lnTo>
                  <a:lnTo>
                    <a:pt x="40249" y="8165"/>
                  </a:lnTo>
                  <a:lnTo>
                    <a:pt x="40360" y="8450"/>
                  </a:lnTo>
                  <a:lnTo>
                    <a:pt x="40472" y="8735"/>
                  </a:lnTo>
                  <a:lnTo>
                    <a:pt x="40573" y="9030"/>
                  </a:lnTo>
                  <a:lnTo>
                    <a:pt x="40664" y="9325"/>
                  </a:lnTo>
                  <a:lnTo>
                    <a:pt x="40745" y="9631"/>
                  </a:lnTo>
                  <a:lnTo>
                    <a:pt x="40826" y="9936"/>
                  </a:lnTo>
                  <a:lnTo>
                    <a:pt x="40896" y="10241"/>
                  </a:lnTo>
                  <a:lnTo>
                    <a:pt x="40957" y="10547"/>
                  </a:lnTo>
                  <a:lnTo>
                    <a:pt x="41018" y="10862"/>
                  </a:lnTo>
                  <a:lnTo>
                    <a:pt x="41078" y="11178"/>
                  </a:lnTo>
                  <a:lnTo>
                    <a:pt x="41119" y="11504"/>
                  </a:lnTo>
                  <a:lnTo>
                    <a:pt x="41159" y="11819"/>
                  </a:lnTo>
                  <a:lnTo>
                    <a:pt x="41230" y="12471"/>
                  </a:lnTo>
                  <a:lnTo>
                    <a:pt x="41271" y="13133"/>
                  </a:lnTo>
                  <a:lnTo>
                    <a:pt x="41291" y="13804"/>
                  </a:lnTo>
                  <a:lnTo>
                    <a:pt x="41291" y="14486"/>
                  </a:lnTo>
                  <a:lnTo>
                    <a:pt x="41271" y="15179"/>
                  </a:lnTo>
                  <a:lnTo>
                    <a:pt x="41230" y="15871"/>
                  </a:lnTo>
                  <a:lnTo>
                    <a:pt x="41170" y="16573"/>
                  </a:lnTo>
                  <a:lnTo>
                    <a:pt x="41089" y="17276"/>
                  </a:lnTo>
                  <a:lnTo>
                    <a:pt x="40998" y="17988"/>
                  </a:lnTo>
                  <a:lnTo>
                    <a:pt x="40886" y="18691"/>
                  </a:lnTo>
                  <a:lnTo>
                    <a:pt x="40765" y="19403"/>
                  </a:lnTo>
                  <a:lnTo>
                    <a:pt x="40623" y="20126"/>
                  </a:lnTo>
                  <a:lnTo>
                    <a:pt x="40472" y="20839"/>
                  </a:lnTo>
                  <a:lnTo>
                    <a:pt x="40310" y="21551"/>
                  </a:lnTo>
                  <a:lnTo>
                    <a:pt x="40128" y="22264"/>
                  </a:lnTo>
                  <a:lnTo>
                    <a:pt x="39946" y="22976"/>
                  </a:lnTo>
                  <a:lnTo>
                    <a:pt x="39743" y="23689"/>
                  </a:lnTo>
                  <a:lnTo>
                    <a:pt x="39531" y="24391"/>
                  </a:lnTo>
                  <a:lnTo>
                    <a:pt x="39318" y="25094"/>
                  </a:lnTo>
                  <a:lnTo>
                    <a:pt x="39096" y="25786"/>
                  </a:lnTo>
                  <a:lnTo>
                    <a:pt x="38863" y="26478"/>
                  </a:lnTo>
                  <a:lnTo>
                    <a:pt x="38620" y="27160"/>
                  </a:lnTo>
                  <a:lnTo>
                    <a:pt x="38378" y="27832"/>
                  </a:lnTo>
                  <a:lnTo>
                    <a:pt x="38135" y="28494"/>
                  </a:lnTo>
                  <a:lnTo>
                    <a:pt x="37882" y="29145"/>
                  </a:lnTo>
                  <a:lnTo>
                    <a:pt x="37629" y="29787"/>
                  </a:lnTo>
                  <a:lnTo>
                    <a:pt x="37376" y="30428"/>
                  </a:lnTo>
                  <a:lnTo>
                    <a:pt x="36860" y="31649"/>
                  </a:lnTo>
                  <a:lnTo>
                    <a:pt x="36355" y="32820"/>
                  </a:lnTo>
                  <a:lnTo>
                    <a:pt x="35849" y="33920"/>
                  </a:lnTo>
                  <a:lnTo>
                    <a:pt x="35363" y="34958"/>
                  </a:lnTo>
                  <a:lnTo>
                    <a:pt x="34898" y="35915"/>
                  </a:lnTo>
                  <a:lnTo>
                    <a:pt x="34453" y="36790"/>
                  </a:lnTo>
                  <a:lnTo>
                    <a:pt x="34059" y="37574"/>
                  </a:lnTo>
                  <a:lnTo>
                    <a:pt x="33694" y="38256"/>
                  </a:lnTo>
                  <a:lnTo>
                    <a:pt x="33381" y="38836"/>
                  </a:lnTo>
                  <a:lnTo>
                    <a:pt x="32926" y="39651"/>
                  </a:lnTo>
                  <a:lnTo>
                    <a:pt x="32744" y="39966"/>
                  </a:lnTo>
                  <a:lnTo>
                    <a:pt x="32703" y="40058"/>
                  </a:lnTo>
                  <a:lnTo>
                    <a:pt x="32683" y="40150"/>
                  </a:lnTo>
                  <a:lnTo>
                    <a:pt x="32683" y="40241"/>
                  </a:lnTo>
                  <a:lnTo>
                    <a:pt x="32693" y="40333"/>
                  </a:lnTo>
                  <a:lnTo>
                    <a:pt x="32723" y="40424"/>
                  </a:lnTo>
                  <a:lnTo>
                    <a:pt x="32774" y="40506"/>
                  </a:lnTo>
                  <a:lnTo>
                    <a:pt x="32835" y="40577"/>
                  </a:lnTo>
                  <a:lnTo>
                    <a:pt x="32916" y="40638"/>
                  </a:lnTo>
                  <a:lnTo>
                    <a:pt x="33007" y="40679"/>
                  </a:lnTo>
                  <a:lnTo>
                    <a:pt x="33098" y="40699"/>
                  </a:lnTo>
                  <a:lnTo>
                    <a:pt x="33189" y="40709"/>
                  </a:lnTo>
                  <a:lnTo>
                    <a:pt x="33280" y="40689"/>
                  </a:lnTo>
                  <a:lnTo>
                    <a:pt x="33371" y="40659"/>
                  </a:lnTo>
                  <a:lnTo>
                    <a:pt x="33452" y="40608"/>
                  </a:lnTo>
                  <a:lnTo>
                    <a:pt x="33522" y="40547"/>
                  </a:lnTo>
                  <a:lnTo>
                    <a:pt x="33583" y="40465"/>
                  </a:lnTo>
                  <a:lnTo>
                    <a:pt x="33755" y="40170"/>
                  </a:lnTo>
                  <a:lnTo>
                    <a:pt x="34210" y="39356"/>
                  </a:lnTo>
                  <a:lnTo>
                    <a:pt x="34524" y="38765"/>
                  </a:lnTo>
                  <a:lnTo>
                    <a:pt x="34898" y="38073"/>
                  </a:lnTo>
                  <a:lnTo>
                    <a:pt x="35303" y="37289"/>
                  </a:lnTo>
                  <a:lnTo>
                    <a:pt x="35748" y="36403"/>
                  </a:lnTo>
                  <a:lnTo>
                    <a:pt x="36223" y="35436"/>
                  </a:lnTo>
                  <a:lnTo>
                    <a:pt x="36719" y="34388"/>
                  </a:lnTo>
                  <a:lnTo>
                    <a:pt x="37235" y="33268"/>
                  </a:lnTo>
                  <a:lnTo>
                    <a:pt x="37751" y="32077"/>
                  </a:lnTo>
                  <a:lnTo>
                    <a:pt x="38277" y="30835"/>
                  </a:lnTo>
                  <a:lnTo>
                    <a:pt x="38529" y="30194"/>
                  </a:lnTo>
                  <a:lnTo>
                    <a:pt x="38792" y="29542"/>
                  </a:lnTo>
                  <a:lnTo>
                    <a:pt x="39045" y="28881"/>
                  </a:lnTo>
                  <a:lnTo>
                    <a:pt x="39298" y="28209"/>
                  </a:lnTo>
                  <a:lnTo>
                    <a:pt x="39541" y="27537"/>
                  </a:lnTo>
                  <a:lnTo>
                    <a:pt x="39784" y="26845"/>
                  </a:lnTo>
                  <a:lnTo>
                    <a:pt x="40097" y="25908"/>
                  </a:lnTo>
                  <a:lnTo>
                    <a:pt x="40391" y="24992"/>
                  </a:lnTo>
                  <a:lnTo>
                    <a:pt x="40654" y="24096"/>
                  </a:lnTo>
                  <a:lnTo>
                    <a:pt x="40907" y="23210"/>
                  </a:lnTo>
                  <a:lnTo>
                    <a:pt x="41139" y="22335"/>
                  </a:lnTo>
                  <a:lnTo>
                    <a:pt x="41341" y="21480"/>
                  </a:lnTo>
                  <a:lnTo>
                    <a:pt x="41534" y="20645"/>
                  </a:lnTo>
                  <a:lnTo>
                    <a:pt x="41695" y="19821"/>
                  </a:lnTo>
                  <a:lnTo>
                    <a:pt x="41847" y="19016"/>
                  </a:lnTo>
                  <a:lnTo>
                    <a:pt x="41969" y="18222"/>
                  </a:lnTo>
                  <a:lnTo>
                    <a:pt x="42080" y="17449"/>
                  </a:lnTo>
                  <a:lnTo>
                    <a:pt x="42161" y="16695"/>
                  </a:lnTo>
                  <a:lnTo>
                    <a:pt x="42221" y="15952"/>
                  </a:lnTo>
                  <a:lnTo>
                    <a:pt x="42262" y="15219"/>
                  </a:lnTo>
                  <a:lnTo>
                    <a:pt x="42282" y="14517"/>
                  </a:lnTo>
                  <a:lnTo>
                    <a:pt x="42282" y="13815"/>
                  </a:lnTo>
                  <a:lnTo>
                    <a:pt x="42262" y="13143"/>
                  </a:lnTo>
                  <a:lnTo>
                    <a:pt x="42221" y="12481"/>
                  </a:lnTo>
                  <a:lnTo>
                    <a:pt x="42161" y="11830"/>
                  </a:lnTo>
                  <a:lnTo>
                    <a:pt x="42080" y="11198"/>
                  </a:lnTo>
                  <a:lnTo>
                    <a:pt x="41979" y="10588"/>
                  </a:lnTo>
                  <a:lnTo>
                    <a:pt x="41857" y="9987"/>
                  </a:lnTo>
                  <a:lnTo>
                    <a:pt x="41706" y="9407"/>
                  </a:lnTo>
                  <a:lnTo>
                    <a:pt x="41625" y="9122"/>
                  </a:lnTo>
                  <a:lnTo>
                    <a:pt x="41544" y="8847"/>
                  </a:lnTo>
                  <a:lnTo>
                    <a:pt x="41453" y="8572"/>
                  </a:lnTo>
                  <a:lnTo>
                    <a:pt x="41362" y="8297"/>
                  </a:lnTo>
                  <a:lnTo>
                    <a:pt x="41261" y="8032"/>
                  </a:lnTo>
                  <a:lnTo>
                    <a:pt x="41149" y="7768"/>
                  </a:lnTo>
                  <a:lnTo>
                    <a:pt x="41038" y="7503"/>
                  </a:lnTo>
                  <a:lnTo>
                    <a:pt x="40927" y="7249"/>
                  </a:lnTo>
                  <a:lnTo>
                    <a:pt x="40805" y="7004"/>
                  </a:lnTo>
                  <a:lnTo>
                    <a:pt x="40674" y="6750"/>
                  </a:lnTo>
                  <a:lnTo>
                    <a:pt x="40542" y="6516"/>
                  </a:lnTo>
                  <a:lnTo>
                    <a:pt x="40411" y="6271"/>
                  </a:lnTo>
                  <a:lnTo>
                    <a:pt x="40259" y="6037"/>
                  </a:lnTo>
                  <a:lnTo>
                    <a:pt x="40118" y="5803"/>
                  </a:lnTo>
                  <a:lnTo>
                    <a:pt x="39966" y="5579"/>
                  </a:lnTo>
                  <a:lnTo>
                    <a:pt x="39804" y="5355"/>
                  </a:lnTo>
                  <a:lnTo>
                    <a:pt x="39642" y="5141"/>
                  </a:lnTo>
                  <a:lnTo>
                    <a:pt x="39470" y="4928"/>
                  </a:lnTo>
                  <a:lnTo>
                    <a:pt x="39217" y="4622"/>
                  </a:lnTo>
                  <a:lnTo>
                    <a:pt x="38954" y="4327"/>
                  </a:lnTo>
                  <a:lnTo>
                    <a:pt x="38681" y="4042"/>
                  </a:lnTo>
                  <a:lnTo>
                    <a:pt x="38398" y="3767"/>
                  </a:lnTo>
                  <a:lnTo>
                    <a:pt x="38095" y="3502"/>
                  </a:lnTo>
                  <a:lnTo>
                    <a:pt x="37791" y="3248"/>
                  </a:lnTo>
                  <a:lnTo>
                    <a:pt x="37467" y="3004"/>
                  </a:lnTo>
                  <a:lnTo>
                    <a:pt x="37144" y="2770"/>
                  </a:lnTo>
                  <a:lnTo>
                    <a:pt x="36800" y="2546"/>
                  </a:lnTo>
                  <a:lnTo>
                    <a:pt x="36446" y="2322"/>
                  </a:lnTo>
                  <a:lnTo>
                    <a:pt x="36092" y="2118"/>
                  </a:lnTo>
                  <a:lnTo>
                    <a:pt x="35717" y="1925"/>
                  </a:lnTo>
                  <a:lnTo>
                    <a:pt x="35333" y="1731"/>
                  </a:lnTo>
                  <a:lnTo>
                    <a:pt x="34939" y="1558"/>
                  </a:lnTo>
                  <a:lnTo>
                    <a:pt x="34534" y="1385"/>
                  </a:lnTo>
                  <a:lnTo>
                    <a:pt x="34119" y="1232"/>
                  </a:lnTo>
                  <a:lnTo>
                    <a:pt x="33694" y="1080"/>
                  </a:lnTo>
                  <a:lnTo>
                    <a:pt x="33259" y="937"/>
                  </a:lnTo>
                  <a:lnTo>
                    <a:pt x="32814" y="805"/>
                  </a:lnTo>
                  <a:lnTo>
                    <a:pt x="32359" y="693"/>
                  </a:lnTo>
                  <a:lnTo>
                    <a:pt x="31894" y="581"/>
                  </a:lnTo>
                  <a:lnTo>
                    <a:pt x="31408" y="479"/>
                  </a:lnTo>
                  <a:lnTo>
                    <a:pt x="30923" y="387"/>
                  </a:lnTo>
                  <a:lnTo>
                    <a:pt x="30427" y="306"/>
                  </a:lnTo>
                  <a:lnTo>
                    <a:pt x="29911" y="235"/>
                  </a:lnTo>
                  <a:lnTo>
                    <a:pt x="29396" y="174"/>
                  </a:lnTo>
                  <a:lnTo>
                    <a:pt x="28859" y="113"/>
                  </a:lnTo>
                  <a:lnTo>
                    <a:pt x="28323" y="72"/>
                  </a:lnTo>
                  <a:lnTo>
                    <a:pt x="27767" y="41"/>
                  </a:lnTo>
                  <a:lnTo>
                    <a:pt x="27201" y="11"/>
                  </a:lnTo>
                  <a:lnTo>
                    <a:pt x="2663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2"/>
            <p:cNvSpPr/>
            <p:nvPr/>
          </p:nvSpPr>
          <p:spPr>
            <a:xfrm rot="10800000">
              <a:off x="3821385" y="3587927"/>
              <a:ext cx="29570" cy="31655"/>
            </a:xfrm>
            <a:custGeom>
              <a:avLst/>
              <a:gdLst/>
              <a:ahLst/>
              <a:cxnLst/>
              <a:rect l="l" t="t" r="r" b="b"/>
              <a:pathLst>
                <a:path w="3177" h="3401" extrusionOk="0">
                  <a:moveTo>
                    <a:pt x="2691" y="1"/>
                  </a:moveTo>
                  <a:lnTo>
                    <a:pt x="2600" y="11"/>
                  </a:lnTo>
                  <a:lnTo>
                    <a:pt x="2509" y="41"/>
                  </a:lnTo>
                  <a:lnTo>
                    <a:pt x="2428" y="82"/>
                  </a:lnTo>
                  <a:lnTo>
                    <a:pt x="2357" y="143"/>
                  </a:lnTo>
                  <a:lnTo>
                    <a:pt x="2297" y="214"/>
                  </a:lnTo>
                  <a:lnTo>
                    <a:pt x="2246" y="286"/>
                  </a:lnTo>
                  <a:lnTo>
                    <a:pt x="2216" y="377"/>
                  </a:lnTo>
                  <a:lnTo>
                    <a:pt x="2205" y="479"/>
                  </a:lnTo>
                  <a:lnTo>
                    <a:pt x="2185" y="734"/>
                  </a:lnTo>
                  <a:lnTo>
                    <a:pt x="2155" y="978"/>
                  </a:lnTo>
                  <a:lnTo>
                    <a:pt x="2104" y="1192"/>
                  </a:lnTo>
                  <a:lnTo>
                    <a:pt x="2044" y="1395"/>
                  </a:lnTo>
                  <a:lnTo>
                    <a:pt x="1963" y="1589"/>
                  </a:lnTo>
                  <a:lnTo>
                    <a:pt x="1872" y="1752"/>
                  </a:lnTo>
                  <a:lnTo>
                    <a:pt x="1760" y="1904"/>
                  </a:lnTo>
                  <a:lnTo>
                    <a:pt x="1629" y="2037"/>
                  </a:lnTo>
                  <a:lnTo>
                    <a:pt x="1538" y="2108"/>
                  </a:lnTo>
                  <a:lnTo>
                    <a:pt x="1447" y="2169"/>
                  </a:lnTo>
                  <a:lnTo>
                    <a:pt x="1356" y="2230"/>
                  </a:lnTo>
                  <a:lnTo>
                    <a:pt x="1265" y="2271"/>
                  </a:lnTo>
                  <a:lnTo>
                    <a:pt x="1174" y="2312"/>
                  </a:lnTo>
                  <a:lnTo>
                    <a:pt x="1083" y="2342"/>
                  </a:lnTo>
                  <a:lnTo>
                    <a:pt x="911" y="2383"/>
                  </a:lnTo>
                  <a:lnTo>
                    <a:pt x="759" y="2403"/>
                  </a:lnTo>
                  <a:lnTo>
                    <a:pt x="638" y="2413"/>
                  </a:lnTo>
                  <a:lnTo>
                    <a:pt x="516" y="2413"/>
                  </a:lnTo>
                  <a:lnTo>
                    <a:pt x="425" y="2423"/>
                  </a:lnTo>
                  <a:lnTo>
                    <a:pt x="334" y="2444"/>
                  </a:lnTo>
                  <a:lnTo>
                    <a:pt x="243" y="2485"/>
                  </a:lnTo>
                  <a:lnTo>
                    <a:pt x="172" y="2535"/>
                  </a:lnTo>
                  <a:lnTo>
                    <a:pt x="102" y="2597"/>
                  </a:lnTo>
                  <a:lnTo>
                    <a:pt x="51" y="2678"/>
                  </a:lnTo>
                  <a:lnTo>
                    <a:pt x="11" y="2770"/>
                  </a:lnTo>
                  <a:lnTo>
                    <a:pt x="0" y="2861"/>
                  </a:lnTo>
                  <a:lnTo>
                    <a:pt x="0" y="2963"/>
                  </a:lnTo>
                  <a:lnTo>
                    <a:pt x="21" y="3055"/>
                  </a:lnTo>
                  <a:lnTo>
                    <a:pt x="51" y="3146"/>
                  </a:lnTo>
                  <a:lnTo>
                    <a:pt x="112" y="3217"/>
                  </a:lnTo>
                  <a:lnTo>
                    <a:pt x="172" y="3289"/>
                  </a:lnTo>
                  <a:lnTo>
                    <a:pt x="253" y="3340"/>
                  </a:lnTo>
                  <a:lnTo>
                    <a:pt x="344" y="3380"/>
                  </a:lnTo>
                  <a:lnTo>
                    <a:pt x="435" y="3391"/>
                  </a:lnTo>
                  <a:lnTo>
                    <a:pt x="496" y="3401"/>
                  </a:lnTo>
                  <a:lnTo>
                    <a:pt x="628" y="3401"/>
                  </a:lnTo>
                  <a:lnTo>
                    <a:pt x="830" y="3391"/>
                  </a:lnTo>
                  <a:lnTo>
                    <a:pt x="1073" y="3350"/>
                  </a:lnTo>
                  <a:lnTo>
                    <a:pt x="1204" y="3319"/>
                  </a:lnTo>
                  <a:lnTo>
                    <a:pt x="1346" y="3279"/>
                  </a:lnTo>
                  <a:lnTo>
                    <a:pt x="1497" y="3228"/>
                  </a:lnTo>
                  <a:lnTo>
                    <a:pt x="1649" y="3167"/>
                  </a:lnTo>
                  <a:lnTo>
                    <a:pt x="1811" y="3095"/>
                  </a:lnTo>
                  <a:lnTo>
                    <a:pt x="1963" y="3004"/>
                  </a:lnTo>
                  <a:lnTo>
                    <a:pt x="2114" y="2902"/>
                  </a:lnTo>
                  <a:lnTo>
                    <a:pt x="2266" y="2780"/>
                  </a:lnTo>
                  <a:lnTo>
                    <a:pt x="2367" y="2678"/>
                  </a:lnTo>
                  <a:lnTo>
                    <a:pt x="2468" y="2576"/>
                  </a:lnTo>
                  <a:lnTo>
                    <a:pt x="2560" y="2464"/>
                  </a:lnTo>
                  <a:lnTo>
                    <a:pt x="2640" y="2352"/>
                  </a:lnTo>
                  <a:lnTo>
                    <a:pt x="2721" y="2230"/>
                  </a:lnTo>
                  <a:lnTo>
                    <a:pt x="2802" y="2098"/>
                  </a:lnTo>
                  <a:lnTo>
                    <a:pt x="2863" y="1965"/>
                  </a:lnTo>
                  <a:lnTo>
                    <a:pt x="2924" y="1823"/>
                  </a:lnTo>
                  <a:lnTo>
                    <a:pt x="2974" y="1680"/>
                  </a:lnTo>
                  <a:lnTo>
                    <a:pt x="3025" y="1528"/>
                  </a:lnTo>
                  <a:lnTo>
                    <a:pt x="3065" y="1375"/>
                  </a:lnTo>
                  <a:lnTo>
                    <a:pt x="3106" y="1212"/>
                  </a:lnTo>
                  <a:lnTo>
                    <a:pt x="3136" y="1049"/>
                  </a:lnTo>
                  <a:lnTo>
                    <a:pt x="3156" y="876"/>
                  </a:lnTo>
                  <a:lnTo>
                    <a:pt x="3166" y="693"/>
                  </a:lnTo>
                  <a:lnTo>
                    <a:pt x="3177" y="510"/>
                  </a:lnTo>
                  <a:lnTo>
                    <a:pt x="3177" y="408"/>
                  </a:lnTo>
                  <a:lnTo>
                    <a:pt x="3146" y="316"/>
                  </a:lnTo>
                  <a:lnTo>
                    <a:pt x="3106" y="235"/>
                  </a:lnTo>
                  <a:lnTo>
                    <a:pt x="3055" y="164"/>
                  </a:lnTo>
                  <a:lnTo>
                    <a:pt x="2984" y="92"/>
                  </a:lnTo>
                  <a:lnTo>
                    <a:pt x="2903" y="52"/>
                  </a:lnTo>
                  <a:lnTo>
                    <a:pt x="2812" y="21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2"/>
            <p:cNvSpPr/>
            <p:nvPr/>
          </p:nvSpPr>
          <p:spPr>
            <a:xfrm rot="10800000">
              <a:off x="3841908" y="3537992"/>
              <a:ext cx="29663" cy="31562"/>
            </a:xfrm>
            <a:custGeom>
              <a:avLst/>
              <a:gdLst/>
              <a:ahLst/>
              <a:cxnLst/>
              <a:rect l="l" t="t" r="r" b="b"/>
              <a:pathLst>
                <a:path w="3187" h="3391" extrusionOk="0">
                  <a:moveTo>
                    <a:pt x="2691" y="1"/>
                  </a:moveTo>
                  <a:lnTo>
                    <a:pt x="2600" y="11"/>
                  </a:lnTo>
                  <a:lnTo>
                    <a:pt x="2509" y="31"/>
                  </a:lnTo>
                  <a:lnTo>
                    <a:pt x="2428" y="82"/>
                  </a:lnTo>
                  <a:lnTo>
                    <a:pt x="2357" y="133"/>
                  </a:lnTo>
                  <a:lnTo>
                    <a:pt x="2296" y="204"/>
                  </a:lnTo>
                  <a:lnTo>
                    <a:pt x="2256" y="286"/>
                  </a:lnTo>
                  <a:lnTo>
                    <a:pt x="2226" y="377"/>
                  </a:lnTo>
                  <a:lnTo>
                    <a:pt x="2205" y="469"/>
                  </a:lnTo>
                  <a:lnTo>
                    <a:pt x="2195" y="723"/>
                  </a:lnTo>
                  <a:lnTo>
                    <a:pt x="2155" y="968"/>
                  </a:lnTo>
                  <a:lnTo>
                    <a:pt x="2114" y="1192"/>
                  </a:lnTo>
                  <a:lnTo>
                    <a:pt x="2043" y="1395"/>
                  </a:lnTo>
                  <a:lnTo>
                    <a:pt x="1963" y="1578"/>
                  </a:lnTo>
                  <a:lnTo>
                    <a:pt x="1871" y="1752"/>
                  </a:lnTo>
                  <a:lnTo>
                    <a:pt x="1760" y="1894"/>
                  </a:lnTo>
                  <a:lnTo>
                    <a:pt x="1629" y="2026"/>
                  </a:lnTo>
                  <a:lnTo>
                    <a:pt x="1538" y="2098"/>
                  </a:lnTo>
                  <a:lnTo>
                    <a:pt x="1447" y="2169"/>
                  </a:lnTo>
                  <a:lnTo>
                    <a:pt x="1356" y="2220"/>
                  </a:lnTo>
                  <a:lnTo>
                    <a:pt x="1265" y="2271"/>
                  </a:lnTo>
                  <a:lnTo>
                    <a:pt x="1174" y="2301"/>
                  </a:lnTo>
                  <a:lnTo>
                    <a:pt x="1083" y="2332"/>
                  </a:lnTo>
                  <a:lnTo>
                    <a:pt x="911" y="2383"/>
                  </a:lnTo>
                  <a:lnTo>
                    <a:pt x="759" y="2403"/>
                  </a:lnTo>
                  <a:lnTo>
                    <a:pt x="637" y="2413"/>
                  </a:lnTo>
                  <a:lnTo>
                    <a:pt x="425" y="2413"/>
                  </a:lnTo>
                  <a:lnTo>
                    <a:pt x="334" y="2444"/>
                  </a:lnTo>
                  <a:lnTo>
                    <a:pt x="243" y="2474"/>
                  </a:lnTo>
                  <a:lnTo>
                    <a:pt x="172" y="2525"/>
                  </a:lnTo>
                  <a:lnTo>
                    <a:pt x="101" y="2596"/>
                  </a:lnTo>
                  <a:lnTo>
                    <a:pt x="51" y="2678"/>
                  </a:lnTo>
                  <a:lnTo>
                    <a:pt x="10" y="2759"/>
                  </a:lnTo>
                  <a:lnTo>
                    <a:pt x="0" y="2861"/>
                  </a:lnTo>
                  <a:lnTo>
                    <a:pt x="0" y="2953"/>
                  </a:lnTo>
                  <a:lnTo>
                    <a:pt x="20" y="3055"/>
                  </a:lnTo>
                  <a:lnTo>
                    <a:pt x="51" y="3136"/>
                  </a:lnTo>
                  <a:lnTo>
                    <a:pt x="111" y="3217"/>
                  </a:lnTo>
                  <a:lnTo>
                    <a:pt x="172" y="3278"/>
                  </a:lnTo>
                  <a:lnTo>
                    <a:pt x="253" y="3329"/>
                  </a:lnTo>
                  <a:lnTo>
                    <a:pt x="344" y="3370"/>
                  </a:lnTo>
                  <a:lnTo>
                    <a:pt x="435" y="3390"/>
                  </a:lnTo>
                  <a:lnTo>
                    <a:pt x="627" y="3390"/>
                  </a:lnTo>
                  <a:lnTo>
                    <a:pt x="830" y="3380"/>
                  </a:lnTo>
                  <a:lnTo>
                    <a:pt x="1072" y="3350"/>
                  </a:lnTo>
                  <a:lnTo>
                    <a:pt x="1204" y="3319"/>
                  </a:lnTo>
                  <a:lnTo>
                    <a:pt x="1356" y="3278"/>
                  </a:lnTo>
                  <a:lnTo>
                    <a:pt x="1497" y="3228"/>
                  </a:lnTo>
                  <a:lnTo>
                    <a:pt x="1649" y="3167"/>
                  </a:lnTo>
                  <a:lnTo>
                    <a:pt x="1811" y="3085"/>
                  </a:lnTo>
                  <a:lnTo>
                    <a:pt x="1963" y="3004"/>
                  </a:lnTo>
                  <a:lnTo>
                    <a:pt x="2114" y="2892"/>
                  </a:lnTo>
                  <a:lnTo>
                    <a:pt x="2266" y="2769"/>
                  </a:lnTo>
                  <a:lnTo>
                    <a:pt x="2367" y="2668"/>
                  </a:lnTo>
                  <a:lnTo>
                    <a:pt x="2468" y="2566"/>
                  </a:lnTo>
                  <a:lnTo>
                    <a:pt x="2559" y="2454"/>
                  </a:lnTo>
                  <a:lnTo>
                    <a:pt x="2650" y="2342"/>
                  </a:lnTo>
                  <a:lnTo>
                    <a:pt x="2721" y="2220"/>
                  </a:lnTo>
                  <a:lnTo>
                    <a:pt x="2802" y="2098"/>
                  </a:lnTo>
                  <a:lnTo>
                    <a:pt x="2863" y="1955"/>
                  </a:lnTo>
                  <a:lnTo>
                    <a:pt x="2923" y="1823"/>
                  </a:lnTo>
                  <a:lnTo>
                    <a:pt x="2984" y="1680"/>
                  </a:lnTo>
                  <a:lnTo>
                    <a:pt x="3025" y="1528"/>
                  </a:lnTo>
                  <a:lnTo>
                    <a:pt x="3065" y="1365"/>
                  </a:lnTo>
                  <a:lnTo>
                    <a:pt x="3106" y="1212"/>
                  </a:lnTo>
                  <a:lnTo>
                    <a:pt x="3136" y="1039"/>
                  </a:lnTo>
                  <a:lnTo>
                    <a:pt x="3156" y="866"/>
                  </a:lnTo>
                  <a:lnTo>
                    <a:pt x="3176" y="693"/>
                  </a:lnTo>
                  <a:lnTo>
                    <a:pt x="3186" y="510"/>
                  </a:lnTo>
                  <a:lnTo>
                    <a:pt x="3176" y="408"/>
                  </a:lnTo>
                  <a:lnTo>
                    <a:pt x="3146" y="316"/>
                  </a:lnTo>
                  <a:lnTo>
                    <a:pt x="3106" y="225"/>
                  </a:lnTo>
                  <a:lnTo>
                    <a:pt x="3055" y="153"/>
                  </a:lnTo>
                  <a:lnTo>
                    <a:pt x="2984" y="92"/>
                  </a:lnTo>
                  <a:lnTo>
                    <a:pt x="2903" y="41"/>
                  </a:lnTo>
                  <a:lnTo>
                    <a:pt x="2812" y="11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2"/>
            <p:cNvSpPr/>
            <p:nvPr/>
          </p:nvSpPr>
          <p:spPr>
            <a:xfrm rot="10800000">
              <a:off x="3847743" y="3610479"/>
              <a:ext cx="29663" cy="31552"/>
            </a:xfrm>
            <a:custGeom>
              <a:avLst/>
              <a:gdLst/>
              <a:ahLst/>
              <a:cxnLst/>
              <a:rect l="l" t="t" r="r" b="b"/>
              <a:pathLst>
                <a:path w="3187" h="3390" extrusionOk="0">
                  <a:moveTo>
                    <a:pt x="2691" y="0"/>
                  </a:moveTo>
                  <a:lnTo>
                    <a:pt x="2600" y="10"/>
                  </a:lnTo>
                  <a:lnTo>
                    <a:pt x="2509" y="41"/>
                  </a:lnTo>
                  <a:lnTo>
                    <a:pt x="2428" y="82"/>
                  </a:lnTo>
                  <a:lnTo>
                    <a:pt x="2357" y="132"/>
                  </a:lnTo>
                  <a:lnTo>
                    <a:pt x="2296" y="204"/>
                  </a:lnTo>
                  <a:lnTo>
                    <a:pt x="2256" y="285"/>
                  </a:lnTo>
                  <a:lnTo>
                    <a:pt x="2225" y="377"/>
                  </a:lnTo>
                  <a:lnTo>
                    <a:pt x="2205" y="468"/>
                  </a:lnTo>
                  <a:lnTo>
                    <a:pt x="2195" y="733"/>
                  </a:lnTo>
                  <a:lnTo>
                    <a:pt x="2155" y="967"/>
                  </a:lnTo>
                  <a:lnTo>
                    <a:pt x="2104" y="1191"/>
                  </a:lnTo>
                  <a:lnTo>
                    <a:pt x="2043" y="1395"/>
                  </a:lnTo>
                  <a:lnTo>
                    <a:pt x="1962" y="1578"/>
                  </a:lnTo>
                  <a:lnTo>
                    <a:pt x="1871" y="1751"/>
                  </a:lnTo>
                  <a:lnTo>
                    <a:pt x="1760" y="1904"/>
                  </a:lnTo>
                  <a:lnTo>
                    <a:pt x="1629" y="2026"/>
                  </a:lnTo>
                  <a:lnTo>
                    <a:pt x="1538" y="2107"/>
                  </a:lnTo>
                  <a:lnTo>
                    <a:pt x="1447" y="2168"/>
                  </a:lnTo>
                  <a:lnTo>
                    <a:pt x="1355" y="2219"/>
                  </a:lnTo>
                  <a:lnTo>
                    <a:pt x="1264" y="2270"/>
                  </a:lnTo>
                  <a:lnTo>
                    <a:pt x="1173" y="2301"/>
                  </a:lnTo>
                  <a:lnTo>
                    <a:pt x="1082" y="2331"/>
                  </a:lnTo>
                  <a:lnTo>
                    <a:pt x="910" y="2382"/>
                  </a:lnTo>
                  <a:lnTo>
                    <a:pt x="759" y="2403"/>
                  </a:lnTo>
                  <a:lnTo>
                    <a:pt x="637" y="2413"/>
                  </a:lnTo>
                  <a:lnTo>
                    <a:pt x="425" y="2413"/>
                  </a:lnTo>
                  <a:lnTo>
                    <a:pt x="334" y="2443"/>
                  </a:lnTo>
                  <a:lnTo>
                    <a:pt x="243" y="2474"/>
                  </a:lnTo>
                  <a:lnTo>
                    <a:pt x="172" y="2525"/>
                  </a:lnTo>
                  <a:lnTo>
                    <a:pt x="101" y="2596"/>
                  </a:lnTo>
                  <a:lnTo>
                    <a:pt x="51" y="2677"/>
                  </a:lnTo>
                  <a:lnTo>
                    <a:pt x="10" y="2759"/>
                  </a:lnTo>
                  <a:lnTo>
                    <a:pt x="0" y="2861"/>
                  </a:lnTo>
                  <a:lnTo>
                    <a:pt x="0" y="2962"/>
                  </a:lnTo>
                  <a:lnTo>
                    <a:pt x="20" y="3054"/>
                  </a:lnTo>
                  <a:lnTo>
                    <a:pt x="51" y="3135"/>
                  </a:lnTo>
                  <a:lnTo>
                    <a:pt x="111" y="3217"/>
                  </a:lnTo>
                  <a:lnTo>
                    <a:pt x="172" y="3278"/>
                  </a:lnTo>
                  <a:lnTo>
                    <a:pt x="253" y="3339"/>
                  </a:lnTo>
                  <a:lnTo>
                    <a:pt x="344" y="3370"/>
                  </a:lnTo>
                  <a:lnTo>
                    <a:pt x="435" y="3390"/>
                  </a:lnTo>
                  <a:lnTo>
                    <a:pt x="627" y="3390"/>
                  </a:lnTo>
                  <a:lnTo>
                    <a:pt x="829" y="3380"/>
                  </a:lnTo>
                  <a:lnTo>
                    <a:pt x="1072" y="3349"/>
                  </a:lnTo>
                  <a:lnTo>
                    <a:pt x="1204" y="3319"/>
                  </a:lnTo>
                  <a:lnTo>
                    <a:pt x="1355" y="3278"/>
                  </a:lnTo>
                  <a:lnTo>
                    <a:pt x="1497" y="3227"/>
                  </a:lnTo>
                  <a:lnTo>
                    <a:pt x="1649" y="3166"/>
                  </a:lnTo>
                  <a:lnTo>
                    <a:pt x="1811" y="3095"/>
                  </a:lnTo>
                  <a:lnTo>
                    <a:pt x="1962" y="3003"/>
                  </a:lnTo>
                  <a:lnTo>
                    <a:pt x="2114" y="2891"/>
                  </a:lnTo>
                  <a:lnTo>
                    <a:pt x="2266" y="2769"/>
                  </a:lnTo>
                  <a:lnTo>
                    <a:pt x="2367" y="2677"/>
                  </a:lnTo>
                  <a:lnTo>
                    <a:pt x="2468" y="2565"/>
                  </a:lnTo>
                  <a:lnTo>
                    <a:pt x="2559" y="2464"/>
                  </a:lnTo>
                  <a:lnTo>
                    <a:pt x="2650" y="2341"/>
                  </a:lnTo>
                  <a:lnTo>
                    <a:pt x="2721" y="2219"/>
                  </a:lnTo>
                  <a:lnTo>
                    <a:pt x="2802" y="2097"/>
                  </a:lnTo>
                  <a:lnTo>
                    <a:pt x="2863" y="1965"/>
                  </a:lnTo>
                  <a:lnTo>
                    <a:pt x="2923" y="1822"/>
                  </a:lnTo>
                  <a:lnTo>
                    <a:pt x="2984" y="1680"/>
                  </a:lnTo>
                  <a:lnTo>
                    <a:pt x="3024" y="1527"/>
                  </a:lnTo>
                  <a:lnTo>
                    <a:pt x="3065" y="1374"/>
                  </a:lnTo>
                  <a:lnTo>
                    <a:pt x="3105" y="1211"/>
                  </a:lnTo>
                  <a:lnTo>
                    <a:pt x="3136" y="1038"/>
                  </a:lnTo>
                  <a:lnTo>
                    <a:pt x="3156" y="865"/>
                  </a:lnTo>
                  <a:lnTo>
                    <a:pt x="3176" y="692"/>
                  </a:lnTo>
                  <a:lnTo>
                    <a:pt x="3186" y="509"/>
                  </a:lnTo>
                  <a:lnTo>
                    <a:pt x="3176" y="407"/>
                  </a:lnTo>
                  <a:lnTo>
                    <a:pt x="3146" y="316"/>
                  </a:lnTo>
                  <a:lnTo>
                    <a:pt x="3105" y="234"/>
                  </a:lnTo>
                  <a:lnTo>
                    <a:pt x="3055" y="153"/>
                  </a:lnTo>
                  <a:lnTo>
                    <a:pt x="2984" y="92"/>
                  </a:lnTo>
                  <a:lnTo>
                    <a:pt x="2903" y="41"/>
                  </a:lnTo>
                  <a:lnTo>
                    <a:pt x="2812" y="10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2"/>
            <p:cNvSpPr/>
            <p:nvPr/>
          </p:nvSpPr>
          <p:spPr>
            <a:xfrm rot="10800000">
              <a:off x="3862524" y="3560451"/>
              <a:ext cx="29672" cy="31655"/>
            </a:xfrm>
            <a:custGeom>
              <a:avLst/>
              <a:gdLst/>
              <a:ahLst/>
              <a:cxnLst/>
              <a:rect l="l" t="t" r="r" b="b"/>
              <a:pathLst>
                <a:path w="3188" h="3401" extrusionOk="0">
                  <a:moveTo>
                    <a:pt x="2692" y="1"/>
                  </a:moveTo>
                  <a:lnTo>
                    <a:pt x="2601" y="11"/>
                  </a:lnTo>
                  <a:lnTo>
                    <a:pt x="2510" y="42"/>
                  </a:lnTo>
                  <a:lnTo>
                    <a:pt x="2429" y="82"/>
                  </a:lnTo>
                  <a:lnTo>
                    <a:pt x="2358" y="143"/>
                  </a:lnTo>
                  <a:lnTo>
                    <a:pt x="2297" y="215"/>
                  </a:lnTo>
                  <a:lnTo>
                    <a:pt x="2257" y="296"/>
                  </a:lnTo>
                  <a:lnTo>
                    <a:pt x="2226" y="377"/>
                  </a:lnTo>
                  <a:lnTo>
                    <a:pt x="2206" y="479"/>
                  </a:lnTo>
                  <a:lnTo>
                    <a:pt x="2196" y="734"/>
                  </a:lnTo>
                  <a:lnTo>
                    <a:pt x="2155" y="978"/>
                  </a:lnTo>
                  <a:lnTo>
                    <a:pt x="2115" y="1202"/>
                  </a:lnTo>
                  <a:lnTo>
                    <a:pt x="2044" y="1406"/>
                  </a:lnTo>
                  <a:lnTo>
                    <a:pt x="1963" y="1589"/>
                  </a:lnTo>
                  <a:lnTo>
                    <a:pt x="1872" y="1752"/>
                  </a:lnTo>
                  <a:lnTo>
                    <a:pt x="1761" y="1904"/>
                  </a:lnTo>
                  <a:lnTo>
                    <a:pt x="1630" y="2037"/>
                  </a:lnTo>
                  <a:lnTo>
                    <a:pt x="1538" y="2108"/>
                  </a:lnTo>
                  <a:lnTo>
                    <a:pt x="1447" y="2169"/>
                  </a:lnTo>
                  <a:lnTo>
                    <a:pt x="1356" y="2230"/>
                  </a:lnTo>
                  <a:lnTo>
                    <a:pt x="1265" y="2271"/>
                  </a:lnTo>
                  <a:lnTo>
                    <a:pt x="1174" y="2312"/>
                  </a:lnTo>
                  <a:lnTo>
                    <a:pt x="1083" y="2342"/>
                  </a:lnTo>
                  <a:lnTo>
                    <a:pt x="911" y="2383"/>
                  </a:lnTo>
                  <a:lnTo>
                    <a:pt x="760" y="2413"/>
                  </a:lnTo>
                  <a:lnTo>
                    <a:pt x="638" y="2424"/>
                  </a:lnTo>
                  <a:lnTo>
                    <a:pt x="426" y="2424"/>
                  </a:lnTo>
                  <a:lnTo>
                    <a:pt x="335" y="2444"/>
                  </a:lnTo>
                  <a:lnTo>
                    <a:pt x="244" y="2485"/>
                  </a:lnTo>
                  <a:lnTo>
                    <a:pt x="173" y="2536"/>
                  </a:lnTo>
                  <a:lnTo>
                    <a:pt x="102" y="2597"/>
                  </a:lnTo>
                  <a:lnTo>
                    <a:pt x="52" y="2678"/>
                  </a:lnTo>
                  <a:lnTo>
                    <a:pt x="11" y="2770"/>
                  </a:lnTo>
                  <a:lnTo>
                    <a:pt x="1" y="2861"/>
                  </a:lnTo>
                  <a:lnTo>
                    <a:pt x="1" y="2963"/>
                  </a:lnTo>
                  <a:lnTo>
                    <a:pt x="21" y="3055"/>
                  </a:lnTo>
                  <a:lnTo>
                    <a:pt x="52" y="3146"/>
                  </a:lnTo>
                  <a:lnTo>
                    <a:pt x="112" y="3218"/>
                  </a:lnTo>
                  <a:lnTo>
                    <a:pt x="173" y="3289"/>
                  </a:lnTo>
                  <a:lnTo>
                    <a:pt x="254" y="3340"/>
                  </a:lnTo>
                  <a:lnTo>
                    <a:pt x="345" y="3380"/>
                  </a:lnTo>
                  <a:lnTo>
                    <a:pt x="436" y="3401"/>
                  </a:lnTo>
                  <a:lnTo>
                    <a:pt x="628" y="3401"/>
                  </a:lnTo>
                  <a:lnTo>
                    <a:pt x="830" y="3391"/>
                  </a:lnTo>
                  <a:lnTo>
                    <a:pt x="1073" y="3350"/>
                  </a:lnTo>
                  <a:lnTo>
                    <a:pt x="1205" y="3319"/>
                  </a:lnTo>
                  <a:lnTo>
                    <a:pt x="1356" y="3289"/>
                  </a:lnTo>
                  <a:lnTo>
                    <a:pt x="1498" y="3238"/>
                  </a:lnTo>
                  <a:lnTo>
                    <a:pt x="1650" y="3167"/>
                  </a:lnTo>
                  <a:lnTo>
                    <a:pt x="1812" y="3095"/>
                  </a:lnTo>
                  <a:lnTo>
                    <a:pt x="1963" y="3004"/>
                  </a:lnTo>
                  <a:lnTo>
                    <a:pt x="2115" y="2902"/>
                  </a:lnTo>
                  <a:lnTo>
                    <a:pt x="2267" y="2780"/>
                  </a:lnTo>
                  <a:lnTo>
                    <a:pt x="2368" y="2678"/>
                  </a:lnTo>
                  <a:lnTo>
                    <a:pt x="2469" y="2576"/>
                  </a:lnTo>
                  <a:lnTo>
                    <a:pt x="2560" y="2464"/>
                  </a:lnTo>
                  <a:lnTo>
                    <a:pt x="2651" y="2352"/>
                  </a:lnTo>
                  <a:lnTo>
                    <a:pt x="2722" y="2230"/>
                  </a:lnTo>
                  <a:lnTo>
                    <a:pt x="2803" y="2098"/>
                  </a:lnTo>
                  <a:lnTo>
                    <a:pt x="2864" y="1966"/>
                  </a:lnTo>
                  <a:lnTo>
                    <a:pt x="2924" y="1823"/>
                  </a:lnTo>
                  <a:lnTo>
                    <a:pt x="2985" y="1680"/>
                  </a:lnTo>
                  <a:lnTo>
                    <a:pt x="3025" y="1528"/>
                  </a:lnTo>
                  <a:lnTo>
                    <a:pt x="3066" y="1375"/>
                  </a:lnTo>
                  <a:lnTo>
                    <a:pt x="3106" y="1212"/>
                  </a:lnTo>
                  <a:lnTo>
                    <a:pt x="3137" y="1049"/>
                  </a:lnTo>
                  <a:lnTo>
                    <a:pt x="3157" y="876"/>
                  </a:lnTo>
                  <a:lnTo>
                    <a:pt x="3177" y="693"/>
                  </a:lnTo>
                  <a:lnTo>
                    <a:pt x="3187" y="510"/>
                  </a:lnTo>
                  <a:lnTo>
                    <a:pt x="3177" y="418"/>
                  </a:lnTo>
                  <a:lnTo>
                    <a:pt x="3147" y="316"/>
                  </a:lnTo>
                  <a:lnTo>
                    <a:pt x="3106" y="235"/>
                  </a:lnTo>
                  <a:lnTo>
                    <a:pt x="3056" y="164"/>
                  </a:lnTo>
                  <a:lnTo>
                    <a:pt x="2985" y="103"/>
                  </a:lnTo>
                  <a:lnTo>
                    <a:pt x="2904" y="52"/>
                  </a:lnTo>
                  <a:lnTo>
                    <a:pt x="2813" y="21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2"/>
            <p:cNvSpPr/>
            <p:nvPr/>
          </p:nvSpPr>
          <p:spPr>
            <a:xfrm rot="10800000">
              <a:off x="3803496" y="3638522"/>
              <a:ext cx="29663" cy="31562"/>
            </a:xfrm>
            <a:custGeom>
              <a:avLst/>
              <a:gdLst/>
              <a:ahLst/>
              <a:cxnLst/>
              <a:rect l="l" t="t" r="r" b="b"/>
              <a:pathLst>
                <a:path w="3187" h="3391" extrusionOk="0">
                  <a:moveTo>
                    <a:pt x="2701" y="1"/>
                  </a:moveTo>
                  <a:lnTo>
                    <a:pt x="2600" y="11"/>
                  </a:lnTo>
                  <a:lnTo>
                    <a:pt x="2509" y="31"/>
                  </a:lnTo>
                  <a:lnTo>
                    <a:pt x="2428" y="82"/>
                  </a:lnTo>
                  <a:lnTo>
                    <a:pt x="2357" y="133"/>
                  </a:lnTo>
                  <a:lnTo>
                    <a:pt x="2296" y="204"/>
                  </a:lnTo>
                  <a:lnTo>
                    <a:pt x="2256" y="286"/>
                  </a:lnTo>
                  <a:lnTo>
                    <a:pt x="2225" y="378"/>
                  </a:lnTo>
                  <a:lnTo>
                    <a:pt x="2215" y="469"/>
                  </a:lnTo>
                  <a:lnTo>
                    <a:pt x="2195" y="724"/>
                  </a:lnTo>
                  <a:lnTo>
                    <a:pt x="2165" y="968"/>
                  </a:lnTo>
                  <a:lnTo>
                    <a:pt x="2114" y="1192"/>
                  </a:lnTo>
                  <a:lnTo>
                    <a:pt x="2043" y="1396"/>
                  </a:lnTo>
                  <a:lnTo>
                    <a:pt x="1962" y="1579"/>
                  </a:lnTo>
                  <a:lnTo>
                    <a:pt x="1871" y="1752"/>
                  </a:lnTo>
                  <a:lnTo>
                    <a:pt x="1760" y="1894"/>
                  </a:lnTo>
                  <a:lnTo>
                    <a:pt x="1639" y="2027"/>
                  </a:lnTo>
                  <a:lnTo>
                    <a:pt x="1548" y="2098"/>
                  </a:lnTo>
                  <a:lnTo>
                    <a:pt x="1457" y="2169"/>
                  </a:lnTo>
                  <a:lnTo>
                    <a:pt x="1356" y="2220"/>
                  </a:lnTo>
                  <a:lnTo>
                    <a:pt x="1265" y="2261"/>
                  </a:lnTo>
                  <a:lnTo>
                    <a:pt x="1174" y="2302"/>
                  </a:lnTo>
                  <a:lnTo>
                    <a:pt x="1082" y="2332"/>
                  </a:lnTo>
                  <a:lnTo>
                    <a:pt x="911" y="2383"/>
                  </a:lnTo>
                  <a:lnTo>
                    <a:pt x="759" y="2403"/>
                  </a:lnTo>
                  <a:lnTo>
                    <a:pt x="637" y="2413"/>
                  </a:lnTo>
                  <a:lnTo>
                    <a:pt x="425" y="2413"/>
                  </a:lnTo>
                  <a:lnTo>
                    <a:pt x="334" y="2434"/>
                  </a:lnTo>
                  <a:lnTo>
                    <a:pt x="243" y="2475"/>
                  </a:lnTo>
                  <a:lnTo>
                    <a:pt x="172" y="2525"/>
                  </a:lnTo>
                  <a:lnTo>
                    <a:pt x="101" y="2597"/>
                  </a:lnTo>
                  <a:lnTo>
                    <a:pt x="51" y="2668"/>
                  </a:lnTo>
                  <a:lnTo>
                    <a:pt x="20" y="2760"/>
                  </a:lnTo>
                  <a:lnTo>
                    <a:pt x="0" y="2861"/>
                  </a:lnTo>
                  <a:lnTo>
                    <a:pt x="0" y="2953"/>
                  </a:lnTo>
                  <a:lnTo>
                    <a:pt x="20" y="3055"/>
                  </a:lnTo>
                  <a:lnTo>
                    <a:pt x="61" y="3136"/>
                  </a:lnTo>
                  <a:lnTo>
                    <a:pt x="111" y="3218"/>
                  </a:lnTo>
                  <a:lnTo>
                    <a:pt x="172" y="3279"/>
                  </a:lnTo>
                  <a:lnTo>
                    <a:pt x="253" y="3330"/>
                  </a:lnTo>
                  <a:lnTo>
                    <a:pt x="344" y="3370"/>
                  </a:lnTo>
                  <a:lnTo>
                    <a:pt x="435" y="3391"/>
                  </a:lnTo>
                  <a:lnTo>
                    <a:pt x="637" y="3391"/>
                  </a:lnTo>
                  <a:lnTo>
                    <a:pt x="830" y="3381"/>
                  </a:lnTo>
                  <a:lnTo>
                    <a:pt x="1072" y="3350"/>
                  </a:lnTo>
                  <a:lnTo>
                    <a:pt x="1214" y="3319"/>
                  </a:lnTo>
                  <a:lnTo>
                    <a:pt x="1356" y="3279"/>
                  </a:lnTo>
                  <a:lnTo>
                    <a:pt x="1507" y="3228"/>
                  </a:lnTo>
                  <a:lnTo>
                    <a:pt x="1659" y="3167"/>
                  </a:lnTo>
                  <a:lnTo>
                    <a:pt x="1811" y="3085"/>
                  </a:lnTo>
                  <a:lnTo>
                    <a:pt x="1962" y="2994"/>
                  </a:lnTo>
                  <a:lnTo>
                    <a:pt x="2114" y="2892"/>
                  </a:lnTo>
                  <a:lnTo>
                    <a:pt x="2266" y="2770"/>
                  </a:lnTo>
                  <a:lnTo>
                    <a:pt x="2377" y="2668"/>
                  </a:lnTo>
                  <a:lnTo>
                    <a:pt x="2468" y="2566"/>
                  </a:lnTo>
                  <a:lnTo>
                    <a:pt x="2559" y="2454"/>
                  </a:lnTo>
                  <a:lnTo>
                    <a:pt x="2650" y="2342"/>
                  </a:lnTo>
                  <a:lnTo>
                    <a:pt x="2731" y="2220"/>
                  </a:lnTo>
                  <a:lnTo>
                    <a:pt x="2802" y="2088"/>
                  </a:lnTo>
                  <a:lnTo>
                    <a:pt x="2873" y="1955"/>
                  </a:lnTo>
                  <a:lnTo>
                    <a:pt x="2923" y="1823"/>
                  </a:lnTo>
                  <a:lnTo>
                    <a:pt x="2984" y="1670"/>
                  </a:lnTo>
                  <a:lnTo>
                    <a:pt x="3035" y="1528"/>
                  </a:lnTo>
                  <a:lnTo>
                    <a:pt x="3075" y="1365"/>
                  </a:lnTo>
                  <a:lnTo>
                    <a:pt x="3105" y="1202"/>
                  </a:lnTo>
                  <a:lnTo>
                    <a:pt x="3136" y="1039"/>
                  </a:lnTo>
                  <a:lnTo>
                    <a:pt x="3156" y="866"/>
                  </a:lnTo>
                  <a:lnTo>
                    <a:pt x="3176" y="693"/>
                  </a:lnTo>
                  <a:lnTo>
                    <a:pt x="3186" y="510"/>
                  </a:lnTo>
                  <a:lnTo>
                    <a:pt x="3176" y="408"/>
                  </a:lnTo>
                  <a:lnTo>
                    <a:pt x="3156" y="316"/>
                  </a:lnTo>
                  <a:lnTo>
                    <a:pt x="3116" y="225"/>
                  </a:lnTo>
                  <a:lnTo>
                    <a:pt x="3055" y="154"/>
                  </a:lnTo>
                  <a:lnTo>
                    <a:pt x="2984" y="93"/>
                  </a:lnTo>
                  <a:lnTo>
                    <a:pt x="2903" y="42"/>
                  </a:lnTo>
                  <a:lnTo>
                    <a:pt x="2812" y="11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2"/>
            <p:cNvSpPr/>
            <p:nvPr/>
          </p:nvSpPr>
          <p:spPr>
            <a:xfrm rot="10800000">
              <a:off x="3492150" y="3571443"/>
              <a:ext cx="29672" cy="31552"/>
            </a:xfrm>
            <a:custGeom>
              <a:avLst/>
              <a:gdLst/>
              <a:ahLst/>
              <a:cxnLst/>
              <a:rect l="l" t="t" r="r" b="b"/>
              <a:pathLst>
                <a:path w="3188" h="3390" extrusionOk="0">
                  <a:moveTo>
                    <a:pt x="2702" y="0"/>
                  </a:moveTo>
                  <a:lnTo>
                    <a:pt x="2600" y="10"/>
                  </a:lnTo>
                  <a:lnTo>
                    <a:pt x="2509" y="31"/>
                  </a:lnTo>
                  <a:lnTo>
                    <a:pt x="2428" y="82"/>
                  </a:lnTo>
                  <a:lnTo>
                    <a:pt x="2358" y="132"/>
                  </a:lnTo>
                  <a:lnTo>
                    <a:pt x="2297" y="204"/>
                  </a:lnTo>
                  <a:lnTo>
                    <a:pt x="2257" y="285"/>
                  </a:lnTo>
                  <a:lnTo>
                    <a:pt x="2226" y="377"/>
                  </a:lnTo>
                  <a:lnTo>
                    <a:pt x="2216" y="468"/>
                  </a:lnTo>
                  <a:lnTo>
                    <a:pt x="2196" y="723"/>
                  </a:lnTo>
                  <a:lnTo>
                    <a:pt x="2165" y="967"/>
                  </a:lnTo>
                  <a:lnTo>
                    <a:pt x="2115" y="1191"/>
                  </a:lnTo>
                  <a:lnTo>
                    <a:pt x="2044" y="1395"/>
                  </a:lnTo>
                  <a:lnTo>
                    <a:pt x="1973" y="1578"/>
                  </a:lnTo>
                  <a:lnTo>
                    <a:pt x="1872" y="1751"/>
                  </a:lnTo>
                  <a:lnTo>
                    <a:pt x="1761" y="1894"/>
                  </a:lnTo>
                  <a:lnTo>
                    <a:pt x="1639" y="2026"/>
                  </a:lnTo>
                  <a:lnTo>
                    <a:pt x="1548" y="2097"/>
                  </a:lnTo>
                  <a:lnTo>
                    <a:pt x="1457" y="2168"/>
                  </a:lnTo>
                  <a:lnTo>
                    <a:pt x="1356" y="2219"/>
                  </a:lnTo>
                  <a:lnTo>
                    <a:pt x="1265" y="2270"/>
                  </a:lnTo>
                  <a:lnTo>
                    <a:pt x="1174" y="2301"/>
                  </a:lnTo>
                  <a:lnTo>
                    <a:pt x="1083" y="2331"/>
                  </a:lnTo>
                  <a:lnTo>
                    <a:pt x="911" y="2382"/>
                  </a:lnTo>
                  <a:lnTo>
                    <a:pt x="759" y="2403"/>
                  </a:lnTo>
                  <a:lnTo>
                    <a:pt x="638" y="2413"/>
                  </a:lnTo>
                  <a:lnTo>
                    <a:pt x="426" y="2413"/>
                  </a:lnTo>
                  <a:lnTo>
                    <a:pt x="335" y="2443"/>
                  </a:lnTo>
                  <a:lnTo>
                    <a:pt x="254" y="2474"/>
                  </a:lnTo>
                  <a:lnTo>
                    <a:pt x="173" y="2525"/>
                  </a:lnTo>
                  <a:lnTo>
                    <a:pt x="102" y="2596"/>
                  </a:lnTo>
                  <a:lnTo>
                    <a:pt x="51" y="2677"/>
                  </a:lnTo>
                  <a:lnTo>
                    <a:pt x="21" y="2759"/>
                  </a:lnTo>
                  <a:lnTo>
                    <a:pt x="1" y="2861"/>
                  </a:lnTo>
                  <a:lnTo>
                    <a:pt x="1" y="2952"/>
                  </a:lnTo>
                  <a:lnTo>
                    <a:pt x="21" y="3054"/>
                  </a:lnTo>
                  <a:lnTo>
                    <a:pt x="62" y="3136"/>
                  </a:lnTo>
                  <a:lnTo>
                    <a:pt x="112" y="3217"/>
                  </a:lnTo>
                  <a:lnTo>
                    <a:pt x="173" y="3278"/>
                  </a:lnTo>
                  <a:lnTo>
                    <a:pt x="254" y="3329"/>
                  </a:lnTo>
                  <a:lnTo>
                    <a:pt x="345" y="3370"/>
                  </a:lnTo>
                  <a:lnTo>
                    <a:pt x="446" y="3390"/>
                  </a:lnTo>
                  <a:lnTo>
                    <a:pt x="638" y="3390"/>
                  </a:lnTo>
                  <a:lnTo>
                    <a:pt x="830" y="3380"/>
                  </a:lnTo>
                  <a:lnTo>
                    <a:pt x="1073" y="3349"/>
                  </a:lnTo>
                  <a:lnTo>
                    <a:pt x="1215" y="3319"/>
                  </a:lnTo>
                  <a:lnTo>
                    <a:pt x="1356" y="3278"/>
                  </a:lnTo>
                  <a:lnTo>
                    <a:pt x="1508" y="3227"/>
                  </a:lnTo>
                  <a:lnTo>
                    <a:pt x="1660" y="3166"/>
                  </a:lnTo>
                  <a:lnTo>
                    <a:pt x="1811" y="3085"/>
                  </a:lnTo>
                  <a:lnTo>
                    <a:pt x="1963" y="3003"/>
                  </a:lnTo>
                  <a:lnTo>
                    <a:pt x="2115" y="2891"/>
                  </a:lnTo>
                  <a:lnTo>
                    <a:pt x="2267" y="2769"/>
                  </a:lnTo>
                  <a:lnTo>
                    <a:pt x="2378" y="2667"/>
                  </a:lnTo>
                  <a:lnTo>
                    <a:pt x="2469" y="2565"/>
                  </a:lnTo>
                  <a:lnTo>
                    <a:pt x="2560" y="2453"/>
                  </a:lnTo>
                  <a:lnTo>
                    <a:pt x="2651" y="2341"/>
                  </a:lnTo>
                  <a:lnTo>
                    <a:pt x="2732" y="2219"/>
                  </a:lnTo>
                  <a:lnTo>
                    <a:pt x="2803" y="2097"/>
                  </a:lnTo>
                  <a:lnTo>
                    <a:pt x="2874" y="1955"/>
                  </a:lnTo>
                  <a:lnTo>
                    <a:pt x="2924" y="1822"/>
                  </a:lnTo>
                  <a:lnTo>
                    <a:pt x="2985" y="1680"/>
                  </a:lnTo>
                  <a:lnTo>
                    <a:pt x="3035" y="1527"/>
                  </a:lnTo>
                  <a:lnTo>
                    <a:pt x="3076" y="1374"/>
                  </a:lnTo>
                  <a:lnTo>
                    <a:pt x="3106" y="1212"/>
                  </a:lnTo>
                  <a:lnTo>
                    <a:pt x="3137" y="1038"/>
                  </a:lnTo>
                  <a:lnTo>
                    <a:pt x="3157" y="865"/>
                  </a:lnTo>
                  <a:lnTo>
                    <a:pt x="3177" y="692"/>
                  </a:lnTo>
                  <a:lnTo>
                    <a:pt x="3187" y="509"/>
                  </a:lnTo>
                  <a:lnTo>
                    <a:pt x="3177" y="407"/>
                  </a:lnTo>
                  <a:lnTo>
                    <a:pt x="3157" y="316"/>
                  </a:lnTo>
                  <a:lnTo>
                    <a:pt x="3116" y="224"/>
                  </a:lnTo>
                  <a:lnTo>
                    <a:pt x="3056" y="153"/>
                  </a:lnTo>
                  <a:lnTo>
                    <a:pt x="2985" y="92"/>
                  </a:lnTo>
                  <a:lnTo>
                    <a:pt x="2904" y="41"/>
                  </a:lnTo>
                  <a:lnTo>
                    <a:pt x="2813" y="10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2"/>
            <p:cNvSpPr/>
            <p:nvPr/>
          </p:nvSpPr>
          <p:spPr>
            <a:xfrm rot="10800000">
              <a:off x="3512776" y="3521415"/>
              <a:ext cx="29663" cy="31655"/>
            </a:xfrm>
            <a:custGeom>
              <a:avLst/>
              <a:gdLst/>
              <a:ahLst/>
              <a:cxnLst/>
              <a:rect l="l" t="t" r="r" b="b"/>
              <a:pathLst>
                <a:path w="3187" h="3401" extrusionOk="0">
                  <a:moveTo>
                    <a:pt x="2701" y="1"/>
                  </a:moveTo>
                  <a:lnTo>
                    <a:pt x="2600" y="11"/>
                  </a:lnTo>
                  <a:lnTo>
                    <a:pt x="2519" y="42"/>
                  </a:lnTo>
                  <a:lnTo>
                    <a:pt x="2428" y="82"/>
                  </a:lnTo>
                  <a:lnTo>
                    <a:pt x="2357" y="143"/>
                  </a:lnTo>
                  <a:lnTo>
                    <a:pt x="2307" y="215"/>
                  </a:lnTo>
                  <a:lnTo>
                    <a:pt x="2256" y="286"/>
                  </a:lnTo>
                  <a:lnTo>
                    <a:pt x="2226" y="378"/>
                  </a:lnTo>
                  <a:lnTo>
                    <a:pt x="2216" y="479"/>
                  </a:lnTo>
                  <a:lnTo>
                    <a:pt x="2196" y="734"/>
                  </a:lnTo>
                  <a:lnTo>
                    <a:pt x="2165" y="978"/>
                  </a:lnTo>
                  <a:lnTo>
                    <a:pt x="2115" y="1192"/>
                  </a:lnTo>
                  <a:lnTo>
                    <a:pt x="2044" y="1396"/>
                  </a:lnTo>
                  <a:lnTo>
                    <a:pt x="1973" y="1589"/>
                  </a:lnTo>
                  <a:lnTo>
                    <a:pt x="1872" y="1752"/>
                  </a:lnTo>
                  <a:lnTo>
                    <a:pt x="1761" y="1904"/>
                  </a:lnTo>
                  <a:lnTo>
                    <a:pt x="1639" y="2037"/>
                  </a:lnTo>
                  <a:lnTo>
                    <a:pt x="1548" y="2108"/>
                  </a:lnTo>
                  <a:lnTo>
                    <a:pt x="1457" y="2169"/>
                  </a:lnTo>
                  <a:lnTo>
                    <a:pt x="1356" y="2230"/>
                  </a:lnTo>
                  <a:lnTo>
                    <a:pt x="1265" y="2271"/>
                  </a:lnTo>
                  <a:lnTo>
                    <a:pt x="1174" y="2312"/>
                  </a:lnTo>
                  <a:lnTo>
                    <a:pt x="1083" y="2342"/>
                  </a:lnTo>
                  <a:lnTo>
                    <a:pt x="911" y="2383"/>
                  </a:lnTo>
                  <a:lnTo>
                    <a:pt x="759" y="2403"/>
                  </a:lnTo>
                  <a:lnTo>
                    <a:pt x="638" y="2413"/>
                  </a:lnTo>
                  <a:lnTo>
                    <a:pt x="527" y="2413"/>
                  </a:lnTo>
                  <a:lnTo>
                    <a:pt x="425" y="2424"/>
                  </a:lnTo>
                  <a:lnTo>
                    <a:pt x="324" y="2444"/>
                  </a:lnTo>
                  <a:lnTo>
                    <a:pt x="243" y="2485"/>
                  </a:lnTo>
                  <a:lnTo>
                    <a:pt x="162" y="2536"/>
                  </a:lnTo>
                  <a:lnTo>
                    <a:pt x="102" y="2597"/>
                  </a:lnTo>
                  <a:lnTo>
                    <a:pt x="51" y="2678"/>
                  </a:lnTo>
                  <a:lnTo>
                    <a:pt x="21" y="2770"/>
                  </a:lnTo>
                  <a:lnTo>
                    <a:pt x="1" y="2861"/>
                  </a:lnTo>
                  <a:lnTo>
                    <a:pt x="1" y="2963"/>
                  </a:lnTo>
                  <a:lnTo>
                    <a:pt x="21" y="3055"/>
                  </a:lnTo>
                  <a:lnTo>
                    <a:pt x="61" y="3146"/>
                  </a:lnTo>
                  <a:lnTo>
                    <a:pt x="112" y="3218"/>
                  </a:lnTo>
                  <a:lnTo>
                    <a:pt x="173" y="3289"/>
                  </a:lnTo>
                  <a:lnTo>
                    <a:pt x="253" y="3340"/>
                  </a:lnTo>
                  <a:lnTo>
                    <a:pt x="345" y="3381"/>
                  </a:lnTo>
                  <a:lnTo>
                    <a:pt x="446" y="3391"/>
                  </a:lnTo>
                  <a:lnTo>
                    <a:pt x="496" y="3401"/>
                  </a:lnTo>
                  <a:lnTo>
                    <a:pt x="638" y="3401"/>
                  </a:lnTo>
                  <a:lnTo>
                    <a:pt x="830" y="3391"/>
                  </a:lnTo>
                  <a:lnTo>
                    <a:pt x="1073" y="3350"/>
                  </a:lnTo>
                  <a:lnTo>
                    <a:pt x="1214" y="3319"/>
                  </a:lnTo>
                  <a:lnTo>
                    <a:pt x="1356" y="3279"/>
                  </a:lnTo>
                  <a:lnTo>
                    <a:pt x="1508" y="3228"/>
                  </a:lnTo>
                  <a:lnTo>
                    <a:pt x="1659" y="3167"/>
                  </a:lnTo>
                  <a:lnTo>
                    <a:pt x="1811" y="3096"/>
                  </a:lnTo>
                  <a:lnTo>
                    <a:pt x="1963" y="3004"/>
                  </a:lnTo>
                  <a:lnTo>
                    <a:pt x="2125" y="2902"/>
                  </a:lnTo>
                  <a:lnTo>
                    <a:pt x="2277" y="2780"/>
                  </a:lnTo>
                  <a:lnTo>
                    <a:pt x="2378" y="2678"/>
                  </a:lnTo>
                  <a:lnTo>
                    <a:pt x="2469" y="2576"/>
                  </a:lnTo>
                  <a:lnTo>
                    <a:pt x="2570" y="2464"/>
                  </a:lnTo>
                  <a:lnTo>
                    <a:pt x="2651" y="2342"/>
                  </a:lnTo>
                  <a:lnTo>
                    <a:pt x="2732" y="2230"/>
                  </a:lnTo>
                  <a:lnTo>
                    <a:pt x="2803" y="2098"/>
                  </a:lnTo>
                  <a:lnTo>
                    <a:pt x="2873" y="1966"/>
                  </a:lnTo>
                  <a:lnTo>
                    <a:pt x="2934" y="1823"/>
                  </a:lnTo>
                  <a:lnTo>
                    <a:pt x="2985" y="1681"/>
                  </a:lnTo>
                  <a:lnTo>
                    <a:pt x="3035" y="1528"/>
                  </a:lnTo>
                  <a:lnTo>
                    <a:pt x="3076" y="1375"/>
                  </a:lnTo>
                  <a:lnTo>
                    <a:pt x="3106" y="1212"/>
                  </a:lnTo>
                  <a:lnTo>
                    <a:pt x="3136" y="1049"/>
                  </a:lnTo>
                  <a:lnTo>
                    <a:pt x="3157" y="876"/>
                  </a:lnTo>
                  <a:lnTo>
                    <a:pt x="3177" y="693"/>
                  </a:lnTo>
                  <a:lnTo>
                    <a:pt x="3187" y="510"/>
                  </a:lnTo>
                  <a:lnTo>
                    <a:pt x="3177" y="408"/>
                  </a:lnTo>
                  <a:lnTo>
                    <a:pt x="3157" y="316"/>
                  </a:lnTo>
                  <a:lnTo>
                    <a:pt x="3116" y="235"/>
                  </a:lnTo>
                  <a:lnTo>
                    <a:pt x="3055" y="164"/>
                  </a:lnTo>
                  <a:lnTo>
                    <a:pt x="2985" y="92"/>
                  </a:lnTo>
                  <a:lnTo>
                    <a:pt x="2904" y="52"/>
                  </a:lnTo>
                  <a:lnTo>
                    <a:pt x="2813" y="21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2"/>
            <p:cNvSpPr/>
            <p:nvPr/>
          </p:nvSpPr>
          <p:spPr>
            <a:xfrm rot="10800000">
              <a:off x="3518612" y="3593893"/>
              <a:ext cx="29663" cy="31655"/>
            </a:xfrm>
            <a:custGeom>
              <a:avLst/>
              <a:gdLst/>
              <a:ahLst/>
              <a:cxnLst/>
              <a:rect l="l" t="t" r="r" b="b"/>
              <a:pathLst>
                <a:path w="3187" h="3401" extrusionOk="0">
                  <a:moveTo>
                    <a:pt x="2701" y="0"/>
                  </a:moveTo>
                  <a:lnTo>
                    <a:pt x="2600" y="11"/>
                  </a:lnTo>
                  <a:lnTo>
                    <a:pt x="2509" y="41"/>
                  </a:lnTo>
                  <a:lnTo>
                    <a:pt x="2428" y="82"/>
                  </a:lnTo>
                  <a:lnTo>
                    <a:pt x="2357" y="143"/>
                  </a:lnTo>
                  <a:lnTo>
                    <a:pt x="2297" y="214"/>
                  </a:lnTo>
                  <a:lnTo>
                    <a:pt x="2256" y="296"/>
                  </a:lnTo>
                  <a:lnTo>
                    <a:pt x="2226" y="377"/>
                  </a:lnTo>
                  <a:lnTo>
                    <a:pt x="2216" y="479"/>
                  </a:lnTo>
                  <a:lnTo>
                    <a:pt x="2195" y="733"/>
                  </a:lnTo>
                  <a:lnTo>
                    <a:pt x="2165" y="978"/>
                  </a:lnTo>
                  <a:lnTo>
                    <a:pt x="2115" y="1202"/>
                  </a:lnTo>
                  <a:lnTo>
                    <a:pt x="2044" y="1405"/>
                  </a:lnTo>
                  <a:lnTo>
                    <a:pt x="1973" y="1588"/>
                  </a:lnTo>
                  <a:lnTo>
                    <a:pt x="1872" y="1751"/>
                  </a:lnTo>
                  <a:lnTo>
                    <a:pt x="1761" y="1904"/>
                  </a:lnTo>
                  <a:lnTo>
                    <a:pt x="1639" y="2036"/>
                  </a:lnTo>
                  <a:lnTo>
                    <a:pt x="1548" y="2108"/>
                  </a:lnTo>
                  <a:lnTo>
                    <a:pt x="1457" y="2169"/>
                  </a:lnTo>
                  <a:lnTo>
                    <a:pt x="1366" y="2230"/>
                  </a:lnTo>
                  <a:lnTo>
                    <a:pt x="1265" y="2270"/>
                  </a:lnTo>
                  <a:lnTo>
                    <a:pt x="1174" y="2311"/>
                  </a:lnTo>
                  <a:lnTo>
                    <a:pt x="1083" y="2342"/>
                  </a:lnTo>
                  <a:lnTo>
                    <a:pt x="911" y="2382"/>
                  </a:lnTo>
                  <a:lnTo>
                    <a:pt x="759" y="2413"/>
                  </a:lnTo>
                  <a:lnTo>
                    <a:pt x="638" y="2423"/>
                  </a:lnTo>
                  <a:lnTo>
                    <a:pt x="425" y="2423"/>
                  </a:lnTo>
                  <a:lnTo>
                    <a:pt x="334" y="2444"/>
                  </a:lnTo>
                  <a:lnTo>
                    <a:pt x="253" y="2484"/>
                  </a:lnTo>
                  <a:lnTo>
                    <a:pt x="172" y="2535"/>
                  </a:lnTo>
                  <a:lnTo>
                    <a:pt x="112" y="2596"/>
                  </a:lnTo>
                  <a:lnTo>
                    <a:pt x="51" y="2678"/>
                  </a:lnTo>
                  <a:lnTo>
                    <a:pt x="21" y="2769"/>
                  </a:lnTo>
                  <a:lnTo>
                    <a:pt x="0" y="2861"/>
                  </a:lnTo>
                  <a:lnTo>
                    <a:pt x="0" y="2963"/>
                  </a:lnTo>
                  <a:lnTo>
                    <a:pt x="21" y="3054"/>
                  </a:lnTo>
                  <a:lnTo>
                    <a:pt x="61" y="3146"/>
                  </a:lnTo>
                  <a:lnTo>
                    <a:pt x="112" y="3217"/>
                  </a:lnTo>
                  <a:lnTo>
                    <a:pt x="183" y="3288"/>
                  </a:lnTo>
                  <a:lnTo>
                    <a:pt x="253" y="3339"/>
                  </a:lnTo>
                  <a:lnTo>
                    <a:pt x="344" y="3380"/>
                  </a:lnTo>
                  <a:lnTo>
                    <a:pt x="446" y="3400"/>
                  </a:lnTo>
                  <a:lnTo>
                    <a:pt x="638" y="3400"/>
                  </a:lnTo>
                  <a:lnTo>
                    <a:pt x="830" y="3390"/>
                  </a:lnTo>
                  <a:lnTo>
                    <a:pt x="1073" y="3350"/>
                  </a:lnTo>
                  <a:lnTo>
                    <a:pt x="1214" y="3319"/>
                  </a:lnTo>
                  <a:lnTo>
                    <a:pt x="1356" y="3288"/>
                  </a:lnTo>
                  <a:lnTo>
                    <a:pt x="1508" y="3238"/>
                  </a:lnTo>
                  <a:lnTo>
                    <a:pt x="1659" y="3176"/>
                  </a:lnTo>
                  <a:lnTo>
                    <a:pt x="1811" y="3095"/>
                  </a:lnTo>
                  <a:lnTo>
                    <a:pt x="1963" y="3003"/>
                  </a:lnTo>
                  <a:lnTo>
                    <a:pt x="2125" y="2902"/>
                  </a:lnTo>
                  <a:lnTo>
                    <a:pt x="2266" y="2779"/>
                  </a:lnTo>
                  <a:lnTo>
                    <a:pt x="2378" y="2678"/>
                  </a:lnTo>
                  <a:lnTo>
                    <a:pt x="2469" y="2576"/>
                  </a:lnTo>
                  <a:lnTo>
                    <a:pt x="2560" y="2464"/>
                  </a:lnTo>
                  <a:lnTo>
                    <a:pt x="2651" y="2352"/>
                  </a:lnTo>
                  <a:lnTo>
                    <a:pt x="2732" y="2230"/>
                  </a:lnTo>
                  <a:lnTo>
                    <a:pt x="2802" y="2097"/>
                  </a:lnTo>
                  <a:lnTo>
                    <a:pt x="2873" y="1965"/>
                  </a:lnTo>
                  <a:lnTo>
                    <a:pt x="2934" y="1823"/>
                  </a:lnTo>
                  <a:lnTo>
                    <a:pt x="2984" y="1680"/>
                  </a:lnTo>
                  <a:lnTo>
                    <a:pt x="3035" y="1527"/>
                  </a:lnTo>
                  <a:lnTo>
                    <a:pt x="3075" y="1375"/>
                  </a:lnTo>
                  <a:lnTo>
                    <a:pt x="3106" y="1212"/>
                  </a:lnTo>
                  <a:lnTo>
                    <a:pt x="3136" y="1049"/>
                  </a:lnTo>
                  <a:lnTo>
                    <a:pt x="3156" y="876"/>
                  </a:lnTo>
                  <a:lnTo>
                    <a:pt x="3177" y="693"/>
                  </a:lnTo>
                  <a:lnTo>
                    <a:pt x="3187" y="509"/>
                  </a:lnTo>
                  <a:lnTo>
                    <a:pt x="3177" y="418"/>
                  </a:lnTo>
                  <a:lnTo>
                    <a:pt x="3156" y="316"/>
                  </a:lnTo>
                  <a:lnTo>
                    <a:pt x="3116" y="235"/>
                  </a:lnTo>
                  <a:lnTo>
                    <a:pt x="3055" y="163"/>
                  </a:lnTo>
                  <a:lnTo>
                    <a:pt x="2984" y="102"/>
                  </a:lnTo>
                  <a:lnTo>
                    <a:pt x="2904" y="51"/>
                  </a:lnTo>
                  <a:lnTo>
                    <a:pt x="2812" y="21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2"/>
            <p:cNvSpPr/>
            <p:nvPr/>
          </p:nvSpPr>
          <p:spPr>
            <a:xfrm rot="10800000">
              <a:off x="3533392" y="3543958"/>
              <a:ext cx="29663" cy="31562"/>
            </a:xfrm>
            <a:custGeom>
              <a:avLst/>
              <a:gdLst/>
              <a:ahLst/>
              <a:cxnLst/>
              <a:rect l="l" t="t" r="r" b="b"/>
              <a:pathLst>
                <a:path w="3187" h="3391" extrusionOk="0">
                  <a:moveTo>
                    <a:pt x="2701" y="0"/>
                  </a:moveTo>
                  <a:lnTo>
                    <a:pt x="2600" y="10"/>
                  </a:lnTo>
                  <a:lnTo>
                    <a:pt x="2519" y="41"/>
                  </a:lnTo>
                  <a:lnTo>
                    <a:pt x="2428" y="82"/>
                  </a:lnTo>
                  <a:lnTo>
                    <a:pt x="2357" y="133"/>
                  </a:lnTo>
                  <a:lnTo>
                    <a:pt x="2307" y="204"/>
                  </a:lnTo>
                  <a:lnTo>
                    <a:pt x="2256" y="285"/>
                  </a:lnTo>
                  <a:lnTo>
                    <a:pt x="2226" y="377"/>
                  </a:lnTo>
                  <a:lnTo>
                    <a:pt x="2216" y="469"/>
                  </a:lnTo>
                  <a:lnTo>
                    <a:pt x="2195" y="733"/>
                  </a:lnTo>
                  <a:lnTo>
                    <a:pt x="2165" y="967"/>
                  </a:lnTo>
                  <a:lnTo>
                    <a:pt x="2114" y="1191"/>
                  </a:lnTo>
                  <a:lnTo>
                    <a:pt x="2054" y="1395"/>
                  </a:lnTo>
                  <a:lnTo>
                    <a:pt x="1973" y="1578"/>
                  </a:lnTo>
                  <a:lnTo>
                    <a:pt x="1872" y="1751"/>
                  </a:lnTo>
                  <a:lnTo>
                    <a:pt x="1760" y="1904"/>
                  </a:lnTo>
                  <a:lnTo>
                    <a:pt x="1639" y="2026"/>
                  </a:lnTo>
                  <a:lnTo>
                    <a:pt x="1548" y="2107"/>
                  </a:lnTo>
                  <a:lnTo>
                    <a:pt x="1457" y="2169"/>
                  </a:lnTo>
                  <a:lnTo>
                    <a:pt x="1366" y="2219"/>
                  </a:lnTo>
                  <a:lnTo>
                    <a:pt x="1265" y="2270"/>
                  </a:lnTo>
                  <a:lnTo>
                    <a:pt x="1174" y="2301"/>
                  </a:lnTo>
                  <a:lnTo>
                    <a:pt x="1083" y="2331"/>
                  </a:lnTo>
                  <a:lnTo>
                    <a:pt x="911" y="2382"/>
                  </a:lnTo>
                  <a:lnTo>
                    <a:pt x="759" y="2403"/>
                  </a:lnTo>
                  <a:lnTo>
                    <a:pt x="638" y="2413"/>
                  </a:lnTo>
                  <a:lnTo>
                    <a:pt x="526" y="2413"/>
                  </a:lnTo>
                  <a:lnTo>
                    <a:pt x="425" y="2423"/>
                  </a:lnTo>
                  <a:lnTo>
                    <a:pt x="334" y="2443"/>
                  </a:lnTo>
                  <a:lnTo>
                    <a:pt x="253" y="2474"/>
                  </a:lnTo>
                  <a:lnTo>
                    <a:pt x="172" y="2535"/>
                  </a:lnTo>
                  <a:lnTo>
                    <a:pt x="112" y="2596"/>
                  </a:lnTo>
                  <a:lnTo>
                    <a:pt x="51" y="2678"/>
                  </a:lnTo>
                  <a:lnTo>
                    <a:pt x="21" y="2759"/>
                  </a:lnTo>
                  <a:lnTo>
                    <a:pt x="0" y="2861"/>
                  </a:lnTo>
                  <a:lnTo>
                    <a:pt x="0" y="2963"/>
                  </a:lnTo>
                  <a:lnTo>
                    <a:pt x="21" y="3054"/>
                  </a:lnTo>
                  <a:lnTo>
                    <a:pt x="61" y="3136"/>
                  </a:lnTo>
                  <a:lnTo>
                    <a:pt x="112" y="3217"/>
                  </a:lnTo>
                  <a:lnTo>
                    <a:pt x="182" y="3278"/>
                  </a:lnTo>
                  <a:lnTo>
                    <a:pt x="253" y="3339"/>
                  </a:lnTo>
                  <a:lnTo>
                    <a:pt x="344" y="3370"/>
                  </a:lnTo>
                  <a:lnTo>
                    <a:pt x="445" y="3390"/>
                  </a:lnTo>
                  <a:lnTo>
                    <a:pt x="638" y="3390"/>
                  </a:lnTo>
                  <a:lnTo>
                    <a:pt x="830" y="3380"/>
                  </a:lnTo>
                  <a:lnTo>
                    <a:pt x="1073" y="3349"/>
                  </a:lnTo>
                  <a:lnTo>
                    <a:pt x="1214" y="3319"/>
                  </a:lnTo>
                  <a:lnTo>
                    <a:pt x="1356" y="3278"/>
                  </a:lnTo>
                  <a:lnTo>
                    <a:pt x="1508" y="3227"/>
                  </a:lnTo>
                  <a:lnTo>
                    <a:pt x="1659" y="3166"/>
                  </a:lnTo>
                  <a:lnTo>
                    <a:pt x="1811" y="3095"/>
                  </a:lnTo>
                  <a:lnTo>
                    <a:pt x="1963" y="3003"/>
                  </a:lnTo>
                  <a:lnTo>
                    <a:pt x="2125" y="2891"/>
                  </a:lnTo>
                  <a:lnTo>
                    <a:pt x="2276" y="2769"/>
                  </a:lnTo>
                  <a:lnTo>
                    <a:pt x="2377" y="2678"/>
                  </a:lnTo>
                  <a:lnTo>
                    <a:pt x="2468" y="2566"/>
                  </a:lnTo>
                  <a:lnTo>
                    <a:pt x="2570" y="2464"/>
                  </a:lnTo>
                  <a:lnTo>
                    <a:pt x="2651" y="2342"/>
                  </a:lnTo>
                  <a:lnTo>
                    <a:pt x="2731" y="2219"/>
                  </a:lnTo>
                  <a:lnTo>
                    <a:pt x="2802" y="2097"/>
                  </a:lnTo>
                  <a:lnTo>
                    <a:pt x="2873" y="1965"/>
                  </a:lnTo>
                  <a:lnTo>
                    <a:pt x="2934" y="1822"/>
                  </a:lnTo>
                  <a:lnTo>
                    <a:pt x="2984" y="1680"/>
                  </a:lnTo>
                  <a:lnTo>
                    <a:pt x="3035" y="1527"/>
                  </a:lnTo>
                  <a:lnTo>
                    <a:pt x="3075" y="1375"/>
                  </a:lnTo>
                  <a:lnTo>
                    <a:pt x="3106" y="1212"/>
                  </a:lnTo>
                  <a:lnTo>
                    <a:pt x="3136" y="1039"/>
                  </a:lnTo>
                  <a:lnTo>
                    <a:pt x="3156" y="866"/>
                  </a:lnTo>
                  <a:lnTo>
                    <a:pt x="3177" y="693"/>
                  </a:lnTo>
                  <a:lnTo>
                    <a:pt x="3187" y="509"/>
                  </a:lnTo>
                  <a:lnTo>
                    <a:pt x="3177" y="407"/>
                  </a:lnTo>
                  <a:lnTo>
                    <a:pt x="3156" y="316"/>
                  </a:lnTo>
                  <a:lnTo>
                    <a:pt x="3116" y="234"/>
                  </a:lnTo>
                  <a:lnTo>
                    <a:pt x="3055" y="153"/>
                  </a:lnTo>
                  <a:lnTo>
                    <a:pt x="2984" y="92"/>
                  </a:lnTo>
                  <a:lnTo>
                    <a:pt x="2903" y="41"/>
                  </a:lnTo>
                  <a:lnTo>
                    <a:pt x="2812" y="10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2"/>
            <p:cNvSpPr/>
            <p:nvPr/>
          </p:nvSpPr>
          <p:spPr>
            <a:xfrm rot="10800000">
              <a:off x="3474364" y="3621936"/>
              <a:ext cx="29663" cy="31655"/>
            </a:xfrm>
            <a:custGeom>
              <a:avLst/>
              <a:gdLst/>
              <a:ahLst/>
              <a:cxnLst/>
              <a:rect l="l" t="t" r="r" b="b"/>
              <a:pathLst>
                <a:path w="3187" h="3401" extrusionOk="0">
                  <a:moveTo>
                    <a:pt x="2701" y="0"/>
                  </a:moveTo>
                  <a:lnTo>
                    <a:pt x="2610" y="10"/>
                  </a:lnTo>
                  <a:lnTo>
                    <a:pt x="2519" y="41"/>
                  </a:lnTo>
                  <a:lnTo>
                    <a:pt x="2438" y="82"/>
                  </a:lnTo>
                  <a:lnTo>
                    <a:pt x="2368" y="143"/>
                  </a:lnTo>
                  <a:lnTo>
                    <a:pt x="2307" y="214"/>
                  </a:lnTo>
                  <a:lnTo>
                    <a:pt x="2256" y="285"/>
                  </a:lnTo>
                  <a:lnTo>
                    <a:pt x="2226" y="377"/>
                  </a:lnTo>
                  <a:lnTo>
                    <a:pt x="2216" y="479"/>
                  </a:lnTo>
                  <a:lnTo>
                    <a:pt x="2196" y="733"/>
                  </a:lnTo>
                  <a:lnTo>
                    <a:pt x="2165" y="977"/>
                  </a:lnTo>
                  <a:lnTo>
                    <a:pt x="2115" y="1191"/>
                  </a:lnTo>
                  <a:lnTo>
                    <a:pt x="2054" y="1395"/>
                  </a:lnTo>
                  <a:lnTo>
                    <a:pt x="1973" y="1588"/>
                  </a:lnTo>
                  <a:lnTo>
                    <a:pt x="1872" y="1751"/>
                  </a:lnTo>
                  <a:lnTo>
                    <a:pt x="1761" y="1904"/>
                  </a:lnTo>
                  <a:lnTo>
                    <a:pt x="1639" y="2036"/>
                  </a:lnTo>
                  <a:lnTo>
                    <a:pt x="1548" y="2107"/>
                  </a:lnTo>
                  <a:lnTo>
                    <a:pt x="1457" y="2168"/>
                  </a:lnTo>
                  <a:lnTo>
                    <a:pt x="1366" y="2219"/>
                  </a:lnTo>
                  <a:lnTo>
                    <a:pt x="1275" y="2270"/>
                  </a:lnTo>
                  <a:lnTo>
                    <a:pt x="1174" y="2311"/>
                  </a:lnTo>
                  <a:lnTo>
                    <a:pt x="1083" y="2342"/>
                  </a:lnTo>
                  <a:lnTo>
                    <a:pt x="911" y="2382"/>
                  </a:lnTo>
                  <a:lnTo>
                    <a:pt x="759" y="2403"/>
                  </a:lnTo>
                  <a:lnTo>
                    <a:pt x="638" y="2413"/>
                  </a:lnTo>
                  <a:lnTo>
                    <a:pt x="527" y="2413"/>
                  </a:lnTo>
                  <a:lnTo>
                    <a:pt x="436" y="2423"/>
                  </a:lnTo>
                  <a:lnTo>
                    <a:pt x="345" y="2443"/>
                  </a:lnTo>
                  <a:lnTo>
                    <a:pt x="253" y="2484"/>
                  </a:lnTo>
                  <a:lnTo>
                    <a:pt x="173" y="2535"/>
                  </a:lnTo>
                  <a:lnTo>
                    <a:pt x="112" y="2596"/>
                  </a:lnTo>
                  <a:lnTo>
                    <a:pt x="61" y="2677"/>
                  </a:lnTo>
                  <a:lnTo>
                    <a:pt x="21" y="2769"/>
                  </a:lnTo>
                  <a:lnTo>
                    <a:pt x="1" y="2861"/>
                  </a:lnTo>
                  <a:lnTo>
                    <a:pt x="1" y="2962"/>
                  </a:lnTo>
                  <a:lnTo>
                    <a:pt x="21" y="3054"/>
                  </a:lnTo>
                  <a:lnTo>
                    <a:pt x="61" y="3146"/>
                  </a:lnTo>
                  <a:lnTo>
                    <a:pt x="112" y="3217"/>
                  </a:lnTo>
                  <a:lnTo>
                    <a:pt x="183" y="3288"/>
                  </a:lnTo>
                  <a:lnTo>
                    <a:pt x="264" y="3339"/>
                  </a:lnTo>
                  <a:lnTo>
                    <a:pt x="345" y="3370"/>
                  </a:lnTo>
                  <a:lnTo>
                    <a:pt x="446" y="3390"/>
                  </a:lnTo>
                  <a:lnTo>
                    <a:pt x="506" y="3400"/>
                  </a:lnTo>
                  <a:lnTo>
                    <a:pt x="638" y="3400"/>
                  </a:lnTo>
                  <a:lnTo>
                    <a:pt x="830" y="3380"/>
                  </a:lnTo>
                  <a:lnTo>
                    <a:pt x="1073" y="3349"/>
                  </a:lnTo>
                  <a:lnTo>
                    <a:pt x="1214" y="3319"/>
                  </a:lnTo>
                  <a:lnTo>
                    <a:pt x="1356" y="3278"/>
                  </a:lnTo>
                  <a:lnTo>
                    <a:pt x="1508" y="3227"/>
                  </a:lnTo>
                  <a:lnTo>
                    <a:pt x="1659" y="3166"/>
                  </a:lnTo>
                  <a:lnTo>
                    <a:pt x="1811" y="3095"/>
                  </a:lnTo>
                  <a:lnTo>
                    <a:pt x="1973" y="3003"/>
                  </a:lnTo>
                  <a:lnTo>
                    <a:pt x="2125" y="2901"/>
                  </a:lnTo>
                  <a:lnTo>
                    <a:pt x="2276" y="2769"/>
                  </a:lnTo>
                  <a:lnTo>
                    <a:pt x="2378" y="2677"/>
                  </a:lnTo>
                  <a:lnTo>
                    <a:pt x="2479" y="2576"/>
                  </a:lnTo>
                  <a:lnTo>
                    <a:pt x="2570" y="2464"/>
                  </a:lnTo>
                  <a:lnTo>
                    <a:pt x="2651" y="2342"/>
                  </a:lnTo>
                  <a:lnTo>
                    <a:pt x="2732" y="2219"/>
                  </a:lnTo>
                  <a:lnTo>
                    <a:pt x="2802" y="2097"/>
                  </a:lnTo>
                  <a:lnTo>
                    <a:pt x="2873" y="1965"/>
                  </a:lnTo>
                  <a:lnTo>
                    <a:pt x="2934" y="1822"/>
                  </a:lnTo>
                  <a:lnTo>
                    <a:pt x="2985" y="1680"/>
                  </a:lnTo>
                  <a:lnTo>
                    <a:pt x="3035" y="1527"/>
                  </a:lnTo>
                  <a:lnTo>
                    <a:pt x="3076" y="1374"/>
                  </a:lnTo>
                  <a:lnTo>
                    <a:pt x="3116" y="1212"/>
                  </a:lnTo>
                  <a:lnTo>
                    <a:pt x="3136" y="1049"/>
                  </a:lnTo>
                  <a:lnTo>
                    <a:pt x="3167" y="876"/>
                  </a:lnTo>
                  <a:lnTo>
                    <a:pt x="3177" y="692"/>
                  </a:lnTo>
                  <a:lnTo>
                    <a:pt x="3187" y="509"/>
                  </a:lnTo>
                  <a:lnTo>
                    <a:pt x="3187" y="407"/>
                  </a:lnTo>
                  <a:lnTo>
                    <a:pt x="3157" y="316"/>
                  </a:lnTo>
                  <a:lnTo>
                    <a:pt x="3116" y="234"/>
                  </a:lnTo>
                  <a:lnTo>
                    <a:pt x="3055" y="163"/>
                  </a:lnTo>
                  <a:lnTo>
                    <a:pt x="2985" y="92"/>
                  </a:lnTo>
                  <a:lnTo>
                    <a:pt x="2904" y="51"/>
                  </a:lnTo>
                  <a:lnTo>
                    <a:pt x="2813" y="21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2"/>
            <p:cNvSpPr/>
            <p:nvPr/>
          </p:nvSpPr>
          <p:spPr>
            <a:xfrm rot="10800000">
              <a:off x="4556295" y="3581104"/>
              <a:ext cx="18838" cy="39231"/>
            </a:xfrm>
            <a:custGeom>
              <a:avLst/>
              <a:gdLst/>
              <a:ahLst/>
              <a:cxnLst/>
              <a:rect l="l" t="t" r="r" b="b"/>
              <a:pathLst>
                <a:path w="2024" h="4215" extrusionOk="0">
                  <a:moveTo>
                    <a:pt x="486" y="0"/>
                  </a:moveTo>
                  <a:lnTo>
                    <a:pt x="375" y="10"/>
                  </a:lnTo>
                  <a:lnTo>
                    <a:pt x="284" y="41"/>
                  </a:lnTo>
                  <a:lnTo>
                    <a:pt x="193" y="92"/>
                  </a:lnTo>
                  <a:lnTo>
                    <a:pt x="143" y="133"/>
                  </a:lnTo>
                  <a:lnTo>
                    <a:pt x="112" y="173"/>
                  </a:lnTo>
                  <a:lnTo>
                    <a:pt x="52" y="255"/>
                  </a:lnTo>
                  <a:lnTo>
                    <a:pt x="21" y="346"/>
                  </a:lnTo>
                  <a:lnTo>
                    <a:pt x="1" y="438"/>
                  </a:lnTo>
                  <a:lnTo>
                    <a:pt x="1" y="530"/>
                  </a:lnTo>
                  <a:lnTo>
                    <a:pt x="11" y="621"/>
                  </a:lnTo>
                  <a:lnTo>
                    <a:pt x="52" y="713"/>
                  </a:lnTo>
                  <a:lnTo>
                    <a:pt x="102" y="794"/>
                  </a:lnTo>
                  <a:lnTo>
                    <a:pt x="173" y="866"/>
                  </a:lnTo>
                  <a:lnTo>
                    <a:pt x="365" y="1039"/>
                  </a:lnTo>
                  <a:lnTo>
                    <a:pt x="537" y="1212"/>
                  </a:lnTo>
                  <a:lnTo>
                    <a:pt x="679" y="1385"/>
                  </a:lnTo>
                  <a:lnTo>
                    <a:pt x="800" y="1558"/>
                  </a:lnTo>
                  <a:lnTo>
                    <a:pt x="901" y="1731"/>
                  </a:lnTo>
                  <a:lnTo>
                    <a:pt x="972" y="1914"/>
                  </a:lnTo>
                  <a:lnTo>
                    <a:pt x="1023" y="2097"/>
                  </a:lnTo>
                  <a:lnTo>
                    <a:pt x="1043" y="2270"/>
                  </a:lnTo>
                  <a:lnTo>
                    <a:pt x="1053" y="2393"/>
                  </a:lnTo>
                  <a:lnTo>
                    <a:pt x="1043" y="2504"/>
                  </a:lnTo>
                  <a:lnTo>
                    <a:pt x="1033" y="2606"/>
                  </a:lnTo>
                  <a:lnTo>
                    <a:pt x="1012" y="2718"/>
                  </a:lnTo>
                  <a:lnTo>
                    <a:pt x="982" y="2810"/>
                  </a:lnTo>
                  <a:lnTo>
                    <a:pt x="952" y="2901"/>
                  </a:lnTo>
                  <a:lnTo>
                    <a:pt x="881" y="3064"/>
                  </a:lnTo>
                  <a:lnTo>
                    <a:pt x="810" y="3197"/>
                  </a:lnTo>
                  <a:lnTo>
                    <a:pt x="739" y="3298"/>
                  </a:lnTo>
                  <a:lnTo>
                    <a:pt x="669" y="3390"/>
                  </a:lnTo>
                  <a:lnTo>
                    <a:pt x="608" y="3472"/>
                  </a:lnTo>
                  <a:lnTo>
                    <a:pt x="567" y="3563"/>
                  </a:lnTo>
                  <a:lnTo>
                    <a:pt x="547" y="3655"/>
                  </a:lnTo>
                  <a:lnTo>
                    <a:pt x="547" y="3746"/>
                  </a:lnTo>
                  <a:lnTo>
                    <a:pt x="557" y="3838"/>
                  </a:lnTo>
                  <a:lnTo>
                    <a:pt x="588" y="3930"/>
                  </a:lnTo>
                  <a:lnTo>
                    <a:pt x="638" y="4011"/>
                  </a:lnTo>
                  <a:lnTo>
                    <a:pt x="699" y="4082"/>
                  </a:lnTo>
                  <a:lnTo>
                    <a:pt x="780" y="4143"/>
                  </a:lnTo>
                  <a:lnTo>
                    <a:pt x="861" y="4184"/>
                  </a:lnTo>
                  <a:lnTo>
                    <a:pt x="952" y="4204"/>
                  </a:lnTo>
                  <a:lnTo>
                    <a:pt x="1053" y="4215"/>
                  </a:lnTo>
                  <a:lnTo>
                    <a:pt x="1144" y="4204"/>
                  </a:lnTo>
                  <a:lnTo>
                    <a:pt x="1235" y="4174"/>
                  </a:lnTo>
                  <a:lnTo>
                    <a:pt x="1316" y="4123"/>
                  </a:lnTo>
                  <a:lnTo>
                    <a:pt x="1387" y="4052"/>
                  </a:lnTo>
                  <a:lnTo>
                    <a:pt x="1427" y="4011"/>
                  </a:lnTo>
                  <a:lnTo>
                    <a:pt x="1508" y="3909"/>
                  </a:lnTo>
                  <a:lnTo>
                    <a:pt x="1619" y="3736"/>
                  </a:lnTo>
                  <a:lnTo>
                    <a:pt x="1741" y="3522"/>
                  </a:lnTo>
                  <a:lnTo>
                    <a:pt x="1801" y="3400"/>
                  </a:lnTo>
                  <a:lnTo>
                    <a:pt x="1852" y="3258"/>
                  </a:lnTo>
                  <a:lnTo>
                    <a:pt x="1913" y="3105"/>
                  </a:lnTo>
                  <a:lnTo>
                    <a:pt x="1953" y="2952"/>
                  </a:lnTo>
                  <a:lnTo>
                    <a:pt x="1983" y="2779"/>
                  </a:lnTo>
                  <a:lnTo>
                    <a:pt x="2014" y="2606"/>
                  </a:lnTo>
                  <a:lnTo>
                    <a:pt x="2024" y="2413"/>
                  </a:lnTo>
                  <a:lnTo>
                    <a:pt x="2014" y="2219"/>
                  </a:lnTo>
                  <a:lnTo>
                    <a:pt x="2004" y="2077"/>
                  </a:lnTo>
                  <a:lnTo>
                    <a:pt x="1983" y="1934"/>
                  </a:lnTo>
                  <a:lnTo>
                    <a:pt x="1953" y="1792"/>
                  </a:lnTo>
                  <a:lnTo>
                    <a:pt x="1913" y="1660"/>
                  </a:lnTo>
                  <a:lnTo>
                    <a:pt x="1862" y="1517"/>
                  </a:lnTo>
                  <a:lnTo>
                    <a:pt x="1812" y="1385"/>
                  </a:lnTo>
                  <a:lnTo>
                    <a:pt x="1741" y="1252"/>
                  </a:lnTo>
                  <a:lnTo>
                    <a:pt x="1670" y="1120"/>
                  </a:lnTo>
                  <a:lnTo>
                    <a:pt x="1589" y="988"/>
                  </a:lnTo>
                  <a:lnTo>
                    <a:pt x="1498" y="855"/>
                  </a:lnTo>
                  <a:lnTo>
                    <a:pt x="1407" y="723"/>
                  </a:lnTo>
                  <a:lnTo>
                    <a:pt x="1296" y="601"/>
                  </a:lnTo>
                  <a:lnTo>
                    <a:pt x="1184" y="479"/>
                  </a:lnTo>
                  <a:lnTo>
                    <a:pt x="1063" y="346"/>
                  </a:lnTo>
                  <a:lnTo>
                    <a:pt x="932" y="224"/>
                  </a:lnTo>
                  <a:lnTo>
                    <a:pt x="790" y="112"/>
                  </a:lnTo>
                  <a:lnTo>
                    <a:pt x="719" y="61"/>
                  </a:lnTo>
                  <a:lnTo>
                    <a:pt x="648" y="21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2"/>
            <p:cNvSpPr/>
            <p:nvPr/>
          </p:nvSpPr>
          <p:spPr>
            <a:xfrm rot="10800000">
              <a:off x="4529555" y="3534204"/>
              <a:ext cx="18838" cy="39231"/>
            </a:xfrm>
            <a:custGeom>
              <a:avLst/>
              <a:gdLst/>
              <a:ahLst/>
              <a:cxnLst/>
              <a:rect l="l" t="t" r="r" b="b"/>
              <a:pathLst>
                <a:path w="2024" h="4215" extrusionOk="0">
                  <a:moveTo>
                    <a:pt x="486" y="0"/>
                  </a:moveTo>
                  <a:lnTo>
                    <a:pt x="375" y="10"/>
                  </a:lnTo>
                  <a:lnTo>
                    <a:pt x="284" y="41"/>
                  </a:lnTo>
                  <a:lnTo>
                    <a:pt x="193" y="102"/>
                  </a:lnTo>
                  <a:lnTo>
                    <a:pt x="142" y="133"/>
                  </a:lnTo>
                  <a:lnTo>
                    <a:pt x="112" y="173"/>
                  </a:lnTo>
                  <a:lnTo>
                    <a:pt x="51" y="265"/>
                  </a:lnTo>
                  <a:lnTo>
                    <a:pt x="21" y="346"/>
                  </a:lnTo>
                  <a:lnTo>
                    <a:pt x="1" y="438"/>
                  </a:lnTo>
                  <a:lnTo>
                    <a:pt x="1" y="540"/>
                  </a:lnTo>
                  <a:lnTo>
                    <a:pt x="11" y="631"/>
                  </a:lnTo>
                  <a:lnTo>
                    <a:pt x="51" y="713"/>
                  </a:lnTo>
                  <a:lnTo>
                    <a:pt x="102" y="794"/>
                  </a:lnTo>
                  <a:lnTo>
                    <a:pt x="173" y="866"/>
                  </a:lnTo>
                  <a:lnTo>
                    <a:pt x="365" y="1039"/>
                  </a:lnTo>
                  <a:lnTo>
                    <a:pt x="537" y="1212"/>
                  </a:lnTo>
                  <a:lnTo>
                    <a:pt x="678" y="1385"/>
                  </a:lnTo>
                  <a:lnTo>
                    <a:pt x="800" y="1568"/>
                  </a:lnTo>
                  <a:lnTo>
                    <a:pt x="901" y="1741"/>
                  </a:lnTo>
                  <a:lnTo>
                    <a:pt x="972" y="1924"/>
                  </a:lnTo>
                  <a:lnTo>
                    <a:pt x="1022" y="2097"/>
                  </a:lnTo>
                  <a:lnTo>
                    <a:pt x="1042" y="2280"/>
                  </a:lnTo>
                  <a:lnTo>
                    <a:pt x="1053" y="2392"/>
                  </a:lnTo>
                  <a:lnTo>
                    <a:pt x="1042" y="2504"/>
                  </a:lnTo>
                  <a:lnTo>
                    <a:pt x="1032" y="2616"/>
                  </a:lnTo>
                  <a:lnTo>
                    <a:pt x="1012" y="2718"/>
                  </a:lnTo>
                  <a:lnTo>
                    <a:pt x="982" y="2820"/>
                  </a:lnTo>
                  <a:lnTo>
                    <a:pt x="951" y="2912"/>
                  </a:lnTo>
                  <a:lnTo>
                    <a:pt x="881" y="3075"/>
                  </a:lnTo>
                  <a:lnTo>
                    <a:pt x="810" y="3207"/>
                  </a:lnTo>
                  <a:lnTo>
                    <a:pt x="739" y="3309"/>
                  </a:lnTo>
                  <a:lnTo>
                    <a:pt x="668" y="3400"/>
                  </a:lnTo>
                  <a:lnTo>
                    <a:pt x="608" y="3482"/>
                  </a:lnTo>
                  <a:lnTo>
                    <a:pt x="567" y="3563"/>
                  </a:lnTo>
                  <a:lnTo>
                    <a:pt x="547" y="3655"/>
                  </a:lnTo>
                  <a:lnTo>
                    <a:pt x="547" y="3746"/>
                  </a:lnTo>
                  <a:lnTo>
                    <a:pt x="557" y="3848"/>
                  </a:lnTo>
                  <a:lnTo>
                    <a:pt x="587" y="3930"/>
                  </a:lnTo>
                  <a:lnTo>
                    <a:pt x="638" y="4011"/>
                  </a:lnTo>
                  <a:lnTo>
                    <a:pt x="699" y="4092"/>
                  </a:lnTo>
                  <a:lnTo>
                    <a:pt x="779" y="4154"/>
                  </a:lnTo>
                  <a:lnTo>
                    <a:pt x="860" y="4194"/>
                  </a:lnTo>
                  <a:lnTo>
                    <a:pt x="951" y="4215"/>
                  </a:lnTo>
                  <a:lnTo>
                    <a:pt x="1053" y="4215"/>
                  </a:lnTo>
                  <a:lnTo>
                    <a:pt x="1144" y="4204"/>
                  </a:lnTo>
                  <a:lnTo>
                    <a:pt x="1235" y="4174"/>
                  </a:lnTo>
                  <a:lnTo>
                    <a:pt x="1316" y="4123"/>
                  </a:lnTo>
                  <a:lnTo>
                    <a:pt x="1386" y="4062"/>
                  </a:lnTo>
                  <a:lnTo>
                    <a:pt x="1427" y="4021"/>
                  </a:lnTo>
                  <a:lnTo>
                    <a:pt x="1508" y="3909"/>
                  </a:lnTo>
                  <a:lnTo>
                    <a:pt x="1619" y="3746"/>
                  </a:lnTo>
                  <a:lnTo>
                    <a:pt x="1740" y="3533"/>
                  </a:lnTo>
                  <a:lnTo>
                    <a:pt x="1801" y="3400"/>
                  </a:lnTo>
                  <a:lnTo>
                    <a:pt x="1852" y="3268"/>
                  </a:lnTo>
                  <a:lnTo>
                    <a:pt x="1912" y="3115"/>
                  </a:lnTo>
                  <a:lnTo>
                    <a:pt x="1953" y="2952"/>
                  </a:lnTo>
                  <a:lnTo>
                    <a:pt x="1983" y="2789"/>
                  </a:lnTo>
                  <a:lnTo>
                    <a:pt x="2014" y="2606"/>
                  </a:lnTo>
                  <a:lnTo>
                    <a:pt x="2024" y="2423"/>
                  </a:lnTo>
                  <a:lnTo>
                    <a:pt x="2014" y="2230"/>
                  </a:lnTo>
                  <a:lnTo>
                    <a:pt x="2003" y="2087"/>
                  </a:lnTo>
                  <a:lnTo>
                    <a:pt x="1983" y="1945"/>
                  </a:lnTo>
                  <a:lnTo>
                    <a:pt x="1953" y="1802"/>
                  </a:lnTo>
                  <a:lnTo>
                    <a:pt x="1912" y="1660"/>
                  </a:lnTo>
                  <a:lnTo>
                    <a:pt x="1862" y="1527"/>
                  </a:lnTo>
                  <a:lnTo>
                    <a:pt x="1811" y="1385"/>
                  </a:lnTo>
                  <a:lnTo>
                    <a:pt x="1740" y="1252"/>
                  </a:lnTo>
                  <a:lnTo>
                    <a:pt x="1670" y="1120"/>
                  </a:lnTo>
                  <a:lnTo>
                    <a:pt x="1589" y="988"/>
                  </a:lnTo>
                  <a:lnTo>
                    <a:pt x="1498" y="855"/>
                  </a:lnTo>
                  <a:lnTo>
                    <a:pt x="1407" y="733"/>
                  </a:lnTo>
                  <a:lnTo>
                    <a:pt x="1295" y="601"/>
                  </a:lnTo>
                  <a:lnTo>
                    <a:pt x="1184" y="479"/>
                  </a:lnTo>
                  <a:lnTo>
                    <a:pt x="1063" y="357"/>
                  </a:lnTo>
                  <a:lnTo>
                    <a:pt x="931" y="234"/>
                  </a:lnTo>
                  <a:lnTo>
                    <a:pt x="790" y="112"/>
                  </a:lnTo>
                  <a:lnTo>
                    <a:pt x="719" y="61"/>
                  </a:lnTo>
                  <a:lnTo>
                    <a:pt x="648" y="31"/>
                  </a:lnTo>
                  <a:lnTo>
                    <a:pt x="56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2"/>
            <p:cNvSpPr/>
            <p:nvPr/>
          </p:nvSpPr>
          <p:spPr>
            <a:xfrm rot="10800000">
              <a:off x="4590184" y="3573807"/>
              <a:ext cx="18838" cy="39231"/>
            </a:xfrm>
            <a:custGeom>
              <a:avLst/>
              <a:gdLst/>
              <a:ahLst/>
              <a:cxnLst/>
              <a:rect l="l" t="t" r="r" b="b"/>
              <a:pathLst>
                <a:path w="2024" h="4215" extrusionOk="0">
                  <a:moveTo>
                    <a:pt x="486" y="0"/>
                  </a:moveTo>
                  <a:lnTo>
                    <a:pt x="385" y="10"/>
                  </a:lnTo>
                  <a:lnTo>
                    <a:pt x="284" y="51"/>
                  </a:lnTo>
                  <a:lnTo>
                    <a:pt x="193" y="102"/>
                  </a:lnTo>
                  <a:lnTo>
                    <a:pt x="152" y="143"/>
                  </a:lnTo>
                  <a:lnTo>
                    <a:pt x="112" y="183"/>
                  </a:lnTo>
                  <a:lnTo>
                    <a:pt x="61" y="265"/>
                  </a:lnTo>
                  <a:lnTo>
                    <a:pt x="21" y="346"/>
                  </a:lnTo>
                  <a:lnTo>
                    <a:pt x="0" y="448"/>
                  </a:lnTo>
                  <a:lnTo>
                    <a:pt x="0" y="540"/>
                  </a:lnTo>
                  <a:lnTo>
                    <a:pt x="21" y="631"/>
                  </a:lnTo>
                  <a:lnTo>
                    <a:pt x="51" y="713"/>
                  </a:lnTo>
                  <a:lnTo>
                    <a:pt x="112" y="794"/>
                  </a:lnTo>
                  <a:lnTo>
                    <a:pt x="172" y="865"/>
                  </a:lnTo>
                  <a:lnTo>
                    <a:pt x="365" y="1038"/>
                  </a:lnTo>
                  <a:lnTo>
                    <a:pt x="537" y="1211"/>
                  </a:lnTo>
                  <a:lnTo>
                    <a:pt x="678" y="1385"/>
                  </a:lnTo>
                  <a:lnTo>
                    <a:pt x="800" y="1568"/>
                  </a:lnTo>
                  <a:lnTo>
                    <a:pt x="901" y="1741"/>
                  </a:lnTo>
                  <a:lnTo>
                    <a:pt x="972" y="1924"/>
                  </a:lnTo>
                  <a:lnTo>
                    <a:pt x="1022" y="2097"/>
                  </a:lnTo>
                  <a:lnTo>
                    <a:pt x="1052" y="2280"/>
                  </a:lnTo>
                  <a:lnTo>
                    <a:pt x="1052" y="2392"/>
                  </a:lnTo>
                  <a:lnTo>
                    <a:pt x="1052" y="2504"/>
                  </a:lnTo>
                  <a:lnTo>
                    <a:pt x="1032" y="2616"/>
                  </a:lnTo>
                  <a:lnTo>
                    <a:pt x="1012" y="2718"/>
                  </a:lnTo>
                  <a:lnTo>
                    <a:pt x="992" y="2820"/>
                  </a:lnTo>
                  <a:lnTo>
                    <a:pt x="951" y="2912"/>
                  </a:lnTo>
                  <a:lnTo>
                    <a:pt x="881" y="3074"/>
                  </a:lnTo>
                  <a:lnTo>
                    <a:pt x="810" y="3207"/>
                  </a:lnTo>
                  <a:lnTo>
                    <a:pt x="749" y="3309"/>
                  </a:lnTo>
                  <a:lnTo>
                    <a:pt x="678" y="3400"/>
                  </a:lnTo>
                  <a:lnTo>
                    <a:pt x="618" y="3482"/>
                  </a:lnTo>
                  <a:lnTo>
                    <a:pt x="577" y="3563"/>
                  </a:lnTo>
                  <a:lnTo>
                    <a:pt x="557" y="3655"/>
                  </a:lnTo>
                  <a:lnTo>
                    <a:pt x="547" y="3756"/>
                  </a:lnTo>
                  <a:lnTo>
                    <a:pt x="557" y="3848"/>
                  </a:lnTo>
                  <a:lnTo>
                    <a:pt x="587" y="3929"/>
                  </a:lnTo>
                  <a:lnTo>
                    <a:pt x="638" y="4021"/>
                  </a:lnTo>
                  <a:lnTo>
                    <a:pt x="709" y="4092"/>
                  </a:lnTo>
                  <a:lnTo>
                    <a:pt x="779" y="4153"/>
                  </a:lnTo>
                  <a:lnTo>
                    <a:pt x="870" y="4194"/>
                  </a:lnTo>
                  <a:lnTo>
                    <a:pt x="961" y="4215"/>
                  </a:lnTo>
                  <a:lnTo>
                    <a:pt x="1052" y="4215"/>
                  </a:lnTo>
                  <a:lnTo>
                    <a:pt x="1143" y="4204"/>
                  </a:lnTo>
                  <a:lnTo>
                    <a:pt x="1235" y="4174"/>
                  </a:lnTo>
                  <a:lnTo>
                    <a:pt x="1315" y="4123"/>
                  </a:lnTo>
                  <a:lnTo>
                    <a:pt x="1396" y="4062"/>
                  </a:lnTo>
                  <a:lnTo>
                    <a:pt x="1427" y="4021"/>
                  </a:lnTo>
                  <a:lnTo>
                    <a:pt x="1508" y="3909"/>
                  </a:lnTo>
                  <a:lnTo>
                    <a:pt x="1619" y="3746"/>
                  </a:lnTo>
                  <a:lnTo>
                    <a:pt x="1740" y="3532"/>
                  </a:lnTo>
                  <a:lnTo>
                    <a:pt x="1801" y="3400"/>
                  </a:lnTo>
                  <a:lnTo>
                    <a:pt x="1862" y="3268"/>
                  </a:lnTo>
                  <a:lnTo>
                    <a:pt x="1912" y="3115"/>
                  </a:lnTo>
                  <a:lnTo>
                    <a:pt x="1953" y="2952"/>
                  </a:lnTo>
                  <a:lnTo>
                    <a:pt x="1993" y="2789"/>
                  </a:lnTo>
                  <a:lnTo>
                    <a:pt x="2013" y="2606"/>
                  </a:lnTo>
                  <a:lnTo>
                    <a:pt x="2024" y="2423"/>
                  </a:lnTo>
                  <a:lnTo>
                    <a:pt x="2024" y="2229"/>
                  </a:lnTo>
                  <a:lnTo>
                    <a:pt x="2013" y="2087"/>
                  </a:lnTo>
                  <a:lnTo>
                    <a:pt x="1983" y="1944"/>
                  </a:lnTo>
                  <a:lnTo>
                    <a:pt x="1953" y="1802"/>
                  </a:lnTo>
                  <a:lnTo>
                    <a:pt x="1912" y="1659"/>
                  </a:lnTo>
                  <a:lnTo>
                    <a:pt x="1872" y="1527"/>
                  </a:lnTo>
                  <a:lnTo>
                    <a:pt x="1811" y="1385"/>
                  </a:lnTo>
                  <a:lnTo>
                    <a:pt x="1750" y="1252"/>
                  </a:lnTo>
                  <a:lnTo>
                    <a:pt x="1680" y="1120"/>
                  </a:lnTo>
                  <a:lnTo>
                    <a:pt x="1599" y="988"/>
                  </a:lnTo>
                  <a:lnTo>
                    <a:pt x="1508" y="855"/>
                  </a:lnTo>
                  <a:lnTo>
                    <a:pt x="1406" y="733"/>
                  </a:lnTo>
                  <a:lnTo>
                    <a:pt x="1305" y="601"/>
                  </a:lnTo>
                  <a:lnTo>
                    <a:pt x="1194" y="479"/>
                  </a:lnTo>
                  <a:lnTo>
                    <a:pt x="1073" y="356"/>
                  </a:lnTo>
                  <a:lnTo>
                    <a:pt x="941" y="234"/>
                  </a:lnTo>
                  <a:lnTo>
                    <a:pt x="800" y="112"/>
                  </a:lnTo>
                  <a:lnTo>
                    <a:pt x="729" y="61"/>
                  </a:lnTo>
                  <a:lnTo>
                    <a:pt x="648" y="31"/>
                  </a:lnTo>
                  <a:lnTo>
                    <a:pt x="56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2"/>
            <p:cNvSpPr/>
            <p:nvPr/>
          </p:nvSpPr>
          <p:spPr>
            <a:xfrm rot="10800000">
              <a:off x="4559870" y="3531458"/>
              <a:ext cx="18838" cy="39231"/>
            </a:xfrm>
            <a:custGeom>
              <a:avLst/>
              <a:gdLst/>
              <a:ahLst/>
              <a:cxnLst/>
              <a:rect l="l" t="t" r="r" b="b"/>
              <a:pathLst>
                <a:path w="2024" h="4215" extrusionOk="0">
                  <a:moveTo>
                    <a:pt x="486" y="0"/>
                  </a:moveTo>
                  <a:lnTo>
                    <a:pt x="385" y="11"/>
                  </a:lnTo>
                  <a:lnTo>
                    <a:pt x="284" y="41"/>
                  </a:lnTo>
                  <a:lnTo>
                    <a:pt x="193" y="92"/>
                  </a:lnTo>
                  <a:lnTo>
                    <a:pt x="152" y="133"/>
                  </a:lnTo>
                  <a:lnTo>
                    <a:pt x="112" y="174"/>
                  </a:lnTo>
                  <a:lnTo>
                    <a:pt x="61" y="255"/>
                  </a:lnTo>
                  <a:lnTo>
                    <a:pt x="21" y="347"/>
                  </a:lnTo>
                  <a:lnTo>
                    <a:pt x="1" y="438"/>
                  </a:lnTo>
                  <a:lnTo>
                    <a:pt x="1" y="530"/>
                  </a:lnTo>
                  <a:lnTo>
                    <a:pt x="21" y="621"/>
                  </a:lnTo>
                  <a:lnTo>
                    <a:pt x="51" y="713"/>
                  </a:lnTo>
                  <a:lnTo>
                    <a:pt x="112" y="794"/>
                  </a:lnTo>
                  <a:lnTo>
                    <a:pt x="173" y="866"/>
                  </a:lnTo>
                  <a:lnTo>
                    <a:pt x="365" y="1039"/>
                  </a:lnTo>
                  <a:lnTo>
                    <a:pt x="537" y="1212"/>
                  </a:lnTo>
                  <a:lnTo>
                    <a:pt x="678" y="1385"/>
                  </a:lnTo>
                  <a:lnTo>
                    <a:pt x="800" y="1558"/>
                  </a:lnTo>
                  <a:lnTo>
                    <a:pt x="901" y="1731"/>
                  </a:lnTo>
                  <a:lnTo>
                    <a:pt x="972" y="1914"/>
                  </a:lnTo>
                  <a:lnTo>
                    <a:pt x="1022" y="2097"/>
                  </a:lnTo>
                  <a:lnTo>
                    <a:pt x="1053" y="2271"/>
                  </a:lnTo>
                  <a:lnTo>
                    <a:pt x="1053" y="2393"/>
                  </a:lnTo>
                  <a:lnTo>
                    <a:pt x="1053" y="2505"/>
                  </a:lnTo>
                  <a:lnTo>
                    <a:pt x="1032" y="2606"/>
                  </a:lnTo>
                  <a:lnTo>
                    <a:pt x="1012" y="2708"/>
                  </a:lnTo>
                  <a:lnTo>
                    <a:pt x="982" y="2810"/>
                  </a:lnTo>
                  <a:lnTo>
                    <a:pt x="951" y="2902"/>
                  </a:lnTo>
                  <a:lnTo>
                    <a:pt x="881" y="3065"/>
                  </a:lnTo>
                  <a:lnTo>
                    <a:pt x="810" y="3197"/>
                  </a:lnTo>
                  <a:lnTo>
                    <a:pt x="749" y="3299"/>
                  </a:lnTo>
                  <a:lnTo>
                    <a:pt x="678" y="3390"/>
                  </a:lnTo>
                  <a:lnTo>
                    <a:pt x="618" y="3472"/>
                  </a:lnTo>
                  <a:lnTo>
                    <a:pt x="577" y="3563"/>
                  </a:lnTo>
                  <a:lnTo>
                    <a:pt x="557" y="3655"/>
                  </a:lnTo>
                  <a:lnTo>
                    <a:pt x="547" y="3747"/>
                  </a:lnTo>
                  <a:lnTo>
                    <a:pt x="557" y="3838"/>
                  </a:lnTo>
                  <a:lnTo>
                    <a:pt x="587" y="3930"/>
                  </a:lnTo>
                  <a:lnTo>
                    <a:pt x="638" y="4011"/>
                  </a:lnTo>
                  <a:lnTo>
                    <a:pt x="709" y="4083"/>
                  </a:lnTo>
                  <a:lnTo>
                    <a:pt x="779" y="4144"/>
                  </a:lnTo>
                  <a:lnTo>
                    <a:pt x="870" y="4184"/>
                  </a:lnTo>
                  <a:lnTo>
                    <a:pt x="961" y="4205"/>
                  </a:lnTo>
                  <a:lnTo>
                    <a:pt x="1053" y="4215"/>
                  </a:lnTo>
                  <a:lnTo>
                    <a:pt x="1144" y="4205"/>
                  </a:lnTo>
                  <a:lnTo>
                    <a:pt x="1235" y="4174"/>
                  </a:lnTo>
                  <a:lnTo>
                    <a:pt x="1316" y="4123"/>
                  </a:lnTo>
                  <a:lnTo>
                    <a:pt x="1386" y="4052"/>
                  </a:lnTo>
                  <a:lnTo>
                    <a:pt x="1427" y="4011"/>
                  </a:lnTo>
                  <a:lnTo>
                    <a:pt x="1508" y="3909"/>
                  </a:lnTo>
                  <a:lnTo>
                    <a:pt x="1619" y="3736"/>
                  </a:lnTo>
                  <a:lnTo>
                    <a:pt x="1740" y="3523"/>
                  </a:lnTo>
                  <a:lnTo>
                    <a:pt x="1801" y="3400"/>
                  </a:lnTo>
                  <a:lnTo>
                    <a:pt x="1862" y="3258"/>
                  </a:lnTo>
                  <a:lnTo>
                    <a:pt x="1912" y="3105"/>
                  </a:lnTo>
                  <a:lnTo>
                    <a:pt x="1953" y="2953"/>
                  </a:lnTo>
                  <a:lnTo>
                    <a:pt x="1993" y="2780"/>
                  </a:lnTo>
                  <a:lnTo>
                    <a:pt x="2013" y="2606"/>
                  </a:lnTo>
                  <a:lnTo>
                    <a:pt x="2024" y="2413"/>
                  </a:lnTo>
                  <a:lnTo>
                    <a:pt x="2024" y="2220"/>
                  </a:lnTo>
                  <a:lnTo>
                    <a:pt x="2003" y="2077"/>
                  </a:lnTo>
                  <a:lnTo>
                    <a:pt x="1983" y="1935"/>
                  </a:lnTo>
                  <a:lnTo>
                    <a:pt x="1953" y="1792"/>
                  </a:lnTo>
                  <a:lnTo>
                    <a:pt x="1912" y="1660"/>
                  </a:lnTo>
                  <a:lnTo>
                    <a:pt x="1872" y="1517"/>
                  </a:lnTo>
                  <a:lnTo>
                    <a:pt x="1811" y="1385"/>
                  </a:lnTo>
                  <a:lnTo>
                    <a:pt x="1750" y="1253"/>
                  </a:lnTo>
                  <a:lnTo>
                    <a:pt x="1680" y="1120"/>
                  </a:lnTo>
                  <a:lnTo>
                    <a:pt x="1599" y="988"/>
                  </a:lnTo>
                  <a:lnTo>
                    <a:pt x="1508" y="856"/>
                  </a:lnTo>
                  <a:lnTo>
                    <a:pt x="1407" y="723"/>
                  </a:lnTo>
                  <a:lnTo>
                    <a:pt x="1305" y="601"/>
                  </a:lnTo>
                  <a:lnTo>
                    <a:pt x="1194" y="479"/>
                  </a:lnTo>
                  <a:lnTo>
                    <a:pt x="1063" y="347"/>
                  </a:lnTo>
                  <a:lnTo>
                    <a:pt x="941" y="224"/>
                  </a:lnTo>
                  <a:lnTo>
                    <a:pt x="800" y="112"/>
                  </a:lnTo>
                  <a:lnTo>
                    <a:pt x="729" y="62"/>
                  </a:lnTo>
                  <a:lnTo>
                    <a:pt x="648" y="21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2"/>
            <p:cNvSpPr/>
            <p:nvPr/>
          </p:nvSpPr>
          <p:spPr>
            <a:xfrm rot="10800000">
              <a:off x="4585195" y="3626199"/>
              <a:ext cx="18838" cy="39240"/>
            </a:xfrm>
            <a:custGeom>
              <a:avLst/>
              <a:gdLst/>
              <a:ahLst/>
              <a:cxnLst/>
              <a:rect l="l" t="t" r="r" b="b"/>
              <a:pathLst>
                <a:path w="2024" h="4216" extrusionOk="0">
                  <a:moveTo>
                    <a:pt x="486" y="1"/>
                  </a:moveTo>
                  <a:lnTo>
                    <a:pt x="375" y="11"/>
                  </a:lnTo>
                  <a:lnTo>
                    <a:pt x="284" y="41"/>
                  </a:lnTo>
                  <a:lnTo>
                    <a:pt x="193" y="103"/>
                  </a:lnTo>
                  <a:lnTo>
                    <a:pt x="142" y="133"/>
                  </a:lnTo>
                  <a:lnTo>
                    <a:pt x="112" y="174"/>
                  </a:lnTo>
                  <a:lnTo>
                    <a:pt x="51" y="255"/>
                  </a:lnTo>
                  <a:lnTo>
                    <a:pt x="21" y="347"/>
                  </a:lnTo>
                  <a:lnTo>
                    <a:pt x="1" y="438"/>
                  </a:lnTo>
                  <a:lnTo>
                    <a:pt x="1" y="530"/>
                  </a:lnTo>
                  <a:lnTo>
                    <a:pt x="21" y="632"/>
                  </a:lnTo>
                  <a:lnTo>
                    <a:pt x="51" y="713"/>
                  </a:lnTo>
                  <a:lnTo>
                    <a:pt x="102" y="795"/>
                  </a:lnTo>
                  <a:lnTo>
                    <a:pt x="173" y="866"/>
                  </a:lnTo>
                  <a:lnTo>
                    <a:pt x="365" y="1039"/>
                  </a:lnTo>
                  <a:lnTo>
                    <a:pt x="537" y="1212"/>
                  </a:lnTo>
                  <a:lnTo>
                    <a:pt x="678" y="1385"/>
                  </a:lnTo>
                  <a:lnTo>
                    <a:pt x="800" y="1558"/>
                  </a:lnTo>
                  <a:lnTo>
                    <a:pt x="901" y="1741"/>
                  </a:lnTo>
                  <a:lnTo>
                    <a:pt x="972" y="1914"/>
                  </a:lnTo>
                  <a:lnTo>
                    <a:pt x="1022" y="2098"/>
                  </a:lnTo>
                  <a:lnTo>
                    <a:pt x="1042" y="2281"/>
                  </a:lnTo>
                  <a:lnTo>
                    <a:pt x="1053" y="2393"/>
                  </a:lnTo>
                  <a:lnTo>
                    <a:pt x="1042" y="2505"/>
                  </a:lnTo>
                  <a:lnTo>
                    <a:pt x="1032" y="2617"/>
                  </a:lnTo>
                  <a:lnTo>
                    <a:pt x="1012" y="2719"/>
                  </a:lnTo>
                  <a:lnTo>
                    <a:pt x="982" y="2810"/>
                  </a:lnTo>
                  <a:lnTo>
                    <a:pt x="951" y="2902"/>
                  </a:lnTo>
                  <a:lnTo>
                    <a:pt x="881" y="3065"/>
                  </a:lnTo>
                  <a:lnTo>
                    <a:pt x="810" y="3207"/>
                  </a:lnTo>
                  <a:lnTo>
                    <a:pt x="739" y="3309"/>
                  </a:lnTo>
                  <a:lnTo>
                    <a:pt x="668" y="3401"/>
                  </a:lnTo>
                  <a:lnTo>
                    <a:pt x="607" y="3482"/>
                  </a:lnTo>
                  <a:lnTo>
                    <a:pt x="567" y="3564"/>
                  </a:lnTo>
                  <a:lnTo>
                    <a:pt x="547" y="3655"/>
                  </a:lnTo>
                  <a:lnTo>
                    <a:pt x="547" y="3747"/>
                  </a:lnTo>
                  <a:lnTo>
                    <a:pt x="557" y="3838"/>
                  </a:lnTo>
                  <a:lnTo>
                    <a:pt x="587" y="3930"/>
                  </a:lnTo>
                  <a:lnTo>
                    <a:pt x="638" y="4012"/>
                  </a:lnTo>
                  <a:lnTo>
                    <a:pt x="699" y="4093"/>
                  </a:lnTo>
                  <a:lnTo>
                    <a:pt x="779" y="4144"/>
                  </a:lnTo>
                  <a:lnTo>
                    <a:pt x="860" y="4185"/>
                  </a:lnTo>
                  <a:lnTo>
                    <a:pt x="951" y="4215"/>
                  </a:lnTo>
                  <a:lnTo>
                    <a:pt x="1053" y="4215"/>
                  </a:lnTo>
                  <a:lnTo>
                    <a:pt x="1144" y="4205"/>
                  </a:lnTo>
                  <a:lnTo>
                    <a:pt x="1235" y="4174"/>
                  </a:lnTo>
                  <a:lnTo>
                    <a:pt x="1316" y="4123"/>
                  </a:lnTo>
                  <a:lnTo>
                    <a:pt x="1386" y="4062"/>
                  </a:lnTo>
                  <a:lnTo>
                    <a:pt x="1427" y="4012"/>
                  </a:lnTo>
                  <a:lnTo>
                    <a:pt x="1508" y="3910"/>
                  </a:lnTo>
                  <a:lnTo>
                    <a:pt x="1619" y="3747"/>
                  </a:lnTo>
                  <a:lnTo>
                    <a:pt x="1740" y="3523"/>
                  </a:lnTo>
                  <a:lnTo>
                    <a:pt x="1801" y="3401"/>
                  </a:lnTo>
                  <a:lnTo>
                    <a:pt x="1862" y="3258"/>
                  </a:lnTo>
                  <a:lnTo>
                    <a:pt x="1912" y="3116"/>
                  </a:lnTo>
                  <a:lnTo>
                    <a:pt x="1953" y="2953"/>
                  </a:lnTo>
                  <a:lnTo>
                    <a:pt x="1993" y="2780"/>
                  </a:lnTo>
                  <a:lnTo>
                    <a:pt x="2014" y="2607"/>
                  </a:lnTo>
                  <a:lnTo>
                    <a:pt x="2024" y="2413"/>
                  </a:lnTo>
                  <a:lnTo>
                    <a:pt x="2014" y="2220"/>
                  </a:lnTo>
                  <a:lnTo>
                    <a:pt x="2003" y="2077"/>
                  </a:lnTo>
                  <a:lnTo>
                    <a:pt x="1983" y="1935"/>
                  </a:lnTo>
                  <a:lnTo>
                    <a:pt x="1953" y="1803"/>
                  </a:lnTo>
                  <a:lnTo>
                    <a:pt x="1912" y="1660"/>
                  </a:lnTo>
                  <a:lnTo>
                    <a:pt x="1862" y="1528"/>
                  </a:lnTo>
                  <a:lnTo>
                    <a:pt x="1811" y="1385"/>
                  </a:lnTo>
                  <a:lnTo>
                    <a:pt x="1740" y="1253"/>
                  </a:lnTo>
                  <a:lnTo>
                    <a:pt x="1670" y="1120"/>
                  </a:lnTo>
                  <a:lnTo>
                    <a:pt x="1589" y="988"/>
                  </a:lnTo>
                  <a:lnTo>
                    <a:pt x="1508" y="856"/>
                  </a:lnTo>
                  <a:lnTo>
                    <a:pt x="1407" y="734"/>
                  </a:lnTo>
                  <a:lnTo>
                    <a:pt x="1295" y="601"/>
                  </a:lnTo>
                  <a:lnTo>
                    <a:pt x="1184" y="479"/>
                  </a:lnTo>
                  <a:lnTo>
                    <a:pt x="1063" y="357"/>
                  </a:lnTo>
                  <a:lnTo>
                    <a:pt x="931" y="235"/>
                  </a:lnTo>
                  <a:lnTo>
                    <a:pt x="790" y="113"/>
                  </a:lnTo>
                  <a:lnTo>
                    <a:pt x="719" y="62"/>
                  </a:lnTo>
                  <a:lnTo>
                    <a:pt x="648" y="31"/>
                  </a:lnTo>
                  <a:lnTo>
                    <a:pt x="56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2"/>
            <p:cNvSpPr/>
            <p:nvPr/>
          </p:nvSpPr>
          <p:spPr>
            <a:xfrm rot="10800000">
              <a:off x="4875915" y="3525204"/>
              <a:ext cx="18838" cy="39231"/>
            </a:xfrm>
            <a:custGeom>
              <a:avLst/>
              <a:gdLst/>
              <a:ahLst/>
              <a:cxnLst/>
              <a:rect l="l" t="t" r="r" b="b"/>
              <a:pathLst>
                <a:path w="2024" h="4215" extrusionOk="0">
                  <a:moveTo>
                    <a:pt x="476" y="0"/>
                  </a:moveTo>
                  <a:lnTo>
                    <a:pt x="374" y="10"/>
                  </a:lnTo>
                  <a:lnTo>
                    <a:pt x="273" y="41"/>
                  </a:lnTo>
                  <a:lnTo>
                    <a:pt x="182" y="102"/>
                  </a:lnTo>
                  <a:lnTo>
                    <a:pt x="142" y="133"/>
                  </a:lnTo>
                  <a:lnTo>
                    <a:pt x="101" y="173"/>
                  </a:lnTo>
                  <a:lnTo>
                    <a:pt x="51" y="255"/>
                  </a:lnTo>
                  <a:lnTo>
                    <a:pt x="10" y="346"/>
                  </a:lnTo>
                  <a:lnTo>
                    <a:pt x="0" y="438"/>
                  </a:lnTo>
                  <a:lnTo>
                    <a:pt x="0" y="530"/>
                  </a:lnTo>
                  <a:lnTo>
                    <a:pt x="10" y="631"/>
                  </a:lnTo>
                  <a:lnTo>
                    <a:pt x="51" y="713"/>
                  </a:lnTo>
                  <a:lnTo>
                    <a:pt x="101" y="794"/>
                  </a:lnTo>
                  <a:lnTo>
                    <a:pt x="172" y="866"/>
                  </a:lnTo>
                  <a:lnTo>
                    <a:pt x="364" y="1039"/>
                  </a:lnTo>
                  <a:lnTo>
                    <a:pt x="526" y="1212"/>
                  </a:lnTo>
                  <a:lnTo>
                    <a:pt x="678" y="1385"/>
                  </a:lnTo>
                  <a:lnTo>
                    <a:pt x="799" y="1558"/>
                  </a:lnTo>
                  <a:lnTo>
                    <a:pt x="890" y="1741"/>
                  </a:lnTo>
                  <a:lnTo>
                    <a:pt x="971" y="1914"/>
                  </a:lnTo>
                  <a:lnTo>
                    <a:pt x="1022" y="2097"/>
                  </a:lnTo>
                  <a:lnTo>
                    <a:pt x="1042" y="2281"/>
                  </a:lnTo>
                  <a:lnTo>
                    <a:pt x="1042" y="2393"/>
                  </a:lnTo>
                  <a:lnTo>
                    <a:pt x="1042" y="2505"/>
                  </a:lnTo>
                  <a:lnTo>
                    <a:pt x="1022" y="2617"/>
                  </a:lnTo>
                  <a:lnTo>
                    <a:pt x="1002" y="2718"/>
                  </a:lnTo>
                  <a:lnTo>
                    <a:pt x="981" y="2810"/>
                  </a:lnTo>
                  <a:lnTo>
                    <a:pt x="951" y="2902"/>
                  </a:lnTo>
                  <a:lnTo>
                    <a:pt x="880" y="3064"/>
                  </a:lnTo>
                  <a:lnTo>
                    <a:pt x="799" y="3207"/>
                  </a:lnTo>
                  <a:lnTo>
                    <a:pt x="739" y="3309"/>
                  </a:lnTo>
                  <a:lnTo>
                    <a:pt x="668" y="3400"/>
                  </a:lnTo>
                  <a:lnTo>
                    <a:pt x="607" y="3482"/>
                  </a:lnTo>
                  <a:lnTo>
                    <a:pt x="567" y="3563"/>
                  </a:lnTo>
                  <a:lnTo>
                    <a:pt x="546" y="3655"/>
                  </a:lnTo>
                  <a:lnTo>
                    <a:pt x="536" y="3746"/>
                  </a:lnTo>
                  <a:lnTo>
                    <a:pt x="556" y="3838"/>
                  </a:lnTo>
                  <a:lnTo>
                    <a:pt x="587" y="3930"/>
                  </a:lnTo>
                  <a:lnTo>
                    <a:pt x="627" y="4011"/>
                  </a:lnTo>
                  <a:lnTo>
                    <a:pt x="698" y="4082"/>
                  </a:lnTo>
                  <a:lnTo>
                    <a:pt x="779" y="4143"/>
                  </a:lnTo>
                  <a:lnTo>
                    <a:pt x="860" y="4184"/>
                  </a:lnTo>
                  <a:lnTo>
                    <a:pt x="951" y="4215"/>
                  </a:lnTo>
                  <a:lnTo>
                    <a:pt x="1042" y="4215"/>
                  </a:lnTo>
                  <a:lnTo>
                    <a:pt x="1133" y="4205"/>
                  </a:lnTo>
                  <a:lnTo>
                    <a:pt x="1224" y="4174"/>
                  </a:lnTo>
                  <a:lnTo>
                    <a:pt x="1315" y="4123"/>
                  </a:lnTo>
                  <a:lnTo>
                    <a:pt x="1386" y="4062"/>
                  </a:lnTo>
                  <a:lnTo>
                    <a:pt x="1426" y="4011"/>
                  </a:lnTo>
                  <a:lnTo>
                    <a:pt x="1507" y="3909"/>
                  </a:lnTo>
                  <a:lnTo>
                    <a:pt x="1619" y="3746"/>
                  </a:lnTo>
                  <a:lnTo>
                    <a:pt x="1740" y="3522"/>
                  </a:lnTo>
                  <a:lnTo>
                    <a:pt x="1801" y="3400"/>
                  </a:lnTo>
                  <a:lnTo>
                    <a:pt x="1851" y="3258"/>
                  </a:lnTo>
                  <a:lnTo>
                    <a:pt x="1902" y="3115"/>
                  </a:lnTo>
                  <a:lnTo>
                    <a:pt x="1952" y="2952"/>
                  </a:lnTo>
                  <a:lnTo>
                    <a:pt x="1983" y="2779"/>
                  </a:lnTo>
                  <a:lnTo>
                    <a:pt x="2013" y="2606"/>
                  </a:lnTo>
                  <a:lnTo>
                    <a:pt x="2023" y="2423"/>
                  </a:lnTo>
                  <a:lnTo>
                    <a:pt x="2013" y="2219"/>
                  </a:lnTo>
                  <a:lnTo>
                    <a:pt x="2003" y="2077"/>
                  </a:lnTo>
                  <a:lnTo>
                    <a:pt x="1983" y="1934"/>
                  </a:lnTo>
                  <a:lnTo>
                    <a:pt x="1952" y="1802"/>
                  </a:lnTo>
                  <a:lnTo>
                    <a:pt x="1912" y="1660"/>
                  </a:lnTo>
                  <a:lnTo>
                    <a:pt x="1861" y="1527"/>
                  </a:lnTo>
                  <a:lnTo>
                    <a:pt x="1811" y="1385"/>
                  </a:lnTo>
                  <a:lnTo>
                    <a:pt x="1740" y="1252"/>
                  </a:lnTo>
                  <a:lnTo>
                    <a:pt x="1669" y="1120"/>
                  </a:lnTo>
                  <a:lnTo>
                    <a:pt x="1588" y="988"/>
                  </a:lnTo>
                  <a:lnTo>
                    <a:pt x="1497" y="855"/>
                  </a:lnTo>
                  <a:lnTo>
                    <a:pt x="1406" y="733"/>
                  </a:lnTo>
                  <a:lnTo>
                    <a:pt x="1295" y="601"/>
                  </a:lnTo>
                  <a:lnTo>
                    <a:pt x="1184" y="479"/>
                  </a:lnTo>
                  <a:lnTo>
                    <a:pt x="1062" y="357"/>
                  </a:lnTo>
                  <a:lnTo>
                    <a:pt x="931" y="234"/>
                  </a:lnTo>
                  <a:lnTo>
                    <a:pt x="789" y="112"/>
                  </a:lnTo>
                  <a:lnTo>
                    <a:pt x="718" y="61"/>
                  </a:lnTo>
                  <a:lnTo>
                    <a:pt x="637" y="31"/>
                  </a:lnTo>
                  <a:lnTo>
                    <a:pt x="567" y="1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2"/>
            <p:cNvSpPr/>
            <p:nvPr/>
          </p:nvSpPr>
          <p:spPr>
            <a:xfrm rot="10800000">
              <a:off x="4849184" y="3478210"/>
              <a:ext cx="18838" cy="39324"/>
            </a:xfrm>
            <a:custGeom>
              <a:avLst/>
              <a:gdLst/>
              <a:ahLst/>
              <a:cxnLst/>
              <a:rect l="l" t="t" r="r" b="b"/>
              <a:pathLst>
                <a:path w="2024" h="4225" extrusionOk="0">
                  <a:moveTo>
                    <a:pt x="486" y="0"/>
                  </a:moveTo>
                  <a:lnTo>
                    <a:pt x="375" y="10"/>
                  </a:lnTo>
                  <a:lnTo>
                    <a:pt x="274" y="51"/>
                  </a:lnTo>
                  <a:lnTo>
                    <a:pt x="183" y="102"/>
                  </a:lnTo>
                  <a:lnTo>
                    <a:pt x="142" y="143"/>
                  </a:lnTo>
                  <a:lnTo>
                    <a:pt x="112" y="184"/>
                  </a:lnTo>
                  <a:lnTo>
                    <a:pt x="51" y="265"/>
                  </a:lnTo>
                  <a:lnTo>
                    <a:pt x="11" y="357"/>
                  </a:lnTo>
                  <a:lnTo>
                    <a:pt x="1" y="448"/>
                  </a:lnTo>
                  <a:lnTo>
                    <a:pt x="1" y="540"/>
                  </a:lnTo>
                  <a:lnTo>
                    <a:pt x="11" y="631"/>
                  </a:lnTo>
                  <a:lnTo>
                    <a:pt x="51" y="723"/>
                  </a:lnTo>
                  <a:lnTo>
                    <a:pt x="102" y="804"/>
                  </a:lnTo>
                  <a:lnTo>
                    <a:pt x="173" y="876"/>
                  </a:lnTo>
                  <a:lnTo>
                    <a:pt x="365" y="1039"/>
                  </a:lnTo>
                  <a:lnTo>
                    <a:pt x="527" y="1212"/>
                  </a:lnTo>
                  <a:lnTo>
                    <a:pt x="679" y="1385"/>
                  </a:lnTo>
                  <a:lnTo>
                    <a:pt x="800" y="1568"/>
                  </a:lnTo>
                  <a:lnTo>
                    <a:pt x="891" y="1741"/>
                  </a:lnTo>
                  <a:lnTo>
                    <a:pt x="972" y="1924"/>
                  </a:lnTo>
                  <a:lnTo>
                    <a:pt x="1022" y="2097"/>
                  </a:lnTo>
                  <a:lnTo>
                    <a:pt x="1043" y="2281"/>
                  </a:lnTo>
                  <a:lnTo>
                    <a:pt x="1043" y="2403"/>
                  </a:lnTo>
                  <a:lnTo>
                    <a:pt x="1043" y="2515"/>
                  </a:lnTo>
                  <a:lnTo>
                    <a:pt x="1033" y="2616"/>
                  </a:lnTo>
                  <a:lnTo>
                    <a:pt x="1002" y="2718"/>
                  </a:lnTo>
                  <a:lnTo>
                    <a:pt x="982" y="2820"/>
                  </a:lnTo>
                  <a:lnTo>
                    <a:pt x="952" y="2912"/>
                  </a:lnTo>
                  <a:lnTo>
                    <a:pt x="881" y="3075"/>
                  </a:lnTo>
                  <a:lnTo>
                    <a:pt x="810" y="3207"/>
                  </a:lnTo>
                  <a:lnTo>
                    <a:pt x="739" y="3309"/>
                  </a:lnTo>
                  <a:lnTo>
                    <a:pt x="668" y="3400"/>
                  </a:lnTo>
                  <a:lnTo>
                    <a:pt x="608" y="3482"/>
                  </a:lnTo>
                  <a:lnTo>
                    <a:pt x="567" y="3573"/>
                  </a:lnTo>
                  <a:lnTo>
                    <a:pt x="547" y="3665"/>
                  </a:lnTo>
                  <a:lnTo>
                    <a:pt x="537" y="3757"/>
                  </a:lnTo>
                  <a:lnTo>
                    <a:pt x="557" y="3848"/>
                  </a:lnTo>
                  <a:lnTo>
                    <a:pt x="587" y="3940"/>
                  </a:lnTo>
                  <a:lnTo>
                    <a:pt x="628" y="4021"/>
                  </a:lnTo>
                  <a:lnTo>
                    <a:pt x="699" y="4093"/>
                  </a:lnTo>
                  <a:lnTo>
                    <a:pt x="780" y="4154"/>
                  </a:lnTo>
                  <a:lnTo>
                    <a:pt x="861" y="4194"/>
                  </a:lnTo>
                  <a:lnTo>
                    <a:pt x="952" y="4215"/>
                  </a:lnTo>
                  <a:lnTo>
                    <a:pt x="1043" y="4225"/>
                  </a:lnTo>
                  <a:lnTo>
                    <a:pt x="1144" y="4205"/>
                  </a:lnTo>
                  <a:lnTo>
                    <a:pt x="1225" y="4174"/>
                  </a:lnTo>
                  <a:lnTo>
                    <a:pt x="1316" y="4133"/>
                  </a:lnTo>
                  <a:lnTo>
                    <a:pt x="1387" y="4062"/>
                  </a:lnTo>
                  <a:lnTo>
                    <a:pt x="1427" y="4021"/>
                  </a:lnTo>
                  <a:lnTo>
                    <a:pt x="1508" y="3909"/>
                  </a:lnTo>
                  <a:lnTo>
                    <a:pt x="1619" y="3746"/>
                  </a:lnTo>
                  <a:lnTo>
                    <a:pt x="1741" y="3533"/>
                  </a:lnTo>
                  <a:lnTo>
                    <a:pt x="1801" y="3400"/>
                  </a:lnTo>
                  <a:lnTo>
                    <a:pt x="1852" y="3268"/>
                  </a:lnTo>
                  <a:lnTo>
                    <a:pt x="1902" y="3115"/>
                  </a:lnTo>
                  <a:lnTo>
                    <a:pt x="1953" y="2952"/>
                  </a:lnTo>
                  <a:lnTo>
                    <a:pt x="1983" y="2790"/>
                  </a:lnTo>
                  <a:lnTo>
                    <a:pt x="2014" y="2606"/>
                  </a:lnTo>
                  <a:lnTo>
                    <a:pt x="2024" y="2423"/>
                  </a:lnTo>
                  <a:lnTo>
                    <a:pt x="2014" y="2230"/>
                  </a:lnTo>
                  <a:lnTo>
                    <a:pt x="2004" y="2087"/>
                  </a:lnTo>
                  <a:lnTo>
                    <a:pt x="1983" y="1945"/>
                  </a:lnTo>
                  <a:lnTo>
                    <a:pt x="1953" y="1802"/>
                  </a:lnTo>
                  <a:lnTo>
                    <a:pt x="1913" y="1660"/>
                  </a:lnTo>
                  <a:lnTo>
                    <a:pt x="1862" y="1527"/>
                  </a:lnTo>
                  <a:lnTo>
                    <a:pt x="1811" y="1395"/>
                  </a:lnTo>
                  <a:lnTo>
                    <a:pt x="1741" y="1252"/>
                  </a:lnTo>
                  <a:lnTo>
                    <a:pt x="1670" y="1120"/>
                  </a:lnTo>
                  <a:lnTo>
                    <a:pt x="1589" y="988"/>
                  </a:lnTo>
                  <a:lnTo>
                    <a:pt x="1498" y="866"/>
                  </a:lnTo>
                  <a:lnTo>
                    <a:pt x="1407" y="733"/>
                  </a:lnTo>
                  <a:lnTo>
                    <a:pt x="1296" y="611"/>
                  </a:lnTo>
                  <a:lnTo>
                    <a:pt x="1184" y="479"/>
                  </a:lnTo>
                  <a:lnTo>
                    <a:pt x="1063" y="357"/>
                  </a:lnTo>
                  <a:lnTo>
                    <a:pt x="931" y="234"/>
                  </a:lnTo>
                  <a:lnTo>
                    <a:pt x="790" y="112"/>
                  </a:lnTo>
                  <a:lnTo>
                    <a:pt x="719" y="72"/>
                  </a:lnTo>
                  <a:lnTo>
                    <a:pt x="648" y="31"/>
                  </a:lnTo>
                  <a:lnTo>
                    <a:pt x="56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2"/>
            <p:cNvSpPr/>
            <p:nvPr/>
          </p:nvSpPr>
          <p:spPr>
            <a:xfrm rot="10800000">
              <a:off x="4909813" y="3517813"/>
              <a:ext cx="18838" cy="39324"/>
            </a:xfrm>
            <a:custGeom>
              <a:avLst/>
              <a:gdLst/>
              <a:ahLst/>
              <a:cxnLst/>
              <a:rect l="l" t="t" r="r" b="b"/>
              <a:pathLst>
                <a:path w="2024" h="4225" extrusionOk="0">
                  <a:moveTo>
                    <a:pt x="486" y="0"/>
                  </a:moveTo>
                  <a:lnTo>
                    <a:pt x="385" y="21"/>
                  </a:lnTo>
                  <a:lnTo>
                    <a:pt x="284" y="51"/>
                  </a:lnTo>
                  <a:lnTo>
                    <a:pt x="193" y="102"/>
                  </a:lnTo>
                  <a:lnTo>
                    <a:pt x="152" y="143"/>
                  </a:lnTo>
                  <a:lnTo>
                    <a:pt x="112" y="183"/>
                  </a:lnTo>
                  <a:lnTo>
                    <a:pt x="61" y="265"/>
                  </a:lnTo>
                  <a:lnTo>
                    <a:pt x="21" y="356"/>
                  </a:lnTo>
                  <a:lnTo>
                    <a:pt x="1" y="448"/>
                  </a:lnTo>
                  <a:lnTo>
                    <a:pt x="1" y="540"/>
                  </a:lnTo>
                  <a:lnTo>
                    <a:pt x="21" y="631"/>
                  </a:lnTo>
                  <a:lnTo>
                    <a:pt x="51" y="723"/>
                  </a:lnTo>
                  <a:lnTo>
                    <a:pt x="102" y="804"/>
                  </a:lnTo>
                  <a:lnTo>
                    <a:pt x="173" y="876"/>
                  </a:lnTo>
                  <a:lnTo>
                    <a:pt x="365" y="1038"/>
                  </a:lnTo>
                  <a:lnTo>
                    <a:pt x="537" y="1212"/>
                  </a:lnTo>
                  <a:lnTo>
                    <a:pt x="678" y="1395"/>
                  </a:lnTo>
                  <a:lnTo>
                    <a:pt x="800" y="1568"/>
                  </a:lnTo>
                  <a:lnTo>
                    <a:pt x="901" y="1741"/>
                  </a:lnTo>
                  <a:lnTo>
                    <a:pt x="972" y="1924"/>
                  </a:lnTo>
                  <a:lnTo>
                    <a:pt x="1022" y="2107"/>
                  </a:lnTo>
                  <a:lnTo>
                    <a:pt x="1053" y="2280"/>
                  </a:lnTo>
                  <a:lnTo>
                    <a:pt x="1053" y="2403"/>
                  </a:lnTo>
                  <a:lnTo>
                    <a:pt x="1043" y="2515"/>
                  </a:lnTo>
                  <a:lnTo>
                    <a:pt x="1032" y="2616"/>
                  </a:lnTo>
                  <a:lnTo>
                    <a:pt x="1012" y="2718"/>
                  </a:lnTo>
                  <a:lnTo>
                    <a:pt x="982" y="2820"/>
                  </a:lnTo>
                  <a:lnTo>
                    <a:pt x="951" y="2912"/>
                  </a:lnTo>
                  <a:lnTo>
                    <a:pt x="881" y="3074"/>
                  </a:lnTo>
                  <a:lnTo>
                    <a:pt x="810" y="3207"/>
                  </a:lnTo>
                  <a:lnTo>
                    <a:pt x="739" y="3309"/>
                  </a:lnTo>
                  <a:lnTo>
                    <a:pt x="668" y="3400"/>
                  </a:lnTo>
                  <a:lnTo>
                    <a:pt x="618" y="3482"/>
                  </a:lnTo>
                  <a:lnTo>
                    <a:pt x="577" y="3573"/>
                  </a:lnTo>
                  <a:lnTo>
                    <a:pt x="547" y="3665"/>
                  </a:lnTo>
                  <a:lnTo>
                    <a:pt x="547" y="3756"/>
                  </a:lnTo>
                  <a:lnTo>
                    <a:pt x="557" y="3848"/>
                  </a:lnTo>
                  <a:lnTo>
                    <a:pt x="587" y="3940"/>
                  </a:lnTo>
                  <a:lnTo>
                    <a:pt x="638" y="4021"/>
                  </a:lnTo>
                  <a:lnTo>
                    <a:pt x="699" y="4092"/>
                  </a:lnTo>
                  <a:lnTo>
                    <a:pt x="780" y="4153"/>
                  </a:lnTo>
                  <a:lnTo>
                    <a:pt x="871" y="4194"/>
                  </a:lnTo>
                  <a:lnTo>
                    <a:pt x="962" y="4215"/>
                  </a:lnTo>
                  <a:lnTo>
                    <a:pt x="1053" y="4225"/>
                  </a:lnTo>
                  <a:lnTo>
                    <a:pt x="1144" y="4204"/>
                  </a:lnTo>
                  <a:lnTo>
                    <a:pt x="1235" y="4174"/>
                  </a:lnTo>
                  <a:lnTo>
                    <a:pt x="1316" y="4133"/>
                  </a:lnTo>
                  <a:lnTo>
                    <a:pt x="1386" y="4062"/>
                  </a:lnTo>
                  <a:lnTo>
                    <a:pt x="1427" y="4021"/>
                  </a:lnTo>
                  <a:lnTo>
                    <a:pt x="1508" y="3909"/>
                  </a:lnTo>
                  <a:lnTo>
                    <a:pt x="1619" y="3746"/>
                  </a:lnTo>
                  <a:lnTo>
                    <a:pt x="1740" y="3533"/>
                  </a:lnTo>
                  <a:lnTo>
                    <a:pt x="1801" y="3410"/>
                  </a:lnTo>
                  <a:lnTo>
                    <a:pt x="1862" y="3268"/>
                  </a:lnTo>
                  <a:lnTo>
                    <a:pt x="1912" y="3115"/>
                  </a:lnTo>
                  <a:lnTo>
                    <a:pt x="1953" y="2962"/>
                  </a:lnTo>
                  <a:lnTo>
                    <a:pt x="1993" y="2789"/>
                  </a:lnTo>
                  <a:lnTo>
                    <a:pt x="2014" y="2606"/>
                  </a:lnTo>
                  <a:lnTo>
                    <a:pt x="2024" y="2423"/>
                  </a:lnTo>
                  <a:lnTo>
                    <a:pt x="2024" y="2230"/>
                  </a:lnTo>
                  <a:lnTo>
                    <a:pt x="2003" y="2087"/>
                  </a:lnTo>
                  <a:lnTo>
                    <a:pt x="1983" y="1944"/>
                  </a:lnTo>
                  <a:lnTo>
                    <a:pt x="1953" y="1802"/>
                  </a:lnTo>
                  <a:lnTo>
                    <a:pt x="1912" y="1670"/>
                  </a:lnTo>
                  <a:lnTo>
                    <a:pt x="1872" y="1527"/>
                  </a:lnTo>
                  <a:lnTo>
                    <a:pt x="1811" y="1395"/>
                  </a:lnTo>
                  <a:lnTo>
                    <a:pt x="1751" y="1252"/>
                  </a:lnTo>
                  <a:lnTo>
                    <a:pt x="1680" y="1120"/>
                  </a:lnTo>
                  <a:lnTo>
                    <a:pt x="1599" y="998"/>
                  </a:lnTo>
                  <a:lnTo>
                    <a:pt x="1508" y="865"/>
                  </a:lnTo>
                  <a:lnTo>
                    <a:pt x="1407" y="733"/>
                  </a:lnTo>
                  <a:lnTo>
                    <a:pt x="1306" y="611"/>
                  </a:lnTo>
                  <a:lnTo>
                    <a:pt x="1184" y="479"/>
                  </a:lnTo>
                  <a:lnTo>
                    <a:pt x="1063" y="356"/>
                  </a:lnTo>
                  <a:lnTo>
                    <a:pt x="931" y="234"/>
                  </a:lnTo>
                  <a:lnTo>
                    <a:pt x="800" y="122"/>
                  </a:lnTo>
                  <a:lnTo>
                    <a:pt x="729" y="71"/>
                  </a:lnTo>
                  <a:lnTo>
                    <a:pt x="648" y="31"/>
                  </a:lnTo>
                  <a:lnTo>
                    <a:pt x="56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2"/>
            <p:cNvSpPr/>
            <p:nvPr/>
          </p:nvSpPr>
          <p:spPr>
            <a:xfrm rot="10800000">
              <a:off x="4879498" y="3475557"/>
              <a:ext cx="18838" cy="39231"/>
            </a:xfrm>
            <a:custGeom>
              <a:avLst/>
              <a:gdLst/>
              <a:ahLst/>
              <a:cxnLst/>
              <a:rect l="l" t="t" r="r" b="b"/>
              <a:pathLst>
                <a:path w="2024" h="4215" extrusionOk="0">
                  <a:moveTo>
                    <a:pt x="486" y="0"/>
                  </a:moveTo>
                  <a:lnTo>
                    <a:pt x="385" y="11"/>
                  </a:lnTo>
                  <a:lnTo>
                    <a:pt x="284" y="41"/>
                  </a:lnTo>
                  <a:lnTo>
                    <a:pt x="193" y="102"/>
                  </a:lnTo>
                  <a:lnTo>
                    <a:pt x="152" y="133"/>
                  </a:lnTo>
                  <a:lnTo>
                    <a:pt x="112" y="174"/>
                  </a:lnTo>
                  <a:lnTo>
                    <a:pt x="51" y="255"/>
                  </a:lnTo>
                  <a:lnTo>
                    <a:pt x="21" y="347"/>
                  </a:lnTo>
                  <a:lnTo>
                    <a:pt x="1" y="438"/>
                  </a:lnTo>
                  <a:lnTo>
                    <a:pt x="1" y="530"/>
                  </a:lnTo>
                  <a:lnTo>
                    <a:pt x="21" y="632"/>
                  </a:lnTo>
                  <a:lnTo>
                    <a:pt x="51" y="713"/>
                  </a:lnTo>
                  <a:lnTo>
                    <a:pt x="102" y="795"/>
                  </a:lnTo>
                  <a:lnTo>
                    <a:pt x="173" y="866"/>
                  </a:lnTo>
                  <a:lnTo>
                    <a:pt x="365" y="1039"/>
                  </a:lnTo>
                  <a:lnTo>
                    <a:pt x="537" y="1212"/>
                  </a:lnTo>
                  <a:lnTo>
                    <a:pt x="678" y="1385"/>
                  </a:lnTo>
                  <a:lnTo>
                    <a:pt x="800" y="1558"/>
                  </a:lnTo>
                  <a:lnTo>
                    <a:pt x="901" y="1741"/>
                  </a:lnTo>
                  <a:lnTo>
                    <a:pt x="972" y="1914"/>
                  </a:lnTo>
                  <a:lnTo>
                    <a:pt x="1022" y="2098"/>
                  </a:lnTo>
                  <a:lnTo>
                    <a:pt x="1053" y="2281"/>
                  </a:lnTo>
                  <a:lnTo>
                    <a:pt x="1053" y="2393"/>
                  </a:lnTo>
                  <a:lnTo>
                    <a:pt x="1043" y="2505"/>
                  </a:lnTo>
                  <a:lnTo>
                    <a:pt x="1032" y="2617"/>
                  </a:lnTo>
                  <a:lnTo>
                    <a:pt x="1012" y="2718"/>
                  </a:lnTo>
                  <a:lnTo>
                    <a:pt x="982" y="2810"/>
                  </a:lnTo>
                  <a:lnTo>
                    <a:pt x="952" y="2902"/>
                  </a:lnTo>
                  <a:lnTo>
                    <a:pt x="881" y="3065"/>
                  </a:lnTo>
                  <a:lnTo>
                    <a:pt x="810" y="3207"/>
                  </a:lnTo>
                  <a:lnTo>
                    <a:pt x="739" y="3309"/>
                  </a:lnTo>
                  <a:lnTo>
                    <a:pt x="668" y="3401"/>
                  </a:lnTo>
                  <a:lnTo>
                    <a:pt x="618" y="3482"/>
                  </a:lnTo>
                  <a:lnTo>
                    <a:pt x="577" y="3563"/>
                  </a:lnTo>
                  <a:lnTo>
                    <a:pt x="547" y="3655"/>
                  </a:lnTo>
                  <a:lnTo>
                    <a:pt x="547" y="3747"/>
                  </a:lnTo>
                  <a:lnTo>
                    <a:pt x="557" y="3838"/>
                  </a:lnTo>
                  <a:lnTo>
                    <a:pt x="587" y="3930"/>
                  </a:lnTo>
                  <a:lnTo>
                    <a:pt x="638" y="4011"/>
                  </a:lnTo>
                  <a:lnTo>
                    <a:pt x="699" y="4083"/>
                  </a:lnTo>
                  <a:lnTo>
                    <a:pt x="780" y="4144"/>
                  </a:lnTo>
                  <a:lnTo>
                    <a:pt x="871" y="4184"/>
                  </a:lnTo>
                  <a:lnTo>
                    <a:pt x="962" y="4215"/>
                  </a:lnTo>
                  <a:lnTo>
                    <a:pt x="1053" y="4215"/>
                  </a:lnTo>
                  <a:lnTo>
                    <a:pt x="1144" y="4205"/>
                  </a:lnTo>
                  <a:lnTo>
                    <a:pt x="1235" y="4174"/>
                  </a:lnTo>
                  <a:lnTo>
                    <a:pt x="1316" y="4123"/>
                  </a:lnTo>
                  <a:lnTo>
                    <a:pt x="1387" y="4062"/>
                  </a:lnTo>
                  <a:lnTo>
                    <a:pt x="1427" y="4011"/>
                  </a:lnTo>
                  <a:lnTo>
                    <a:pt x="1508" y="3910"/>
                  </a:lnTo>
                  <a:lnTo>
                    <a:pt x="1619" y="3747"/>
                  </a:lnTo>
                  <a:lnTo>
                    <a:pt x="1741" y="3523"/>
                  </a:lnTo>
                  <a:lnTo>
                    <a:pt x="1801" y="3401"/>
                  </a:lnTo>
                  <a:lnTo>
                    <a:pt x="1862" y="3258"/>
                  </a:lnTo>
                  <a:lnTo>
                    <a:pt x="1913" y="3115"/>
                  </a:lnTo>
                  <a:lnTo>
                    <a:pt x="1953" y="2953"/>
                  </a:lnTo>
                  <a:lnTo>
                    <a:pt x="1993" y="2780"/>
                  </a:lnTo>
                  <a:lnTo>
                    <a:pt x="2014" y="2607"/>
                  </a:lnTo>
                  <a:lnTo>
                    <a:pt x="2024" y="2413"/>
                  </a:lnTo>
                  <a:lnTo>
                    <a:pt x="2024" y="2220"/>
                  </a:lnTo>
                  <a:lnTo>
                    <a:pt x="2004" y="2077"/>
                  </a:lnTo>
                  <a:lnTo>
                    <a:pt x="1983" y="1935"/>
                  </a:lnTo>
                  <a:lnTo>
                    <a:pt x="1953" y="1802"/>
                  </a:lnTo>
                  <a:lnTo>
                    <a:pt x="1913" y="1660"/>
                  </a:lnTo>
                  <a:lnTo>
                    <a:pt x="1862" y="1517"/>
                  </a:lnTo>
                  <a:lnTo>
                    <a:pt x="1811" y="1385"/>
                  </a:lnTo>
                  <a:lnTo>
                    <a:pt x="1751" y="1253"/>
                  </a:lnTo>
                  <a:lnTo>
                    <a:pt x="1670" y="1120"/>
                  </a:lnTo>
                  <a:lnTo>
                    <a:pt x="1589" y="988"/>
                  </a:lnTo>
                  <a:lnTo>
                    <a:pt x="1508" y="856"/>
                  </a:lnTo>
                  <a:lnTo>
                    <a:pt x="1407" y="733"/>
                  </a:lnTo>
                  <a:lnTo>
                    <a:pt x="1306" y="601"/>
                  </a:lnTo>
                  <a:lnTo>
                    <a:pt x="1184" y="479"/>
                  </a:lnTo>
                  <a:lnTo>
                    <a:pt x="1063" y="357"/>
                  </a:lnTo>
                  <a:lnTo>
                    <a:pt x="931" y="235"/>
                  </a:lnTo>
                  <a:lnTo>
                    <a:pt x="800" y="112"/>
                  </a:lnTo>
                  <a:lnTo>
                    <a:pt x="729" y="62"/>
                  </a:lnTo>
                  <a:lnTo>
                    <a:pt x="648" y="31"/>
                  </a:lnTo>
                  <a:lnTo>
                    <a:pt x="567" y="11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2"/>
            <p:cNvSpPr/>
            <p:nvPr/>
          </p:nvSpPr>
          <p:spPr>
            <a:xfrm rot="10800000">
              <a:off x="4904824" y="3570298"/>
              <a:ext cx="18838" cy="39240"/>
            </a:xfrm>
            <a:custGeom>
              <a:avLst/>
              <a:gdLst/>
              <a:ahLst/>
              <a:cxnLst/>
              <a:rect l="l" t="t" r="r" b="b"/>
              <a:pathLst>
                <a:path w="2024" h="4216" extrusionOk="0">
                  <a:moveTo>
                    <a:pt x="486" y="1"/>
                  </a:moveTo>
                  <a:lnTo>
                    <a:pt x="375" y="11"/>
                  </a:lnTo>
                  <a:lnTo>
                    <a:pt x="274" y="52"/>
                  </a:lnTo>
                  <a:lnTo>
                    <a:pt x="183" y="103"/>
                  </a:lnTo>
                  <a:lnTo>
                    <a:pt x="142" y="143"/>
                  </a:lnTo>
                  <a:lnTo>
                    <a:pt x="102" y="184"/>
                  </a:lnTo>
                  <a:lnTo>
                    <a:pt x="51" y="265"/>
                  </a:lnTo>
                  <a:lnTo>
                    <a:pt x="11" y="347"/>
                  </a:lnTo>
                  <a:lnTo>
                    <a:pt x="1" y="449"/>
                  </a:lnTo>
                  <a:lnTo>
                    <a:pt x="1" y="540"/>
                  </a:lnTo>
                  <a:lnTo>
                    <a:pt x="11" y="632"/>
                  </a:lnTo>
                  <a:lnTo>
                    <a:pt x="51" y="713"/>
                  </a:lnTo>
                  <a:lnTo>
                    <a:pt x="102" y="795"/>
                  </a:lnTo>
                  <a:lnTo>
                    <a:pt x="173" y="866"/>
                  </a:lnTo>
                  <a:lnTo>
                    <a:pt x="365" y="1039"/>
                  </a:lnTo>
                  <a:lnTo>
                    <a:pt x="527" y="1212"/>
                  </a:lnTo>
                  <a:lnTo>
                    <a:pt x="678" y="1385"/>
                  </a:lnTo>
                  <a:lnTo>
                    <a:pt x="800" y="1568"/>
                  </a:lnTo>
                  <a:lnTo>
                    <a:pt x="891" y="1741"/>
                  </a:lnTo>
                  <a:lnTo>
                    <a:pt x="972" y="1925"/>
                  </a:lnTo>
                  <a:lnTo>
                    <a:pt x="1022" y="2098"/>
                  </a:lnTo>
                  <a:lnTo>
                    <a:pt x="1043" y="2281"/>
                  </a:lnTo>
                  <a:lnTo>
                    <a:pt x="1053" y="2393"/>
                  </a:lnTo>
                  <a:lnTo>
                    <a:pt x="1043" y="2505"/>
                  </a:lnTo>
                  <a:lnTo>
                    <a:pt x="1033" y="2617"/>
                  </a:lnTo>
                  <a:lnTo>
                    <a:pt x="1002" y="2719"/>
                  </a:lnTo>
                  <a:lnTo>
                    <a:pt x="982" y="2821"/>
                  </a:lnTo>
                  <a:lnTo>
                    <a:pt x="952" y="2912"/>
                  </a:lnTo>
                  <a:lnTo>
                    <a:pt x="881" y="3075"/>
                  </a:lnTo>
                  <a:lnTo>
                    <a:pt x="800" y="3207"/>
                  </a:lnTo>
                  <a:lnTo>
                    <a:pt x="739" y="3309"/>
                  </a:lnTo>
                  <a:lnTo>
                    <a:pt x="668" y="3401"/>
                  </a:lnTo>
                  <a:lnTo>
                    <a:pt x="608" y="3482"/>
                  </a:lnTo>
                  <a:lnTo>
                    <a:pt x="567" y="3564"/>
                  </a:lnTo>
                  <a:lnTo>
                    <a:pt x="547" y="3655"/>
                  </a:lnTo>
                  <a:lnTo>
                    <a:pt x="537" y="3757"/>
                  </a:lnTo>
                  <a:lnTo>
                    <a:pt x="557" y="3849"/>
                  </a:lnTo>
                  <a:lnTo>
                    <a:pt x="587" y="3930"/>
                  </a:lnTo>
                  <a:lnTo>
                    <a:pt x="638" y="4022"/>
                  </a:lnTo>
                  <a:lnTo>
                    <a:pt x="699" y="4093"/>
                  </a:lnTo>
                  <a:lnTo>
                    <a:pt x="780" y="4154"/>
                  </a:lnTo>
                  <a:lnTo>
                    <a:pt x="861" y="4195"/>
                  </a:lnTo>
                  <a:lnTo>
                    <a:pt x="952" y="4215"/>
                  </a:lnTo>
                  <a:lnTo>
                    <a:pt x="1043" y="4215"/>
                  </a:lnTo>
                  <a:lnTo>
                    <a:pt x="1144" y="4205"/>
                  </a:lnTo>
                  <a:lnTo>
                    <a:pt x="1225" y="4174"/>
                  </a:lnTo>
                  <a:lnTo>
                    <a:pt x="1316" y="4124"/>
                  </a:lnTo>
                  <a:lnTo>
                    <a:pt x="1387" y="4062"/>
                  </a:lnTo>
                  <a:lnTo>
                    <a:pt x="1427" y="4022"/>
                  </a:lnTo>
                  <a:lnTo>
                    <a:pt x="1508" y="3910"/>
                  </a:lnTo>
                  <a:lnTo>
                    <a:pt x="1619" y="3747"/>
                  </a:lnTo>
                  <a:lnTo>
                    <a:pt x="1741" y="3533"/>
                  </a:lnTo>
                  <a:lnTo>
                    <a:pt x="1801" y="3401"/>
                  </a:lnTo>
                  <a:lnTo>
                    <a:pt x="1852" y="3268"/>
                  </a:lnTo>
                  <a:lnTo>
                    <a:pt x="1902" y="3116"/>
                  </a:lnTo>
                  <a:lnTo>
                    <a:pt x="1953" y="2953"/>
                  </a:lnTo>
                  <a:lnTo>
                    <a:pt x="1983" y="2790"/>
                  </a:lnTo>
                  <a:lnTo>
                    <a:pt x="2014" y="2607"/>
                  </a:lnTo>
                  <a:lnTo>
                    <a:pt x="2024" y="2424"/>
                  </a:lnTo>
                  <a:lnTo>
                    <a:pt x="2014" y="2230"/>
                  </a:lnTo>
                  <a:lnTo>
                    <a:pt x="2004" y="2088"/>
                  </a:lnTo>
                  <a:lnTo>
                    <a:pt x="1983" y="1945"/>
                  </a:lnTo>
                  <a:lnTo>
                    <a:pt x="1953" y="1803"/>
                  </a:lnTo>
                  <a:lnTo>
                    <a:pt x="1913" y="1660"/>
                  </a:lnTo>
                  <a:lnTo>
                    <a:pt x="1862" y="1528"/>
                  </a:lnTo>
                  <a:lnTo>
                    <a:pt x="1811" y="1385"/>
                  </a:lnTo>
                  <a:lnTo>
                    <a:pt x="1741" y="1253"/>
                  </a:lnTo>
                  <a:lnTo>
                    <a:pt x="1670" y="1121"/>
                  </a:lnTo>
                  <a:lnTo>
                    <a:pt x="1589" y="988"/>
                  </a:lnTo>
                  <a:lnTo>
                    <a:pt x="1498" y="856"/>
                  </a:lnTo>
                  <a:lnTo>
                    <a:pt x="1407" y="734"/>
                  </a:lnTo>
                  <a:lnTo>
                    <a:pt x="1296" y="601"/>
                  </a:lnTo>
                  <a:lnTo>
                    <a:pt x="1184" y="479"/>
                  </a:lnTo>
                  <a:lnTo>
                    <a:pt x="1063" y="357"/>
                  </a:lnTo>
                  <a:lnTo>
                    <a:pt x="931" y="235"/>
                  </a:lnTo>
                  <a:lnTo>
                    <a:pt x="790" y="113"/>
                  </a:lnTo>
                  <a:lnTo>
                    <a:pt x="719" y="62"/>
                  </a:lnTo>
                  <a:lnTo>
                    <a:pt x="648" y="31"/>
                  </a:lnTo>
                  <a:lnTo>
                    <a:pt x="56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2"/>
            <p:cNvSpPr/>
            <p:nvPr/>
          </p:nvSpPr>
          <p:spPr>
            <a:xfrm rot="10800000">
              <a:off x="4459693" y="3248631"/>
              <a:ext cx="26377" cy="34503"/>
            </a:xfrm>
            <a:custGeom>
              <a:avLst/>
              <a:gdLst/>
              <a:ahLst/>
              <a:cxnLst/>
              <a:rect l="l" t="t" r="r" b="b"/>
              <a:pathLst>
                <a:path w="2834" h="3707" extrusionOk="0">
                  <a:moveTo>
                    <a:pt x="2257" y="1"/>
                  </a:moveTo>
                  <a:lnTo>
                    <a:pt x="2155" y="21"/>
                  </a:lnTo>
                  <a:lnTo>
                    <a:pt x="2074" y="62"/>
                  </a:lnTo>
                  <a:lnTo>
                    <a:pt x="1994" y="123"/>
                  </a:lnTo>
                  <a:lnTo>
                    <a:pt x="1933" y="184"/>
                  </a:lnTo>
                  <a:lnTo>
                    <a:pt x="1882" y="266"/>
                  </a:lnTo>
                  <a:lnTo>
                    <a:pt x="1842" y="357"/>
                  </a:lnTo>
                  <a:lnTo>
                    <a:pt x="1832" y="449"/>
                  </a:lnTo>
                  <a:lnTo>
                    <a:pt x="1832" y="551"/>
                  </a:lnTo>
                  <a:lnTo>
                    <a:pt x="1852" y="805"/>
                  </a:lnTo>
                  <a:lnTo>
                    <a:pt x="1852" y="1049"/>
                  </a:lnTo>
                  <a:lnTo>
                    <a:pt x="1842" y="1273"/>
                  </a:lnTo>
                  <a:lnTo>
                    <a:pt x="1811" y="1487"/>
                  </a:lnTo>
                  <a:lnTo>
                    <a:pt x="1761" y="1681"/>
                  </a:lnTo>
                  <a:lnTo>
                    <a:pt x="1690" y="1864"/>
                  </a:lnTo>
                  <a:lnTo>
                    <a:pt x="1599" y="2027"/>
                  </a:lnTo>
                  <a:lnTo>
                    <a:pt x="1498" y="2179"/>
                  </a:lnTo>
                  <a:lnTo>
                    <a:pt x="1417" y="2261"/>
                  </a:lnTo>
                  <a:lnTo>
                    <a:pt x="1336" y="2342"/>
                  </a:lnTo>
                  <a:lnTo>
                    <a:pt x="1255" y="2403"/>
                  </a:lnTo>
                  <a:lnTo>
                    <a:pt x="1174" y="2464"/>
                  </a:lnTo>
                  <a:lnTo>
                    <a:pt x="1083" y="2515"/>
                  </a:lnTo>
                  <a:lnTo>
                    <a:pt x="1002" y="2566"/>
                  </a:lnTo>
                  <a:lnTo>
                    <a:pt x="840" y="2638"/>
                  </a:lnTo>
                  <a:lnTo>
                    <a:pt x="689" y="2678"/>
                  </a:lnTo>
                  <a:lnTo>
                    <a:pt x="577" y="2709"/>
                  </a:lnTo>
                  <a:lnTo>
                    <a:pt x="456" y="2729"/>
                  </a:lnTo>
                  <a:lnTo>
                    <a:pt x="355" y="2739"/>
                  </a:lnTo>
                  <a:lnTo>
                    <a:pt x="274" y="2780"/>
                  </a:lnTo>
                  <a:lnTo>
                    <a:pt x="193" y="2831"/>
                  </a:lnTo>
                  <a:lnTo>
                    <a:pt x="122" y="2892"/>
                  </a:lnTo>
                  <a:lnTo>
                    <a:pt x="72" y="2973"/>
                  </a:lnTo>
                  <a:lnTo>
                    <a:pt x="31" y="3055"/>
                  </a:lnTo>
                  <a:lnTo>
                    <a:pt x="11" y="3147"/>
                  </a:lnTo>
                  <a:lnTo>
                    <a:pt x="1" y="3248"/>
                  </a:lnTo>
                  <a:lnTo>
                    <a:pt x="21" y="3340"/>
                  </a:lnTo>
                  <a:lnTo>
                    <a:pt x="62" y="3432"/>
                  </a:lnTo>
                  <a:lnTo>
                    <a:pt x="112" y="3513"/>
                  </a:lnTo>
                  <a:lnTo>
                    <a:pt x="173" y="3584"/>
                  </a:lnTo>
                  <a:lnTo>
                    <a:pt x="254" y="3635"/>
                  </a:lnTo>
                  <a:lnTo>
                    <a:pt x="335" y="3676"/>
                  </a:lnTo>
                  <a:lnTo>
                    <a:pt x="426" y="3696"/>
                  </a:lnTo>
                  <a:lnTo>
                    <a:pt x="517" y="3706"/>
                  </a:lnTo>
                  <a:lnTo>
                    <a:pt x="577" y="3696"/>
                  </a:lnTo>
                  <a:lnTo>
                    <a:pt x="709" y="3676"/>
                  </a:lnTo>
                  <a:lnTo>
                    <a:pt x="901" y="3635"/>
                  </a:lnTo>
                  <a:lnTo>
                    <a:pt x="1144" y="3564"/>
                  </a:lnTo>
                  <a:lnTo>
                    <a:pt x="1275" y="3513"/>
                  </a:lnTo>
                  <a:lnTo>
                    <a:pt x="1407" y="3452"/>
                  </a:lnTo>
                  <a:lnTo>
                    <a:pt x="1548" y="3381"/>
                  </a:lnTo>
                  <a:lnTo>
                    <a:pt x="1690" y="3299"/>
                  </a:lnTo>
                  <a:lnTo>
                    <a:pt x="1832" y="3197"/>
                  </a:lnTo>
                  <a:lnTo>
                    <a:pt x="1973" y="3085"/>
                  </a:lnTo>
                  <a:lnTo>
                    <a:pt x="2105" y="2953"/>
                  </a:lnTo>
                  <a:lnTo>
                    <a:pt x="2236" y="2811"/>
                  </a:lnTo>
                  <a:lnTo>
                    <a:pt x="2327" y="2699"/>
                  </a:lnTo>
                  <a:lnTo>
                    <a:pt x="2408" y="2576"/>
                  </a:lnTo>
                  <a:lnTo>
                    <a:pt x="2479" y="2454"/>
                  </a:lnTo>
                  <a:lnTo>
                    <a:pt x="2550" y="2332"/>
                  </a:lnTo>
                  <a:lnTo>
                    <a:pt x="2600" y="2200"/>
                  </a:lnTo>
                  <a:lnTo>
                    <a:pt x="2661" y="2057"/>
                  </a:lnTo>
                  <a:lnTo>
                    <a:pt x="2702" y="1915"/>
                  </a:lnTo>
                  <a:lnTo>
                    <a:pt x="2742" y="1772"/>
                  </a:lnTo>
                  <a:lnTo>
                    <a:pt x="2772" y="1620"/>
                  </a:lnTo>
                  <a:lnTo>
                    <a:pt x="2803" y="1467"/>
                  </a:lnTo>
                  <a:lnTo>
                    <a:pt x="2813" y="1304"/>
                  </a:lnTo>
                  <a:lnTo>
                    <a:pt x="2823" y="1141"/>
                  </a:lnTo>
                  <a:lnTo>
                    <a:pt x="2833" y="968"/>
                  </a:lnTo>
                  <a:lnTo>
                    <a:pt x="2823" y="795"/>
                  </a:lnTo>
                  <a:lnTo>
                    <a:pt x="2813" y="622"/>
                  </a:lnTo>
                  <a:lnTo>
                    <a:pt x="2793" y="439"/>
                  </a:lnTo>
                  <a:lnTo>
                    <a:pt x="2772" y="347"/>
                  </a:lnTo>
                  <a:lnTo>
                    <a:pt x="2742" y="266"/>
                  </a:lnTo>
                  <a:lnTo>
                    <a:pt x="2691" y="184"/>
                  </a:lnTo>
                  <a:lnTo>
                    <a:pt x="2631" y="123"/>
                  </a:lnTo>
                  <a:lnTo>
                    <a:pt x="2570" y="72"/>
                  </a:lnTo>
                  <a:lnTo>
                    <a:pt x="2489" y="31"/>
                  </a:lnTo>
                  <a:lnTo>
                    <a:pt x="2408" y="11"/>
                  </a:lnTo>
                  <a:lnTo>
                    <a:pt x="231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2"/>
            <p:cNvSpPr/>
            <p:nvPr/>
          </p:nvSpPr>
          <p:spPr>
            <a:xfrm rot="10800000">
              <a:off x="4472500" y="3196146"/>
              <a:ext cx="26368" cy="34401"/>
            </a:xfrm>
            <a:custGeom>
              <a:avLst/>
              <a:gdLst/>
              <a:ahLst/>
              <a:cxnLst/>
              <a:rect l="l" t="t" r="r" b="b"/>
              <a:pathLst>
                <a:path w="2833" h="3696" extrusionOk="0">
                  <a:moveTo>
                    <a:pt x="2256" y="1"/>
                  </a:moveTo>
                  <a:lnTo>
                    <a:pt x="2155" y="21"/>
                  </a:lnTo>
                  <a:lnTo>
                    <a:pt x="2074" y="62"/>
                  </a:lnTo>
                  <a:lnTo>
                    <a:pt x="1993" y="113"/>
                  </a:lnTo>
                  <a:lnTo>
                    <a:pt x="1932" y="184"/>
                  </a:lnTo>
                  <a:lnTo>
                    <a:pt x="1882" y="265"/>
                  </a:lnTo>
                  <a:lnTo>
                    <a:pt x="1841" y="347"/>
                  </a:lnTo>
                  <a:lnTo>
                    <a:pt x="1831" y="449"/>
                  </a:lnTo>
                  <a:lnTo>
                    <a:pt x="1831" y="540"/>
                  </a:lnTo>
                  <a:lnTo>
                    <a:pt x="1851" y="805"/>
                  </a:lnTo>
                  <a:lnTo>
                    <a:pt x="1851" y="1049"/>
                  </a:lnTo>
                  <a:lnTo>
                    <a:pt x="1841" y="1273"/>
                  </a:lnTo>
                  <a:lnTo>
                    <a:pt x="1811" y="1487"/>
                  </a:lnTo>
                  <a:lnTo>
                    <a:pt x="1750" y="1680"/>
                  </a:lnTo>
                  <a:lnTo>
                    <a:pt x="1689" y="1864"/>
                  </a:lnTo>
                  <a:lnTo>
                    <a:pt x="1598" y="2026"/>
                  </a:lnTo>
                  <a:lnTo>
                    <a:pt x="1497" y="2169"/>
                  </a:lnTo>
                  <a:lnTo>
                    <a:pt x="1416" y="2261"/>
                  </a:lnTo>
                  <a:lnTo>
                    <a:pt x="1335" y="2332"/>
                  </a:lnTo>
                  <a:lnTo>
                    <a:pt x="1254" y="2403"/>
                  </a:lnTo>
                  <a:lnTo>
                    <a:pt x="1163" y="2464"/>
                  </a:lnTo>
                  <a:lnTo>
                    <a:pt x="1082" y="2515"/>
                  </a:lnTo>
                  <a:lnTo>
                    <a:pt x="1002" y="2556"/>
                  </a:lnTo>
                  <a:lnTo>
                    <a:pt x="840" y="2627"/>
                  </a:lnTo>
                  <a:lnTo>
                    <a:pt x="688" y="2678"/>
                  </a:lnTo>
                  <a:lnTo>
                    <a:pt x="567" y="2709"/>
                  </a:lnTo>
                  <a:lnTo>
                    <a:pt x="455" y="2719"/>
                  </a:lnTo>
                  <a:lnTo>
                    <a:pt x="354" y="2739"/>
                  </a:lnTo>
                  <a:lnTo>
                    <a:pt x="263" y="2780"/>
                  </a:lnTo>
                  <a:lnTo>
                    <a:pt x="192" y="2821"/>
                  </a:lnTo>
                  <a:lnTo>
                    <a:pt x="122" y="2892"/>
                  </a:lnTo>
                  <a:lnTo>
                    <a:pt x="71" y="2963"/>
                  </a:lnTo>
                  <a:lnTo>
                    <a:pt x="31" y="3055"/>
                  </a:lnTo>
                  <a:lnTo>
                    <a:pt x="10" y="3146"/>
                  </a:lnTo>
                  <a:lnTo>
                    <a:pt x="0" y="3248"/>
                  </a:lnTo>
                  <a:lnTo>
                    <a:pt x="20" y="3340"/>
                  </a:lnTo>
                  <a:lnTo>
                    <a:pt x="51" y="3431"/>
                  </a:lnTo>
                  <a:lnTo>
                    <a:pt x="111" y="3513"/>
                  </a:lnTo>
                  <a:lnTo>
                    <a:pt x="172" y="3574"/>
                  </a:lnTo>
                  <a:lnTo>
                    <a:pt x="253" y="3635"/>
                  </a:lnTo>
                  <a:lnTo>
                    <a:pt x="334" y="3676"/>
                  </a:lnTo>
                  <a:lnTo>
                    <a:pt x="425" y="3696"/>
                  </a:lnTo>
                  <a:lnTo>
                    <a:pt x="577" y="3696"/>
                  </a:lnTo>
                  <a:lnTo>
                    <a:pt x="708" y="3676"/>
                  </a:lnTo>
                  <a:lnTo>
                    <a:pt x="900" y="3635"/>
                  </a:lnTo>
                  <a:lnTo>
                    <a:pt x="1143" y="3564"/>
                  </a:lnTo>
                  <a:lnTo>
                    <a:pt x="1265" y="3513"/>
                  </a:lnTo>
                  <a:lnTo>
                    <a:pt x="1406" y="3452"/>
                  </a:lnTo>
                  <a:lnTo>
                    <a:pt x="1548" y="3380"/>
                  </a:lnTo>
                  <a:lnTo>
                    <a:pt x="1689" y="3289"/>
                  </a:lnTo>
                  <a:lnTo>
                    <a:pt x="1831" y="3197"/>
                  </a:lnTo>
                  <a:lnTo>
                    <a:pt x="1973" y="3085"/>
                  </a:lnTo>
                  <a:lnTo>
                    <a:pt x="2104" y="2953"/>
                  </a:lnTo>
                  <a:lnTo>
                    <a:pt x="2236" y="2810"/>
                  </a:lnTo>
                  <a:lnTo>
                    <a:pt x="2327" y="2698"/>
                  </a:lnTo>
                  <a:lnTo>
                    <a:pt x="2408" y="2576"/>
                  </a:lnTo>
                  <a:lnTo>
                    <a:pt x="2478" y="2454"/>
                  </a:lnTo>
                  <a:lnTo>
                    <a:pt x="2539" y="2332"/>
                  </a:lnTo>
                  <a:lnTo>
                    <a:pt x="2600" y="2200"/>
                  </a:lnTo>
                  <a:lnTo>
                    <a:pt x="2660" y="2057"/>
                  </a:lnTo>
                  <a:lnTo>
                    <a:pt x="2701" y="1915"/>
                  </a:lnTo>
                  <a:lnTo>
                    <a:pt x="2741" y="1772"/>
                  </a:lnTo>
                  <a:lnTo>
                    <a:pt x="2772" y="1619"/>
                  </a:lnTo>
                  <a:lnTo>
                    <a:pt x="2792" y="1467"/>
                  </a:lnTo>
                  <a:lnTo>
                    <a:pt x="2812" y="1304"/>
                  </a:lnTo>
                  <a:lnTo>
                    <a:pt x="2822" y="1141"/>
                  </a:lnTo>
                  <a:lnTo>
                    <a:pt x="2832" y="968"/>
                  </a:lnTo>
                  <a:lnTo>
                    <a:pt x="2822" y="795"/>
                  </a:lnTo>
                  <a:lnTo>
                    <a:pt x="2812" y="612"/>
                  </a:lnTo>
                  <a:lnTo>
                    <a:pt x="2792" y="428"/>
                  </a:lnTo>
                  <a:lnTo>
                    <a:pt x="2772" y="337"/>
                  </a:lnTo>
                  <a:lnTo>
                    <a:pt x="2741" y="255"/>
                  </a:lnTo>
                  <a:lnTo>
                    <a:pt x="2691" y="184"/>
                  </a:lnTo>
                  <a:lnTo>
                    <a:pt x="2630" y="123"/>
                  </a:lnTo>
                  <a:lnTo>
                    <a:pt x="2569" y="72"/>
                  </a:lnTo>
                  <a:lnTo>
                    <a:pt x="2488" y="31"/>
                  </a:lnTo>
                  <a:lnTo>
                    <a:pt x="2397" y="11"/>
                  </a:lnTo>
                  <a:lnTo>
                    <a:pt x="231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2"/>
            <p:cNvSpPr/>
            <p:nvPr/>
          </p:nvSpPr>
          <p:spPr>
            <a:xfrm rot="10800000">
              <a:off x="4489263" y="3266827"/>
              <a:ext cx="26368" cy="34494"/>
            </a:xfrm>
            <a:custGeom>
              <a:avLst/>
              <a:gdLst/>
              <a:ahLst/>
              <a:cxnLst/>
              <a:rect l="l" t="t" r="r" b="b"/>
              <a:pathLst>
                <a:path w="2833" h="3706" extrusionOk="0">
                  <a:moveTo>
                    <a:pt x="2317" y="0"/>
                  </a:moveTo>
                  <a:lnTo>
                    <a:pt x="2256" y="11"/>
                  </a:lnTo>
                  <a:lnTo>
                    <a:pt x="2165" y="31"/>
                  </a:lnTo>
                  <a:lnTo>
                    <a:pt x="2074" y="72"/>
                  </a:lnTo>
                  <a:lnTo>
                    <a:pt x="1993" y="123"/>
                  </a:lnTo>
                  <a:lnTo>
                    <a:pt x="1933" y="194"/>
                  </a:lnTo>
                  <a:lnTo>
                    <a:pt x="1882" y="265"/>
                  </a:lnTo>
                  <a:lnTo>
                    <a:pt x="1852" y="357"/>
                  </a:lnTo>
                  <a:lnTo>
                    <a:pt x="1832" y="448"/>
                  </a:lnTo>
                  <a:lnTo>
                    <a:pt x="1832" y="550"/>
                  </a:lnTo>
                  <a:lnTo>
                    <a:pt x="1852" y="805"/>
                  </a:lnTo>
                  <a:lnTo>
                    <a:pt x="1862" y="1049"/>
                  </a:lnTo>
                  <a:lnTo>
                    <a:pt x="1842" y="1273"/>
                  </a:lnTo>
                  <a:lnTo>
                    <a:pt x="1811" y="1487"/>
                  </a:lnTo>
                  <a:lnTo>
                    <a:pt x="1761" y="1680"/>
                  </a:lnTo>
                  <a:lnTo>
                    <a:pt x="1690" y="1863"/>
                  </a:lnTo>
                  <a:lnTo>
                    <a:pt x="1599" y="2026"/>
                  </a:lnTo>
                  <a:lnTo>
                    <a:pt x="1498" y="2179"/>
                  </a:lnTo>
                  <a:lnTo>
                    <a:pt x="1417" y="2271"/>
                  </a:lnTo>
                  <a:lnTo>
                    <a:pt x="1336" y="2342"/>
                  </a:lnTo>
                  <a:lnTo>
                    <a:pt x="1255" y="2413"/>
                  </a:lnTo>
                  <a:lnTo>
                    <a:pt x="1164" y="2474"/>
                  </a:lnTo>
                  <a:lnTo>
                    <a:pt x="1083" y="2525"/>
                  </a:lnTo>
                  <a:lnTo>
                    <a:pt x="992" y="2566"/>
                  </a:lnTo>
                  <a:lnTo>
                    <a:pt x="830" y="2637"/>
                  </a:lnTo>
                  <a:lnTo>
                    <a:pt x="689" y="2688"/>
                  </a:lnTo>
                  <a:lnTo>
                    <a:pt x="567" y="2708"/>
                  </a:lnTo>
                  <a:lnTo>
                    <a:pt x="456" y="2729"/>
                  </a:lnTo>
                  <a:lnTo>
                    <a:pt x="355" y="2749"/>
                  </a:lnTo>
                  <a:lnTo>
                    <a:pt x="274" y="2780"/>
                  </a:lnTo>
                  <a:lnTo>
                    <a:pt x="193" y="2830"/>
                  </a:lnTo>
                  <a:lnTo>
                    <a:pt x="122" y="2891"/>
                  </a:lnTo>
                  <a:lnTo>
                    <a:pt x="71" y="2973"/>
                  </a:lnTo>
                  <a:lnTo>
                    <a:pt x="31" y="3054"/>
                  </a:lnTo>
                  <a:lnTo>
                    <a:pt x="11" y="3146"/>
                  </a:lnTo>
                  <a:lnTo>
                    <a:pt x="1" y="3248"/>
                  </a:lnTo>
                  <a:lnTo>
                    <a:pt x="21" y="3350"/>
                  </a:lnTo>
                  <a:lnTo>
                    <a:pt x="61" y="3441"/>
                  </a:lnTo>
                  <a:lnTo>
                    <a:pt x="112" y="3512"/>
                  </a:lnTo>
                  <a:lnTo>
                    <a:pt x="173" y="3584"/>
                  </a:lnTo>
                  <a:lnTo>
                    <a:pt x="254" y="3645"/>
                  </a:lnTo>
                  <a:lnTo>
                    <a:pt x="334" y="3675"/>
                  </a:lnTo>
                  <a:lnTo>
                    <a:pt x="426" y="3706"/>
                  </a:lnTo>
                  <a:lnTo>
                    <a:pt x="527" y="3706"/>
                  </a:lnTo>
                  <a:lnTo>
                    <a:pt x="577" y="3696"/>
                  </a:lnTo>
                  <a:lnTo>
                    <a:pt x="709" y="3675"/>
                  </a:lnTo>
                  <a:lnTo>
                    <a:pt x="901" y="3635"/>
                  </a:lnTo>
                  <a:lnTo>
                    <a:pt x="1144" y="3563"/>
                  </a:lnTo>
                  <a:lnTo>
                    <a:pt x="1275" y="3512"/>
                  </a:lnTo>
                  <a:lnTo>
                    <a:pt x="1407" y="3451"/>
                  </a:lnTo>
                  <a:lnTo>
                    <a:pt x="1548" y="3380"/>
                  </a:lnTo>
                  <a:lnTo>
                    <a:pt x="1690" y="3299"/>
                  </a:lnTo>
                  <a:lnTo>
                    <a:pt x="1832" y="3197"/>
                  </a:lnTo>
                  <a:lnTo>
                    <a:pt x="1973" y="3085"/>
                  </a:lnTo>
                  <a:lnTo>
                    <a:pt x="2105" y="2963"/>
                  </a:lnTo>
                  <a:lnTo>
                    <a:pt x="2236" y="2810"/>
                  </a:lnTo>
                  <a:lnTo>
                    <a:pt x="2327" y="2698"/>
                  </a:lnTo>
                  <a:lnTo>
                    <a:pt x="2408" y="2586"/>
                  </a:lnTo>
                  <a:lnTo>
                    <a:pt x="2479" y="2464"/>
                  </a:lnTo>
                  <a:lnTo>
                    <a:pt x="2550" y="2332"/>
                  </a:lnTo>
                  <a:lnTo>
                    <a:pt x="2610" y="2199"/>
                  </a:lnTo>
                  <a:lnTo>
                    <a:pt x="2661" y="2067"/>
                  </a:lnTo>
                  <a:lnTo>
                    <a:pt x="2701" y="1924"/>
                  </a:lnTo>
                  <a:lnTo>
                    <a:pt x="2742" y="1772"/>
                  </a:lnTo>
                  <a:lnTo>
                    <a:pt x="2772" y="1619"/>
                  </a:lnTo>
                  <a:lnTo>
                    <a:pt x="2803" y="1466"/>
                  </a:lnTo>
                  <a:lnTo>
                    <a:pt x="2813" y="1303"/>
                  </a:lnTo>
                  <a:lnTo>
                    <a:pt x="2833" y="1141"/>
                  </a:lnTo>
                  <a:lnTo>
                    <a:pt x="2833" y="968"/>
                  </a:lnTo>
                  <a:lnTo>
                    <a:pt x="2823" y="794"/>
                  </a:lnTo>
                  <a:lnTo>
                    <a:pt x="2813" y="621"/>
                  </a:lnTo>
                  <a:lnTo>
                    <a:pt x="2803" y="438"/>
                  </a:lnTo>
                  <a:lnTo>
                    <a:pt x="2782" y="347"/>
                  </a:lnTo>
                  <a:lnTo>
                    <a:pt x="2742" y="265"/>
                  </a:lnTo>
                  <a:lnTo>
                    <a:pt x="2701" y="194"/>
                  </a:lnTo>
                  <a:lnTo>
                    <a:pt x="2641" y="123"/>
                  </a:lnTo>
                  <a:lnTo>
                    <a:pt x="2570" y="72"/>
                  </a:lnTo>
                  <a:lnTo>
                    <a:pt x="2489" y="31"/>
                  </a:lnTo>
                  <a:lnTo>
                    <a:pt x="2408" y="11"/>
                  </a:lnTo>
                  <a:lnTo>
                    <a:pt x="231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2"/>
            <p:cNvSpPr/>
            <p:nvPr/>
          </p:nvSpPr>
          <p:spPr>
            <a:xfrm rot="10800000">
              <a:off x="4496318" y="3215189"/>
              <a:ext cx="26275" cy="34401"/>
            </a:xfrm>
            <a:custGeom>
              <a:avLst/>
              <a:gdLst/>
              <a:ahLst/>
              <a:cxnLst/>
              <a:rect l="l" t="t" r="r" b="b"/>
              <a:pathLst>
                <a:path w="2823" h="3696" extrusionOk="0">
                  <a:moveTo>
                    <a:pt x="2246" y="1"/>
                  </a:moveTo>
                  <a:lnTo>
                    <a:pt x="2155" y="21"/>
                  </a:lnTo>
                  <a:lnTo>
                    <a:pt x="2064" y="62"/>
                  </a:lnTo>
                  <a:lnTo>
                    <a:pt x="1993" y="113"/>
                  </a:lnTo>
                  <a:lnTo>
                    <a:pt x="1922" y="184"/>
                  </a:lnTo>
                  <a:lnTo>
                    <a:pt x="1871" y="265"/>
                  </a:lnTo>
                  <a:lnTo>
                    <a:pt x="1841" y="347"/>
                  </a:lnTo>
                  <a:lnTo>
                    <a:pt x="1821" y="448"/>
                  </a:lnTo>
                  <a:lnTo>
                    <a:pt x="1821" y="540"/>
                  </a:lnTo>
                  <a:lnTo>
                    <a:pt x="1841" y="805"/>
                  </a:lnTo>
                  <a:lnTo>
                    <a:pt x="1851" y="1039"/>
                  </a:lnTo>
                  <a:lnTo>
                    <a:pt x="1831" y="1273"/>
                  </a:lnTo>
                  <a:lnTo>
                    <a:pt x="1801" y="1477"/>
                  </a:lnTo>
                  <a:lnTo>
                    <a:pt x="1750" y="1680"/>
                  </a:lnTo>
                  <a:lnTo>
                    <a:pt x="1679" y="1853"/>
                  </a:lnTo>
                  <a:lnTo>
                    <a:pt x="1598" y="2026"/>
                  </a:lnTo>
                  <a:lnTo>
                    <a:pt x="1487" y="2169"/>
                  </a:lnTo>
                  <a:lnTo>
                    <a:pt x="1416" y="2260"/>
                  </a:lnTo>
                  <a:lnTo>
                    <a:pt x="1335" y="2332"/>
                  </a:lnTo>
                  <a:lnTo>
                    <a:pt x="1244" y="2403"/>
                  </a:lnTo>
                  <a:lnTo>
                    <a:pt x="1163" y="2464"/>
                  </a:lnTo>
                  <a:lnTo>
                    <a:pt x="1072" y="2515"/>
                  </a:lnTo>
                  <a:lnTo>
                    <a:pt x="991" y="2556"/>
                  </a:lnTo>
                  <a:lnTo>
                    <a:pt x="830" y="2627"/>
                  </a:lnTo>
                  <a:lnTo>
                    <a:pt x="688" y="2678"/>
                  </a:lnTo>
                  <a:lnTo>
                    <a:pt x="567" y="2698"/>
                  </a:lnTo>
                  <a:lnTo>
                    <a:pt x="445" y="2719"/>
                  </a:lnTo>
                  <a:lnTo>
                    <a:pt x="354" y="2739"/>
                  </a:lnTo>
                  <a:lnTo>
                    <a:pt x="263" y="2769"/>
                  </a:lnTo>
                  <a:lnTo>
                    <a:pt x="182" y="2820"/>
                  </a:lnTo>
                  <a:lnTo>
                    <a:pt x="111" y="2892"/>
                  </a:lnTo>
                  <a:lnTo>
                    <a:pt x="61" y="2963"/>
                  </a:lnTo>
                  <a:lnTo>
                    <a:pt x="20" y="3044"/>
                  </a:lnTo>
                  <a:lnTo>
                    <a:pt x="0" y="3146"/>
                  </a:lnTo>
                  <a:lnTo>
                    <a:pt x="0" y="3238"/>
                  </a:lnTo>
                  <a:lnTo>
                    <a:pt x="10" y="3340"/>
                  </a:lnTo>
                  <a:lnTo>
                    <a:pt x="51" y="3431"/>
                  </a:lnTo>
                  <a:lnTo>
                    <a:pt x="101" y="3513"/>
                  </a:lnTo>
                  <a:lnTo>
                    <a:pt x="162" y="3574"/>
                  </a:lnTo>
                  <a:lnTo>
                    <a:pt x="243" y="3635"/>
                  </a:lnTo>
                  <a:lnTo>
                    <a:pt x="324" y="3665"/>
                  </a:lnTo>
                  <a:lnTo>
                    <a:pt x="415" y="3696"/>
                  </a:lnTo>
                  <a:lnTo>
                    <a:pt x="567" y="3696"/>
                  </a:lnTo>
                  <a:lnTo>
                    <a:pt x="708" y="3675"/>
                  </a:lnTo>
                  <a:lnTo>
                    <a:pt x="900" y="3635"/>
                  </a:lnTo>
                  <a:lnTo>
                    <a:pt x="1133" y="3553"/>
                  </a:lnTo>
                  <a:lnTo>
                    <a:pt x="1265" y="3502"/>
                  </a:lnTo>
                  <a:lnTo>
                    <a:pt x="1396" y="3441"/>
                  </a:lnTo>
                  <a:lnTo>
                    <a:pt x="1538" y="3370"/>
                  </a:lnTo>
                  <a:lnTo>
                    <a:pt x="1679" y="3289"/>
                  </a:lnTo>
                  <a:lnTo>
                    <a:pt x="1821" y="3187"/>
                  </a:lnTo>
                  <a:lnTo>
                    <a:pt x="1962" y="3075"/>
                  </a:lnTo>
                  <a:lnTo>
                    <a:pt x="2094" y="2953"/>
                  </a:lnTo>
                  <a:lnTo>
                    <a:pt x="2225" y="2810"/>
                  </a:lnTo>
                  <a:lnTo>
                    <a:pt x="2317" y="2688"/>
                  </a:lnTo>
                  <a:lnTo>
                    <a:pt x="2397" y="2576"/>
                  </a:lnTo>
                  <a:lnTo>
                    <a:pt x="2468" y="2454"/>
                  </a:lnTo>
                  <a:lnTo>
                    <a:pt x="2539" y="2322"/>
                  </a:lnTo>
                  <a:lnTo>
                    <a:pt x="2600" y="2189"/>
                  </a:lnTo>
                  <a:lnTo>
                    <a:pt x="2650" y="2057"/>
                  </a:lnTo>
                  <a:lnTo>
                    <a:pt x="2701" y="1914"/>
                  </a:lnTo>
                  <a:lnTo>
                    <a:pt x="2731" y="1762"/>
                  </a:lnTo>
                  <a:lnTo>
                    <a:pt x="2772" y="1619"/>
                  </a:lnTo>
                  <a:lnTo>
                    <a:pt x="2792" y="1456"/>
                  </a:lnTo>
                  <a:lnTo>
                    <a:pt x="2812" y="1304"/>
                  </a:lnTo>
                  <a:lnTo>
                    <a:pt x="2822" y="1131"/>
                  </a:lnTo>
                  <a:lnTo>
                    <a:pt x="2822" y="968"/>
                  </a:lnTo>
                  <a:lnTo>
                    <a:pt x="2822" y="795"/>
                  </a:lnTo>
                  <a:lnTo>
                    <a:pt x="2812" y="611"/>
                  </a:lnTo>
                  <a:lnTo>
                    <a:pt x="2792" y="428"/>
                  </a:lnTo>
                  <a:lnTo>
                    <a:pt x="2772" y="337"/>
                  </a:lnTo>
                  <a:lnTo>
                    <a:pt x="2731" y="255"/>
                  </a:lnTo>
                  <a:lnTo>
                    <a:pt x="2691" y="184"/>
                  </a:lnTo>
                  <a:lnTo>
                    <a:pt x="2630" y="123"/>
                  </a:lnTo>
                  <a:lnTo>
                    <a:pt x="2559" y="62"/>
                  </a:lnTo>
                  <a:lnTo>
                    <a:pt x="2478" y="31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2"/>
            <p:cNvSpPr/>
            <p:nvPr/>
          </p:nvSpPr>
          <p:spPr>
            <a:xfrm rot="10800000">
              <a:off x="4508092" y="3155212"/>
              <a:ext cx="26368" cy="34494"/>
            </a:xfrm>
            <a:custGeom>
              <a:avLst/>
              <a:gdLst/>
              <a:ahLst/>
              <a:cxnLst/>
              <a:rect l="l" t="t" r="r" b="b"/>
              <a:pathLst>
                <a:path w="2833" h="3706" extrusionOk="0">
                  <a:moveTo>
                    <a:pt x="2317" y="0"/>
                  </a:moveTo>
                  <a:lnTo>
                    <a:pt x="2256" y="10"/>
                  </a:lnTo>
                  <a:lnTo>
                    <a:pt x="2155" y="31"/>
                  </a:lnTo>
                  <a:lnTo>
                    <a:pt x="2074" y="71"/>
                  </a:lnTo>
                  <a:lnTo>
                    <a:pt x="1993" y="122"/>
                  </a:lnTo>
                  <a:lnTo>
                    <a:pt x="1933" y="194"/>
                  </a:lnTo>
                  <a:lnTo>
                    <a:pt x="1882" y="265"/>
                  </a:lnTo>
                  <a:lnTo>
                    <a:pt x="1842" y="356"/>
                  </a:lnTo>
                  <a:lnTo>
                    <a:pt x="1831" y="448"/>
                  </a:lnTo>
                  <a:lnTo>
                    <a:pt x="1831" y="550"/>
                  </a:lnTo>
                  <a:lnTo>
                    <a:pt x="1852" y="804"/>
                  </a:lnTo>
                  <a:lnTo>
                    <a:pt x="1852" y="1049"/>
                  </a:lnTo>
                  <a:lnTo>
                    <a:pt x="1842" y="1283"/>
                  </a:lnTo>
                  <a:lnTo>
                    <a:pt x="1811" y="1486"/>
                  </a:lnTo>
                  <a:lnTo>
                    <a:pt x="1761" y="1690"/>
                  </a:lnTo>
                  <a:lnTo>
                    <a:pt x="1690" y="1863"/>
                  </a:lnTo>
                  <a:lnTo>
                    <a:pt x="1599" y="2036"/>
                  </a:lnTo>
                  <a:lnTo>
                    <a:pt x="1498" y="2179"/>
                  </a:lnTo>
                  <a:lnTo>
                    <a:pt x="1417" y="2270"/>
                  </a:lnTo>
                  <a:lnTo>
                    <a:pt x="1336" y="2342"/>
                  </a:lnTo>
                  <a:lnTo>
                    <a:pt x="1255" y="2413"/>
                  </a:lnTo>
                  <a:lnTo>
                    <a:pt x="1164" y="2474"/>
                  </a:lnTo>
                  <a:lnTo>
                    <a:pt x="1083" y="2525"/>
                  </a:lnTo>
                  <a:lnTo>
                    <a:pt x="992" y="2565"/>
                  </a:lnTo>
                  <a:lnTo>
                    <a:pt x="830" y="2637"/>
                  </a:lnTo>
                  <a:lnTo>
                    <a:pt x="688" y="2688"/>
                  </a:lnTo>
                  <a:lnTo>
                    <a:pt x="567" y="2708"/>
                  </a:lnTo>
                  <a:lnTo>
                    <a:pt x="456" y="2728"/>
                  </a:lnTo>
                  <a:lnTo>
                    <a:pt x="355" y="2749"/>
                  </a:lnTo>
                  <a:lnTo>
                    <a:pt x="274" y="2779"/>
                  </a:lnTo>
                  <a:lnTo>
                    <a:pt x="193" y="2830"/>
                  </a:lnTo>
                  <a:lnTo>
                    <a:pt x="122" y="2901"/>
                  </a:lnTo>
                  <a:lnTo>
                    <a:pt x="71" y="2973"/>
                  </a:lnTo>
                  <a:lnTo>
                    <a:pt x="31" y="3054"/>
                  </a:lnTo>
                  <a:lnTo>
                    <a:pt x="11" y="3156"/>
                  </a:lnTo>
                  <a:lnTo>
                    <a:pt x="1" y="3248"/>
                  </a:lnTo>
                  <a:lnTo>
                    <a:pt x="21" y="3349"/>
                  </a:lnTo>
                  <a:lnTo>
                    <a:pt x="51" y="3441"/>
                  </a:lnTo>
                  <a:lnTo>
                    <a:pt x="112" y="3512"/>
                  </a:lnTo>
                  <a:lnTo>
                    <a:pt x="173" y="3583"/>
                  </a:lnTo>
                  <a:lnTo>
                    <a:pt x="254" y="3634"/>
                  </a:lnTo>
                  <a:lnTo>
                    <a:pt x="334" y="3675"/>
                  </a:lnTo>
                  <a:lnTo>
                    <a:pt x="425" y="3706"/>
                  </a:lnTo>
                  <a:lnTo>
                    <a:pt x="577" y="3706"/>
                  </a:lnTo>
                  <a:lnTo>
                    <a:pt x="709" y="3685"/>
                  </a:lnTo>
                  <a:lnTo>
                    <a:pt x="901" y="3634"/>
                  </a:lnTo>
                  <a:lnTo>
                    <a:pt x="1144" y="3563"/>
                  </a:lnTo>
                  <a:lnTo>
                    <a:pt x="1275" y="3512"/>
                  </a:lnTo>
                  <a:lnTo>
                    <a:pt x="1407" y="3451"/>
                  </a:lnTo>
                  <a:lnTo>
                    <a:pt x="1548" y="3380"/>
                  </a:lnTo>
                  <a:lnTo>
                    <a:pt x="1690" y="3298"/>
                  </a:lnTo>
                  <a:lnTo>
                    <a:pt x="1831" y="3197"/>
                  </a:lnTo>
                  <a:lnTo>
                    <a:pt x="1973" y="3085"/>
                  </a:lnTo>
                  <a:lnTo>
                    <a:pt x="2105" y="2962"/>
                  </a:lnTo>
                  <a:lnTo>
                    <a:pt x="2236" y="2810"/>
                  </a:lnTo>
                  <a:lnTo>
                    <a:pt x="2327" y="2698"/>
                  </a:lnTo>
                  <a:lnTo>
                    <a:pt x="2408" y="2586"/>
                  </a:lnTo>
                  <a:lnTo>
                    <a:pt x="2479" y="2464"/>
                  </a:lnTo>
                  <a:lnTo>
                    <a:pt x="2550" y="2331"/>
                  </a:lnTo>
                  <a:lnTo>
                    <a:pt x="2600" y="2199"/>
                  </a:lnTo>
                  <a:lnTo>
                    <a:pt x="2661" y="2067"/>
                  </a:lnTo>
                  <a:lnTo>
                    <a:pt x="2701" y="1924"/>
                  </a:lnTo>
                  <a:lnTo>
                    <a:pt x="2742" y="1771"/>
                  </a:lnTo>
                  <a:lnTo>
                    <a:pt x="2772" y="1629"/>
                  </a:lnTo>
                  <a:lnTo>
                    <a:pt x="2803" y="1466"/>
                  </a:lnTo>
                  <a:lnTo>
                    <a:pt x="2813" y="1303"/>
                  </a:lnTo>
                  <a:lnTo>
                    <a:pt x="2823" y="1140"/>
                  </a:lnTo>
                  <a:lnTo>
                    <a:pt x="2833" y="977"/>
                  </a:lnTo>
                  <a:lnTo>
                    <a:pt x="2823" y="794"/>
                  </a:lnTo>
                  <a:lnTo>
                    <a:pt x="2813" y="621"/>
                  </a:lnTo>
                  <a:lnTo>
                    <a:pt x="2792" y="438"/>
                  </a:lnTo>
                  <a:lnTo>
                    <a:pt x="2782" y="346"/>
                  </a:lnTo>
                  <a:lnTo>
                    <a:pt x="2742" y="265"/>
                  </a:lnTo>
                  <a:lnTo>
                    <a:pt x="2691" y="194"/>
                  </a:lnTo>
                  <a:lnTo>
                    <a:pt x="2641" y="122"/>
                  </a:lnTo>
                  <a:lnTo>
                    <a:pt x="2570" y="71"/>
                  </a:lnTo>
                  <a:lnTo>
                    <a:pt x="2489" y="41"/>
                  </a:lnTo>
                  <a:lnTo>
                    <a:pt x="2408" y="10"/>
                  </a:lnTo>
                  <a:lnTo>
                    <a:pt x="231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2"/>
            <p:cNvSpPr/>
            <p:nvPr/>
          </p:nvSpPr>
          <p:spPr>
            <a:xfrm rot="10800000">
              <a:off x="4475702" y="3335796"/>
              <a:ext cx="26275" cy="34503"/>
            </a:xfrm>
            <a:custGeom>
              <a:avLst/>
              <a:gdLst/>
              <a:ahLst/>
              <a:cxnLst/>
              <a:rect l="l" t="t" r="r" b="b"/>
              <a:pathLst>
                <a:path w="2823" h="3707" extrusionOk="0">
                  <a:moveTo>
                    <a:pt x="2307" y="1"/>
                  </a:moveTo>
                  <a:lnTo>
                    <a:pt x="2256" y="11"/>
                  </a:lnTo>
                  <a:lnTo>
                    <a:pt x="2155" y="31"/>
                  </a:lnTo>
                  <a:lnTo>
                    <a:pt x="2064" y="72"/>
                  </a:lnTo>
                  <a:lnTo>
                    <a:pt x="1993" y="123"/>
                  </a:lnTo>
                  <a:lnTo>
                    <a:pt x="1922" y="194"/>
                  </a:lnTo>
                  <a:lnTo>
                    <a:pt x="1872" y="275"/>
                  </a:lnTo>
                  <a:lnTo>
                    <a:pt x="1841" y="357"/>
                  </a:lnTo>
                  <a:lnTo>
                    <a:pt x="1821" y="449"/>
                  </a:lnTo>
                  <a:lnTo>
                    <a:pt x="1821" y="550"/>
                  </a:lnTo>
                  <a:lnTo>
                    <a:pt x="1851" y="805"/>
                  </a:lnTo>
                  <a:lnTo>
                    <a:pt x="1851" y="1049"/>
                  </a:lnTo>
                  <a:lnTo>
                    <a:pt x="1831" y="1283"/>
                  </a:lnTo>
                  <a:lnTo>
                    <a:pt x="1801" y="1487"/>
                  </a:lnTo>
                  <a:lnTo>
                    <a:pt x="1750" y="1690"/>
                  </a:lnTo>
                  <a:lnTo>
                    <a:pt x="1679" y="1863"/>
                  </a:lnTo>
                  <a:lnTo>
                    <a:pt x="1599" y="2037"/>
                  </a:lnTo>
                  <a:lnTo>
                    <a:pt x="1487" y="2179"/>
                  </a:lnTo>
                  <a:lnTo>
                    <a:pt x="1416" y="2271"/>
                  </a:lnTo>
                  <a:lnTo>
                    <a:pt x="1336" y="2342"/>
                  </a:lnTo>
                  <a:lnTo>
                    <a:pt x="1245" y="2413"/>
                  </a:lnTo>
                  <a:lnTo>
                    <a:pt x="1164" y="2474"/>
                  </a:lnTo>
                  <a:lnTo>
                    <a:pt x="1073" y="2525"/>
                  </a:lnTo>
                  <a:lnTo>
                    <a:pt x="992" y="2566"/>
                  </a:lnTo>
                  <a:lnTo>
                    <a:pt x="830" y="2637"/>
                  </a:lnTo>
                  <a:lnTo>
                    <a:pt x="678" y="2688"/>
                  </a:lnTo>
                  <a:lnTo>
                    <a:pt x="567" y="2708"/>
                  </a:lnTo>
                  <a:lnTo>
                    <a:pt x="445" y="2729"/>
                  </a:lnTo>
                  <a:lnTo>
                    <a:pt x="354" y="2749"/>
                  </a:lnTo>
                  <a:lnTo>
                    <a:pt x="263" y="2780"/>
                  </a:lnTo>
                  <a:lnTo>
                    <a:pt x="182" y="2831"/>
                  </a:lnTo>
                  <a:lnTo>
                    <a:pt x="122" y="2902"/>
                  </a:lnTo>
                  <a:lnTo>
                    <a:pt x="61" y="2973"/>
                  </a:lnTo>
                  <a:lnTo>
                    <a:pt x="21" y="3055"/>
                  </a:lnTo>
                  <a:lnTo>
                    <a:pt x="0" y="3156"/>
                  </a:lnTo>
                  <a:lnTo>
                    <a:pt x="0" y="3248"/>
                  </a:lnTo>
                  <a:lnTo>
                    <a:pt x="10" y="3350"/>
                  </a:lnTo>
                  <a:lnTo>
                    <a:pt x="51" y="3441"/>
                  </a:lnTo>
                  <a:lnTo>
                    <a:pt x="102" y="3523"/>
                  </a:lnTo>
                  <a:lnTo>
                    <a:pt x="172" y="3584"/>
                  </a:lnTo>
                  <a:lnTo>
                    <a:pt x="243" y="3645"/>
                  </a:lnTo>
                  <a:lnTo>
                    <a:pt x="324" y="3675"/>
                  </a:lnTo>
                  <a:lnTo>
                    <a:pt x="425" y="3706"/>
                  </a:lnTo>
                  <a:lnTo>
                    <a:pt x="577" y="3706"/>
                  </a:lnTo>
                  <a:lnTo>
                    <a:pt x="708" y="3686"/>
                  </a:lnTo>
                  <a:lnTo>
                    <a:pt x="901" y="3645"/>
                  </a:lnTo>
                  <a:lnTo>
                    <a:pt x="1133" y="3564"/>
                  </a:lnTo>
                  <a:lnTo>
                    <a:pt x="1265" y="3513"/>
                  </a:lnTo>
                  <a:lnTo>
                    <a:pt x="1406" y="3452"/>
                  </a:lnTo>
                  <a:lnTo>
                    <a:pt x="1538" y="3380"/>
                  </a:lnTo>
                  <a:lnTo>
                    <a:pt x="1679" y="3299"/>
                  </a:lnTo>
                  <a:lnTo>
                    <a:pt x="1821" y="3197"/>
                  </a:lnTo>
                  <a:lnTo>
                    <a:pt x="1963" y="3085"/>
                  </a:lnTo>
                  <a:lnTo>
                    <a:pt x="2104" y="2963"/>
                  </a:lnTo>
                  <a:lnTo>
                    <a:pt x="2226" y="2820"/>
                  </a:lnTo>
                  <a:lnTo>
                    <a:pt x="2317" y="2698"/>
                  </a:lnTo>
                  <a:lnTo>
                    <a:pt x="2398" y="2586"/>
                  </a:lnTo>
                  <a:lnTo>
                    <a:pt x="2468" y="2464"/>
                  </a:lnTo>
                  <a:lnTo>
                    <a:pt x="2539" y="2332"/>
                  </a:lnTo>
                  <a:lnTo>
                    <a:pt x="2600" y="2199"/>
                  </a:lnTo>
                  <a:lnTo>
                    <a:pt x="2651" y="2067"/>
                  </a:lnTo>
                  <a:lnTo>
                    <a:pt x="2701" y="1925"/>
                  </a:lnTo>
                  <a:lnTo>
                    <a:pt x="2742" y="1772"/>
                  </a:lnTo>
                  <a:lnTo>
                    <a:pt x="2772" y="1629"/>
                  </a:lnTo>
                  <a:lnTo>
                    <a:pt x="2792" y="1466"/>
                  </a:lnTo>
                  <a:lnTo>
                    <a:pt x="2812" y="1304"/>
                  </a:lnTo>
                  <a:lnTo>
                    <a:pt x="2822" y="1141"/>
                  </a:lnTo>
                  <a:lnTo>
                    <a:pt x="2822" y="978"/>
                  </a:lnTo>
                  <a:lnTo>
                    <a:pt x="2822" y="795"/>
                  </a:lnTo>
                  <a:lnTo>
                    <a:pt x="2812" y="622"/>
                  </a:lnTo>
                  <a:lnTo>
                    <a:pt x="2792" y="438"/>
                  </a:lnTo>
                  <a:lnTo>
                    <a:pt x="2772" y="347"/>
                  </a:lnTo>
                  <a:lnTo>
                    <a:pt x="2742" y="265"/>
                  </a:lnTo>
                  <a:lnTo>
                    <a:pt x="2691" y="194"/>
                  </a:lnTo>
                  <a:lnTo>
                    <a:pt x="2630" y="133"/>
                  </a:lnTo>
                  <a:lnTo>
                    <a:pt x="2560" y="72"/>
                  </a:lnTo>
                  <a:lnTo>
                    <a:pt x="2479" y="41"/>
                  </a:lnTo>
                  <a:lnTo>
                    <a:pt x="2398" y="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2"/>
            <p:cNvSpPr/>
            <p:nvPr/>
          </p:nvSpPr>
          <p:spPr>
            <a:xfrm rot="10800000">
              <a:off x="4432115" y="3367544"/>
              <a:ext cx="19211" cy="39045"/>
            </a:xfrm>
            <a:custGeom>
              <a:avLst/>
              <a:gdLst/>
              <a:ahLst/>
              <a:cxnLst/>
              <a:rect l="l" t="t" r="r" b="b"/>
              <a:pathLst>
                <a:path w="2064" h="4195" extrusionOk="0">
                  <a:moveTo>
                    <a:pt x="1164" y="1"/>
                  </a:moveTo>
                  <a:lnTo>
                    <a:pt x="1103" y="11"/>
                  </a:lnTo>
                  <a:lnTo>
                    <a:pt x="1042" y="21"/>
                  </a:lnTo>
                  <a:lnTo>
                    <a:pt x="981" y="41"/>
                  </a:lnTo>
                  <a:lnTo>
                    <a:pt x="921" y="62"/>
                  </a:lnTo>
                  <a:lnTo>
                    <a:pt x="840" y="123"/>
                  </a:lnTo>
                  <a:lnTo>
                    <a:pt x="779" y="184"/>
                  </a:lnTo>
                  <a:lnTo>
                    <a:pt x="729" y="265"/>
                  </a:lnTo>
                  <a:lnTo>
                    <a:pt x="688" y="357"/>
                  </a:lnTo>
                  <a:lnTo>
                    <a:pt x="678" y="449"/>
                  </a:lnTo>
                  <a:lnTo>
                    <a:pt x="678" y="540"/>
                  </a:lnTo>
                  <a:lnTo>
                    <a:pt x="698" y="642"/>
                  </a:lnTo>
                  <a:lnTo>
                    <a:pt x="729" y="724"/>
                  </a:lnTo>
                  <a:lnTo>
                    <a:pt x="850" y="958"/>
                  </a:lnTo>
                  <a:lnTo>
                    <a:pt x="941" y="1182"/>
                  </a:lnTo>
                  <a:lnTo>
                    <a:pt x="1012" y="1395"/>
                  </a:lnTo>
                  <a:lnTo>
                    <a:pt x="1062" y="1609"/>
                  </a:lnTo>
                  <a:lnTo>
                    <a:pt x="1083" y="1803"/>
                  </a:lnTo>
                  <a:lnTo>
                    <a:pt x="1093" y="1996"/>
                  </a:lnTo>
                  <a:lnTo>
                    <a:pt x="1073" y="2189"/>
                  </a:lnTo>
                  <a:lnTo>
                    <a:pt x="1032" y="2362"/>
                  </a:lnTo>
                  <a:lnTo>
                    <a:pt x="992" y="2474"/>
                  </a:lnTo>
                  <a:lnTo>
                    <a:pt x="941" y="2576"/>
                  </a:lnTo>
                  <a:lnTo>
                    <a:pt x="890" y="2668"/>
                  </a:lnTo>
                  <a:lnTo>
                    <a:pt x="830" y="2759"/>
                  </a:lnTo>
                  <a:lnTo>
                    <a:pt x="769" y="2841"/>
                  </a:lnTo>
                  <a:lnTo>
                    <a:pt x="708" y="2912"/>
                  </a:lnTo>
                  <a:lnTo>
                    <a:pt x="587" y="3034"/>
                  </a:lnTo>
                  <a:lnTo>
                    <a:pt x="466" y="3136"/>
                  </a:lnTo>
                  <a:lnTo>
                    <a:pt x="364" y="3207"/>
                  </a:lnTo>
                  <a:lnTo>
                    <a:pt x="273" y="3268"/>
                  </a:lnTo>
                  <a:lnTo>
                    <a:pt x="182" y="3319"/>
                  </a:lnTo>
                  <a:lnTo>
                    <a:pt x="112" y="3380"/>
                  </a:lnTo>
                  <a:lnTo>
                    <a:pt x="61" y="3462"/>
                  </a:lnTo>
                  <a:lnTo>
                    <a:pt x="21" y="3543"/>
                  </a:lnTo>
                  <a:lnTo>
                    <a:pt x="0" y="3635"/>
                  </a:lnTo>
                  <a:lnTo>
                    <a:pt x="0" y="3727"/>
                  </a:lnTo>
                  <a:lnTo>
                    <a:pt x="10" y="3828"/>
                  </a:lnTo>
                  <a:lnTo>
                    <a:pt x="41" y="3920"/>
                  </a:lnTo>
                  <a:lnTo>
                    <a:pt x="91" y="4001"/>
                  </a:lnTo>
                  <a:lnTo>
                    <a:pt x="162" y="4073"/>
                  </a:lnTo>
                  <a:lnTo>
                    <a:pt x="233" y="4134"/>
                  </a:lnTo>
                  <a:lnTo>
                    <a:pt x="324" y="4164"/>
                  </a:lnTo>
                  <a:lnTo>
                    <a:pt x="415" y="4195"/>
                  </a:lnTo>
                  <a:lnTo>
                    <a:pt x="506" y="4195"/>
                  </a:lnTo>
                  <a:lnTo>
                    <a:pt x="597" y="4185"/>
                  </a:lnTo>
                  <a:lnTo>
                    <a:pt x="698" y="4144"/>
                  </a:lnTo>
                  <a:lnTo>
                    <a:pt x="749" y="4124"/>
                  </a:lnTo>
                  <a:lnTo>
                    <a:pt x="860" y="4052"/>
                  </a:lnTo>
                  <a:lnTo>
                    <a:pt x="1022" y="3940"/>
                  </a:lnTo>
                  <a:lnTo>
                    <a:pt x="1214" y="3788"/>
                  </a:lnTo>
                  <a:lnTo>
                    <a:pt x="1315" y="3686"/>
                  </a:lnTo>
                  <a:lnTo>
                    <a:pt x="1427" y="3584"/>
                  </a:lnTo>
                  <a:lnTo>
                    <a:pt x="1528" y="3462"/>
                  </a:lnTo>
                  <a:lnTo>
                    <a:pt x="1629" y="3330"/>
                  </a:lnTo>
                  <a:lnTo>
                    <a:pt x="1720" y="3187"/>
                  </a:lnTo>
                  <a:lnTo>
                    <a:pt x="1811" y="3024"/>
                  </a:lnTo>
                  <a:lnTo>
                    <a:pt x="1882" y="2861"/>
                  </a:lnTo>
                  <a:lnTo>
                    <a:pt x="1953" y="2678"/>
                  </a:lnTo>
                  <a:lnTo>
                    <a:pt x="1993" y="2536"/>
                  </a:lnTo>
                  <a:lnTo>
                    <a:pt x="2023" y="2393"/>
                  </a:lnTo>
                  <a:lnTo>
                    <a:pt x="2044" y="2250"/>
                  </a:lnTo>
                  <a:lnTo>
                    <a:pt x="2064" y="2108"/>
                  </a:lnTo>
                  <a:lnTo>
                    <a:pt x="2064" y="1965"/>
                  </a:lnTo>
                  <a:lnTo>
                    <a:pt x="2064" y="1823"/>
                  </a:lnTo>
                  <a:lnTo>
                    <a:pt x="2054" y="1670"/>
                  </a:lnTo>
                  <a:lnTo>
                    <a:pt x="2033" y="1518"/>
                  </a:lnTo>
                  <a:lnTo>
                    <a:pt x="2003" y="1365"/>
                  </a:lnTo>
                  <a:lnTo>
                    <a:pt x="1973" y="1212"/>
                  </a:lnTo>
                  <a:lnTo>
                    <a:pt x="1932" y="1059"/>
                  </a:lnTo>
                  <a:lnTo>
                    <a:pt x="1872" y="897"/>
                  </a:lnTo>
                  <a:lnTo>
                    <a:pt x="1821" y="744"/>
                  </a:lnTo>
                  <a:lnTo>
                    <a:pt x="1750" y="581"/>
                  </a:lnTo>
                  <a:lnTo>
                    <a:pt x="1669" y="418"/>
                  </a:lnTo>
                  <a:lnTo>
                    <a:pt x="1588" y="255"/>
                  </a:lnTo>
                  <a:lnTo>
                    <a:pt x="1548" y="204"/>
                  </a:lnTo>
                  <a:lnTo>
                    <a:pt x="1507" y="153"/>
                  </a:lnTo>
                  <a:lnTo>
                    <a:pt x="1457" y="103"/>
                  </a:lnTo>
                  <a:lnTo>
                    <a:pt x="1406" y="72"/>
                  </a:lnTo>
                  <a:lnTo>
                    <a:pt x="1346" y="41"/>
                  </a:lnTo>
                  <a:lnTo>
                    <a:pt x="1285" y="21"/>
                  </a:lnTo>
                  <a:lnTo>
                    <a:pt x="1224" y="11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2"/>
            <p:cNvSpPr/>
            <p:nvPr/>
          </p:nvSpPr>
          <p:spPr>
            <a:xfrm rot="10800000">
              <a:off x="4449808" y="3301312"/>
              <a:ext cx="26275" cy="34494"/>
            </a:xfrm>
            <a:custGeom>
              <a:avLst/>
              <a:gdLst/>
              <a:ahLst/>
              <a:cxnLst/>
              <a:rect l="l" t="t" r="r" b="b"/>
              <a:pathLst>
                <a:path w="2823" h="3706" extrusionOk="0">
                  <a:moveTo>
                    <a:pt x="2256" y="0"/>
                  </a:moveTo>
                  <a:lnTo>
                    <a:pt x="2155" y="20"/>
                  </a:lnTo>
                  <a:lnTo>
                    <a:pt x="2074" y="61"/>
                  </a:lnTo>
                  <a:lnTo>
                    <a:pt x="1993" y="122"/>
                  </a:lnTo>
                  <a:lnTo>
                    <a:pt x="1932" y="183"/>
                  </a:lnTo>
                  <a:lnTo>
                    <a:pt x="1881" y="265"/>
                  </a:lnTo>
                  <a:lnTo>
                    <a:pt x="1841" y="356"/>
                  </a:lnTo>
                  <a:lnTo>
                    <a:pt x="1831" y="448"/>
                  </a:lnTo>
                  <a:lnTo>
                    <a:pt x="1831" y="550"/>
                  </a:lnTo>
                  <a:lnTo>
                    <a:pt x="1851" y="804"/>
                  </a:lnTo>
                  <a:lnTo>
                    <a:pt x="1851" y="1049"/>
                  </a:lnTo>
                  <a:lnTo>
                    <a:pt x="1841" y="1272"/>
                  </a:lnTo>
                  <a:lnTo>
                    <a:pt x="1801" y="1486"/>
                  </a:lnTo>
                  <a:lnTo>
                    <a:pt x="1750" y="1680"/>
                  </a:lnTo>
                  <a:lnTo>
                    <a:pt x="1689" y="1863"/>
                  </a:lnTo>
                  <a:lnTo>
                    <a:pt x="1598" y="2026"/>
                  </a:lnTo>
                  <a:lnTo>
                    <a:pt x="1497" y="2178"/>
                  </a:lnTo>
                  <a:lnTo>
                    <a:pt x="1416" y="2260"/>
                  </a:lnTo>
                  <a:lnTo>
                    <a:pt x="1335" y="2341"/>
                  </a:lnTo>
                  <a:lnTo>
                    <a:pt x="1254" y="2402"/>
                  </a:lnTo>
                  <a:lnTo>
                    <a:pt x="1163" y="2464"/>
                  </a:lnTo>
                  <a:lnTo>
                    <a:pt x="1082" y="2514"/>
                  </a:lnTo>
                  <a:lnTo>
                    <a:pt x="991" y="2565"/>
                  </a:lnTo>
                  <a:lnTo>
                    <a:pt x="829" y="2637"/>
                  </a:lnTo>
                  <a:lnTo>
                    <a:pt x="688" y="2677"/>
                  </a:lnTo>
                  <a:lnTo>
                    <a:pt x="566" y="2708"/>
                  </a:lnTo>
                  <a:lnTo>
                    <a:pt x="455" y="2728"/>
                  </a:lnTo>
                  <a:lnTo>
                    <a:pt x="354" y="2738"/>
                  </a:lnTo>
                  <a:lnTo>
                    <a:pt x="263" y="2779"/>
                  </a:lnTo>
                  <a:lnTo>
                    <a:pt x="192" y="2830"/>
                  </a:lnTo>
                  <a:lnTo>
                    <a:pt x="121" y="2891"/>
                  </a:lnTo>
                  <a:lnTo>
                    <a:pt x="71" y="2962"/>
                  </a:lnTo>
                  <a:lnTo>
                    <a:pt x="30" y="3054"/>
                  </a:lnTo>
                  <a:lnTo>
                    <a:pt x="10" y="3146"/>
                  </a:lnTo>
                  <a:lnTo>
                    <a:pt x="0" y="3247"/>
                  </a:lnTo>
                  <a:lnTo>
                    <a:pt x="20" y="3339"/>
                  </a:lnTo>
                  <a:lnTo>
                    <a:pt x="51" y="3431"/>
                  </a:lnTo>
                  <a:lnTo>
                    <a:pt x="111" y="3512"/>
                  </a:lnTo>
                  <a:lnTo>
                    <a:pt x="172" y="3573"/>
                  </a:lnTo>
                  <a:lnTo>
                    <a:pt x="253" y="3634"/>
                  </a:lnTo>
                  <a:lnTo>
                    <a:pt x="334" y="3675"/>
                  </a:lnTo>
                  <a:lnTo>
                    <a:pt x="425" y="3695"/>
                  </a:lnTo>
                  <a:lnTo>
                    <a:pt x="516" y="3705"/>
                  </a:lnTo>
                  <a:lnTo>
                    <a:pt x="577" y="3695"/>
                  </a:lnTo>
                  <a:lnTo>
                    <a:pt x="708" y="3675"/>
                  </a:lnTo>
                  <a:lnTo>
                    <a:pt x="900" y="3634"/>
                  </a:lnTo>
                  <a:lnTo>
                    <a:pt x="1143" y="3563"/>
                  </a:lnTo>
                  <a:lnTo>
                    <a:pt x="1264" y="3512"/>
                  </a:lnTo>
                  <a:lnTo>
                    <a:pt x="1406" y="3451"/>
                  </a:lnTo>
                  <a:lnTo>
                    <a:pt x="1548" y="3380"/>
                  </a:lnTo>
                  <a:lnTo>
                    <a:pt x="1689" y="3288"/>
                  </a:lnTo>
                  <a:lnTo>
                    <a:pt x="1831" y="3196"/>
                  </a:lnTo>
                  <a:lnTo>
                    <a:pt x="1962" y="3084"/>
                  </a:lnTo>
                  <a:lnTo>
                    <a:pt x="2104" y="2952"/>
                  </a:lnTo>
                  <a:lnTo>
                    <a:pt x="2235" y="2810"/>
                  </a:lnTo>
                  <a:lnTo>
                    <a:pt x="2316" y="2698"/>
                  </a:lnTo>
                  <a:lnTo>
                    <a:pt x="2397" y="2575"/>
                  </a:lnTo>
                  <a:lnTo>
                    <a:pt x="2478" y="2453"/>
                  </a:lnTo>
                  <a:lnTo>
                    <a:pt x="2539" y="2331"/>
                  </a:lnTo>
                  <a:lnTo>
                    <a:pt x="2600" y="2199"/>
                  </a:lnTo>
                  <a:lnTo>
                    <a:pt x="2660" y="2056"/>
                  </a:lnTo>
                  <a:lnTo>
                    <a:pt x="2701" y="1914"/>
                  </a:lnTo>
                  <a:lnTo>
                    <a:pt x="2741" y="1771"/>
                  </a:lnTo>
                  <a:lnTo>
                    <a:pt x="2772" y="1619"/>
                  </a:lnTo>
                  <a:lnTo>
                    <a:pt x="2792" y="1466"/>
                  </a:lnTo>
                  <a:lnTo>
                    <a:pt x="2812" y="1303"/>
                  </a:lnTo>
                  <a:lnTo>
                    <a:pt x="2822" y="1140"/>
                  </a:lnTo>
                  <a:lnTo>
                    <a:pt x="2822" y="967"/>
                  </a:lnTo>
                  <a:lnTo>
                    <a:pt x="2822" y="794"/>
                  </a:lnTo>
                  <a:lnTo>
                    <a:pt x="2812" y="611"/>
                  </a:lnTo>
                  <a:lnTo>
                    <a:pt x="2792" y="428"/>
                  </a:lnTo>
                  <a:lnTo>
                    <a:pt x="2772" y="336"/>
                  </a:lnTo>
                  <a:lnTo>
                    <a:pt x="2741" y="255"/>
                  </a:lnTo>
                  <a:lnTo>
                    <a:pt x="2691" y="183"/>
                  </a:lnTo>
                  <a:lnTo>
                    <a:pt x="2630" y="122"/>
                  </a:lnTo>
                  <a:lnTo>
                    <a:pt x="2559" y="71"/>
                  </a:lnTo>
                  <a:lnTo>
                    <a:pt x="2488" y="31"/>
                  </a:lnTo>
                  <a:lnTo>
                    <a:pt x="2397" y="10"/>
                  </a:lnTo>
                  <a:lnTo>
                    <a:pt x="231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2"/>
            <p:cNvSpPr/>
            <p:nvPr/>
          </p:nvSpPr>
          <p:spPr>
            <a:xfrm rot="10800000">
              <a:off x="4524091" y="2832409"/>
              <a:ext cx="33907" cy="26815"/>
            </a:xfrm>
            <a:custGeom>
              <a:avLst/>
              <a:gdLst/>
              <a:ahLst/>
              <a:cxnLst/>
              <a:rect l="l" t="t" r="r" b="b"/>
              <a:pathLst>
                <a:path w="3643" h="2881" extrusionOk="0">
                  <a:moveTo>
                    <a:pt x="466" y="0"/>
                  </a:moveTo>
                  <a:lnTo>
                    <a:pt x="365" y="10"/>
                  </a:lnTo>
                  <a:lnTo>
                    <a:pt x="274" y="41"/>
                  </a:lnTo>
                  <a:lnTo>
                    <a:pt x="193" y="92"/>
                  </a:lnTo>
                  <a:lnTo>
                    <a:pt x="132" y="153"/>
                  </a:lnTo>
                  <a:lnTo>
                    <a:pt x="72" y="234"/>
                  </a:lnTo>
                  <a:lnTo>
                    <a:pt x="31" y="316"/>
                  </a:lnTo>
                  <a:lnTo>
                    <a:pt x="11" y="407"/>
                  </a:lnTo>
                  <a:lnTo>
                    <a:pt x="1" y="509"/>
                  </a:lnTo>
                  <a:lnTo>
                    <a:pt x="11" y="570"/>
                  </a:lnTo>
                  <a:lnTo>
                    <a:pt x="21" y="703"/>
                  </a:lnTo>
                  <a:lnTo>
                    <a:pt x="62" y="896"/>
                  </a:lnTo>
                  <a:lnTo>
                    <a:pt x="132" y="1140"/>
                  </a:lnTo>
                  <a:lnTo>
                    <a:pt x="183" y="1273"/>
                  </a:lnTo>
                  <a:lnTo>
                    <a:pt x="234" y="1405"/>
                  </a:lnTo>
                  <a:lnTo>
                    <a:pt x="304" y="1547"/>
                  </a:lnTo>
                  <a:lnTo>
                    <a:pt x="385" y="1690"/>
                  </a:lnTo>
                  <a:lnTo>
                    <a:pt x="486" y="1832"/>
                  </a:lnTo>
                  <a:lnTo>
                    <a:pt x="588" y="1975"/>
                  </a:lnTo>
                  <a:lnTo>
                    <a:pt x="719" y="2118"/>
                  </a:lnTo>
                  <a:lnTo>
                    <a:pt x="861" y="2250"/>
                  </a:lnTo>
                  <a:lnTo>
                    <a:pt x="972" y="2341"/>
                  </a:lnTo>
                  <a:lnTo>
                    <a:pt x="1083" y="2423"/>
                  </a:lnTo>
                  <a:lnTo>
                    <a:pt x="1205" y="2504"/>
                  </a:lnTo>
                  <a:lnTo>
                    <a:pt x="1326" y="2576"/>
                  </a:lnTo>
                  <a:lnTo>
                    <a:pt x="1457" y="2637"/>
                  </a:lnTo>
                  <a:lnTo>
                    <a:pt x="1599" y="2688"/>
                  </a:lnTo>
                  <a:lnTo>
                    <a:pt x="1741" y="2738"/>
                  </a:lnTo>
                  <a:lnTo>
                    <a:pt x="1882" y="2779"/>
                  </a:lnTo>
                  <a:lnTo>
                    <a:pt x="2034" y="2810"/>
                  </a:lnTo>
                  <a:lnTo>
                    <a:pt x="2186" y="2840"/>
                  </a:lnTo>
                  <a:lnTo>
                    <a:pt x="2348" y="2861"/>
                  </a:lnTo>
                  <a:lnTo>
                    <a:pt x="2509" y="2871"/>
                  </a:lnTo>
                  <a:lnTo>
                    <a:pt x="2681" y="2881"/>
                  </a:lnTo>
                  <a:lnTo>
                    <a:pt x="2853" y="2881"/>
                  </a:lnTo>
                  <a:lnTo>
                    <a:pt x="3025" y="2871"/>
                  </a:lnTo>
                  <a:lnTo>
                    <a:pt x="3207" y="2861"/>
                  </a:lnTo>
                  <a:lnTo>
                    <a:pt x="3309" y="2840"/>
                  </a:lnTo>
                  <a:lnTo>
                    <a:pt x="3400" y="2800"/>
                  </a:lnTo>
                  <a:lnTo>
                    <a:pt x="3470" y="2749"/>
                  </a:lnTo>
                  <a:lnTo>
                    <a:pt x="3541" y="2677"/>
                  </a:lnTo>
                  <a:lnTo>
                    <a:pt x="3592" y="2606"/>
                  </a:lnTo>
                  <a:lnTo>
                    <a:pt x="3622" y="2515"/>
                  </a:lnTo>
                  <a:lnTo>
                    <a:pt x="3642" y="2423"/>
                  </a:lnTo>
                  <a:lnTo>
                    <a:pt x="3642" y="2321"/>
                  </a:lnTo>
                  <a:lnTo>
                    <a:pt x="3622" y="2219"/>
                  </a:lnTo>
                  <a:lnTo>
                    <a:pt x="3592" y="2138"/>
                  </a:lnTo>
                  <a:lnTo>
                    <a:pt x="3531" y="2056"/>
                  </a:lnTo>
                  <a:lnTo>
                    <a:pt x="3470" y="1995"/>
                  </a:lnTo>
                  <a:lnTo>
                    <a:pt x="3389" y="1944"/>
                  </a:lnTo>
                  <a:lnTo>
                    <a:pt x="3298" y="1904"/>
                  </a:lnTo>
                  <a:lnTo>
                    <a:pt x="3207" y="1883"/>
                  </a:lnTo>
                  <a:lnTo>
                    <a:pt x="3116" y="1883"/>
                  </a:lnTo>
                  <a:lnTo>
                    <a:pt x="2853" y="1904"/>
                  </a:lnTo>
                  <a:lnTo>
                    <a:pt x="2621" y="1904"/>
                  </a:lnTo>
                  <a:lnTo>
                    <a:pt x="2388" y="1883"/>
                  </a:lnTo>
                  <a:lnTo>
                    <a:pt x="2186" y="1843"/>
                  </a:lnTo>
                  <a:lnTo>
                    <a:pt x="1983" y="1792"/>
                  </a:lnTo>
                  <a:lnTo>
                    <a:pt x="1811" y="1721"/>
                  </a:lnTo>
                  <a:lnTo>
                    <a:pt x="1650" y="1629"/>
                  </a:lnTo>
                  <a:lnTo>
                    <a:pt x="1498" y="1517"/>
                  </a:lnTo>
                  <a:lnTo>
                    <a:pt x="1417" y="1435"/>
                  </a:lnTo>
                  <a:lnTo>
                    <a:pt x="1336" y="1354"/>
                  </a:lnTo>
                  <a:lnTo>
                    <a:pt x="1275" y="1273"/>
                  </a:lnTo>
                  <a:lnTo>
                    <a:pt x="1215" y="1181"/>
                  </a:lnTo>
                  <a:lnTo>
                    <a:pt x="1164" y="1089"/>
                  </a:lnTo>
                  <a:lnTo>
                    <a:pt x="1124" y="1008"/>
                  </a:lnTo>
                  <a:lnTo>
                    <a:pt x="1053" y="835"/>
                  </a:lnTo>
                  <a:lnTo>
                    <a:pt x="1012" y="692"/>
                  </a:lnTo>
                  <a:lnTo>
                    <a:pt x="992" y="570"/>
                  </a:lnTo>
                  <a:lnTo>
                    <a:pt x="972" y="458"/>
                  </a:lnTo>
                  <a:lnTo>
                    <a:pt x="962" y="367"/>
                  </a:lnTo>
                  <a:lnTo>
                    <a:pt x="931" y="275"/>
                  </a:lnTo>
                  <a:lnTo>
                    <a:pt x="881" y="204"/>
                  </a:lnTo>
                  <a:lnTo>
                    <a:pt x="820" y="132"/>
                  </a:lnTo>
                  <a:lnTo>
                    <a:pt x="749" y="71"/>
                  </a:lnTo>
                  <a:lnTo>
                    <a:pt x="668" y="31"/>
                  </a:lnTo>
                  <a:lnTo>
                    <a:pt x="57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2"/>
            <p:cNvSpPr/>
            <p:nvPr/>
          </p:nvSpPr>
          <p:spPr>
            <a:xfrm rot="10800000">
              <a:off x="4576065" y="2861867"/>
              <a:ext cx="33898" cy="26824"/>
            </a:xfrm>
            <a:custGeom>
              <a:avLst/>
              <a:gdLst/>
              <a:ahLst/>
              <a:cxnLst/>
              <a:rect l="l" t="t" r="r" b="b"/>
              <a:pathLst>
                <a:path w="3642" h="2882" extrusionOk="0">
                  <a:moveTo>
                    <a:pt x="466" y="0"/>
                  </a:moveTo>
                  <a:lnTo>
                    <a:pt x="364" y="10"/>
                  </a:lnTo>
                  <a:lnTo>
                    <a:pt x="273" y="41"/>
                  </a:lnTo>
                  <a:lnTo>
                    <a:pt x="193" y="92"/>
                  </a:lnTo>
                  <a:lnTo>
                    <a:pt x="122" y="153"/>
                  </a:lnTo>
                  <a:lnTo>
                    <a:pt x="71" y="234"/>
                  </a:lnTo>
                  <a:lnTo>
                    <a:pt x="31" y="316"/>
                  </a:lnTo>
                  <a:lnTo>
                    <a:pt x="0" y="407"/>
                  </a:lnTo>
                  <a:lnTo>
                    <a:pt x="0" y="509"/>
                  </a:lnTo>
                  <a:lnTo>
                    <a:pt x="0" y="570"/>
                  </a:lnTo>
                  <a:lnTo>
                    <a:pt x="21" y="703"/>
                  </a:lnTo>
                  <a:lnTo>
                    <a:pt x="61" y="896"/>
                  </a:lnTo>
                  <a:lnTo>
                    <a:pt x="132" y="1130"/>
                  </a:lnTo>
                  <a:lnTo>
                    <a:pt x="172" y="1263"/>
                  </a:lnTo>
                  <a:lnTo>
                    <a:pt x="233" y="1405"/>
                  </a:lnTo>
                  <a:lnTo>
                    <a:pt x="304" y="1548"/>
                  </a:lnTo>
                  <a:lnTo>
                    <a:pt x="385" y="1690"/>
                  </a:lnTo>
                  <a:lnTo>
                    <a:pt x="476" y="1833"/>
                  </a:lnTo>
                  <a:lnTo>
                    <a:pt x="587" y="1975"/>
                  </a:lnTo>
                  <a:lnTo>
                    <a:pt x="708" y="2118"/>
                  </a:lnTo>
                  <a:lnTo>
                    <a:pt x="850" y="2250"/>
                  </a:lnTo>
                  <a:lnTo>
                    <a:pt x="961" y="2342"/>
                  </a:lnTo>
                  <a:lnTo>
                    <a:pt x="1083" y="2423"/>
                  </a:lnTo>
                  <a:lnTo>
                    <a:pt x="1204" y="2504"/>
                  </a:lnTo>
                  <a:lnTo>
                    <a:pt x="1325" y="2566"/>
                  </a:lnTo>
                  <a:lnTo>
                    <a:pt x="1457" y="2637"/>
                  </a:lnTo>
                  <a:lnTo>
                    <a:pt x="1588" y="2688"/>
                  </a:lnTo>
                  <a:lnTo>
                    <a:pt x="1730" y="2739"/>
                  </a:lnTo>
                  <a:lnTo>
                    <a:pt x="1882" y="2779"/>
                  </a:lnTo>
                  <a:lnTo>
                    <a:pt x="2023" y="2810"/>
                  </a:lnTo>
                  <a:lnTo>
                    <a:pt x="2185" y="2840"/>
                  </a:lnTo>
                  <a:lnTo>
                    <a:pt x="2337" y="2861"/>
                  </a:lnTo>
                  <a:lnTo>
                    <a:pt x="2509" y="2871"/>
                  </a:lnTo>
                  <a:lnTo>
                    <a:pt x="2671" y="2881"/>
                  </a:lnTo>
                  <a:lnTo>
                    <a:pt x="2843" y="2881"/>
                  </a:lnTo>
                  <a:lnTo>
                    <a:pt x="3025" y="2871"/>
                  </a:lnTo>
                  <a:lnTo>
                    <a:pt x="3207" y="2861"/>
                  </a:lnTo>
                  <a:lnTo>
                    <a:pt x="3308" y="2840"/>
                  </a:lnTo>
                  <a:lnTo>
                    <a:pt x="3389" y="2800"/>
                  </a:lnTo>
                  <a:lnTo>
                    <a:pt x="3470" y="2749"/>
                  </a:lnTo>
                  <a:lnTo>
                    <a:pt x="3531" y="2678"/>
                  </a:lnTo>
                  <a:lnTo>
                    <a:pt x="3591" y="2606"/>
                  </a:lnTo>
                  <a:lnTo>
                    <a:pt x="3622" y="2515"/>
                  </a:lnTo>
                  <a:lnTo>
                    <a:pt x="3642" y="2423"/>
                  </a:lnTo>
                  <a:lnTo>
                    <a:pt x="3642" y="2321"/>
                  </a:lnTo>
                  <a:lnTo>
                    <a:pt x="3622" y="2219"/>
                  </a:lnTo>
                  <a:lnTo>
                    <a:pt x="3581" y="2138"/>
                  </a:lnTo>
                  <a:lnTo>
                    <a:pt x="3531" y="2057"/>
                  </a:lnTo>
                  <a:lnTo>
                    <a:pt x="3460" y="1985"/>
                  </a:lnTo>
                  <a:lnTo>
                    <a:pt x="3389" y="1934"/>
                  </a:lnTo>
                  <a:lnTo>
                    <a:pt x="3298" y="1904"/>
                  </a:lnTo>
                  <a:lnTo>
                    <a:pt x="3207" y="1883"/>
                  </a:lnTo>
                  <a:lnTo>
                    <a:pt x="3106" y="1883"/>
                  </a:lnTo>
                  <a:lnTo>
                    <a:pt x="2853" y="1904"/>
                  </a:lnTo>
                  <a:lnTo>
                    <a:pt x="2610" y="1894"/>
                  </a:lnTo>
                  <a:lnTo>
                    <a:pt x="2388" y="1883"/>
                  </a:lnTo>
                  <a:lnTo>
                    <a:pt x="2175" y="1843"/>
                  </a:lnTo>
                  <a:lnTo>
                    <a:pt x="1983" y="1792"/>
                  </a:lnTo>
                  <a:lnTo>
                    <a:pt x="1801" y="1710"/>
                  </a:lnTo>
                  <a:lnTo>
                    <a:pt x="1649" y="1619"/>
                  </a:lnTo>
                  <a:lnTo>
                    <a:pt x="1497" y="1517"/>
                  </a:lnTo>
                  <a:lnTo>
                    <a:pt x="1416" y="1436"/>
                  </a:lnTo>
                  <a:lnTo>
                    <a:pt x="1336" y="1354"/>
                  </a:lnTo>
                  <a:lnTo>
                    <a:pt x="1275" y="1273"/>
                  </a:lnTo>
                  <a:lnTo>
                    <a:pt x="1214" y="1181"/>
                  </a:lnTo>
                  <a:lnTo>
                    <a:pt x="1164" y="1100"/>
                  </a:lnTo>
                  <a:lnTo>
                    <a:pt x="1123" y="1008"/>
                  </a:lnTo>
                  <a:lnTo>
                    <a:pt x="1052" y="845"/>
                  </a:lnTo>
                  <a:lnTo>
                    <a:pt x="1012" y="692"/>
                  </a:lnTo>
                  <a:lnTo>
                    <a:pt x="992" y="580"/>
                  </a:lnTo>
                  <a:lnTo>
                    <a:pt x="971" y="458"/>
                  </a:lnTo>
                  <a:lnTo>
                    <a:pt x="961" y="367"/>
                  </a:lnTo>
                  <a:lnTo>
                    <a:pt x="921" y="275"/>
                  </a:lnTo>
                  <a:lnTo>
                    <a:pt x="880" y="194"/>
                  </a:lnTo>
                  <a:lnTo>
                    <a:pt x="820" y="133"/>
                  </a:lnTo>
                  <a:lnTo>
                    <a:pt x="749" y="71"/>
                  </a:lnTo>
                  <a:lnTo>
                    <a:pt x="668" y="31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2"/>
            <p:cNvSpPr/>
            <p:nvPr/>
          </p:nvSpPr>
          <p:spPr>
            <a:xfrm rot="10800000">
              <a:off x="4505449" y="2877504"/>
              <a:ext cx="34000" cy="26824"/>
            </a:xfrm>
            <a:custGeom>
              <a:avLst/>
              <a:gdLst/>
              <a:ahLst/>
              <a:cxnLst/>
              <a:rect l="l" t="t" r="r" b="b"/>
              <a:pathLst>
                <a:path w="3653" h="2882" extrusionOk="0">
                  <a:moveTo>
                    <a:pt x="466" y="1"/>
                  </a:moveTo>
                  <a:lnTo>
                    <a:pt x="365" y="21"/>
                  </a:lnTo>
                  <a:lnTo>
                    <a:pt x="284" y="51"/>
                  </a:lnTo>
                  <a:lnTo>
                    <a:pt x="203" y="102"/>
                  </a:lnTo>
                  <a:lnTo>
                    <a:pt x="132" y="163"/>
                  </a:lnTo>
                  <a:lnTo>
                    <a:pt x="71" y="235"/>
                  </a:lnTo>
                  <a:lnTo>
                    <a:pt x="31" y="326"/>
                  </a:lnTo>
                  <a:lnTo>
                    <a:pt x="11" y="418"/>
                  </a:lnTo>
                  <a:lnTo>
                    <a:pt x="1" y="510"/>
                  </a:lnTo>
                  <a:lnTo>
                    <a:pt x="11" y="571"/>
                  </a:lnTo>
                  <a:lnTo>
                    <a:pt x="31" y="703"/>
                  </a:lnTo>
                  <a:lnTo>
                    <a:pt x="61" y="896"/>
                  </a:lnTo>
                  <a:lnTo>
                    <a:pt x="132" y="1141"/>
                  </a:lnTo>
                  <a:lnTo>
                    <a:pt x="183" y="1273"/>
                  </a:lnTo>
                  <a:lnTo>
                    <a:pt x="243" y="1416"/>
                  </a:lnTo>
                  <a:lnTo>
                    <a:pt x="304" y="1558"/>
                  </a:lnTo>
                  <a:lnTo>
                    <a:pt x="385" y="1701"/>
                  </a:lnTo>
                  <a:lnTo>
                    <a:pt x="486" y="1843"/>
                  </a:lnTo>
                  <a:lnTo>
                    <a:pt x="597" y="1986"/>
                  </a:lnTo>
                  <a:lnTo>
                    <a:pt x="719" y="2118"/>
                  </a:lnTo>
                  <a:lnTo>
                    <a:pt x="860" y="2260"/>
                  </a:lnTo>
                  <a:lnTo>
                    <a:pt x="972" y="2342"/>
                  </a:lnTo>
                  <a:lnTo>
                    <a:pt x="1083" y="2434"/>
                  </a:lnTo>
                  <a:lnTo>
                    <a:pt x="1204" y="2505"/>
                  </a:lnTo>
                  <a:lnTo>
                    <a:pt x="1336" y="2576"/>
                  </a:lnTo>
                  <a:lnTo>
                    <a:pt x="1467" y="2637"/>
                  </a:lnTo>
                  <a:lnTo>
                    <a:pt x="1599" y="2698"/>
                  </a:lnTo>
                  <a:lnTo>
                    <a:pt x="1740" y="2739"/>
                  </a:lnTo>
                  <a:lnTo>
                    <a:pt x="1882" y="2780"/>
                  </a:lnTo>
                  <a:lnTo>
                    <a:pt x="2034" y="2820"/>
                  </a:lnTo>
                  <a:lnTo>
                    <a:pt x="2185" y="2851"/>
                  </a:lnTo>
                  <a:lnTo>
                    <a:pt x="2347" y="2871"/>
                  </a:lnTo>
                  <a:lnTo>
                    <a:pt x="2509" y="2881"/>
                  </a:lnTo>
                  <a:lnTo>
                    <a:pt x="3035" y="2881"/>
                  </a:lnTo>
                  <a:lnTo>
                    <a:pt x="3217" y="2861"/>
                  </a:lnTo>
                  <a:lnTo>
                    <a:pt x="3308" y="2841"/>
                  </a:lnTo>
                  <a:lnTo>
                    <a:pt x="3399" y="2800"/>
                  </a:lnTo>
                  <a:lnTo>
                    <a:pt x="3470" y="2749"/>
                  </a:lnTo>
                  <a:lnTo>
                    <a:pt x="3541" y="2688"/>
                  </a:lnTo>
                  <a:lnTo>
                    <a:pt x="3591" y="2607"/>
                  </a:lnTo>
                  <a:lnTo>
                    <a:pt x="3632" y="2515"/>
                  </a:lnTo>
                  <a:lnTo>
                    <a:pt x="3652" y="2423"/>
                  </a:lnTo>
                  <a:lnTo>
                    <a:pt x="3652" y="2322"/>
                  </a:lnTo>
                  <a:lnTo>
                    <a:pt x="3632" y="2230"/>
                  </a:lnTo>
                  <a:lnTo>
                    <a:pt x="3591" y="2138"/>
                  </a:lnTo>
                  <a:lnTo>
                    <a:pt x="3541" y="2067"/>
                  </a:lnTo>
                  <a:lnTo>
                    <a:pt x="3470" y="1996"/>
                  </a:lnTo>
                  <a:lnTo>
                    <a:pt x="3389" y="1945"/>
                  </a:lnTo>
                  <a:lnTo>
                    <a:pt x="3308" y="1914"/>
                  </a:lnTo>
                  <a:lnTo>
                    <a:pt x="3217" y="1894"/>
                  </a:lnTo>
                  <a:lnTo>
                    <a:pt x="3116" y="1884"/>
                  </a:lnTo>
                  <a:lnTo>
                    <a:pt x="2863" y="1904"/>
                  </a:lnTo>
                  <a:lnTo>
                    <a:pt x="2620" y="1904"/>
                  </a:lnTo>
                  <a:lnTo>
                    <a:pt x="2398" y="1884"/>
                  </a:lnTo>
                  <a:lnTo>
                    <a:pt x="2185" y="1843"/>
                  </a:lnTo>
                  <a:lnTo>
                    <a:pt x="1993" y="1792"/>
                  </a:lnTo>
                  <a:lnTo>
                    <a:pt x="1811" y="1721"/>
                  </a:lnTo>
                  <a:lnTo>
                    <a:pt x="1649" y="1629"/>
                  </a:lnTo>
                  <a:lnTo>
                    <a:pt x="1508" y="1517"/>
                  </a:lnTo>
                  <a:lnTo>
                    <a:pt x="1417" y="1446"/>
                  </a:lnTo>
                  <a:lnTo>
                    <a:pt x="1346" y="1354"/>
                  </a:lnTo>
                  <a:lnTo>
                    <a:pt x="1275" y="1273"/>
                  </a:lnTo>
                  <a:lnTo>
                    <a:pt x="1214" y="1181"/>
                  </a:lnTo>
                  <a:lnTo>
                    <a:pt x="1164" y="1100"/>
                  </a:lnTo>
                  <a:lnTo>
                    <a:pt x="1123" y="1008"/>
                  </a:lnTo>
                  <a:lnTo>
                    <a:pt x="1063" y="845"/>
                  </a:lnTo>
                  <a:lnTo>
                    <a:pt x="1012" y="693"/>
                  </a:lnTo>
                  <a:lnTo>
                    <a:pt x="992" y="571"/>
                  </a:lnTo>
                  <a:lnTo>
                    <a:pt x="972" y="469"/>
                  </a:lnTo>
                  <a:lnTo>
                    <a:pt x="961" y="367"/>
                  </a:lnTo>
                  <a:lnTo>
                    <a:pt x="931" y="286"/>
                  </a:lnTo>
                  <a:lnTo>
                    <a:pt x="881" y="204"/>
                  </a:lnTo>
                  <a:lnTo>
                    <a:pt x="820" y="133"/>
                  </a:lnTo>
                  <a:lnTo>
                    <a:pt x="749" y="82"/>
                  </a:lnTo>
                  <a:lnTo>
                    <a:pt x="668" y="41"/>
                  </a:lnTo>
                  <a:lnTo>
                    <a:pt x="58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2"/>
            <p:cNvSpPr/>
            <p:nvPr/>
          </p:nvSpPr>
          <p:spPr>
            <a:xfrm rot="10800000">
              <a:off x="4443414" y="2853063"/>
              <a:ext cx="33991" cy="26824"/>
            </a:xfrm>
            <a:custGeom>
              <a:avLst/>
              <a:gdLst/>
              <a:ahLst/>
              <a:cxnLst/>
              <a:rect l="l" t="t" r="r" b="b"/>
              <a:pathLst>
                <a:path w="3652" h="2882" extrusionOk="0">
                  <a:moveTo>
                    <a:pt x="466" y="1"/>
                  </a:moveTo>
                  <a:lnTo>
                    <a:pt x="375" y="21"/>
                  </a:lnTo>
                  <a:lnTo>
                    <a:pt x="284" y="52"/>
                  </a:lnTo>
                  <a:lnTo>
                    <a:pt x="203" y="103"/>
                  </a:lnTo>
                  <a:lnTo>
                    <a:pt x="132" y="164"/>
                  </a:lnTo>
                  <a:lnTo>
                    <a:pt x="71" y="235"/>
                  </a:lnTo>
                  <a:lnTo>
                    <a:pt x="31" y="327"/>
                  </a:lnTo>
                  <a:lnTo>
                    <a:pt x="11" y="418"/>
                  </a:lnTo>
                  <a:lnTo>
                    <a:pt x="0" y="520"/>
                  </a:lnTo>
                  <a:lnTo>
                    <a:pt x="11" y="571"/>
                  </a:lnTo>
                  <a:lnTo>
                    <a:pt x="31" y="703"/>
                  </a:lnTo>
                  <a:lnTo>
                    <a:pt x="61" y="907"/>
                  </a:lnTo>
                  <a:lnTo>
                    <a:pt x="132" y="1141"/>
                  </a:lnTo>
                  <a:lnTo>
                    <a:pt x="182" y="1273"/>
                  </a:lnTo>
                  <a:lnTo>
                    <a:pt x="243" y="1416"/>
                  </a:lnTo>
                  <a:lnTo>
                    <a:pt x="304" y="1558"/>
                  </a:lnTo>
                  <a:lnTo>
                    <a:pt x="395" y="1701"/>
                  </a:lnTo>
                  <a:lnTo>
                    <a:pt x="486" y="1843"/>
                  </a:lnTo>
                  <a:lnTo>
                    <a:pt x="597" y="1986"/>
                  </a:lnTo>
                  <a:lnTo>
                    <a:pt x="719" y="2118"/>
                  </a:lnTo>
                  <a:lnTo>
                    <a:pt x="860" y="2261"/>
                  </a:lnTo>
                  <a:lnTo>
                    <a:pt x="971" y="2342"/>
                  </a:lnTo>
                  <a:lnTo>
                    <a:pt x="1083" y="2434"/>
                  </a:lnTo>
                  <a:lnTo>
                    <a:pt x="1204" y="2505"/>
                  </a:lnTo>
                  <a:lnTo>
                    <a:pt x="1336" y="2576"/>
                  </a:lnTo>
                  <a:lnTo>
                    <a:pt x="1467" y="2637"/>
                  </a:lnTo>
                  <a:lnTo>
                    <a:pt x="1599" y="2699"/>
                  </a:lnTo>
                  <a:lnTo>
                    <a:pt x="1740" y="2739"/>
                  </a:lnTo>
                  <a:lnTo>
                    <a:pt x="1882" y="2790"/>
                  </a:lnTo>
                  <a:lnTo>
                    <a:pt x="2034" y="2821"/>
                  </a:lnTo>
                  <a:lnTo>
                    <a:pt x="2195" y="2851"/>
                  </a:lnTo>
                  <a:lnTo>
                    <a:pt x="2347" y="2872"/>
                  </a:lnTo>
                  <a:lnTo>
                    <a:pt x="2509" y="2882"/>
                  </a:lnTo>
                  <a:lnTo>
                    <a:pt x="3035" y="2882"/>
                  </a:lnTo>
                  <a:lnTo>
                    <a:pt x="3217" y="2861"/>
                  </a:lnTo>
                  <a:lnTo>
                    <a:pt x="3308" y="2841"/>
                  </a:lnTo>
                  <a:lnTo>
                    <a:pt x="3399" y="2811"/>
                  </a:lnTo>
                  <a:lnTo>
                    <a:pt x="3480" y="2749"/>
                  </a:lnTo>
                  <a:lnTo>
                    <a:pt x="3541" y="2688"/>
                  </a:lnTo>
                  <a:lnTo>
                    <a:pt x="3591" y="2607"/>
                  </a:lnTo>
                  <a:lnTo>
                    <a:pt x="3632" y="2515"/>
                  </a:lnTo>
                  <a:lnTo>
                    <a:pt x="3652" y="2424"/>
                  </a:lnTo>
                  <a:lnTo>
                    <a:pt x="3652" y="2322"/>
                  </a:lnTo>
                  <a:lnTo>
                    <a:pt x="3632" y="2230"/>
                  </a:lnTo>
                  <a:lnTo>
                    <a:pt x="3591" y="2139"/>
                  </a:lnTo>
                  <a:lnTo>
                    <a:pt x="3541" y="2067"/>
                  </a:lnTo>
                  <a:lnTo>
                    <a:pt x="3470" y="1996"/>
                  </a:lnTo>
                  <a:lnTo>
                    <a:pt x="3399" y="1945"/>
                  </a:lnTo>
                  <a:lnTo>
                    <a:pt x="3308" y="1915"/>
                  </a:lnTo>
                  <a:lnTo>
                    <a:pt x="3217" y="1894"/>
                  </a:lnTo>
                  <a:lnTo>
                    <a:pt x="3116" y="1884"/>
                  </a:lnTo>
                  <a:lnTo>
                    <a:pt x="2863" y="1905"/>
                  </a:lnTo>
                  <a:lnTo>
                    <a:pt x="2620" y="1905"/>
                  </a:lnTo>
                  <a:lnTo>
                    <a:pt x="2398" y="1884"/>
                  </a:lnTo>
                  <a:lnTo>
                    <a:pt x="2185" y="1843"/>
                  </a:lnTo>
                  <a:lnTo>
                    <a:pt x="1993" y="1793"/>
                  </a:lnTo>
                  <a:lnTo>
                    <a:pt x="1811" y="1721"/>
                  </a:lnTo>
                  <a:lnTo>
                    <a:pt x="1649" y="1630"/>
                  </a:lnTo>
                  <a:lnTo>
                    <a:pt x="1508" y="1518"/>
                  </a:lnTo>
                  <a:lnTo>
                    <a:pt x="1417" y="1446"/>
                  </a:lnTo>
                  <a:lnTo>
                    <a:pt x="1346" y="1365"/>
                  </a:lnTo>
                  <a:lnTo>
                    <a:pt x="1275" y="1273"/>
                  </a:lnTo>
                  <a:lnTo>
                    <a:pt x="1224" y="1192"/>
                  </a:lnTo>
                  <a:lnTo>
                    <a:pt x="1174" y="1100"/>
                  </a:lnTo>
                  <a:lnTo>
                    <a:pt x="1133" y="1019"/>
                  </a:lnTo>
                  <a:lnTo>
                    <a:pt x="1063" y="846"/>
                  </a:lnTo>
                  <a:lnTo>
                    <a:pt x="1022" y="703"/>
                  </a:lnTo>
                  <a:lnTo>
                    <a:pt x="992" y="581"/>
                  </a:lnTo>
                  <a:lnTo>
                    <a:pt x="971" y="469"/>
                  </a:lnTo>
                  <a:lnTo>
                    <a:pt x="961" y="367"/>
                  </a:lnTo>
                  <a:lnTo>
                    <a:pt x="931" y="286"/>
                  </a:lnTo>
                  <a:lnTo>
                    <a:pt x="880" y="205"/>
                  </a:lnTo>
                  <a:lnTo>
                    <a:pt x="830" y="133"/>
                  </a:lnTo>
                  <a:lnTo>
                    <a:pt x="759" y="82"/>
                  </a:lnTo>
                  <a:lnTo>
                    <a:pt x="678" y="42"/>
                  </a:lnTo>
                  <a:lnTo>
                    <a:pt x="58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2"/>
            <p:cNvSpPr/>
            <p:nvPr/>
          </p:nvSpPr>
          <p:spPr>
            <a:xfrm rot="10800000">
              <a:off x="4406128" y="2813738"/>
              <a:ext cx="33898" cy="26824"/>
            </a:xfrm>
            <a:custGeom>
              <a:avLst/>
              <a:gdLst/>
              <a:ahLst/>
              <a:cxnLst/>
              <a:rect l="l" t="t" r="r" b="b"/>
              <a:pathLst>
                <a:path w="3642" h="2882" extrusionOk="0">
                  <a:moveTo>
                    <a:pt x="465" y="1"/>
                  </a:moveTo>
                  <a:lnTo>
                    <a:pt x="364" y="11"/>
                  </a:lnTo>
                  <a:lnTo>
                    <a:pt x="273" y="41"/>
                  </a:lnTo>
                  <a:lnTo>
                    <a:pt x="192" y="92"/>
                  </a:lnTo>
                  <a:lnTo>
                    <a:pt x="122" y="153"/>
                  </a:lnTo>
                  <a:lnTo>
                    <a:pt x="71" y="235"/>
                  </a:lnTo>
                  <a:lnTo>
                    <a:pt x="30" y="316"/>
                  </a:lnTo>
                  <a:lnTo>
                    <a:pt x="10" y="408"/>
                  </a:lnTo>
                  <a:lnTo>
                    <a:pt x="0" y="510"/>
                  </a:lnTo>
                  <a:lnTo>
                    <a:pt x="0" y="571"/>
                  </a:lnTo>
                  <a:lnTo>
                    <a:pt x="20" y="703"/>
                  </a:lnTo>
                  <a:lnTo>
                    <a:pt x="61" y="896"/>
                  </a:lnTo>
                  <a:lnTo>
                    <a:pt x="132" y="1141"/>
                  </a:lnTo>
                  <a:lnTo>
                    <a:pt x="172" y="1273"/>
                  </a:lnTo>
                  <a:lnTo>
                    <a:pt x="233" y="1405"/>
                  </a:lnTo>
                  <a:lnTo>
                    <a:pt x="304" y="1548"/>
                  </a:lnTo>
                  <a:lnTo>
                    <a:pt x="384" y="1690"/>
                  </a:lnTo>
                  <a:lnTo>
                    <a:pt x="476" y="1833"/>
                  </a:lnTo>
                  <a:lnTo>
                    <a:pt x="587" y="1975"/>
                  </a:lnTo>
                  <a:lnTo>
                    <a:pt x="718" y="2118"/>
                  </a:lnTo>
                  <a:lnTo>
                    <a:pt x="860" y="2250"/>
                  </a:lnTo>
                  <a:lnTo>
                    <a:pt x="961" y="2342"/>
                  </a:lnTo>
                  <a:lnTo>
                    <a:pt x="1082" y="2423"/>
                  </a:lnTo>
                  <a:lnTo>
                    <a:pt x="1204" y="2505"/>
                  </a:lnTo>
                  <a:lnTo>
                    <a:pt x="1325" y="2576"/>
                  </a:lnTo>
                  <a:lnTo>
                    <a:pt x="1457" y="2637"/>
                  </a:lnTo>
                  <a:lnTo>
                    <a:pt x="1588" y="2688"/>
                  </a:lnTo>
                  <a:lnTo>
                    <a:pt x="1730" y="2739"/>
                  </a:lnTo>
                  <a:lnTo>
                    <a:pt x="1882" y="2780"/>
                  </a:lnTo>
                  <a:lnTo>
                    <a:pt x="2023" y="2820"/>
                  </a:lnTo>
                  <a:lnTo>
                    <a:pt x="2185" y="2841"/>
                  </a:lnTo>
                  <a:lnTo>
                    <a:pt x="2347" y="2861"/>
                  </a:lnTo>
                  <a:lnTo>
                    <a:pt x="2509" y="2881"/>
                  </a:lnTo>
                  <a:lnTo>
                    <a:pt x="2853" y="2881"/>
                  </a:lnTo>
                  <a:lnTo>
                    <a:pt x="3025" y="2871"/>
                  </a:lnTo>
                  <a:lnTo>
                    <a:pt x="3207" y="2861"/>
                  </a:lnTo>
                  <a:lnTo>
                    <a:pt x="3308" y="2841"/>
                  </a:lnTo>
                  <a:lnTo>
                    <a:pt x="3389" y="2800"/>
                  </a:lnTo>
                  <a:lnTo>
                    <a:pt x="3470" y="2749"/>
                  </a:lnTo>
                  <a:lnTo>
                    <a:pt x="3540" y="2678"/>
                  </a:lnTo>
                  <a:lnTo>
                    <a:pt x="3591" y="2607"/>
                  </a:lnTo>
                  <a:lnTo>
                    <a:pt x="3621" y="2515"/>
                  </a:lnTo>
                  <a:lnTo>
                    <a:pt x="3642" y="2423"/>
                  </a:lnTo>
                  <a:lnTo>
                    <a:pt x="3642" y="2322"/>
                  </a:lnTo>
                  <a:lnTo>
                    <a:pt x="3621" y="2230"/>
                  </a:lnTo>
                  <a:lnTo>
                    <a:pt x="3581" y="2138"/>
                  </a:lnTo>
                  <a:lnTo>
                    <a:pt x="3530" y="2057"/>
                  </a:lnTo>
                  <a:lnTo>
                    <a:pt x="3459" y="1996"/>
                  </a:lnTo>
                  <a:lnTo>
                    <a:pt x="3389" y="1945"/>
                  </a:lnTo>
                  <a:lnTo>
                    <a:pt x="3298" y="1904"/>
                  </a:lnTo>
                  <a:lnTo>
                    <a:pt x="3207" y="1884"/>
                  </a:lnTo>
                  <a:lnTo>
                    <a:pt x="3116" y="1884"/>
                  </a:lnTo>
                  <a:lnTo>
                    <a:pt x="2853" y="1904"/>
                  </a:lnTo>
                  <a:lnTo>
                    <a:pt x="2610" y="1904"/>
                  </a:lnTo>
                  <a:lnTo>
                    <a:pt x="2387" y="1884"/>
                  </a:lnTo>
                  <a:lnTo>
                    <a:pt x="2175" y="1843"/>
                  </a:lnTo>
                  <a:lnTo>
                    <a:pt x="1983" y="1792"/>
                  </a:lnTo>
                  <a:lnTo>
                    <a:pt x="1811" y="1721"/>
                  </a:lnTo>
                  <a:lnTo>
                    <a:pt x="1649" y="1629"/>
                  </a:lnTo>
                  <a:lnTo>
                    <a:pt x="1497" y="1517"/>
                  </a:lnTo>
                  <a:lnTo>
                    <a:pt x="1416" y="1436"/>
                  </a:lnTo>
                  <a:lnTo>
                    <a:pt x="1335" y="1354"/>
                  </a:lnTo>
                  <a:lnTo>
                    <a:pt x="1275" y="1273"/>
                  </a:lnTo>
                  <a:lnTo>
                    <a:pt x="1214" y="1181"/>
                  </a:lnTo>
                  <a:lnTo>
                    <a:pt x="1163" y="1090"/>
                  </a:lnTo>
                  <a:lnTo>
                    <a:pt x="1123" y="1008"/>
                  </a:lnTo>
                  <a:lnTo>
                    <a:pt x="1052" y="845"/>
                  </a:lnTo>
                  <a:lnTo>
                    <a:pt x="1012" y="693"/>
                  </a:lnTo>
                  <a:lnTo>
                    <a:pt x="991" y="571"/>
                  </a:lnTo>
                  <a:lnTo>
                    <a:pt x="971" y="459"/>
                  </a:lnTo>
                  <a:lnTo>
                    <a:pt x="961" y="367"/>
                  </a:lnTo>
                  <a:lnTo>
                    <a:pt x="931" y="275"/>
                  </a:lnTo>
                  <a:lnTo>
                    <a:pt x="880" y="204"/>
                  </a:lnTo>
                  <a:lnTo>
                    <a:pt x="819" y="133"/>
                  </a:lnTo>
                  <a:lnTo>
                    <a:pt x="749" y="72"/>
                  </a:lnTo>
                  <a:lnTo>
                    <a:pt x="668" y="31"/>
                  </a:lnTo>
                  <a:lnTo>
                    <a:pt x="57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2"/>
            <p:cNvSpPr/>
            <p:nvPr/>
          </p:nvSpPr>
          <p:spPr>
            <a:xfrm rot="10800000">
              <a:off x="4556668" y="2885462"/>
              <a:ext cx="34000" cy="26824"/>
            </a:xfrm>
            <a:custGeom>
              <a:avLst/>
              <a:gdLst/>
              <a:ahLst/>
              <a:cxnLst/>
              <a:rect l="l" t="t" r="r" b="b"/>
              <a:pathLst>
                <a:path w="3653" h="2882" extrusionOk="0">
                  <a:moveTo>
                    <a:pt x="466" y="0"/>
                  </a:moveTo>
                  <a:lnTo>
                    <a:pt x="375" y="11"/>
                  </a:lnTo>
                  <a:lnTo>
                    <a:pt x="284" y="41"/>
                  </a:lnTo>
                  <a:lnTo>
                    <a:pt x="203" y="92"/>
                  </a:lnTo>
                  <a:lnTo>
                    <a:pt x="132" y="153"/>
                  </a:lnTo>
                  <a:lnTo>
                    <a:pt x="72" y="235"/>
                  </a:lnTo>
                  <a:lnTo>
                    <a:pt x="31" y="316"/>
                  </a:lnTo>
                  <a:lnTo>
                    <a:pt x="11" y="408"/>
                  </a:lnTo>
                  <a:lnTo>
                    <a:pt x="1" y="509"/>
                  </a:lnTo>
                  <a:lnTo>
                    <a:pt x="11" y="571"/>
                  </a:lnTo>
                  <a:lnTo>
                    <a:pt x="31" y="703"/>
                  </a:lnTo>
                  <a:lnTo>
                    <a:pt x="72" y="896"/>
                  </a:lnTo>
                  <a:lnTo>
                    <a:pt x="132" y="1141"/>
                  </a:lnTo>
                  <a:lnTo>
                    <a:pt x="183" y="1273"/>
                  </a:lnTo>
                  <a:lnTo>
                    <a:pt x="244" y="1405"/>
                  </a:lnTo>
                  <a:lnTo>
                    <a:pt x="315" y="1548"/>
                  </a:lnTo>
                  <a:lnTo>
                    <a:pt x="395" y="1690"/>
                  </a:lnTo>
                  <a:lnTo>
                    <a:pt x="486" y="1833"/>
                  </a:lnTo>
                  <a:lnTo>
                    <a:pt x="598" y="1975"/>
                  </a:lnTo>
                  <a:lnTo>
                    <a:pt x="719" y="2118"/>
                  </a:lnTo>
                  <a:lnTo>
                    <a:pt x="861" y="2250"/>
                  </a:lnTo>
                  <a:lnTo>
                    <a:pt x="972" y="2342"/>
                  </a:lnTo>
                  <a:lnTo>
                    <a:pt x="1093" y="2423"/>
                  </a:lnTo>
                  <a:lnTo>
                    <a:pt x="1205" y="2505"/>
                  </a:lnTo>
                  <a:lnTo>
                    <a:pt x="1336" y="2576"/>
                  </a:lnTo>
                  <a:lnTo>
                    <a:pt x="1468" y="2637"/>
                  </a:lnTo>
                  <a:lnTo>
                    <a:pt x="1599" y="2688"/>
                  </a:lnTo>
                  <a:lnTo>
                    <a:pt x="1741" y="2739"/>
                  </a:lnTo>
                  <a:lnTo>
                    <a:pt x="1892" y="2780"/>
                  </a:lnTo>
                  <a:lnTo>
                    <a:pt x="2034" y="2810"/>
                  </a:lnTo>
                  <a:lnTo>
                    <a:pt x="2196" y="2841"/>
                  </a:lnTo>
                  <a:lnTo>
                    <a:pt x="2348" y="2861"/>
                  </a:lnTo>
                  <a:lnTo>
                    <a:pt x="2520" y="2871"/>
                  </a:lnTo>
                  <a:lnTo>
                    <a:pt x="2681" y="2881"/>
                  </a:lnTo>
                  <a:lnTo>
                    <a:pt x="2853" y="2881"/>
                  </a:lnTo>
                  <a:lnTo>
                    <a:pt x="3035" y="2871"/>
                  </a:lnTo>
                  <a:lnTo>
                    <a:pt x="3218" y="2861"/>
                  </a:lnTo>
                  <a:lnTo>
                    <a:pt x="3309" y="2841"/>
                  </a:lnTo>
                  <a:lnTo>
                    <a:pt x="3400" y="2800"/>
                  </a:lnTo>
                  <a:lnTo>
                    <a:pt x="3481" y="2749"/>
                  </a:lnTo>
                  <a:lnTo>
                    <a:pt x="3541" y="2678"/>
                  </a:lnTo>
                  <a:lnTo>
                    <a:pt x="3592" y="2606"/>
                  </a:lnTo>
                  <a:lnTo>
                    <a:pt x="3632" y="2515"/>
                  </a:lnTo>
                  <a:lnTo>
                    <a:pt x="3652" y="2423"/>
                  </a:lnTo>
                  <a:lnTo>
                    <a:pt x="3652" y="2321"/>
                  </a:lnTo>
                  <a:lnTo>
                    <a:pt x="3632" y="2220"/>
                  </a:lnTo>
                  <a:lnTo>
                    <a:pt x="3592" y="2138"/>
                  </a:lnTo>
                  <a:lnTo>
                    <a:pt x="3541" y="2057"/>
                  </a:lnTo>
                  <a:lnTo>
                    <a:pt x="3470" y="1986"/>
                  </a:lnTo>
                  <a:lnTo>
                    <a:pt x="3390" y="1935"/>
                  </a:lnTo>
                  <a:lnTo>
                    <a:pt x="3309" y="1904"/>
                  </a:lnTo>
                  <a:lnTo>
                    <a:pt x="3218" y="1884"/>
                  </a:lnTo>
                  <a:lnTo>
                    <a:pt x="3116" y="1884"/>
                  </a:lnTo>
                  <a:lnTo>
                    <a:pt x="2864" y="1904"/>
                  </a:lnTo>
                  <a:lnTo>
                    <a:pt x="2621" y="1904"/>
                  </a:lnTo>
                  <a:lnTo>
                    <a:pt x="2398" y="1884"/>
                  </a:lnTo>
                  <a:lnTo>
                    <a:pt x="2186" y="1843"/>
                  </a:lnTo>
                  <a:lnTo>
                    <a:pt x="1994" y="1792"/>
                  </a:lnTo>
                  <a:lnTo>
                    <a:pt x="1812" y="1711"/>
                  </a:lnTo>
                  <a:lnTo>
                    <a:pt x="1650" y="1629"/>
                  </a:lnTo>
                  <a:lnTo>
                    <a:pt x="1508" y="1517"/>
                  </a:lnTo>
                  <a:lnTo>
                    <a:pt x="1417" y="1436"/>
                  </a:lnTo>
                  <a:lnTo>
                    <a:pt x="1346" y="1354"/>
                  </a:lnTo>
                  <a:lnTo>
                    <a:pt x="1275" y="1273"/>
                  </a:lnTo>
                  <a:lnTo>
                    <a:pt x="1225" y="1181"/>
                  </a:lnTo>
                  <a:lnTo>
                    <a:pt x="1174" y="1100"/>
                  </a:lnTo>
                  <a:lnTo>
                    <a:pt x="1134" y="1008"/>
                  </a:lnTo>
                  <a:lnTo>
                    <a:pt x="1063" y="845"/>
                  </a:lnTo>
                  <a:lnTo>
                    <a:pt x="1023" y="693"/>
                  </a:lnTo>
                  <a:lnTo>
                    <a:pt x="992" y="581"/>
                  </a:lnTo>
                  <a:lnTo>
                    <a:pt x="982" y="459"/>
                  </a:lnTo>
                  <a:lnTo>
                    <a:pt x="962" y="367"/>
                  </a:lnTo>
                  <a:lnTo>
                    <a:pt x="932" y="275"/>
                  </a:lnTo>
                  <a:lnTo>
                    <a:pt x="881" y="204"/>
                  </a:lnTo>
                  <a:lnTo>
                    <a:pt x="830" y="133"/>
                  </a:lnTo>
                  <a:lnTo>
                    <a:pt x="760" y="72"/>
                  </a:lnTo>
                  <a:lnTo>
                    <a:pt x="679" y="31"/>
                  </a:lnTo>
                  <a:lnTo>
                    <a:pt x="588" y="1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2"/>
            <p:cNvSpPr/>
            <p:nvPr/>
          </p:nvSpPr>
          <p:spPr>
            <a:xfrm rot="10800000">
              <a:off x="4613248" y="2913794"/>
              <a:ext cx="34000" cy="26824"/>
            </a:xfrm>
            <a:custGeom>
              <a:avLst/>
              <a:gdLst/>
              <a:ahLst/>
              <a:cxnLst/>
              <a:rect l="l" t="t" r="r" b="b"/>
              <a:pathLst>
                <a:path w="3653" h="2882" extrusionOk="0">
                  <a:moveTo>
                    <a:pt x="466" y="1"/>
                  </a:moveTo>
                  <a:lnTo>
                    <a:pt x="375" y="21"/>
                  </a:lnTo>
                  <a:lnTo>
                    <a:pt x="284" y="52"/>
                  </a:lnTo>
                  <a:lnTo>
                    <a:pt x="203" y="103"/>
                  </a:lnTo>
                  <a:lnTo>
                    <a:pt x="132" y="164"/>
                  </a:lnTo>
                  <a:lnTo>
                    <a:pt x="72" y="235"/>
                  </a:lnTo>
                  <a:lnTo>
                    <a:pt x="31" y="326"/>
                  </a:lnTo>
                  <a:lnTo>
                    <a:pt x="11" y="418"/>
                  </a:lnTo>
                  <a:lnTo>
                    <a:pt x="1" y="510"/>
                  </a:lnTo>
                  <a:lnTo>
                    <a:pt x="11" y="571"/>
                  </a:lnTo>
                  <a:lnTo>
                    <a:pt x="31" y="703"/>
                  </a:lnTo>
                  <a:lnTo>
                    <a:pt x="72" y="897"/>
                  </a:lnTo>
                  <a:lnTo>
                    <a:pt x="132" y="1141"/>
                  </a:lnTo>
                  <a:lnTo>
                    <a:pt x="183" y="1273"/>
                  </a:lnTo>
                  <a:lnTo>
                    <a:pt x="244" y="1416"/>
                  </a:lnTo>
                  <a:lnTo>
                    <a:pt x="314" y="1548"/>
                  </a:lnTo>
                  <a:lnTo>
                    <a:pt x="395" y="1701"/>
                  </a:lnTo>
                  <a:lnTo>
                    <a:pt x="486" y="1843"/>
                  </a:lnTo>
                  <a:lnTo>
                    <a:pt x="598" y="1986"/>
                  </a:lnTo>
                  <a:lnTo>
                    <a:pt x="719" y="2118"/>
                  </a:lnTo>
                  <a:lnTo>
                    <a:pt x="861" y="2261"/>
                  </a:lnTo>
                  <a:lnTo>
                    <a:pt x="972" y="2342"/>
                  </a:lnTo>
                  <a:lnTo>
                    <a:pt x="1083" y="2434"/>
                  </a:lnTo>
                  <a:lnTo>
                    <a:pt x="1204" y="2505"/>
                  </a:lnTo>
                  <a:lnTo>
                    <a:pt x="1336" y="2576"/>
                  </a:lnTo>
                  <a:lnTo>
                    <a:pt x="1467" y="2637"/>
                  </a:lnTo>
                  <a:lnTo>
                    <a:pt x="1599" y="2698"/>
                  </a:lnTo>
                  <a:lnTo>
                    <a:pt x="1741" y="2739"/>
                  </a:lnTo>
                  <a:lnTo>
                    <a:pt x="1882" y="2780"/>
                  </a:lnTo>
                  <a:lnTo>
                    <a:pt x="2034" y="2821"/>
                  </a:lnTo>
                  <a:lnTo>
                    <a:pt x="2196" y="2841"/>
                  </a:lnTo>
                  <a:lnTo>
                    <a:pt x="2347" y="2861"/>
                  </a:lnTo>
                  <a:lnTo>
                    <a:pt x="2519" y="2882"/>
                  </a:lnTo>
                  <a:lnTo>
                    <a:pt x="3035" y="2882"/>
                  </a:lnTo>
                  <a:lnTo>
                    <a:pt x="3217" y="2861"/>
                  </a:lnTo>
                  <a:lnTo>
                    <a:pt x="3308" y="2841"/>
                  </a:lnTo>
                  <a:lnTo>
                    <a:pt x="3399" y="2800"/>
                  </a:lnTo>
                  <a:lnTo>
                    <a:pt x="3480" y="2749"/>
                  </a:lnTo>
                  <a:lnTo>
                    <a:pt x="3541" y="2688"/>
                  </a:lnTo>
                  <a:lnTo>
                    <a:pt x="3592" y="2607"/>
                  </a:lnTo>
                  <a:lnTo>
                    <a:pt x="3632" y="2515"/>
                  </a:lnTo>
                  <a:lnTo>
                    <a:pt x="3652" y="2424"/>
                  </a:lnTo>
                  <a:lnTo>
                    <a:pt x="3652" y="2322"/>
                  </a:lnTo>
                  <a:lnTo>
                    <a:pt x="3632" y="2230"/>
                  </a:lnTo>
                  <a:lnTo>
                    <a:pt x="3592" y="2138"/>
                  </a:lnTo>
                  <a:lnTo>
                    <a:pt x="3541" y="2067"/>
                  </a:lnTo>
                  <a:lnTo>
                    <a:pt x="3470" y="1996"/>
                  </a:lnTo>
                  <a:lnTo>
                    <a:pt x="3389" y="1945"/>
                  </a:lnTo>
                  <a:lnTo>
                    <a:pt x="3308" y="1915"/>
                  </a:lnTo>
                  <a:lnTo>
                    <a:pt x="3217" y="1894"/>
                  </a:lnTo>
                  <a:lnTo>
                    <a:pt x="3116" y="1884"/>
                  </a:lnTo>
                  <a:lnTo>
                    <a:pt x="2863" y="1904"/>
                  </a:lnTo>
                  <a:lnTo>
                    <a:pt x="2621" y="1904"/>
                  </a:lnTo>
                  <a:lnTo>
                    <a:pt x="2398" y="1884"/>
                  </a:lnTo>
                  <a:lnTo>
                    <a:pt x="2186" y="1843"/>
                  </a:lnTo>
                  <a:lnTo>
                    <a:pt x="1993" y="1792"/>
                  </a:lnTo>
                  <a:lnTo>
                    <a:pt x="1811" y="1721"/>
                  </a:lnTo>
                  <a:lnTo>
                    <a:pt x="1650" y="1629"/>
                  </a:lnTo>
                  <a:lnTo>
                    <a:pt x="1579" y="1579"/>
                  </a:lnTo>
                  <a:lnTo>
                    <a:pt x="1508" y="1518"/>
                  </a:lnTo>
                  <a:lnTo>
                    <a:pt x="1417" y="1446"/>
                  </a:lnTo>
                  <a:lnTo>
                    <a:pt x="1346" y="1355"/>
                  </a:lnTo>
                  <a:lnTo>
                    <a:pt x="1275" y="1273"/>
                  </a:lnTo>
                  <a:lnTo>
                    <a:pt x="1225" y="1182"/>
                  </a:lnTo>
                  <a:lnTo>
                    <a:pt x="1174" y="1090"/>
                  </a:lnTo>
                  <a:lnTo>
                    <a:pt x="1124" y="1009"/>
                  </a:lnTo>
                  <a:lnTo>
                    <a:pt x="1063" y="846"/>
                  </a:lnTo>
                  <a:lnTo>
                    <a:pt x="1022" y="693"/>
                  </a:lnTo>
                  <a:lnTo>
                    <a:pt x="992" y="571"/>
                  </a:lnTo>
                  <a:lnTo>
                    <a:pt x="982" y="469"/>
                  </a:lnTo>
                  <a:lnTo>
                    <a:pt x="962" y="367"/>
                  </a:lnTo>
                  <a:lnTo>
                    <a:pt x="931" y="286"/>
                  </a:lnTo>
                  <a:lnTo>
                    <a:pt x="881" y="204"/>
                  </a:lnTo>
                  <a:lnTo>
                    <a:pt x="830" y="133"/>
                  </a:lnTo>
                  <a:lnTo>
                    <a:pt x="759" y="82"/>
                  </a:lnTo>
                  <a:lnTo>
                    <a:pt x="678" y="41"/>
                  </a:lnTo>
                  <a:lnTo>
                    <a:pt x="587" y="1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2"/>
            <p:cNvSpPr/>
            <p:nvPr/>
          </p:nvSpPr>
          <p:spPr>
            <a:xfrm rot="10800000">
              <a:off x="4632831" y="2894369"/>
              <a:ext cx="33907" cy="26824"/>
            </a:xfrm>
            <a:custGeom>
              <a:avLst/>
              <a:gdLst/>
              <a:ahLst/>
              <a:cxnLst/>
              <a:rect l="l" t="t" r="r" b="b"/>
              <a:pathLst>
                <a:path w="3643" h="2882" extrusionOk="0">
                  <a:moveTo>
                    <a:pt x="466" y="1"/>
                  </a:moveTo>
                  <a:lnTo>
                    <a:pt x="365" y="11"/>
                  </a:lnTo>
                  <a:lnTo>
                    <a:pt x="274" y="51"/>
                  </a:lnTo>
                  <a:lnTo>
                    <a:pt x="193" y="102"/>
                  </a:lnTo>
                  <a:lnTo>
                    <a:pt x="132" y="163"/>
                  </a:lnTo>
                  <a:lnTo>
                    <a:pt x="72" y="235"/>
                  </a:lnTo>
                  <a:lnTo>
                    <a:pt x="31" y="326"/>
                  </a:lnTo>
                  <a:lnTo>
                    <a:pt x="11" y="418"/>
                  </a:lnTo>
                  <a:lnTo>
                    <a:pt x="1" y="510"/>
                  </a:lnTo>
                  <a:lnTo>
                    <a:pt x="11" y="571"/>
                  </a:lnTo>
                  <a:lnTo>
                    <a:pt x="21" y="703"/>
                  </a:lnTo>
                  <a:lnTo>
                    <a:pt x="62" y="896"/>
                  </a:lnTo>
                  <a:lnTo>
                    <a:pt x="132" y="1141"/>
                  </a:lnTo>
                  <a:lnTo>
                    <a:pt x="183" y="1273"/>
                  </a:lnTo>
                  <a:lnTo>
                    <a:pt x="234" y="1405"/>
                  </a:lnTo>
                  <a:lnTo>
                    <a:pt x="304" y="1548"/>
                  </a:lnTo>
                  <a:lnTo>
                    <a:pt x="385" y="1701"/>
                  </a:lnTo>
                  <a:lnTo>
                    <a:pt x="486" y="1843"/>
                  </a:lnTo>
                  <a:lnTo>
                    <a:pt x="588" y="1986"/>
                  </a:lnTo>
                  <a:lnTo>
                    <a:pt x="719" y="2118"/>
                  </a:lnTo>
                  <a:lnTo>
                    <a:pt x="861" y="2250"/>
                  </a:lnTo>
                  <a:lnTo>
                    <a:pt x="972" y="2342"/>
                  </a:lnTo>
                  <a:lnTo>
                    <a:pt x="1083" y="2434"/>
                  </a:lnTo>
                  <a:lnTo>
                    <a:pt x="1205" y="2505"/>
                  </a:lnTo>
                  <a:lnTo>
                    <a:pt x="1326" y="2576"/>
                  </a:lnTo>
                  <a:lnTo>
                    <a:pt x="1458" y="2637"/>
                  </a:lnTo>
                  <a:lnTo>
                    <a:pt x="1599" y="2698"/>
                  </a:lnTo>
                  <a:lnTo>
                    <a:pt x="1741" y="2739"/>
                  </a:lnTo>
                  <a:lnTo>
                    <a:pt x="1882" y="2780"/>
                  </a:lnTo>
                  <a:lnTo>
                    <a:pt x="2034" y="2820"/>
                  </a:lnTo>
                  <a:lnTo>
                    <a:pt x="2186" y="2841"/>
                  </a:lnTo>
                  <a:lnTo>
                    <a:pt x="2348" y="2861"/>
                  </a:lnTo>
                  <a:lnTo>
                    <a:pt x="2509" y="2881"/>
                  </a:lnTo>
                  <a:lnTo>
                    <a:pt x="3025" y="2881"/>
                  </a:lnTo>
                  <a:lnTo>
                    <a:pt x="3207" y="2861"/>
                  </a:lnTo>
                  <a:lnTo>
                    <a:pt x="3309" y="2841"/>
                  </a:lnTo>
                  <a:lnTo>
                    <a:pt x="3400" y="2800"/>
                  </a:lnTo>
                  <a:lnTo>
                    <a:pt x="3470" y="2749"/>
                  </a:lnTo>
                  <a:lnTo>
                    <a:pt x="3541" y="2688"/>
                  </a:lnTo>
                  <a:lnTo>
                    <a:pt x="3592" y="2607"/>
                  </a:lnTo>
                  <a:lnTo>
                    <a:pt x="3632" y="2515"/>
                  </a:lnTo>
                  <a:lnTo>
                    <a:pt x="3642" y="2423"/>
                  </a:lnTo>
                  <a:lnTo>
                    <a:pt x="3642" y="2322"/>
                  </a:lnTo>
                  <a:lnTo>
                    <a:pt x="3622" y="2230"/>
                  </a:lnTo>
                  <a:lnTo>
                    <a:pt x="3592" y="2138"/>
                  </a:lnTo>
                  <a:lnTo>
                    <a:pt x="3531" y="2057"/>
                  </a:lnTo>
                  <a:lnTo>
                    <a:pt x="3470" y="1996"/>
                  </a:lnTo>
                  <a:lnTo>
                    <a:pt x="3389" y="1945"/>
                  </a:lnTo>
                  <a:lnTo>
                    <a:pt x="3309" y="1904"/>
                  </a:lnTo>
                  <a:lnTo>
                    <a:pt x="3207" y="1884"/>
                  </a:lnTo>
                  <a:lnTo>
                    <a:pt x="3116" y="1884"/>
                  </a:lnTo>
                  <a:lnTo>
                    <a:pt x="2853" y="1904"/>
                  </a:lnTo>
                  <a:lnTo>
                    <a:pt x="2611" y="1904"/>
                  </a:lnTo>
                  <a:lnTo>
                    <a:pt x="2388" y="1884"/>
                  </a:lnTo>
                  <a:lnTo>
                    <a:pt x="2176" y="1843"/>
                  </a:lnTo>
                  <a:lnTo>
                    <a:pt x="1983" y="1792"/>
                  </a:lnTo>
                  <a:lnTo>
                    <a:pt x="1812" y="1721"/>
                  </a:lnTo>
                  <a:lnTo>
                    <a:pt x="1650" y="1629"/>
                  </a:lnTo>
                  <a:lnTo>
                    <a:pt x="1498" y="1517"/>
                  </a:lnTo>
                  <a:lnTo>
                    <a:pt x="1417" y="1446"/>
                  </a:lnTo>
                  <a:lnTo>
                    <a:pt x="1346" y="1354"/>
                  </a:lnTo>
                  <a:lnTo>
                    <a:pt x="1275" y="1273"/>
                  </a:lnTo>
                  <a:lnTo>
                    <a:pt x="1215" y="1181"/>
                  </a:lnTo>
                  <a:lnTo>
                    <a:pt x="1164" y="1100"/>
                  </a:lnTo>
                  <a:lnTo>
                    <a:pt x="1124" y="1008"/>
                  </a:lnTo>
                  <a:lnTo>
                    <a:pt x="1063" y="845"/>
                  </a:lnTo>
                  <a:lnTo>
                    <a:pt x="1012" y="693"/>
                  </a:lnTo>
                  <a:lnTo>
                    <a:pt x="992" y="581"/>
                  </a:lnTo>
                  <a:lnTo>
                    <a:pt x="972" y="469"/>
                  </a:lnTo>
                  <a:lnTo>
                    <a:pt x="962" y="367"/>
                  </a:lnTo>
                  <a:lnTo>
                    <a:pt x="932" y="286"/>
                  </a:lnTo>
                  <a:lnTo>
                    <a:pt x="881" y="204"/>
                  </a:lnTo>
                  <a:lnTo>
                    <a:pt x="820" y="133"/>
                  </a:lnTo>
                  <a:lnTo>
                    <a:pt x="749" y="82"/>
                  </a:lnTo>
                  <a:lnTo>
                    <a:pt x="669" y="41"/>
                  </a:lnTo>
                  <a:lnTo>
                    <a:pt x="588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2"/>
            <p:cNvSpPr/>
            <p:nvPr/>
          </p:nvSpPr>
          <p:spPr>
            <a:xfrm rot="10800000">
              <a:off x="4860949" y="2761346"/>
              <a:ext cx="30045" cy="31366"/>
            </a:xfrm>
            <a:custGeom>
              <a:avLst/>
              <a:gdLst/>
              <a:ahLst/>
              <a:cxnLst/>
              <a:rect l="l" t="t" r="r" b="b"/>
              <a:pathLst>
                <a:path w="3228" h="3370" extrusionOk="0">
                  <a:moveTo>
                    <a:pt x="486" y="0"/>
                  </a:moveTo>
                  <a:lnTo>
                    <a:pt x="395" y="10"/>
                  </a:lnTo>
                  <a:lnTo>
                    <a:pt x="314" y="31"/>
                  </a:lnTo>
                  <a:lnTo>
                    <a:pt x="233" y="72"/>
                  </a:lnTo>
                  <a:lnTo>
                    <a:pt x="163" y="122"/>
                  </a:lnTo>
                  <a:lnTo>
                    <a:pt x="102" y="194"/>
                  </a:lnTo>
                  <a:lnTo>
                    <a:pt x="51" y="265"/>
                  </a:lnTo>
                  <a:lnTo>
                    <a:pt x="21" y="346"/>
                  </a:lnTo>
                  <a:lnTo>
                    <a:pt x="1" y="438"/>
                  </a:lnTo>
                  <a:lnTo>
                    <a:pt x="1" y="540"/>
                  </a:lnTo>
                  <a:lnTo>
                    <a:pt x="21" y="631"/>
                  </a:lnTo>
                  <a:lnTo>
                    <a:pt x="61" y="723"/>
                  </a:lnTo>
                  <a:lnTo>
                    <a:pt x="112" y="794"/>
                  </a:lnTo>
                  <a:lnTo>
                    <a:pt x="173" y="866"/>
                  </a:lnTo>
                  <a:lnTo>
                    <a:pt x="254" y="916"/>
                  </a:lnTo>
                  <a:lnTo>
                    <a:pt x="345" y="957"/>
                  </a:lnTo>
                  <a:lnTo>
                    <a:pt x="436" y="978"/>
                  </a:lnTo>
                  <a:lnTo>
                    <a:pt x="689" y="1008"/>
                  </a:lnTo>
                  <a:lnTo>
                    <a:pt x="931" y="1059"/>
                  </a:lnTo>
                  <a:lnTo>
                    <a:pt x="1144" y="1130"/>
                  </a:lnTo>
                  <a:lnTo>
                    <a:pt x="1346" y="1202"/>
                  </a:lnTo>
                  <a:lnTo>
                    <a:pt x="1518" y="1293"/>
                  </a:lnTo>
                  <a:lnTo>
                    <a:pt x="1680" y="1405"/>
                  </a:lnTo>
                  <a:lnTo>
                    <a:pt x="1821" y="1527"/>
                  </a:lnTo>
                  <a:lnTo>
                    <a:pt x="1943" y="1660"/>
                  </a:lnTo>
                  <a:lnTo>
                    <a:pt x="2014" y="1761"/>
                  </a:lnTo>
                  <a:lnTo>
                    <a:pt x="2064" y="1853"/>
                  </a:lnTo>
                  <a:lnTo>
                    <a:pt x="2115" y="1955"/>
                  </a:lnTo>
                  <a:lnTo>
                    <a:pt x="2155" y="2057"/>
                  </a:lnTo>
                  <a:lnTo>
                    <a:pt x="2186" y="2148"/>
                  </a:lnTo>
                  <a:lnTo>
                    <a:pt x="2216" y="2240"/>
                  </a:lnTo>
                  <a:lnTo>
                    <a:pt x="2246" y="2423"/>
                  </a:lnTo>
                  <a:lnTo>
                    <a:pt x="2256" y="2576"/>
                  </a:lnTo>
                  <a:lnTo>
                    <a:pt x="2256" y="2698"/>
                  </a:lnTo>
                  <a:lnTo>
                    <a:pt x="2246" y="2800"/>
                  </a:lnTo>
                  <a:lnTo>
                    <a:pt x="2246" y="2902"/>
                  </a:lnTo>
                  <a:lnTo>
                    <a:pt x="2256" y="2993"/>
                  </a:lnTo>
                  <a:lnTo>
                    <a:pt x="2287" y="3085"/>
                  </a:lnTo>
                  <a:lnTo>
                    <a:pt x="2337" y="3166"/>
                  </a:lnTo>
                  <a:lnTo>
                    <a:pt x="2398" y="3237"/>
                  </a:lnTo>
                  <a:lnTo>
                    <a:pt x="2479" y="3299"/>
                  </a:lnTo>
                  <a:lnTo>
                    <a:pt x="2560" y="3339"/>
                  </a:lnTo>
                  <a:lnTo>
                    <a:pt x="2651" y="3360"/>
                  </a:lnTo>
                  <a:lnTo>
                    <a:pt x="2752" y="3370"/>
                  </a:lnTo>
                  <a:lnTo>
                    <a:pt x="2843" y="3349"/>
                  </a:lnTo>
                  <a:lnTo>
                    <a:pt x="2934" y="3319"/>
                  </a:lnTo>
                  <a:lnTo>
                    <a:pt x="3015" y="3278"/>
                  </a:lnTo>
                  <a:lnTo>
                    <a:pt x="3086" y="3207"/>
                  </a:lnTo>
                  <a:lnTo>
                    <a:pt x="3147" y="3136"/>
                  </a:lnTo>
                  <a:lnTo>
                    <a:pt x="3187" y="3054"/>
                  </a:lnTo>
                  <a:lnTo>
                    <a:pt x="3207" y="2952"/>
                  </a:lnTo>
                  <a:lnTo>
                    <a:pt x="3217" y="2891"/>
                  </a:lnTo>
                  <a:lnTo>
                    <a:pt x="3227" y="2759"/>
                  </a:lnTo>
                  <a:lnTo>
                    <a:pt x="3227" y="2566"/>
                  </a:lnTo>
                  <a:lnTo>
                    <a:pt x="3207" y="2311"/>
                  </a:lnTo>
                  <a:lnTo>
                    <a:pt x="3187" y="2179"/>
                  </a:lnTo>
                  <a:lnTo>
                    <a:pt x="3157" y="2026"/>
                  </a:lnTo>
                  <a:lnTo>
                    <a:pt x="3116" y="1873"/>
                  </a:lnTo>
                  <a:lnTo>
                    <a:pt x="3066" y="1721"/>
                  </a:lnTo>
                  <a:lnTo>
                    <a:pt x="3005" y="1558"/>
                  </a:lnTo>
                  <a:lnTo>
                    <a:pt x="2924" y="1395"/>
                  </a:lnTo>
                  <a:lnTo>
                    <a:pt x="2833" y="1232"/>
                  </a:lnTo>
                  <a:lnTo>
                    <a:pt x="2722" y="1069"/>
                  </a:lnTo>
                  <a:lnTo>
                    <a:pt x="2631" y="967"/>
                  </a:lnTo>
                  <a:lnTo>
                    <a:pt x="2530" y="855"/>
                  </a:lnTo>
                  <a:lnTo>
                    <a:pt x="2428" y="754"/>
                  </a:lnTo>
                  <a:lnTo>
                    <a:pt x="2317" y="662"/>
                  </a:lnTo>
                  <a:lnTo>
                    <a:pt x="2206" y="581"/>
                  </a:lnTo>
                  <a:lnTo>
                    <a:pt x="2084" y="499"/>
                  </a:lnTo>
                  <a:lnTo>
                    <a:pt x="1953" y="418"/>
                  </a:lnTo>
                  <a:lnTo>
                    <a:pt x="1821" y="346"/>
                  </a:lnTo>
                  <a:lnTo>
                    <a:pt x="1680" y="285"/>
                  </a:lnTo>
                  <a:lnTo>
                    <a:pt x="1538" y="224"/>
                  </a:lnTo>
                  <a:lnTo>
                    <a:pt x="1386" y="173"/>
                  </a:lnTo>
                  <a:lnTo>
                    <a:pt x="1225" y="133"/>
                  </a:lnTo>
                  <a:lnTo>
                    <a:pt x="1063" y="92"/>
                  </a:lnTo>
                  <a:lnTo>
                    <a:pt x="891" y="51"/>
                  </a:lnTo>
                  <a:lnTo>
                    <a:pt x="719" y="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2"/>
            <p:cNvSpPr/>
            <p:nvPr/>
          </p:nvSpPr>
          <p:spPr>
            <a:xfrm rot="10800000">
              <a:off x="4912447" y="2761346"/>
              <a:ext cx="30045" cy="31366"/>
            </a:xfrm>
            <a:custGeom>
              <a:avLst/>
              <a:gdLst/>
              <a:ahLst/>
              <a:cxnLst/>
              <a:rect l="l" t="t" r="r" b="b"/>
              <a:pathLst>
                <a:path w="3228" h="3370" extrusionOk="0">
                  <a:moveTo>
                    <a:pt x="486" y="0"/>
                  </a:moveTo>
                  <a:lnTo>
                    <a:pt x="395" y="10"/>
                  </a:lnTo>
                  <a:lnTo>
                    <a:pt x="314" y="31"/>
                  </a:lnTo>
                  <a:lnTo>
                    <a:pt x="233" y="72"/>
                  </a:lnTo>
                  <a:lnTo>
                    <a:pt x="163" y="122"/>
                  </a:lnTo>
                  <a:lnTo>
                    <a:pt x="102" y="194"/>
                  </a:lnTo>
                  <a:lnTo>
                    <a:pt x="51" y="265"/>
                  </a:lnTo>
                  <a:lnTo>
                    <a:pt x="21" y="346"/>
                  </a:lnTo>
                  <a:lnTo>
                    <a:pt x="1" y="438"/>
                  </a:lnTo>
                  <a:lnTo>
                    <a:pt x="1" y="540"/>
                  </a:lnTo>
                  <a:lnTo>
                    <a:pt x="21" y="631"/>
                  </a:lnTo>
                  <a:lnTo>
                    <a:pt x="61" y="723"/>
                  </a:lnTo>
                  <a:lnTo>
                    <a:pt x="112" y="794"/>
                  </a:lnTo>
                  <a:lnTo>
                    <a:pt x="173" y="866"/>
                  </a:lnTo>
                  <a:lnTo>
                    <a:pt x="254" y="916"/>
                  </a:lnTo>
                  <a:lnTo>
                    <a:pt x="335" y="957"/>
                  </a:lnTo>
                  <a:lnTo>
                    <a:pt x="436" y="978"/>
                  </a:lnTo>
                  <a:lnTo>
                    <a:pt x="689" y="1008"/>
                  </a:lnTo>
                  <a:lnTo>
                    <a:pt x="931" y="1059"/>
                  </a:lnTo>
                  <a:lnTo>
                    <a:pt x="1144" y="1130"/>
                  </a:lnTo>
                  <a:lnTo>
                    <a:pt x="1346" y="1202"/>
                  </a:lnTo>
                  <a:lnTo>
                    <a:pt x="1518" y="1293"/>
                  </a:lnTo>
                  <a:lnTo>
                    <a:pt x="1680" y="1405"/>
                  </a:lnTo>
                  <a:lnTo>
                    <a:pt x="1821" y="1527"/>
                  </a:lnTo>
                  <a:lnTo>
                    <a:pt x="1943" y="1660"/>
                  </a:lnTo>
                  <a:lnTo>
                    <a:pt x="2014" y="1761"/>
                  </a:lnTo>
                  <a:lnTo>
                    <a:pt x="2064" y="1853"/>
                  </a:lnTo>
                  <a:lnTo>
                    <a:pt x="2115" y="1955"/>
                  </a:lnTo>
                  <a:lnTo>
                    <a:pt x="2155" y="2046"/>
                  </a:lnTo>
                  <a:lnTo>
                    <a:pt x="2186" y="2148"/>
                  </a:lnTo>
                  <a:lnTo>
                    <a:pt x="2206" y="2240"/>
                  </a:lnTo>
                  <a:lnTo>
                    <a:pt x="2246" y="2413"/>
                  </a:lnTo>
                  <a:lnTo>
                    <a:pt x="2256" y="2566"/>
                  </a:lnTo>
                  <a:lnTo>
                    <a:pt x="2256" y="2688"/>
                  </a:lnTo>
                  <a:lnTo>
                    <a:pt x="2246" y="2800"/>
                  </a:lnTo>
                  <a:lnTo>
                    <a:pt x="2246" y="2902"/>
                  </a:lnTo>
                  <a:lnTo>
                    <a:pt x="2256" y="2993"/>
                  </a:lnTo>
                  <a:lnTo>
                    <a:pt x="2287" y="3085"/>
                  </a:lnTo>
                  <a:lnTo>
                    <a:pt x="2337" y="3166"/>
                  </a:lnTo>
                  <a:lnTo>
                    <a:pt x="2398" y="3237"/>
                  </a:lnTo>
                  <a:lnTo>
                    <a:pt x="2469" y="3299"/>
                  </a:lnTo>
                  <a:lnTo>
                    <a:pt x="2560" y="3339"/>
                  </a:lnTo>
                  <a:lnTo>
                    <a:pt x="2651" y="3360"/>
                  </a:lnTo>
                  <a:lnTo>
                    <a:pt x="2752" y="3370"/>
                  </a:lnTo>
                  <a:lnTo>
                    <a:pt x="2843" y="3349"/>
                  </a:lnTo>
                  <a:lnTo>
                    <a:pt x="2934" y="3319"/>
                  </a:lnTo>
                  <a:lnTo>
                    <a:pt x="3015" y="3278"/>
                  </a:lnTo>
                  <a:lnTo>
                    <a:pt x="3086" y="3207"/>
                  </a:lnTo>
                  <a:lnTo>
                    <a:pt x="3147" y="3136"/>
                  </a:lnTo>
                  <a:lnTo>
                    <a:pt x="3187" y="3054"/>
                  </a:lnTo>
                  <a:lnTo>
                    <a:pt x="3207" y="2952"/>
                  </a:lnTo>
                  <a:lnTo>
                    <a:pt x="3217" y="2891"/>
                  </a:lnTo>
                  <a:lnTo>
                    <a:pt x="3227" y="2759"/>
                  </a:lnTo>
                  <a:lnTo>
                    <a:pt x="3227" y="2566"/>
                  </a:lnTo>
                  <a:lnTo>
                    <a:pt x="3207" y="2311"/>
                  </a:lnTo>
                  <a:lnTo>
                    <a:pt x="3187" y="2179"/>
                  </a:lnTo>
                  <a:lnTo>
                    <a:pt x="3157" y="2026"/>
                  </a:lnTo>
                  <a:lnTo>
                    <a:pt x="3116" y="1873"/>
                  </a:lnTo>
                  <a:lnTo>
                    <a:pt x="3066" y="1721"/>
                  </a:lnTo>
                  <a:lnTo>
                    <a:pt x="3005" y="1558"/>
                  </a:lnTo>
                  <a:lnTo>
                    <a:pt x="2924" y="1395"/>
                  </a:lnTo>
                  <a:lnTo>
                    <a:pt x="2833" y="1232"/>
                  </a:lnTo>
                  <a:lnTo>
                    <a:pt x="2722" y="1069"/>
                  </a:lnTo>
                  <a:lnTo>
                    <a:pt x="2631" y="967"/>
                  </a:lnTo>
                  <a:lnTo>
                    <a:pt x="2530" y="855"/>
                  </a:lnTo>
                  <a:lnTo>
                    <a:pt x="2428" y="754"/>
                  </a:lnTo>
                  <a:lnTo>
                    <a:pt x="2317" y="662"/>
                  </a:lnTo>
                  <a:lnTo>
                    <a:pt x="2206" y="581"/>
                  </a:lnTo>
                  <a:lnTo>
                    <a:pt x="2084" y="499"/>
                  </a:lnTo>
                  <a:lnTo>
                    <a:pt x="1953" y="418"/>
                  </a:lnTo>
                  <a:lnTo>
                    <a:pt x="1821" y="346"/>
                  </a:lnTo>
                  <a:lnTo>
                    <a:pt x="1680" y="285"/>
                  </a:lnTo>
                  <a:lnTo>
                    <a:pt x="1538" y="224"/>
                  </a:lnTo>
                  <a:lnTo>
                    <a:pt x="1387" y="173"/>
                  </a:lnTo>
                  <a:lnTo>
                    <a:pt x="1225" y="133"/>
                  </a:lnTo>
                  <a:lnTo>
                    <a:pt x="1063" y="92"/>
                  </a:lnTo>
                  <a:lnTo>
                    <a:pt x="891" y="51"/>
                  </a:lnTo>
                  <a:lnTo>
                    <a:pt x="719" y="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2"/>
            <p:cNvSpPr/>
            <p:nvPr/>
          </p:nvSpPr>
          <p:spPr>
            <a:xfrm rot="10800000">
              <a:off x="4819716" y="2722972"/>
              <a:ext cx="29942" cy="31366"/>
            </a:xfrm>
            <a:custGeom>
              <a:avLst/>
              <a:gdLst/>
              <a:ahLst/>
              <a:cxnLst/>
              <a:rect l="l" t="t" r="r" b="b"/>
              <a:pathLst>
                <a:path w="3217" h="3370" extrusionOk="0">
                  <a:moveTo>
                    <a:pt x="476" y="0"/>
                  </a:moveTo>
                  <a:lnTo>
                    <a:pt x="385" y="10"/>
                  </a:lnTo>
                  <a:lnTo>
                    <a:pt x="304" y="31"/>
                  </a:lnTo>
                  <a:lnTo>
                    <a:pt x="223" y="71"/>
                  </a:lnTo>
                  <a:lnTo>
                    <a:pt x="152" y="122"/>
                  </a:lnTo>
                  <a:lnTo>
                    <a:pt x="91" y="194"/>
                  </a:lnTo>
                  <a:lnTo>
                    <a:pt x="51" y="265"/>
                  </a:lnTo>
                  <a:lnTo>
                    <a:pt x="10" y="346"/>
                  </a:lnTo>
                  <a:lnTo>
                    <a:pt x="0" y="438"/>
                  </a:lnTo>
                  <a:lnTo>
                    <a:pt x="0" y="540"/>
                  </a:lnTo>
                  <a:lnTo>
                    <a:pt x="10" y="631"/>
                  </a:lnTo>
                  <a:lnTo>
                    <a:pt x="51" y="723"/>
                  </a:lnTo>
                  <a:lnTo>
                    <a:pt x="101" y="794"/>
                  </a:lnTo>
                  <a:lnTo>
                    <a:pt x="172" y="865"/>
                  </a:lnTo>
                  <a:lnTo>
                    <a:pt x="243" y="916"/>
                  </a:lnTo>
                  <a:lnTo>
                    <a:pt x="334" y="957"/>
                  </a:lnTo>
                  <a:lnTo>
                    <a:pt x="425" y="977"/>
                  </a:lnTo>
                  <a:lnTo>
                    <a:pt x="688" y="1008"/>
                  </a:lnTo>
                  <a:lnTo>
                    <a:pt x="921" y="1059"/>
                  </a:lnTo>
                  <a:lnTo>
                    <a:pt x="1133" y="1130"/>
                  </a:lnTo>
                  <a:lnTo>
                    <a:pt x="1335" y="1201"/>
                  </a:lnTo>
                  <a:lnTo>
                    <a:pt x="1518" y="1293"/>
                  </a:lnTo>
                  <a:lnTo>
                    <a:pt x="1669" y="1405"/>
                  </a:lnTo>
                  <a:lnTo>
                    <a:pt x="1811" y="1527"/>
                  </a:lnTo>
                  <a:lnTo>
                    <a:pt x="1932" y="1659"/>
                  </a:lnTo>
                  <a:lnTo>
                    <a:pt x="2003" y="1761"/>
                  </a:lnTo>
                  <a:lnTo>
                    <a:pt x="2064" y="1853"/>
                  </a:lnTo>
                  <a:lnTo>
                    <a:pt x="2104" y="1955"/>
                  </a:lnTo>
                  <a:lnTo>
                    <a:pt x="2145" y="2046"/>
                  </a:lnTo>
                  <a:lnTo>
                    <a:pt x="2175" y="2138"/>
                  </a:lnTo>
                  <a:lnTo>
                    <a:pt x="2205" y="2240"/>
                  </a:lnTo>
                  <a:lnTo>
                    <a:pt x="2236" y="2413"/>
                  </a:lnTo>
                  <a:lnTo>
                    <a:pt x="2246" y="2565"/>
                  </a:lnTo>
                  <a:lnTo>
                    <a:pt x="2246" y="2688"/>
                  </a:lnTo>
                  <a:lnTo>
                    <a:pt x="2246" y="2800"/>
                  </a:lnTo>
                  <a:lnTo>
                    <a:pt x="2236" y="2901"/>
                  </a:lnTo>
                  <a:lnTo>
                    <a:pt x="2246" y="2993"/>
                  </a:lnTo>
                  <a:lnTo>
                    <a:pt x="2286" y="3085"/>
                  </a:lnTo>
                  <a:lnTo>
                    <a:pt x="2327" y="3166"/>
                  </a:lnTo>
                  <a:lnTo>
                    <a:pt x="2387" y="3237"/>
                  </a:lnTo>
                  <a:lnTo>
                    <a:pt x="2468" y="3288"/>
                  </a:lnTo>
                  <a:lnTo>
                    <a:pt x="2549" y="3339"/>
                  </a:lnTo>
                  <a:lnTo>
                    <a:pt x="2650" y="3359"/>
                  </a:lnTo>
                  <a:lnTo>
                    <a:pt x="2741" y="3370"/>
                  </a:lnTo>
                  <a:lnTo>
                    <a:pt x="2832" y="3349"/>
                  </a:lnTo>
                  <a:lnTo>
                    <a:pt x="2924" y="3319"/>
                  </a:lnTo>
                  <a:lnTo>
                    <a:pt x="3004" y="3268"/>
                  </a:lnTo>
                  <a:lnTo>
                    <a:pt x="3075" y="3207"/>
                  </a:lnTo>
                  <a:lnTo>
                    <a:pt x="3136" y="3135"/>
                  </a:lnTo>
                  <a:lnTo>
                    <a:pt x="3176" y="3044"/>
                  </a:lnTo>
                  <a:lnTo>
                    <a:pt x="3207" y="2952"/>
                  </a:lnTo>
                  <a:lnTo>
                    <a:pt x="3207" y="2891"/>
                  </a:lnTo>
                  <a:lnTo>
                    <a:pt x="3217" y="2759"/>
                  </a:lnTo>
                  <a:lnTo>
                    <a:pt x="3217" y="2565"/>
                  </a:lnTo>
                  <a:lnTo>
                    <a:pt x="3197" y="2311"/>
                  </a:lnTo>
                  <a:lnTo>
                    <a:pt x="3187" y="2168"/>
                  </a:lnTo>
                  <a:lnTo>
                    <a:pt x="3156" y="2026"/>
                  </a:lnTo>
                  <a:lnTo>
                    <a:pt x="3116" y="1873"/>
                  </a:lnTo>
                  <a:lnTo>
                    <a:pt x="3065" y="1720"/>
                  </a:lnTo>
                  <a:lnTo>
                    <a:pt x="2994" y="1558"/>
                  </a:lnTo>
                  <a:lnTo>
                    <a:pt x="2924" y="1395"/>
                  </a:lnTo>
                  <a:lnTo>
                    <a:pt x="2822" y="1232"/>
                  </a:lnTo>
                  <a:lnTo>
                    <a:pt x="2711" y="1069"/>
                  </a:lnTo>
                  <a:lnTo>
                    <a:pt x="2620" y="957"/>
                  </a:lnTo>
                  <a:lnTo>
                    <a:pt x="2529" y="855"/>
                  </a:lnTo>
                  <a:lnTo>
                    <a:pt x="2418" y="753"/>
                  </a:lnTo>
                  <a:lnTo>
                    <a:pt x="2317" y="662"/>
                  </a:lnTo>
                  <a:lnTo>
                    <a:pt x="2195" y="580"/>
                  </a:lnTo>
                  <a:lnTo>
                    <a:pt x="2074" y="499"/>
                  </a:lnTo>
                  <a:lnTo>
                    <a:pt x="1952" y="417"/>
                  </a:lnTo>
                  <a:lnTo>
                    <a:pt x="1811" y="346"/>
                  </a:lnTo>
                  <a:lnTo>
                    <a:pt x="1679" y="285"/>
                  </a:lnTo>
                  <a:lnTo>
                    <a:pt x="1528" y="224"/>
                  </a:lnTo>
                  <a:lnTo>
                    <a:pt x="1376" y="173"/>
                  </a:lnTo>
                  <a:lnTo>
                    <a:pt x="1224" y="132"/>
                  </a:lnTo>
                  <a:lnTo>
                    <a:pt x="1052" y="92"/>
                  </a:lnTo>
                  <a:lnTo>
                    <a:pt x="890" y="51"/>
                  </a:lnTo>
                  <a:lnTo>
                    <a:pt x="708" y="2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2"/>
            <p:cNvSpPr/>
            <p:nvPr/>
          </p:nvSpPr>
          <p:spPr>
            <a:xfrm rot="10800000">
              <a:off x="4860949" y="2722972"/>
              <a:ext cx="30045" cy="31366"/>
            </a:xfrm>
            <a:custGeom>
              <a:avLst/>
              <a:gdLst/>
              <a:ahLst/>
              <a:cxnLst/>
              <a:rect l="l" t="t" r="r" b="b"/>
              <a:pathLst>
                <a:path w="3228" h="3370" extrusionOk="0">
                  <a:moveTo>
                    <a:pt x="486" y="0"/>
                  </a:moveTo>
                  <a:lnTo>
                    <a:pt x="395" y="10"/>
                  </a:lnTo>
                  <a:lnTo>
                    <a:pt x="314" y="31"/>
                  </a:lnTo>
                  <a:lnTo>
                    <a:pt x="233" y="71"/>
                  </a:lnTo>
                  <a:lnTo>
                    <a:pt x="163" y="122"/>
                  </a:lnTo>
                  <a:lnTo>
                    <a:pt x="102" y="194"/>
                  </a:lnTo>
                  <a:lnTo>
                    <a:pt x="51" y="265"/>
                  </a:lnTo>
                  <a:lnTo>
                    <a:pt x="21" y="346"/>
                  </a:lnTo>
                  <a:lnTo>
                    <a:pt x="1" y="438"/>
                  </a:lnTo>
                  <a:lnTo>
                    <a:pt x="1" y="540"/>
                  </a:lnTo>
                  <a:lnTo>
                    <a:pt x="21" y="631"/>
                  </a:lnTo>
                  <a:lnTo>
                    <a:pt x="61" y="723"/>
                  </a:lnTo>
                  <a:lnTo>
                    <a:pt x="112" y="794"/>
                  </a:lnTo>
                  <a:lnTo>
                    <a:pt x="173" y="865"/>
                  </a:lnTo>
                  <a:lnTo>
                    <a:pt x="254" y="916"/>
                  </a:lnTo>
                  <a:lnTo>
                    <a:pt x="345" y="957"/>
                  </a:lnTo>
                  <a:lnTo>
                    <a:pt x="436" y="977"/>
                  </a:lnTo>
                  <a:lnTo>
                    <a:pt x="689" y="1008"/>
                  </a:lnTo>
                  <a:lnTo>
                    <a:pt x="931" y="1059"/>
                  </a:lnTo>
                  <a:lnTo>
                    <a:pt x="1144" y="1130"/>
                  </a:lnTo>
                  <a:lnTo>
                    <a:pt x="1346" y="1201"/>
                  </a:lnTo>
                  <a:lnTo>
                    <a:pt x="1518" y="1293"/>
                  </a:lnTo>
                  <a:lnTo>
                    <a:pt x="1680" y="1405"/>
                  </a:lnTo>
                  <a:lnTo>
                    <a:pt x="1821" y="1527"/>
                  </a:lnTo>
                  <a:lnTo>
                    <a:pt x="1943" y="1659"/>
                  </a:lnTo>
                  <a:lnTo>
                    <a:pt x="2014" y="1761"/>
                  </a:lnTo>
                  <a:lnTo>
                    <a:pt x="2064" y="1853"/>
                  </a:lnTo>
                  <a:lnTo>
                    <a:pt x="2115" y="1955"/>
                  </a:lnTo>
                  <a:lnTo>
                    <a:pt x="2155" y="2056"/>
                  </a:lnTo>
                  <a:lnTo>
                    <a:pt x="2186" y="2148"/>
                  </a:lnTo>
                  <a:lnTo>
                    <a:pt x="2216" y="2240"/>
                  </a:lnTo>
                  <a:lnTo>
                    <a:pt x="2246" y="2423"/>
                  </a:lnTo>
                  <a:lnTo>
                    <a:pt x="2256" y="2576"/>
                  </a:lnTo>
                  <a:lnTo>
                    <a:pt x="2256" y="2698"/>
                  </a:lnTo>
                  <a:lnTo>
                    <a:pt x="2246" y="2800"/>
                  </a:lnTo>
                  <a:lnTo>
                    <a:pt x="2246" y="2901"/>
                  </a:lnTo>
                  <a:lnTo>
                    <a:pt x="2256" y="2993"/>
                  </a:lnTo>
                  <a:lnTo>
                    <a:pt x="2287" y="3085"/>
                  </a:lnTo>
                  <a:lnTo>
                    <a:pt x="2337" y="3166"/>
                  </a:lnTo>
                  <a:lnTo>
                    <a:pt x="2398" y="3237"/>
                  </a:lnTo>
                  <a:lnTo>
                    <a:pt x="2479" y="3288"/>
                  </a:lnTo>
                  <a:lnTo>
                    <a:pt x="2560" y="3339"/>
                  </a:lnTo>
                  <a:lnTo>
                    <a:pt x="2651" y="3359"/>
                  </a:lnTo>
                  <a:lnTo>
                    <a:pt x="2752" y="3370"/>
                  </a:lnTo>
                  <a:lnTo>
                    <a:pt x="2843" y="3349"/>
                  </a:lnTo>
                  <a:lnTo>
                    <a:pt x="2934" y="3319"/>
                  </a:lnTo>
                  <a:lnTo>
                    <a:pt x="3015" y="3268"/>
                  </a:lnTo>
                  <a:lnTo>
                    <a:pt x="3086" y="3207"/>
                  </a:lnTo>
                  <a:lnTo>
                    <a:pt x="3147" y="3135"/>
                  </a:lnTo>
                  <a:lnTo>
                    <a:pt x="3187" y="3044"/>
                  </a:lnTo>
                  <a:lnTo>
                    <a:pt x="3207" y="2952"/>
                  </a:lnTo>
                  <a:lnTo>
                    <a:pt x="3217" y="2891"/>
                  </a:lnTo>
                  <a:lnTo>
                    <a:pt x="3227" y="2759"/>
                  </a:lnTo>
                  <a:lnTo>
                    <a:pt x="3227" y="2565"/>
                  </a:lnTo>
                  <a:lnTo>
                    <a:pt x="3207" y="2311"/>
                  </a:lnTo>
                  <a:lnTo>
                    <a:pt x="3187" y="2168"/>
                  </a:lnTo>
                  <a:lnTo>
                    <a:pt x="3157" y="2026"/>
                  </a:lnTo>
                  <a:lnTo>
                    <a:pt x="3116" y="1873"/>
                  </a:lnTo>
                  <a:lnTo>
                    <a:pt x="3066" y="1720"/>
                  </a:lnTo>
                  <a:lnTo>
                    <a:pt x="3005" y="1558"/>
                  </a:lnTo>
                  <a:lnTo>
                    <a:pt x="2924" y="1395"/>
                  </a:lnTo>
                  <a:lnTo>
                    <a:pt x="2833" y="1232"/>
                  </a:lnTo>
                  <a:lnTo>
                    <a:pt x="2722" y="1069"/>
                  </a:lnTo>
                  <a:lnTo>
                    <a:pt x="2631" y="957"/>
                  </a:lnTo>
                  <a:lnTo>
                    <a:pt x="2530" y="855"/>
                  </a:lnTo>
                  <a:lnTo>
                    <a:pt x="2428" y="753"/>
                  </a:lnTo>
                  <a:lnTo>
                    <a:pt x="2317" y="662"/>
                  </a:lnTo>
                  <a:lnTo>
                    <a:pt x="2206" y="580"/>
                  </a:lnTo>
                  <a:lnTo>
                    <a:pt x="2084" y="499"/>
                  </a:lnTo>
                  <a:lnTo>
                    <a:pt x="1953" y="417"/>
                  </a:lnTo>
                  <a:lnTo>
                    <a:pt x="1821" y="346"/>
                  </a:lnTo>
                  <a:lnTo>
                    <a:pt x="1680" y="285"/>
                  </a:lnTo>
                  <a:lnTo>
                    <a:pt x="1538" y="224"/>
                  </a:lnTo>
                  <a:lnTo>
                    <a:pt x="1386" y="173"/>
                  </a:lnTo>
                  <a:lnTo>
                    <a:pt x="1225" y="132"/>
                  </a:lnTo>
                  <a:lnTo>
                    <a:pt x="1063" y="92"/>
                  </a:lnTo>
                  <a:lnTo>
                    <a:pt x="891" y="51"/>
                  </a:lnTo>
                  <a:lnTo>
                    <a:pt x="719" y="2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2"/>
            <p:cNvSpPr/>
            <p:nvPr/>
          </p:nvSpPr>
          <p:spPr>
            <a:xfrm rot="10800000">
              <a:off x="4901902" y="2802653"/>
              <a:ext cx="30045" cy="31273"/>
            </a:xfrm>
            <a:custGeom>
              <a:avLst/>
              <a:gdLst/>
              <a:ahLst/>
              <a:cxnLst/>
              <a:rect l="l" t="t" r="r" b="b"/>
              <a:pathLst>
                <a:path w="3228" h="3360" extrusionOk="0">
                  <a:moveTo>
                    <a:pt x="476" y="0"/>
                  </a:moveTo>
                  <a:lnTo>
                    <a:pt x="395" y="10"/>
                  </a:lnTo>
                  <a:lnTo>
                    <a:pt x="304" y="31"/>
                  </a:lnTo>
                  <a:lnTo>
                    <a:pt x="223" y="71"/>
                  </a:lnTo>
                  <a:lnTo>
                    <a:pt x="152" y="122"/>
                  </a:lnTo>
                  <a:lnTo>
                    <a:pt x="102" y="183"/>
                  </a:lnTo>
                  <a:lnTo>
                    <a:pt x="51" y="265"/>
                  </a:lnTo>
                  <a:lnTo>
                    <a:pt x="11" y="346"/>
                  </a:lnTo>
                  <a:lnTo>
                    <a:pt x="1" y="438"/>
                  </a:lnTo>
                  <a:lnTo>
                    <a:pt x="1" y="540"/>
                  </a:lnTo>
                  <a:lnTo>
                    <a:pt x="21" y="631"/>
                  </a:lnTo>
                  <a:lnTo>
                    <a:pt x="51" y="713"/>
                  </a:lnTo>
                  <a:lnTo>
                    <a:pt x="102" y="794"/>
                  </a:lnTo>
                  <a:lnTo>
                    <a:pt x="173" y="865"/>
                  </a:lnTo>
                  <a:lnTo>
                    <a:pt x="243" y="916"/>
                  </a:lnTo>
                  <a:lnTo>
                    <a:pt x="334" y="957"/>
                  </a:lnTo>
                  <a:lnTo>
                    <a:pt x="436" y="977"/>
                  </a:lnTo>
                  <a:lnTo>
                    <a:pt x="688" y="1008"/>
                  </a:lnTo>
                  <a:lnTo>
                    <a:pt x="921" y="1059"/>
                  </a:lnTo>
                  <a:lnTo>
                    <a:pt x="1134" y="1120"/>
                  </a:lnTo>
                  <a:lnTo>
                    <a:pt x="1336" y="1201"/>
                  </a:lnTo>
                  <a:lnTo>
                    <a:pt x="1518" y="1293"/>
                  </a:lnTo>
                  <a:lnTo>
                    <a:pt x="1680" y="1405"/>
                  </a:lnTo>
                  <a:lnTo>
                    <a:pt x="1811" y="1527"/>
                  </a:lnTo>
                  <a:lnTo>
                    <a:pt x="1933" y="1659"/>
                  </a:lnTo>
                  <a:lnTo>
                    <a:pt x="2003" y="1751"/>
                  </a:lnTo>
                  <a:lnTo>
                    <a:pt x="2064" y="1853"/>
                  </a:lnTo>
                  <a:lnTo>
                    <a:pt x="2105" y="1944"/>
                  </a:lnTo>
                  <a:lnTo>
                    <a:pt x="2145" y="2046"/>
                  </a:lnTo>
                  <a:lnTo>
                    <a:pt x="2175" y="2138"/>
                  </a:lnTo>
                  <a:lnTo>
                    <a:pt x="2206" y="2229"/>
                  </a:lnTo>
                  <a:lnTo>
                    <a:pt x="2236" y="2413"/>
                  </a:lnTo>
                  <a:lnTo>
                    <a:pt x="2246" y="2565"/>
                  </a:lnTo>
                  <a:lnTo>
                    <a:pt x="2246" y="2688"/>
                  </a:lnTo>
                  <a:lnTo>
                    <a:pt x="2246" y="2800"/>
                  </a:lnTo>
                  <a:lnTo>
                    <a:pt x="2236" y="2901"/>
                  </a:lnTo>
                  <a:lnTo>
                    <a:pt x="2256" y="2993"/>
                  </a:lnTo>
                  <a:lnTo>
                    <a:pt x="2287" y="3085"/>
                  </a:lnTo>
                  <a:lnTo>
                    <a:pt x="2327" y="3166"/>
                  </a:lnTo>
                  <a:lnTo>
                    <a:pt x="2398" y="3237"/>
                  </a:lnTo>
                  <a:lnTo>
                    <a:pt x="2469" y="3288"/>
                  </a:lnTo>
                  <a:lnTo>
                    <a:pt x="2550" y="3329"/>
                  </a:lnTo>
                  <a:lnTo>
                    <a:pt x="2651" y="3359"/>
                  </a:lnTo>
                  <a:lnTo>
                    <a:pt x="2742" y="3359"/>
                  </a:lnTo>
                  <a:lnTo>
                    <a:pt x="2833" y="3349"/>
                  </a:lnTo>
                  <a:lnTo>
                    <a:pt x="2924" y="3319"/>
                  </a:lnTo>
                  <a:lnTo>
                    <a:pt x="3005" y="3268"/>
                  </a:lnTo>
                  <a:lnTo>
                    <a:pt x="3076" y="3207"/>
                  </a:lnTo>
                  <a:lnTo>
                    <a:pt x="3136" y="3135"/>
                  </a:lnTo>
                  <a:lnTo>
                    <a:pt x="3177" y="3044"/>
                  </a:lnTo>
                  <a:lnTo>
                    <a:pt x="3207" y="2952"/>
                  </a:lnTo>
                  <a:lnTo>
                    <a:pt x="3217" y="2891"/>
                  </a:lnTo>
                  <a:lnTo>
                    <a:pt x="3217" y="2759"/>
                  </a:lnTo>
                  <a:lnTo>
                    <a:pt x="3227" y="2555"/>
                  </a:lnTo>
                  <a:lnTo>
                    <a:pt x="3207" y="2311"/>
                  </a:lnTo>
                  <a:lnTo>
                    <a:pt x="3187" y="2168"/>
                  </a:lnTo>
                  <a:lnTo>
                    <a:pt x="3157" y="2026"/>
                  </a:lnTo>
                  <a:lnTo>
                    <a:pt x="3116" y="1873"/>
                  </a:lnTo>
                  <a:lnTo>
                    <a:pt x="3066" y="1710"/>
                  </a:lnTo>
                  <a:lnTo>
                    <a:pt x="2995" y="1558"/>
                  </a:lnTo>
                  <a:lnTo>
                    <a:pt x="2924" y="1395"/>
                  </a:lnTo>
                  <a:lnTo>
                    <a:pt x="2823" y="1232"/>
                  </a:lnTo>
                  <a:lnTo>
                    <a:pt x="2711" y="1069"/>
                  </a:lnTo>
                  <a:lnTo>
                    <a:pt x="2620" y="957"/>
                  </a:lnTo>
                  <a:lnTo>
                    <a:pt x="2529" y="855"/>
                  </a:lnTo>
                  <a:lnTo>
                    <a:pt x="2428" y="753"/>
                  </a:lnTo>
                  <a:lnTo>
                    <a:pt x="2317" y="662"/>
                  </a:lnTo>
                  <a:lnTo>
                    <a:pt x="2196" y="570"/>
                  </a:lnTo>
                  <a:lnTo>
                    <a:pt x="2074" y="489"/>
                  </a:lnTo>
                  <a:lnTo>
                    <a:pt x="1953" y="417"/>
                  </a:lnTo>
                  <a:lnTo>
                    <a:pt x="1821" y="346"/>
                  </a:lnTo>
                  <a:lnTo>
                    <a:pt x="1680" y="285"/>
                  </a:lnTo>
                  <a:lnTo>
                    <a:pt x="1528" y="224"/>
                  </a:lnTo>
                  <a:lnTo>
                    <a:pt x="1376" y="173"/>
                  </a:lnTo>
                  <a:lnTo>
                    <a:pt x="1225" y="122"/>
                  </a:lnTo>
                  <a:lnTo>
                    <a:pt x="1063" y="82"/>
                  </a:lnTo>
                  <a:lnTo>
                    <a:pt x="891" y="51"/>
                  </a:lnTo>
                  <a:lnTo>
                    <a:pt x="709" y="2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2"/>
            <p:cNvSpPr/>
            <p:nvPr/>
          </p:nvSpPr>
          <p:spPr>
            <a:xfrm rot="10800000">
              <a:off x="4465910" y="2822553"/>
              <a:ext cx="33898" cy="26917"/>
            </a:xfrm>
            <a:custGeom>
              <a:avLst/>
              <a:gdLst/>
              <a:ahLst/>
              <a:cxnLst/>
              <a:rect l="l" t="t" r="r" b="b"/>
              <a:pathLst>
                <a:path w="3642" h="2892" extrusionOk="0">
                  <a:moveTo>
                    <a:pt x="465" y="1"/>
                  </a:moveTo>
                  <a:lnTo>
                    <a:pt x="364" y="21"/>
                  </a:lnTo>
                  <a:lnTo>
                    <a:pt x="273" y="52"/>
                  </a:lnTo>
                  <a:lnTo>
                    <a:pt x="192" y="102"/>
                  </a:lnTo>
                  <a:lnTo>
                    <a:pt x="121" y="164"/>
                  </a:lnTo>
                  <a:lnTo>
                    <a:pt x="71" y="235"/>
                  </a:lnTo>
                  <a:lnTo>
                    <a:pt x="30" y="326"/>
                  </a:lnTo>
                  <a:lnTo>
                    <a:pt x="0" y="418"/>
                  </a:lnTo>
                  <a:lnTo>
                    <a:pt x="0" y="520"/>
                  </a:lnTo>
                  <a:lnTo>
                    <a:pt x="0" y="571"/>
                  </a:lnTo>
                  <a:lnTo>
                    <a:pt x="20" y="713"/>
                  </a:lnTo>
                  <a:lnTo>
                    <a:pt x="61" y="907"/>
                  </a:lnTo>
                  <a:lnTo>
                    <a:pt x="132" y="1141"/>
                  </a:lnTo>
                  <a:lnTo>
                    <a:pt x="172" y="1273"/>
                  </a:lnTo>
                  <a:lnTo>
                    <a:pt x="233" y="1416"/>
                  </a:lnTo>
                  <a:lnTo>
                    <a:pt x="303" y="1558"/>
                  </a:lnTo>
                  <a:lnTo>
                    <a:pt x="384" y="1701"/>
                  </a:lnTo>
                  <a:lnTo>
                    <a:pt x="475" y="1843"/>
                  </a:lnTo>
                  <a:lnTo>
                    <a:pt x="587" y="1986"/>
                  </a:lnTo>
                  <a:lnTo>
                    <a:pt x="708" y="2128"/>
                  </a:lnTo>
                  <a:lnTo>
                    <a:pt x="850" y="2261"/>
                  </a:lnTo>
                  <a:lnTo>
                    <a:pt x="961" y="2352"/>
                  </a:lnTo>
                  <a:lnTo>
                    <a:pt x="1082" y="2434"/>
                  </a:lnTo>
                  <a:lnTo>
                    <a:pt x="1204" y="2505"/>
                  </a:lnTo>
                  <a:lnTo>
                    <a:pt x="1325" y="2576"/>
                  </a:lnTo>
                  <a:lnTo>
                    <a:pt x="1457" y="2637"/>
                  </a:lnTo>
                  <a:lnTo>
                    <a:pt x="1598" y="2698"/>
                  </a:lnTo>
                  <a:lnTo>
                    <a:pt x="1730" y="2739"/>
                  </a:lnTo>
                  <a:lnTo>
                    <a:pt x="1881" y="2790"/>
                  </a:lnTo>
                  <a:lnTo>
                    <a:pt x="2033" y="2820"/>
                  </a:lnTo>
                  <a:lnTo>
                    <a:pt x="2185" y="2851"/>
                  </a:lnTo>
                  <a:lnTo>
                    <a:pt x="2347" y="2871"/>
                  </a:lnTo>
                  <a:lnTo>
                    <a:pt x="2509" y="2882"/>
                  </a:lnTo>
                  <a:lnTo>
                    <a:pt x="2670" y="2892"/>
                  </a:lnTo>
                  <a:lnTo>
                    <a:pt x="2852" y="2882"/>
                  </a:lnTo>
                  <a:lnTo>
                    <a:pt x="3024" y="2882"/>
                  </a:lnTo>
                  <a:lnTo>
                    <a:pt x="3207" y="2861"/>
                  </a:lnTo>
                  <a:lnTo>
                    <a:pt x="3308" y="2841"/>
                  </a:lnTo>
                  <a:lnTo>
                    <a:pt x="3389" y="2810"/>
                  </a:lnTo>
                  <a:lnTo>
                    <a:pt x="3470" y="2749"/>
                  </a:lnTo>
                  <a:lnTo>
                    <a:pt x="3530" y="2688"/>
                  </a:lnTo>
                  <a:lnTo>
                    <a:pt x="3591" y="2607"/>
                  </a:lnTo>
                  <a:lnTo>
                    <a:pt x="3621" y="2525"/>
                  </a:lnTo>
                  <a:lnTo>
                    <a:pt x="3641" y="2423"/>
                  </a:lnTo>
                  <a:lnTo>
                    <a:pt x="3641" y="2332"/>
                  </a:lnTo>
                  <a:lnTo>
                    <a:pt x="3621" y="2230"/>
                  </a:lnTo>
                  <a:lnTo>
                    <a:pt x="3581" y="2138"/>
                  </a:lnTo>
                  <a:lnTo>
                    <a:pt x="3530" y="2067"/>
                  </a:lnTo>
                  <a:lnTo>
                    <a:pt x="3470" y="1996"/>
                  </a:lnTo>
                  <a:lnTo>
                    <a:pt x="3389" y="1945"/>
                  </a:lnTo>
                  <a:lnTo>
                    <a:pt x="3298" y="1914"/>
                  </a:lnTo>
                  <a:lnTo>
                    <a:pt x="3207" y="1894"/>
                  </a:lnTo>
                  <a:lnTo>
                    <a:pt x="3105" y="1884"/>
                  </a:lnTo>
                  <a:lnTo>
                    <a:pt x="2852" y="1904"/>
                  </a:lnTo>
                  <a:lnTo>
                    <a:pt x="2610" y="1904"/>
                  </a:lnTo>
                  <a:lnTo>
                    <a:pt x="2387" y="1884"/>
                  </a:lnTo>
                  <a:lnTo>
                    <a:pt x="2175" y="1853"/>
                  </a:lnTo>
                  <a:lnTo>
                    <a:pt x="1983" y="1792"/>
                  </a:lnTo>
                  <a:lnTo>
                    <a:pt x="1811" y="1721"/>
                  </a:lnTo>
                  <a:lnTo>
                    <a:pt x="1649" y="1629"/>
                  </a:lnTo>
                  <a:lnTo>
                    <a:pt x="1497" y="1528"/>
                  </a:lnTo>
                  <a:lnTo>
                    <a:pt x="1416" y="1446"/>
                  </a:lnTo>
                  <a:lnTo>
                    <a:pt x="1335" y="1355"/>
                  </a:lnTo>
                  <a:lnTo>
                    <a:pt x="1275" y="1273"/>
                  </a:lnTo>
                  <a:lnTo>
                    <a:pt x="1214" y="1181"/>
                  </a:lnTo>
                  <a:lnTo>
                    <a:pt x="1163" y="1100"/>
                  </a:lnTo>
                  <a:lnTo>
                    <a:pt x="1123" y="1008"/>
                  </a:lnTo>
                  <a:lnTo>
                    <a:pt x="1052" y="846"/>
                  </a:lnTo>
                  <a:lnTo>
                    <a:pt x="1012" y="693"/>
                  </a:lnTo>
                  <a:lnTo>
                    <a:pt x="981" y="581"/>
                  </a:lnTo>
                  <a:lnTo>
                    <a:pt x="971" y="469"/>
                  </a:lnTo>
                  <a:lnTo>
                    <a:pt x="951" y="367"/>
                  </a:lnTo>
                  <a:lnTo>
                    <a:pt x="921" y="286"/>
                  </a:lnTo>
                  <a:lnTo>
                    <a:pt x="880" y="204"/>
                  </a:lnTo>
                  <a:lnTo>
                    <a:pt x="819" y="133"/>
                  </a:lnTo>
                  <a:lnTo>
                    <a:pt x="749" y="82"/>
                  </a:lnTo>
                  <a:lnTo>
                    <a:pt x="668" y="41"/>
                  </a:lnTo>
                  <a:lnTo>
                    <a:pt x="577" y="1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2"/>
            <p:cNvSpPr/>
            <p:nvPr/>
          </p:nvSpPr>
          <p:spPr>
            <a:xfrm rot="10800000">
              <a:off x="4372984" y="2834485"/>
              <a:ext cx="37016" cy="22654"/>
            </a:xfrm>
            <a:custGeom>
              <a:avLst/>
              <a:gdLst/>
              <a:ahLst/>
              <a:cxnLst/>
              <a:rect l="l" t="t" r="r" b="b"/>
              <a:pathLst>
                <a:path w="3977" h="2434" extrusionOk="0">
                  <a:moveTo>
                    <a:pt x="426" y="0"/>
                  </a:moveTo>
                  <a:lnTo>
                    <a:pt x="365" y="10"/>
                  </a:lnTo>
                  <a:lnTo>
                    <a:pt x="264" y="51"/>
                  </a:lnTo>
                  <a:lnTo>
                    <a:pt x="183" y="102"/>
                  </a:lnTo>
                  <a:lnTo>
                    <a:pt x="122" y="163"/>
                  </a:lnTo>
                  <a:lnTo>
                    <a:pt x="62" y="244"/>
                  </a:lnTo>
                  <a:lnTo>
                    <a:pt x="21" y="326"/>
                  </a:lnTo>
                  <a:lnTo>
                    <a:pt x="1" y="417"/>
                  </a:lnTo>
                  <a:lnTo>
                    <a:pt x="1" y="519"/>
                  </a:lnTo>
                  <a:lnTo>
                    <a:pt x="11" y="611"/>
                  </a:lnTo>
                  <a:lnTo>
                    <a:pt x="31" y="672"/>
                  </a:lnTo>
                  <a:lnTo>
                    <a:pt x="82" y="794"/>
                  </a:lnTo>
                  <a:lnTo>
                    <a:pt x="153" y="977"/>
                  </a:lnTo>
                  <a:lnTo>
                    <a:pt x="274" y="1201"/>
                  </a:lnTo>
                  <a:lnTo>
                    <a:pt x="345" y="1313"/>
                  </a:lnTo>
                  <a:lnTo>
                    <a:pt x="436" y="1435"/>
                  </a:lnTo>
                  <a:lnTo>
                    <a:pt x="527" y="1568"/>
                  </a:lnTo>
                  <a:lnTo>
                    <a:pt x="638" y="1690"/>
                  </a:lnTo>
                  <a:lnTo>
                    <a:pt x="770" y="1812"/>
                  </a:lnTo>
                  <a:lnTo>
                    <a:pt x="901" y="1924"/>
                  </a:lnTo>
                  <a:lnTo>
                    <a:pt x="1053" y="2036"/>
                  </a:lnTo>
                  <a:lnTo>
                    <a:pt x="1215" y="2138"/>
                  </a:lnTo>
                  <a:lnTo>
                    <a:pt x="1346" y="2199"/>
                  </a:lnTo>
                  <a:lnTo>
                    <a:pt x="1478" y="2250"/>
                  </a:lnTo>
                  <a:lnTo>
                    <a:pt x="1609" y="2301"/>
                  </a:lnTo>
                  <a:lnTo>
                    <a:pt x="1751" y="2341"/>
                  </a:lnTo>
                  <a:lnTo>
                    <a:pt x="1892" y="2382"/>
                  </a:lnTo>
                  <a:lnTo>
                    <a:pt x="2034" y="2403"/>
                  </a:lnTo>
                  <a:lnTo>
                    <a:pt x="2176" y="2423"/>
                  </a:lnTo>
                  <a:lnTo>
                    <a:pt x="2327" y="2433"/>
                  </a:lnTo>
                  <a:lnTo>
                    <a:pt x="2479" y="2433"/>
                  </a:lnTo>
                  <a:lnTo>
                    <a:pt x="2641" y="2423"/>
                  </a:lnTo>
                  <a:lnTo>
                    <a:pt x="2803" y="2413"/>
                  </a:lnTo>
                  <a:lnTo>
                    <a:pt x="2965" y="2392"/>
                  </a:lnTo>
                  <a:lnTo>
                    <a:pt x="3126" y="2362"/>
                  </a:lnTo>
                  <a:lnTo>
                    <a:pt x="3298" y="2321"/>
                  </a:lnTo>
                  <a:lnTo>
                    <a:pt x="3470" y="2280"/>
                  </a:lnTo>
                  <a:lnTo>
                    <a:pt x="3642" y="2219"/>
                  </a:lnTo>
                  <a:lnTo>
                    <a:pt x="3733" y="2189"/>
                  </a:lnTo>
                  <a:lnTo>
                    <a:pt x="3814" y="2128"/>
                  </a:lnTo>
                  <a:lnTo>
                    <a:pt x="3875" y="2056"/>
                  </a:lnTo>
                  <a:lnTo>
                    <a:pt x="3926" y="1985"/>
                  </a:lnTo>
                  <a:lnTo>
                    <a:pt x="3966" y="1894"/>
                  </a:lnTo>
                  <a:lnTo>
                    <a:pt x="3976" y="1802"/>
                  </a:lnTo>
                  <a:lnTo>
                    <a:pt x="3976" y="1700"/>
                  </a:lnTo>
                  <a:lnTo>
                    <a:pt x="3956" y="1608"/>
                  </a:lnTo>
                  <a:lnTo>
                    <a:pt x="3915" y="1517"/>
                  </a:lnTo>
                  <a:lnTo>
                    <a:pt x="3865" y="1435"/>
                  </a:lnTo>
                  <a:lnTo>
                    <a:pt x="3794" y="1374"/>
                  </a:lnTo>
                  <a:lnTo>
                    <a:pt x="3713" y="1323"/>
                  </a:lnTo>
                  <a:lnTo>
                    <a:pt x="3632" y="1283"/>
                  </a:lnTo>
                  <a:lnTo>
                    <a:pt x="3541" y="1273"/>
                  </a:lnTo>
                  <a:lnTo>
                    <a:pt x="3440" y="1273"/>
                  </a:lnTo>
                  <a:lnTo>
                    <a:pt x="3349" y="1293"/>
                  </a:lnTo>
                  <a:lnTo>
                    <a:pt x="3096" y="1364"/>
                  </a:lnTo>
                  <a:lnTo>
                    <a:pt x="2863" y="1415"/>
                  </a:lnTo>
                  <a:lnTo>
                    <a:pt x="2641" y="1446"/>
                  </a:lnTo>
                  <a:lnTo>
                    <a:pt x="2428" y="1456"/>
                  </a:lnTo>
                  <a:lnTo>
                    <a:pt x="2226" y="1446"/>
                  </a:lnTo>
                  <a:lnTo>
                    <a:pt x="2034" y="1405"/>
                  </a:lnTo>
                  <a:lnTo>
                    <a:pt x="1862" y="1354"/>
                  </a:lnTo>
                  <a:lnTo>
                    <a:pt x="1690" y="1283"/>
                  </a:lnTo>
                  <a:lnTo>
                    <a:pt x="1589" y="1222"/>
                  </a:lnTo>
                  <a:lnTo>
                    <a:pt x="1498" y="1150"/>
                  </a:lnTo>
                  <a:lnTo>
                    <a:pt x="1417" y="1079"/>
                  </a:lnTo>
                  <a:lnTo>
                    <a:pt x="1346" y="1008"/>
                  </a:lnTo>
                  <a:lnTo>
                    <a:pt x="1275" y="937"/>
                  </a:lnTo>
                  <a:lnTo>
                    <a:pt x="1215" y="855"/>
                  </a:lnTo>
                  <a:lnTo>
                    <a:pt x="1114" y="713"/>
                  </a:lnTo>
                  <a:lnTo>
                    <a:pt x="1043" y="570"/>
                  </a:lnTo>
                  <a:lnTo>
                    <a:pt x="992" y="468"/>
                  </a:lnTo>
                  <a:lnTo>
                    <a:pt x="952" y="356"/>
                  </a:lnTo>
                  <a:lnTo>
                    <a:pt x="931" y="285"/>
                  </a:lnTo>
                  <a:lnTo>
                    <a:pt x="891" y="214"/>
                  </a:lnTo>
                  <a:lnTo>
                    <a:pt x="840" y="153"/>
                  </a:lnTo>
                  <a:lnTo>
                    <a:pt x="780" y="92"/>
                  </a:lnTo>
                  <a:lnTo>
                    <a:pt x="709" y="51"/>
                  </a:lnTo>
                  <a:lnTo>
                    <a:pt x="638" y="2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72"/>
          <p:cNvGrpSpPr/>
          <p:nvPr/>
        </p:nvGrpSpPr>
        <p:grpSpPr>
          <a:xfrm>
            <a:off x="1320547" y="2011134"/>
            <a:ext cx="1743034" cy="2374390"/>
            <a:chOff x="1320547" y="2011134"/>
            <a:chExt cx="1743034" cy="2374390"/>
          </a:xfrm>
        </p:grpSpPr>
        <p:sp>
          <p:nvSpPr>
            <p:cNvPr id="2014" name="Google Shape;2014;p72"/>
            <p:cNvSpPr/>
            <p:nvPr/>
          </p:nvSpPr>
          <p:spPr>
            <a:xfrm rot="10800000">
              <a:off x="1320547" y="3302922"/>
              <a:ext cx="176247" cy="205901"/>
            </a:xfrm>
            <a:custGeom>
              <a:avLst/>
              <a:gdLst/>
              <a:ahLst/>
              <a:cxnLst/>
              <a:rect l="l" t="t" r="r" b="b"/>
              <a:pathLst>
                <a:path w="18936" h="22122" extrusionOk="0">
                  <a:moveTo>
                    <a:pt x="4987" y="1"/>
                  </a:moveTo>
                  <a:lnTo>
                    <a:pt x="4401" y="11"/>
                  </a:lnTo>
                  <a:lnTo>
                    <a:pt x="3834" y="21"/>
                  </a:lnTo>
                  <a:lnTo>
                    <a:pt x="3288" y="52"/>
                  </a:lnTo>
                  <a:lnTo>
                    <a:pt x="2772" y="92"/>
                  </a:lnTo>
                  <a:lnTo>
                    <a:pt x="2286" y="133"/>
                  </a:lnTo>
                  <a:lnTo>
                    <a:pt x="1841" y="184"/>
                  </a:lnTo>
                  <a:lnTo>
                    <a:pt x="1437" y="235"/>
                  </a:lnTo>
                  <a:lnTo>
                    <a:pt x="1083" y="286"/>
                  </a:lnTo>
                  <a:lnTo>
                    <a:pt x="496" y="377"/>
                  </a:lnTo>
                  <a:lnTo>
                    <a:pt x="122" y="439"/>
                  </a:lnTo>
                  <a:lnTo>
                    <a:pt x="0" y="469"/>
                  </a:lnTo>
                  <a:lnTo>
                    <a:pt x="0" y="4388"/>
                  </a:lnTo>
                  <a:lnTo>
                    <a:pt x="18815" y="22121"/>
                  </a:lnTo>
                  <a:lnTo>
                    <a:pt x="18855" y="21623"/>
                  </a:lnTo>
                  <a:lnTo>
                    <a:pt x="18885" y="21032"/>
                  </a:lnTo>
                  <a:lnTo>
                    <a:pt x="18916" y="20248"/>
                  </a:lnTo>
                  <a:lnTo>
                    <a:pt x="18936" y="19291"/>
                  </a:lnTo>
                  <a:lnTo>
                    <a:pt x="18936" y="18752"/>
                  </a:lnTo>
                  <a:lnTo>
                    <a:pt x="18926" y="18192"/>
                  </a:lnTo>
                  <a:lnTo>
                    <a:pt x="18916" y="17591"/>
                  </a:lnTo>
                  <a:lnTo>
                    <a:pt x="18895" y="16960"/>
                  </a:lnTo>
                  <a:lnTo>
                    <a:pt x="18865" y="16309"/>
                  </a:lnTo>
                  <a:lnTo>
                    <a:pt x="18815" y="15637"/>
                  </a:lnTo>
                  <a:lnTo>
                    <a:pt x="18764" y="14945"/>
                  </a:lnTo>
                  <a:lnTo>
                    <a:pt x="18693" y="14242"/>
                  </a:lnTo>
                  <a:lnTo>
                    <a:pt x="18612" y="13520"/>
                  </a:lnTo>
                  <a:lnTo>
                    <a:pt x="18511" y="12797"/>
                  </a:lnTo>
                  <a:lnTo>
                    <a:pt x="18390" y="12064"/>
                  </a:lnTo>
                  <a:lnTo>
                    <a:pt x="18258" y="11321"/>
                  </a:lnTo>
                  <a:lnTo>
                    <a:pt x="18096" y="10578"/>
                  </a:lnTo>
                  <a:lnTo>
                    <a:pt x="17924" y="9845"/>
                  </a:lnTo>
                  <a:lnTo>
                    <a:pt x="17732" y="9112"/>
                  </a:lnTo>
                  <a:lnTo>
                    <a:pt x="17621" y="8745"/>
                  </a:lnTo>
                  <a:lnTo>
                    <a:pt x="17510" y="8389"/>
                  </a:lnTo>
                  <a:lnTo>
                    <a:pt x="17388" y="8033"/>
                  </a:lnTo>
                  <a:lnTo>
                    <a:pt x="17267" y="7676"/>
                  </a:lnTo>
                  <a:lnTo>
                    <a:pt x="17135" y="7320"/>
                  </a:lnTo>
                  <a:lnTo>
                    <a:pt x="16994" y="6974"/>
                  </a:lnTo>
                  <a:lnTo>
                    <a:pt x="16852" y="6628"/>
                  </a:lnTo>
                  <a:lnTo>
                    <a:pt x="16700" y="6292"/>
                  </a:lnTo>
                  <a:lnTo>
                    <a:pt x="16539" y="5956"/>
                  </a:lnTo>
                  <a:lnTo>
                    <a:pt x="16377" y="5630"/>
                  </a:lnTo>
                  <a:lnTo>
                    <a:pt x="16205" y="5315"/>
                  </a:lnTo>
                  <a:lnTo>
                    <a:pt x="16023" y="4999"/>
                  </a:lnTo>
                  <a:lnTo>
                    <a:pt x="15831" y="4683"/>
                  </a:lnTo>
                  <a:lnTo>
                    <a:pt x="15638" y="4388"/>
                  </a:lnTo>
                  <a:lnTo>
                    <a:pt x="15436" y="4093"/>
                  </a:lnTo>
                  <a:lnTo>
                    <a:pt x="15224" y="3808"/>
                  </a:lnTo>
                  <a:lnTo>
                    <a:pt x="15001" y="3543"/>
                  </a:lnTo>
                  <a:lnTo>
                    <a:pt x="14769" y="3289"/>
                  </a:lnTo>
                  <a:lnTo>
                    <a:pt x="14526" y="3045"/>
                  </a:lnTo>
                  <a:lnTo>
                    <a:pt x="14273" y="2810"/>
                  </a:lnTo>
                  <a:lnTo>
                    <a:pt x="14020" y="2597"/>
                  </a:lnTo>
                  <a:lnTo>
                    <a:pt x="13747" y="2383"/>
                  </a:lnTo>
                  <a:lnTo>
                    <a:pt x="13474" y="2189"/>
                  </a:lnTo>
                  <a:lnTo>
                    <a:pt x="13201" y="1996"/>
                  </a:lnTo>
                  <a:lnTo>
                    <a:pt x="12917" y="1823"/>
                  </a:lnTo>
                  <a:lnTo>
                    <a:pt x="12624" y="1660"/>
                  </a:lnTo>
                  <a:lnTo>
                    <a:pt x="12331" y="1497"/>
                  </a:lnTo>
                  <a:lnTo>
                    <a:pt x="12027" y="1355"/>
                  </a:lnTo>
                  <a:lnTo>
                    <a:pt x="11714" y="1212"/>
                  </a:lnTo>
                  <a:lnTo>
                    <a:pt x="11410" y="1080"/>
                  </a:lnTo>
                  <a:lnTo>
                    <a:pt x="11097" y="958"/>
                  </a:lnTo>
                  <a:lnTo>
                    <a:pt x="10773" y="846"/>
                  </a:lnTo>
                  <a:lnTo>
                    <a:pt x="10459" y="744"/>
                  </a:lnTo>
                  <a:lnTo>
                    <a:pt x="10136" y="652"/>
                  </a:lnTo>
                  <a:lnTo>
                    <a:pt x="9812" y="561"/>
                  </a:lnTo>
                  <a:lnTo>
                    <a:pt x="9478" y="479"/>
                  </a:lnTo>
                  <a:lnTo>
                    <a:pt x="9155" y="408"/>
                  </a:lnTo>
                  <a:lnTo>
                    <a:pt x="8831" y="347"/>
                  </a:lnTo>
                  <a:lnTo>
                    <a:pt x="8497" y="286"/>
                  </a:lnTo>
                  <a:lnTo>
                    <a:pt x="8173" y="235"/>
                  </a:lnTo>
                  <a:lnTo>
                    <a:pt x="7516" y="143"/>
                  </a:lnTo>
                  <a:lnTo>
                    <a:pt x="6869" y="82"/>
                  </a:lnTo>
                  <a:lnTo>
                    <a:pt x="6231" y="31"/>
                  </a:lnTo>
                  <a:lnTo>
                    <a:pt x="5604" y="11"/>
                  </a:lnTo>
                  <a:lnTo>
                    <a:pt x="4987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2"/>
            <p:cNvSpPr/>
            <p:nvPr/>
          </p:nvSpPr>
          <p:spPr>
            <a:xfrm rot="10800000">
              <a:off x="1462328" y="3302922"/>
              <a:ext cx="1198303" cy="641836"/>
            </a:xfrm>
            <a:custGeom>
              <a:avLst/>
              <a:gdLst/>
              <a:ahLst/>
              <a:cxnLst/>
              <a:rect l="l" t="t" r="r" b="b"/>
              <a:pathLst>
                <a:path w="128746" h="68959" extrusionOk="0">
                  <a:moveTo>
                    <a:pt x="112774" y="1"/>
                  </a:moveTo>
                  <a:lnTo>
                    <a:pt x="110407" y="11"/>
                  </a:lnTo>
                  <a:lnTo>
                    <a:pt x="107696" y="31"/>
                  </a:lnTo>
                  <a:lnTo>
                    <a:pt x="104651" y="72"/>
                  </a:lnTo>
                  <a:lnTo>
                    <a:pt x="101324" y="123"/>
                  </a:lnTo>
                  <a:lnTo>
                    <a:pt x="97743" y="184"/>
                  </a:lnTo>
                  <a:lnTo>
                    <a:pt x="89914" y="337"/>
                  </a:lnTo>
                  <a:lnTo>
                    <a:pt x="81437" y="520"/>
                  </a:lnTo>
                  <a:lnTo>
                    <a:pt x="72566" y="724"/>
                  </a:lnTo>
                  <a:lnTo>
                    <a:pt x="63544" y="958"/>
                  </a:lnTo>
                  <a:lnTo>
                    <a:pt x="54632" y="1182"/>
                  </a:lnTo>
                  <a:lnTo>
                    <a:pt x="46085" y="1416"/>
                  </a:lnTo>
                  <a:lnTo>
                    <a:pt x="31094" y="1823"/>
                  </a:lnTo>
                  <a:lnTo>
                    <a:pt x="20615" y="2128"/>
                  </a:lnTo>
                  <a:lnTo>
                    <a:pt x="16670" y="2240"/>
                  </a:lnTo>
                  <a:lnTo>
                    <a:pt x="16397" y="2912"/>
                  </a:lnTo>
                  <a:lnTo>
                    <a:pt x="15638" y="4816"/>
                  </a:lnTo>
                  <a:lnTo>
                    <a:pt x="15102" y="6180"/>
                  </a:lnTo>
                  <a:lnTo>
                    <a:pt x="14475" y="7799"/>
                  </a:lnTo>
                  <a:lnTo>
                    <a:pt x="13777" y="9631"/>
                  </a:lnTo>
                  <a:lnTo>
                    <a:pt x="12998" y="11677"/>
                  </a:lnTo>
                  <a:lnTo>
                    <a:pt x="12179" y="13896"/>
                  </a:lnTo>
                  <a:lnTo>
                    <a:pt x="11299" y="16288"/>
                  </a:lnTo>
                  <a:lnTo>
                    <a:pt x="10399" y="18833"/>
                  </a:lnTo>
                  <a:lnTo>
                    <a:pt x="9468" y="21490"/>
                  </a:lnTo>
                  <a:lnTo>
                    <a:pt x="8517" y="24249"/>
                  </a:lnTo>
                  <a:lnTo>
                    <a:pt x="8042" y="25664"/>
                  </a:lnTo>
                  <a:lnTo>
                    <a:pt x="7577" y="27099"/>
                  </a:lnTo>
                  <a:lnTo>
                    <a:pt x="7101" y="28545"/>
                  </a:lnTo>
                  <a:lnTo>
                    <a:pt x="6636" y="30001"/>
                  </a:lnTo>
                  <a:lnTo>
                    <a:pt x="6171" y="31466"/>
                  </a:lnTo>
                  <a:lnTo>
                    <a:pt x="5715" y="32953"/>
                  </a:lnTo>
                  <a:lnTo>
                    <a:pt x="5270" y="34429"/>
                  </a:lnTo>
                  <a:lnTo>
                    <a:pt x="4825" y="35915"/>
                  </a:lnTo>
                  <a:lnTo>
                    <a:pt x="4400" y="37401"/>
                  </a:lnTo>
                  <a:lnTo>
                    <a:pt x="3986" y="38887"/>
                  </a:lnTo>
                  <a:lnTo>
                    <a:pt x="3581" y="40364"/>
                  </a:lnTo>
                  <a:lnTo>
                    <a:pt x="3187" y="41829"/>
                  </a:lnTo>
                  <a:lnTo>
                    <a:pt x="2812" y="43295"/>
                  </a:lnTo>
                  <a:lnTo>
                    <a:pt x="2458" y="44741"/>
                  </a:lnTo>
                  <a:lnTo>
                    <a:pt x="2125" y="46176"/>
                  </a:lnTo>
                  <a:lnTo>
                    <a:pt x="1801" y="47591"/>
                  </a:lnTo>
                  <a:lnTo>
                    <a:pt x="1508" y="48976"/>
                  </a:lnTo>
                  <a:lnTo>
                    <a:pt x="1224" y="50350"/>
                  </a:lnTo>
                  <a:lnTo>
                    <a:pt x="982" y="51694"/>
                  </a:lnTo>
                  <a:lnTo>
                    <a:pt x="749" y="53007"/>
                  </a:lnTo>
                  <a:lnTo>
                    <a:pt x="557" y="54300"/>
                  </a:lnTo>
                  <a:lnTo>
                    <a:pt x="385" y="55552"/>
                  </a:lnTo>
                  <a:lnTo>
                    <a:pt x="304" y="56162"/>
                  </a:lnTo>
                  <a:lnTo>
                    <a:pt x="243" y="56763"/>
                  </a:lnTo>
                  <a:lnTo>
                    <a:pt x="182" y="57364"/>
                  </a:lnTo>
                  <a:lnTo>
                    <a:pt x="132" y="57944"/>
                  </a:lnTo>
                  <a:lnTo>
                    <a:pt x="91" y="58514"/>
                  </a:lnTo>
                  <a:lnTo>
                    <a:pt x="51" y="59084"/>
                  </a:lnTo>
                  <a:lnTo>
                    <a:pt x="21" y="59634"/>
                  </a:lnTo>
                  <a:lnTo>
                    <a:pt x="11" y="60173"/>
                  </a:lnTo>
                  <a:lnTo>
                    <a:pt x="0" y="60703"/>
                  </a:lnTo>
                  <a:lnTo>
                    <a:pt x="0" y="61222"/>
                  </a:lnTo>
                  <a:lnTo>
                    <a:pt x="0" y="61731"/>
                  </a:lnTo>
                  <a:lnTo>
                    <a:pt x="21" y="62219"/>
                  </a:lnTo>
                  <a:lnTo>
                    <a:pt x="51" y="62698"/>
                  </a:lnTo>
                  <a:lnTo>
                    <a:pt x="81" y="63166"/>
                  </a:lnTo>
                  <a:lnTo>
                    <a:pt x="132" y="63624"/>
                  </a:lnTo>
                  <a:lnTo>
                    <a:pt x="193" y="64062"/>
                  </a:lnTo>
                  <a:lnTo>
                    <a:pt x="253" y="64489"/>
                  </a:lnTo>
                  <a:lnTo>
                    <a:pt x="334" y="64897"/>
                  </a:lnTo>
                  <a:lnTo>
                    <a:pt x="415" y="65294"/>
                  </a:lnTo>
                  <a:lnTo>
                    <a:pt x="516" y="65670"/>
                  </a:lnTo>
                  <a:lnTo>
                    <a:pt x="628" y="66037"/>
                  </a:lnTo>
                  <a:lnTo>
                    <a:pt x="739" y="66393"/>
                  </a:lnTo>
                  <a:lnTo>
                    <a:pt x="870" y="66719"/>
                  </a:lnTo>
                  <a:lnTo>
                    <a:pt x="1012" y="67045"/>
                  </a:lnTo>
                  <a:lnTo>
                    <a:pt x="1164" y="67340"/>
                  </a:lnTo>
                  <a:lnTo>
                    <a:pt x="1336" y="67625"/>
                  </a:lnTo>
                  <a:lnTo>
                    <a:pt x="1508" y="67890"/>
                  </a:lnTo>
                  <a:lnTo>
                    <a:pt x="1700" y="68144"/>
                  </a:lnTo>
                  <a:lnTo>
                    <a:pt x="1892" y="68378"/>
                  </a:lnTo>
                  <a:lnTo>
                    <a:pt x="2104" y="68582"/>
                  </a:lnTo>
                  <a:lnTo>
                    <a:pt x="2337" y="68775"/>
                  </a:lnTo>
                  <a:lnTo>
                    <a:pt x="2570" y="68958"/>
                  </a:lnTo>
                  <a:lnTo>
                    <a:pt x="3935" y="68836"/>
                  </a:lnTo>
                  <a:lnTo>
                    <a:pt x="7779" y="68510"/>
                  </a:lnTo>
                  <a:lnTo>
                    <a:pt x="13777" y="67971"/>
                  </a:lnTo>
                  <a:lnTo>
                    <a:pt x="17459" y="67625"/>
                  </a:lnTo>
                  <a:lnTo>
                    <a:pt x="21556" y="67248"/>
                  </a:lnTo>
                  <a:lnTo>
                    <a:pt x="26006" y="66810"/>
                  </a:lnTo>
                  <a:lnTo>
                    <a:pt x="30771" y="66342"/>
                  </a:lnTo>
                  <a:lnTo>
                    <a:pt x="35808" y="65833"/>
                  </a:lnTo>
                  <a:lnTo>
                    <a:pt x="41078" y="65294"/>
                  </a:lnTo>
                  <a:lnTo>
                    <a:pt x="46530" y="64703"/>
                  </a:lnTo>
                  <a:lnTo>
                    <a:pt x="52124" y="64092"/>
                  </a:lnTo>
                  <a:lnTo>
                    <a:pt x="57808" y="63441"/>
                  </a:lnTo>
                  <a:lnTo>
                    <a:pt x="60681" y="63105"/>
                  </a:lnTo>
                  <a:lnTo>
                    <a:pt x="63554" y="62769"/>
                  </a:lnTo>
                  <a:lnTo>
                    <a:pt x="66426" y="62413"/>
                  </a:lnTo>
                  <a:lnTo>
                    <a:pt x="69309" y="62057"/>
                  </a:lnTo>
                  <a:lnTo>
                    <a:pt x="72172" y="61700"/>
                  </a:lnTo>
                  <a:lnTo>
                    <a:pt x="75024" y="61334"/>
                  </a:lnTo>
                  <a:lnTo>
                    <a:pt x="77856" y="60957"/>
                  </a:lnTo>
                  <a:lnTo>
                    <a:pt x="80658" y="60580"/>
                  </a:lnTo>
                  <a:lnTo>
                    <a:pt x="83440" y="60194"/>
                  </a:lnTo>
                  <a:lnTo>
                    <a:pt x="86181" y="59797"/>
                  </a:lnTo>
                  <a:lnTo>
                    <a:pt x="88872" y="59400"/>
                  </a:lnTo>
                  <a:lnTo>
                    <a:pt x="91532" y="59003"/>
                  </a:lnTo>
                  <a:lnTo>
                    <a:pt x="94132" y="58595"/>
                  </a:lnTo>
                  <a:lnTo>
                    <a:pt x="96671" y="58188"/>
                  </a:lnTo>
                  <a:lnTo>
                    <a:pt x="99149" y="57771"/>
                  </a:lnTo>
                  <a:lnTo>
                    <a:pt x="101556" y="57353"/>
                  </a:lnTo>
                  <a:lnTo>
                    <a:pt x="103893" y="56936"/>
                  </a:lnTo>
                  <a:lnTo>
                    <a:pt x="106148" y="56509"/>
                  </a:lnTo>
                  <a:lnTo>
                    <a:pt x="108313" y="56081"/>
                  </a:lnTo>
                  <a:lnTo>
                    <a:pt x="110397" y="55653"/>
                  </a:lnTo>
                  <a:lnTo>
                    <a:pt x="112379" y="55226"/>
                  </a:lnTo>
                  <a:lnTo>
                    <a:pt x="113330" y="55002"/>
                  </a:lnTo>
                  <a:lnTo>
                    <a:pt x="114261" y="54788"/>
                  </a:lnTo>
                  <a:lnTo>
                    <a:pt x="115161" y="54564"/>
                  </a:lnTo>
                  <a:lnTo>
                    <a:pt x="116031" y="54350"/>
                  </a:lnTo>
                  <a:lnTo>
                    <a:pt x="116881" y="54127"/>
                  </a:lnTo>
                  <a:lnTo>
                    <a:pt x="117700" y="53913"/>
                  </a:lnTo>
                  <a:lnTo>
                    <a:pt x="118479" y="53689"/>
                  </a:lnTo>
                  <a:lnTo>
                    <a:pt x="119237" y="53465"/>
                  </a:lnTo>
                  <a:lnTo>
                    <a:pt x="119966" y="53251"/>
                  </a:lnTo>
                  <a:lnTo>
                    <a:pt x="120653" y="53027"/>
                  </a:lnTo>
                  <a:lnTo>
                    <a:pt x="121321" y="52803"/>
                  </a:lnTo>
                  <a:lnTo>
                    <a:pt x="121948" y="52579"/>
                  </a:lnTo>
                  <a:lnTo>
                    <a:pt x="122545" y="52365"/>
                  </a:lnTo>
                  <a:lnTo>
                    <a:pt x="123101" y="52141"/>
                  </a:lnTo>
                  <a:lnTo>
                    <a:pt x="123627" y="51918"/>
                  </a:lnTo>
                  <a:lnTo>
                    <a:pt x="124123" y="51694"/>
                  </a:lnTo>
                  <a:lnTo>
                    <a:pt x="124578" y="51470"/>
                  </a:lnTo>
                  <a:lnTo>
                    <a:pt x="124993" y="51246"/>
                  </a:lnTo>
                  <a:lnTo>
                    <a:pt x="125367" y="51022"/>
                  </a:lnTo>
                  <a:lnTo>
                    <a:pt x="125711" y="50808"/>
                  </a:lnTo>
                  <a:lnTo>
                    <a:pt x="126014" y="50584"/>
                  </a:lnTo>
                  <a:lnTo>
                    <a:pt x="126146" y="50472"/>
                  </a:lnTo>
                  <a:lnTo>
                    <a:pt x="126277" y="50360"/>
                  </a:lnTo>
                  <a:lnTo>
                    <a:pt x="126389" y="50248"/>
                  </a:lnTo>
                  <a:lnTo>
                    <a:pt x="126500" y="50136"/>
                  </a:lnTo>
                  <a:lnTo>
                    <a:pt x="126591" y="50024"/>
                  </a:lnTo>
                  <a:lnTo>
                    <a:pt x="126672" y="49912"/>
                  </a:lnTo>
                  <a:lnTo>
                    <a:pt x="126753" y="49800"/>
                  </a:lnTo>
                  <a:lnTo>
                    <a:pt x="126814" y="49688"/>
                  </a:lnTo>
                  <a:lnTo>
                    <a:pt x="126864" y="49576"/>
                  </a:lnTo>
                  <a:lnTo>
                    <a:pt x="126905" y="49464"/>
                  </a:lnTo>
                  <a:lnTo>
                    <a:pt x="127127" y="48782"/>
                  </a:lnTo>
                  <a:lnTo>
                    <a:pt x="127329" y="48070"/>
                  </a:lnTo>
                  <a:lnTo>
                    <a:pt x="127512" y="47337"/>
                  </a:lnTo>
                  <a:lnTo>
                    <a:pt x="127694" y="46573"/>
                  </a:lnTo>
                  <a:lnTo>
                    <a:pt x="127845" y="45779"/>
                  </a:lnTo>
                  <a:lnTo>
                    <a:pt x="127997" y="44965"/>
                  </a:lnTo>
                  <a:lnTo>
                    <a:pt x="128129" y="44130"/>
                  </a:lnTo>
                  <a:lnTo>
                    <a:pt x="128250" y="43275"/>
                  </a:lnTo>
                  <a:lnTo>
                    <a:pt x="128361" y="42399"/>
                  </a:lnTo>
                  <a:lnTo>
                    <a:pt x="128452" y="41504"/>
                  </a:lnTo>
                  <a:lnTo>
                    <a:pt x="128533" y="40587"/>
                  </a:lnTo>
                  <a:lnTo>
                    <a:pt x="128604" y="39661"/>
                  </a:lnTo>
                  <a:lnTo>
                    <a:pt x="128655" y="38714"/>
                  </a:lnTo>
                  <a:lnTo>
                    <a:pt x="128695" y="37757"/>
                  </a:lnTo>
                  <a:lnTo>
                    <a:pt x="128725" y="36790"/>
                  </a:lnTo>
                  <a:lnTo>
                    <a:pt x="128746" y="35813"/>
                  </a:lnTo>
                  <a:lnTo>
                    <a:pt x="128746" y="34816"/>
                  </a:lnTo>
                  <a:lnTo>
                    <a:pt x="128746" y="33818"/>
                  </a:lnTo>
                  <a:lnTo>
                    <a:pt x="128725" y="32810"/>
                  </a:lnTo>
                  <a:lnTo>
                    <a:pt x="128695" y="31802"/>
                  </a:lnTo>
                  <a:lnTo>
                    <a:pt x="128655" y="30784"/>
                  </a:lnTo>
                  <a:lnTo>
                    <a:pt x="128594" y="29756"/>
                  </a:lnTo>
                  <a:lnTo>
                    <a:pt x="128533" y="28738"/>
                  </a:lnTo>
                  <a:lnTo>
                    <a:pt x="128452" y="27710"/>
                  </a:lnTo>
                  <a:lnTo>
                    <a:pt x="128371" y="26692"/>
                  </a:lnTo>
                  <a:lnTo>
                    <a:pt x="128270" y="25664"/>
                  </a:lnTo>
                  <a:lnTo>
                    <a:pt x="128159" y="24646"/>
                  </a:lnTo>
                  <a:lnTo>
                    <a:pt x="128038" y="23628"/>
                  </a:lnTo>
                  <a:lnTo>
                    <a:pt x="127906" y="22620"/>
                  </a:lnTo>
                  <a:lnTo>
                    <a:pt x="127764" y="21612"/>
                  </a:lnTo>
                  <a:lnTo>
                    <a:pt x="127603" y="20615"/>
                  </a:lnTo>
                  <a:lnTo>
                    <a:pt x="127441" y="19627"/>
                  </a:lnTo>
                  <a:lnTo>
                    <a:pt x="127269" y="18640"/>
                  </a:lnTo>
                  <a:lnTo>
                    <a:pt x="127087" y="17673"/>
                  </a:lnTo>
                  <a:lnTo>
                    <a:pt x="126884" y="16726"/>
                  </a:lnTo>
                  <a:lnTo>
                    <a:pt x="126682" y="15779"/>
                  </a:lnTo>
                  <a:lnTo>
                    <a:pt x="126470" y="14853"/>
                  </a:lnTo>
                  <a:lnTo>
                    <a:pt x="126247" y="13947"/>
                  </a:lnTo>
                  <a:lnTo>
                    <a:pt x="126014" y="13051"/>
                  </a:lnTo>
                  <a:lnTo>
                    <a:pt x="125772" y="12176"/>
                  </a:lnTo>
                  <a:lnTo>
                    <a:pt x="125519" y="11321"/>
                  </a:lnTo>
                  <a:lnTo>
                    <a:pt x="125256" y="10486"/>
                  </a:lnTo>
                  <a:lnTo>
                    <a:pt x="124983" y="9682"/>
                  </a:lnTo>
                  <a:lnTo>
                    <a:pt x="124710" y="8898"/>
                  </a:lnTo>
                  <a:lnTo>
                    <a:pt x="124416" y="8134"/>
                  </a:lnTo>
                  <a:lnTo>
                    <a:pt x="124123" y="7401"/>
                  </a:lnTo>
                  <a:lnTo>
                    <a:pt x="123809" y="6689"/>
                  </a:lnTo>
                  <a:lnTo>
                    <a:pt x="123496" y="6007"/>
                  </a:lnTo>
                  <a:lnTo>
                    <a:pt x="123172" y="5366"/>
                  </a:lnTo>
                  <a:lnTo>
                    <a:pt x="122848" y="4745"/>
                  </a:lnTo>
                  <a:lnTo>
                    <a:pt x="122505" y="4154"/>
                  </a:lnTo>
                  <a:lnTo>
                    <a:pt x="122333" y="3879"/>
                  </a:lnTo>
                  <a:lnTo>
                    <a:pt x="122161" y="3604"/>
                  </a:lnTo>
                  <a:lnTo>
                    <a:pt x="121979" y="3340"/>
                  </a:lnTo>
                  <a:lnTo>
                    <a:pt x="121807" y="3095"/>
                  </a:lnTo>
                  <a:lnTo>
                    <a:pt x="121625" y="2841"/>
                  </a:lnTo>
                  <a:lnTo>
                    <a:pt x="121442" y="2607"/>
                  </a:lnTo>
                  <a:lnTo>
                    <a:pt x="121260" y="2383"/>
                  </a:lnTo>
                  <a:lnTo>
                    <a:pt x="121068" y="2169"/>
                  </a:lnTo>
                  <a:lnTo>
                    <a:pt x="120886" y="1955"/>
                  </a:lnTo>
                  <a:lnTo>
                    <a:pt x="120694" y="1762"/>
                  </a:lnTo>
                  <a:lnTo>
                    <a:pt x="120502" y="1579"/>
                  </a:lnTo>
                  <a:lnTo>
                    <a:pt x="120310" y="1395"/>
                  </a:lnTo>
                  <a:lnTo>
                    <a:pt x="120117" y="1233"/>
                  </a:lnTo>
                  <a:lnTo>
                    <a:pt x="119915" y="1080"/>
                  </a:lnTo>
                  <a:lnTo>
                    <a:pt x="119713" y="927"/>
                  </a:lnTo>
                  <a:lnTo>
                    <a:pt x="119510" y="795"/>
                  </a:lnTo>
                  <a:lnTo>
                    <a:pt x="119308" y="673"/>
                  </a:lnTo>
                  <a:lnTo>
                    <a:pt x="119106" y="561"/>
                  </a:lnTo>
                  <a:lnTo>
                    <a:pt x="118904" y="459"/>
                  </a:lnTo>
                  <a:lnTo>
                    <a:pt x="118691" y="367"/>
                  </a:lnTo>
                  <a:lnTo>
                    <a:pt x="118489" y="286"/>
                  </a:lnTo>
                  <a:lnTo>
                    <a:pt x="118276" y="215"/>
                  </a:lnTo>
                  <a:lnTo>
                    <a:pt x="118064" y="164"/>
                  </a:lnTo>
                  <a:lnTo>
                    <a:pt x="117852" y="123"/>
                  </a:lnTo>
                  <a:lnTo>
                    <a:pt x="117629" y="92"/>
                  </a:lnTo>
                  <a:lnTo>
                    <a:pt x="117417" y="72"/>
                  </a:lnTo>
                  <a:lnTo>
                    <a:pt x="116921" y="42"/>
                  </a:lnTo>
                  <a:lnTo>
                    <a:pt x="116304" y="31"/>
                  </a:lnTo>
                  <a:lnTo>
                    <a:pt x="114746" y="1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2"/>
            <p:cNvSpPr/>
            <p:nvPr/>
          </p:nvSpPr>
          <p:spPr>
            <a:xfrm rot="10800000">
              <a:off x="2043963" y="2164996"/>
              <a:ext cx="421974" cy="393977"/>
            </a:xfrm>
            <a:custGeom>
              <a:avLst/>
              <a:gdLst/>
              <a:ahLst/>
              <a:cxnLst/>
              <a:rect l="l" t="t" r="r" b="b"/>
              <a:pathLst>
                <a:path w="45337" h="42329" extrusionOk="0">
                  <a:moveTo>
                    <a:pt x="8699" y="1"/>
                  </a:moveTo>
                  <a:lnTo>
                    <a:pt x="8629" y="11"/>
                  </a:lnTo>
                  <a:lnTo>
                    <a:pt x="8558" y="21"/>
                  </a:lnTo>
                  <a:lnTo>
                    <a:pt x="8497" y="41"/>
                  </a:lnTo>
                  <a:lnTo>
                    <a:pt x="8436" y="82"/>
                  </a:lnTo>
                  <a:lnTo>
                    <a:pt x="8356" y="143"/>
                  </a:lnTo>
                  <a:lnTo>
                    <a:pt x="8295" y="215"/>
                  </a:lnTo>
                  <a:lnTo>
                    <a:pt x="8254" y="296"/>
                  </a:lnTo>
                  <a:lnTo>
                    <a:pt x="8224" y="388"/>
                  </a:lnTo>
                  <a:lnTo>
                    <a:pt x="8214" y="479"/>
                  </a:lnTo>
                  <a:lnTo>
                    <a:pt x="8214" y="571"/>
                  </a:lnTo>
                  <a:lnTo>
                    <a:pt x="8244" y="673"/>
                  </a:lnTo>
                  <a:lnTo>
                    <a:pt x="8285" y="754"/>
                  </a:lnTo>
                  <a:lnTo>
                    <a:pt x="20200" y="19363"/>
                  </a:lnTo>
                  <a:lnTo>
                    <a:pt x="20241" y="19413"/>
                  </a:lnTo>
                  <a:lnTo>
                    <a:pt x="20281" y="19454"/>
                  </a:lnTo>
                  <a:lnTo>
                    <a:pt x="20322" y="19485"/>
                  </a:lnTo>
                  <a:lnTo>
                    <a:pt x="20372" y="19525"/>
                  </a:lnTo>
                  <a:lnTo>
                    <a:pt x="20423" y="19546"/>
                  </a:lnTo>
                  <a:lnTo>
                    <a:pt x="20473" y="19566"/>
                  </a:lnTo>
                  <a:lnTo>
                    <a:pt x="20534" y="19576"/>
                  </a:lnTo>
                  <a:lnTo>
                    <a:pt x="20595" y="19587"/>
                  </a:lnTo>
                  <a:lnTo>
                    <a:pt x="20645" y="19587"/>
                  </a:lnTo>
                  <a:lnTo>
                    <a:pt x="20706" y="19576"/>
                  </a:lnTo>
                  <a:lnTo>
                    <a:pt x="20757" y="19556"/>
                  </a:lnTo>
                  <a:lnTo>
                    <a:pt x="20817" y="19536"/>
                  </a:lnTo>
                  <a:lnTo>
                    <a:pt x="20868" y="19515"/>
                  </a:lnTo>
                  <a:lnTo>
                    <a:pt x="20908" y="19475"/>
                  </a:lnTo>
                  <a:lnTo>
                    <a:pt x="20959" y="19444"/>
                  </a:lnTo>
                  <a:lnTo>
                    <a:pt x="20999" y="19393"/>
                  </a:lnTo>
                  <a:lnTo>
                    <a:pt x="21394" y="18894"/>
                  </a:lnTo>
                  <a:lnTo>
                    <a:pt x="21869" y="18314"/>
                  </a:lnTo>
                  <a:lnTo>
                    <a:pt x="22405" y="17673"/>
                  </a:lnTo>
                  <a:lnTo>
                    <a:pt x="23002" y="16981"/>
                  </a:lnTo>
                  <a:lnTo>
                    <a:pt x="23650" y="16268"/>
                  </a:lnTo>
                  <a:lnTo>
                    <a:pt x="24327" y="15545"/>
                  </a:lnTo>
                  <a:lnTo>
                    <a:pt x="24681" y="15179"/>
                  </a:lnTo>
                  <a:lnTo>
                    <a:pt x="25045" y="14822"/>
                  </a:lnTo>
                  <a:lnTo>
                    <a:pt x="25410" y="14456"/>
                  </a:lnTo>
                  <a:lnTo>
                    <a:pt x="25774" y="14110"/>
                  </a:lnTo>
                  <a:lnTo>
                    <a:pt x="26148" y="13764"/>
                  </a:lnTo>
                  <a:lnTo>
                    <a:pt x="26522" y="13438"/>
                  </a:lnTo>
                  <a:lnTo>
                    <a:pt x="26886" y="13112"/>
                  </a:lnTo>
                  <a:lnTo>
                    <a:pt x="27261" y="12807"/>
                  </a:lnTo>
                  <a:lnTo>
                    <a:pt x="27635" y="12512"/>
                  </a:lnTo>
                  <a:lnTo>
                    <a:pt x="27999" y="12237"/>
                  </a:lnTo>
                  <a:lnTo>
                    <a:pt x="28363" y="11982"/>
                  </a:lnTo>
                  <a:lnTo>
                    <a:pt x="28717" y="11758"/>
                  </a:lnTo>
                  <a:lnTo>
                    <a:pt x="29071" y="11545"/>
                  </a:lnTo>
                  <a:lnTo>
                    <a:pt x="29415" y="11361"/>
                  </a:lnTo>
                  <a:lnTo>
                    <a:pt x="29749" y="11209"/>
                  </a:lnTo>
                  <a:lnTo>
                    <a:pt x="30073" y="11076"/>
                  </a:lnTo>
                  <a:lnTo>
                    <a:pt x="30224" y="11025"/>
                  </a:lnTo>
                  <a:lnTo>
                    <a:pt x="30386" y="10985"/>
                  </a:lnTo>
                  <a:lnTo>
                    <a:pt x="30538" y="10944"/>
                  </a:lnTo>
                  <a:lnTo>
                    <a:pt x="30680" y="10924"/>
                  </a:lnTo>
                  <a:lnTo>
                    <a:pt x="30831" y="10903"/>
                  </a:lnTo>
                  <a:lnTo>
                    <a:pt x="30963" y="10893"/>
                  </a:lnTo>
                  <a:lnTo>
                    <a:pt x="31104" y="10893"/>
                  </a:lnTo>
                  <a:lnTo>
                    <a:pt x="31236" y="10903"/>
                  </a:lnTo>
                  <a:lnTo>
                    <a:pt x="31337" y="10924"/>
                  </a:lnTo>
                  <a:lnTo>
                    <a:pt x="31448" y="10964"/>
                  </a:lnTo>
                  <a:lnTo>
                    <a:pt x="31549" y="11025"/>
                  </a:lnTo>
                  <a:lnTo>
                    <a:pt x="31671" y="11107"/>
                  </a:lnTo>
                  <a:lnTo>
                    <a:pt x="31792" y="11209"/>
                  </a:lnTo>
                  <a:lnTo>
                    <a:pt x="31914" y="11321"/>
                  </a:lnTo>
                  <a:lnTo>
                    <a:pt x="32045" y="11463"/>
                  </a:lnTo>
                  <a:lnTo>
                    <a:pt x="32177" y="11616"/>
                  </a:lnTo>
                  <a:lnTo>
                    <a:pt x="32308" y="11789"/>
                  </a:lnTo>
                  <a:lnTo>
                    <a:pt x="32450" y="11982"/>
                  </a:lnTo>
                  <a:lnTo>
                    <a:pt x="32601" y="12186"/>
                  </a:lnTo>
                  <a:lnTo>
                    <a:pt x="32753" y="12410"/>
                  </a:lnTo>
                  <a:lnTo>
                    <a:pt x="33067" y="12909"/>
                  </a:lnTo>
                  <a:lnTo>
                    <a:pt x="33390" y="13469"/>
                  </a:lnTo>
                  <a:lnTo>
                    <a:pt x="33734" y="14100"/>
                  </a:lnTo>
                  <a:lnTo>
                    <a:pt x="34088" y="14782"/>
                  </a:lnTo>
                  <a:lnTo>
                    <a:pt x="34453" y="15515"/>
                  </a:lnTo>
                  <a:lnTo>
                    <a:pt x="34837" y="16309"/>
                  </a:lnTo>
                  <a:lnTo>
                    <a:pt x="35221" y="17154"/>
                  </a:lnTo>
                  <a:lnTo>
                    <a:pt x="35626" y="18049"/>
                  </a:lnTo>
                  <a:lnTo>
                    <a:pt x="36030" y="18986"/>
                  </a:lnTo>
                  <a:lnTo>
                    <a:pt x="36455" y="19963"/>
                  </a:lnTo>
                  <a:lnTo>
                    <a:pt x="36870" y="20981"/>
                  </a:lnTo>
                  <a:lnTo>
                    <a:pt x="37305" y="22040"/>
                  </a:lnTo>
                  <a:lnTo>
                    <a:pt x="37740" y="23139"/>
                  </a:lnTo>
                  <a:lnTo>
                    <a:pt x="38185" y="24269"/>
                  </a:lnTo>
                  <a:lnTo>
                    <a:pt x="38630" y="25430"/>
                  </a:lnTo>
                  <a:lnTo>
                    <a:pt x="39075" y="26611"/>
                  </a:lnTo>
                  <a:lnTo>
                    <a:pt x="39530" y="27822"/>
                  </a:lnTo>
                  <a:lnTo>
                    <a:pt x="39986" y="29054"/>
                  </a:lnTo>
                  <a:lnTo>
                    <a:pt x="40441" y="30306"/>
                  </a:lnTo>
                  <a:lnTo>
                    <a:pt x="40896" y="31578"/>
                  </a:lnTo>
                  <a:lnTo>
                    <a:pt x="41796" y="34164"/>
                  </a:lnTo>
                  <a:lnTo>
                    <a:pt x="42686" y="36790"/>
                  </a:lnTo>
                  <a:lnTo>
                    <a:pt x="43566" y="39427"/>
                  </a:lnTo>
                  <a:lnTo>
                    <a:pt x="30852" y="23404"/>
                  </a:lnTo>
                  <a:lnTo>
                    <a:pt x="30771" y="23333"/>
                  </a:lnTo>
                  <a:lnTo>
                    <a:pt x="30690" y="23272"/>
                  </a:lnTo>
                  <a:lnTo>
                    <a:pt x="30589" y="23241"/>
                  </a:lnTo>
                  <a:lnTo>
                    <a:pt x="30477" y="23221"/>
                  </a:lnTo>
                  <a:lnTo>
                    <a:pt x="30376" y="23241"/>
                  </a:lnTo>
                  <a:lnTo>
                    <a:pt x="30275" y="23282"/>
                  </a:lnTo>
                  <a:lnTo>
                    <a:pt x="30184" y="23323"/>
                  </a:lnTo>
                  <a:lnTo>
                    <a:pt x="30133" y="23363"/>
                  </a:lnTo>
                  <a:lnTo>
                    <a:pt x="30103" y="23394"/>
                  </a:lnTo>
                  <a:lnTo>
                    <a:pt x="28839" y="24890"/>
                  </a:lnTo>
                  <a:lnTo>
                    <a:pt x="27453" y="26499"/>
                  </a:lnTo>
                  <a:lnTo>
                    <a:pt x="26037" y="28148"/>
                  </a:lnTo>
                  <a:lnTo>
                    <a:pt x="24631" y="29766"/>
                  </a:lnTo>
                  <a:lnTo>
                    <a:pt x="23316" y="31253"/>
                  </a:lnTo>
                  <a:lnTo>
                    <a:pt x="22163" y="32545"/>
                  </a:lnTo>
                  <a:lnTo>
                    <a:pt x="21667" y="33085"/>
                  </a:lnTo>
                  <a:lnTo>
                    <a:pt x="21242" y="33553"/>
                  </a:lnTo>
                  <a:lnTo>
                    <a:pt x="20878" y="33920"/>
                  </a:lnTo>
                  <a:lnTo>
                    <a:pt x="20605" y="34194"/>
                  </a:lnTo>
                  <a:lnTo>
                    <a:pt x="20403" y="33940"/>
                  </a:lnTo>
                  <a:lnTo>
                    <a:pt x="20150" y="33604"/>
                  </a:lnTo>
                  <a:lnTo>
                    <a:pt x="19846" y="33187"/>
                  </a:lnTo>
                  <a:lnTo>
                    <a:pt x="19502" y="32688"/>
                  </a:lnTo>
                  <a:lnTo>
                    <a:pt x="19118" y="32118"/>
                  </a:lnTo>
                  <a:lnTo>
                    <a:pt x="18683" y="31466"/>
                  </a:lnTo>
                  <a:lnTo>
                    <a:pt x="17712" y="29980"/>
                  </a:lnTo>
                  <a:lnTo>
                    <a:pt x="16609" y="28239"/>
                  </a:lnTo>
                  <a:lnTo>
                    <a:pt x="15396" y="26295"/>
                  </a:lnTo>
                  <a:lnTo>
                    <a:pt x="14081" y="24178"/>
                  </a:lnTo>
                  <a:lnTo>
                    <a:pt x="12685" y="21908"/>
                  </a:lnTo>
                  <a:lnTo>
                    <a:pt x="11228" y="19536"/>
                  </a:lnTo>
                  <a:lnTo>
                    <a:pt x="9731" y="17062"/>
                  </a:lnTo>
                  <a:lnTo>
                    <a:pt x="6687" y="12013"/>
                  </a:lnTo>
                  <a:lnTo>
                    <a:pt x="3692" y="7015"/>
                  </a:lnTo>
                  <a:lnTo>
                    <a:pt x="901" y="2312"/>
                  </a:lnTo>
                  <a:lnTo>
                    <a:pt x="840" y="2230"/>
                  </a:lnTo>
                  <a:lnTo>
                    <a:pt x="769" y="2169"/>
                  </a:lnTo>
                  <a:lnTo>
                    <a:pt x="688" y="2118"/>
                  </a:lnTo>
                  <a:lnTo>
                    <a:pt x="597" y="2088"/>
                  </a:lnTo>
                  <a:lnTo>
                    <a:pt x="506" y="2067"/>
                  </a:lnTo>
                  <a:lnTo>
                    <a:pt x="415" y="2077"/>
                  </a:lnTo>
                  <a:lnTo>
                    <a:pt x="324" y="2098"/>
                  </a:lnTo>
                  <a:lnTo>
                    <a:pt x="233" y="2138"/>
                  </a:lnTo>
                  <a:lnTo>
                    <a:pt x="152" y="2200"/>
                  </a:lnTo>
                  <a:lnTo>
                    <a:pt x="91" y="2271"/>
                  </a:lnTo>
                  <a:lnTo>
                    <a:pt x="41" y="2352"/>
                  </a:lnTo>
                  <a:lnTo>
                    <a:pt x="11" y="2434"/>
                  </a:lnTo>
                  <a:lnTo>
                    <a:pt x="0" y="2535"/>
                  </a:lnTo>
                  <a:lnTo>
                    <a:pt x="0" y="2627"/>
                  </a:lnTo>
                  <a:lnTo>
                    <a:pt x="21" y="2719"/>
                  </a:lnTo>
                  <a:lnTo>
                    <a:pt x="61" y="2810"/>
                  </a:lnTo>
                  <a:lnTo>
                    <a:pt x="921" y="4256"/>
                  </a:lnTo>
                  <a:lnTo>
                    <a:pt x="3136" y="7971"/>
                  </a:lnTo>
                  <a:lnTo>
                    <a:pt x="6252" y="13173"/>
                  </a:lnTo>
                  <a:lnTo>
                    <a:pt x="8002" y="16095"/>
                  </a:lnTo>
                  <a:lnTo>
                    <a:pt x="9822" y="19098"/>
                  </a:lnTo>
                  <a:lnTo>
                    <a:pt x="11602" y="22020"/>
                  </a:lnTo>
                  <a:lnTo>
                    <a:pt x="13170" y="24564"/>
                  </a:lnTo>
                  <a:lnTo>
                    <a:pt x="14536" y="26773"/>
                  </a:lnTo>
                  <a:lnTo>
                    <a:pt x="15719" y="28667"/>
                  </a:lnTo>
                  <a:lnTo>
                    <a:pt x="16731" y="30255"/>
                  </a:lnTo>
                  <a:lnTo>
                    <a:pt x="17591" y="31578"/>
                  </a:lnTo>
                  <a:lnTo>
                    <a:pt x="18309" y="32657"/>
                  </a:lnTo>
                  <a:lnTo>
                    <a:pt x="18895" y="33502"/>
                  </a:lnTo>
                  <a:lnTo>
                    <a:pt x="19148" y="33859"/>
                  </a:lnTo>
                  <a:lnTo>
                    <a:pt x="19381" y="34164"/>
                  </a:lnTo>
                  <a:lnTo>
                    <a:pt x="19583" y="34418"/>
                  </a:lnTo>
                  <a:lnTo>
                    <a:pt x="19755" y="34642"/>
                  </a:lnTo>
                  <a:lnTo>
                    <a:pt x="19917" y="34826"/>
                  </a:lnTo>
                  <a:lnTo>
                    <a:pt x="20059" y="34968"/>
                  </a:lnTo>
                  <a:lnTo>
                    <a:pt x="20180" y="35090"/>
                  </a:lnTo>
                  <a:lnTo>
                    <a:pt x="20291" y="35182"/>
                  </a:lnTo>
                  <a:lnTo>
                    <a:pt x="20382" y="35243"/>
                  </a:lnTo>
                  <a:lnTo>
                    <a:pt x="20463" y="35284"/>
                  </a:lnTo>
                  <a:lnTo>
                    <a:pt x="20544" y="35304"/>
                  </a:lnTo>
                  <a:lnTo>
                    <a:pt x="20605" y="35314"/>
                  </a:lnTo>
                  <a:lnTo>
                    <a:pt x="20666" y="35304"/>
                  </a:lnTo>
                  <a:lnTo>
                    <a:pt x="20726" y="35294"/>
                  </a:lnTo>
                  <a:lnTo>
                    <a:pt x="20827" y="35243"/>
                  </a:lnTo>
                  <a:lnTo>
                    <a:pt x="20919" y="35192"/>
                  </a:lnTo>
                  <a:lnTo>
                    <a:pt x="21040" y="35090"/>
                  </a:lnTo>
                  <a:lnTo>
                    <a:pt x="21192" y="34958"/>
                  </a:lnTo>
                  <a:lnTo>
                    <a:pt x="21374" y="34785"/>
                  </a:lnTo>
                  <a:lnTo>
                    <a:pt x="21799" y="34357"/>
                  </a:lnTo>
                  <a:lnTo>
                    <a:pt x="22325" y="33808"/>
                  </a:lnTo>
                  <a:lnTo>
                    <a:pt x="22911" y="33166"/>
                  </a:lnTo>
                  <a:lnTo>
                    <a:pt x="23569" y="32433"/>
                  </a:lnTo>
                  <a:lnTo>
                    <a:pt x="25015" y="30815"/>
                  </a:lnTo>
                  <a:lnTo>
                    <a:pt x="26532" y="29074"/>
                  </a:lnTo>
                  <a:lnTo>
                    <a:pt x="28019" y="27344"/>
                  </a:lnTo>
                  <a:lnTo>
                    <a:pt x="29365" y="25776"/>
                  </a:lnTo>
                  <a:lnTo>
                    <a:pt x="30457" y="24483"/>
                  </a:lnTo>
                  <a:lnTo>
                    <a:pt x="44466" y="42145"/>
                  </a:lnTo>
                  <a:lnTo>
                    <a:pt x="44527" y="42206"/>
                  </a:lnTo>
                  <a:lnTo>
                    <a:pt x="44598" y="42257"/>
                  </a:lnTo>
                  <a:lnTo>
                    <a:pt x="44669" y="42287"/>
                  </a:lnTo>
                  <a:lnTo>
                    <a:pt x="44750" y="42318"/>
                  </a:lnTo>
                  <a:lnTo>
                    <a:pt x="44831" y="42328"/>
                  </a:lnTo>
                  <a:lnTo>
                    <a:pt x="44922" y="42318"/>
                  </a:lnTo>
                  <a:lnTo>
                    <a:pt x="45003" y="42298"/>
                  </a:lnTo>
                  <a:lnTo>
                    <a:pt x="45084" y="42267"/>
                  </a:lnTo>
                  <a:lnTo>
                    <a:pt x="45154" y="42216"/>
                  </a:lnTo>
                  <a:lnTo>
                    <a:pt x="45215" y="42165"/>
                  </a:lnTo>
                  <a:lnTo>
                    <a:pt x="45266" y="42094"/>
                  </a:lnTo>
                  <a:lnTo>
                    <a:pt x="45296" y="42023"/>
                  </a:lnTo>
                  <a:lnTo>
                    <a:pt x="45326" y="41941"/>
                  </a:lnTo>
                  <a:lnTo>
                    <a:pt x="45336" y="41860"/>
                  </a:lnTo>
                  <a:lnTo>
                    <a:pt x="45336" y="41768"/>
                  </a:lnTo>
                  <a:lnTo>
                    <a:pt x="45316" y="41687"/>
                  </a:lnTo>
                  <a:lnTo>
                    <a:pt x="44922" y="40475"/>
                  </a:lnTo>
                  <a:lnTo>
                    <a:pt x="44396" y="38836"/>
                  </a:lnTo>
                  <a:lnTo>
                    <a:pt x="43738" y="36851"/>
                  </a:lnTo>
                  <a:lnTo>
                    <a:pt x="42969" y="34581"/>
                  </a:lnTo>
                  <a:lnTo>
                    <a:pt x="42110" y="32087"/>
                  </a:lnTo>
                  <a:lnTo>
                    <a:pt x="41644" y="30784"/>
                  </a:lnTo>
                  <a:lnTo>
                    <a:pt x="41169" y="29451"/>
                  </a:lnTo>
                  <a:lnTo>
                    <a:pt x="40683" y="28097"/>
                  </a:lnTo>
                  <a:lnTo>
                    <a:pt x="40178" y="26733"/>
                  </a:lnTo>
                  <a:lnTo>
                    <a:pt x="39662" y="25369"/>
                  </a:lnTo>
                  <a:lnTo>
                    <a:pt x="39136" y="24005"/>
                  </a:lnTo>
                  <a:lnTo>
                    <a:pt x="38610" y="22661"/>
                  </a:lnTo>
                  <a:lnTo>
                    <a:pt x="38074" y="21337"/>
                  </a:lnTo>
                  <a:lnTo>
                    <a:pt x="37538" y="20034"/>
                  </a:lnTo>
                  <a:lnTo>
                    <a:pt x="37002" y="18782"/>
                  </a:lnTo>
                  <a:lnTo>
                    <a:pt x="36476" y="17581"/>
                  </a:lnTo>
                  <a:lnTo>
                    <a:pt x="35939" y="16431"/>
                  </a:lnTo>
                  <a:lnTo>
                    <a:pt x="35424" y="15342"/>
                  </a:lnTo>
                  <a:lnTo>
                    <a:pt x="35161" y="14833"/>
                  </a:lnTo>
                  <a:lnTo>
                    <a:pt x="34908" y="14334"/>
                  </a:lnTo>
                  <a:lnTo>
                    <a:pt x="34655" y="13855"/>
                  </a:lnTo>
                  <a:lnTo>
                    <a:pt x="34402" y="13407"/>
                  </a:lnTo>
                  <a:lnTo>
                    <a:pt x="34159" y="12980"/>
                  </a:lnTo>
                  <a:lnTo>
                    <a:pt x="33906" y="12573"/>
                  </a:lnTo>
                  <a:lnTo>
                    <a:pt x="33674" y="12186"/>
                  </a:lnTo>
                  <a:lnTo>
                    <a:pt x="33431" y="11830"/>
                  </a:lnTo>
                  <a:lnTo>
                    <a:pt x="33198" y="11504"/>
                  </a:lnTo>
                  <a:lnTo>
                    <a:pt x="32976" y="11198"/>
                  </a:lnTo>
                  <a:lnTo>
                    <a:pt x="32753" y="10924"/>
                  </a:lnTo>
                  <a:lnTo>
                    <a:pt x="32531" y="10689"/>
                  </a:lnTo>
                  <a:lnTo>
                    <a:pt x="32318" y="10476"/>
                  </a:lnTo>
                  <a:lnTo>
                    <a:pt x="32116" y="10292"/>
                  </a:lnTo>
                  <a:lnTo>
                    <a:pt x="31914" y="10150"/>
                  </a:lnTo>
                  <a:lnTo>
                    <a:pt x="31812" y="10089"/>
                  </a:lnTo>
                  <a:lnTo>
                    <a:pt x="31721" y="10038"/>
                  </a:lnTo>
                  <a:lnTo>
                    <a:pt x="31620" y="9997"/>
                  </a:lnTo>
                  <a:lnTo>
                    <a:pt x="31529" y="9967"/>
                  </a:lnTo>
                  <a:lnTo>
                    <a:pt x="31438" y="9946"/>
                  </a:lnTo>
                  <a:lnTo>
                    <a:pt x="31347" y="9926"/>
                  </a:lnTo>
                  <a:lnTo>
                    <a:pt x="31185" y="9916"/>
                  </a:lnTo>
                  <a:lnTo>
                    <a:pt x="30852" y="9916"/>
                  </a:lnTo>
                  <a:lnTo>
                    <a:pt x="30680" y="9936"/>
                  </a:lnTo>
                  <a:lnTo>
                    <a:pt x="30508" y="9967"/>
                  </a:lnTo>
                  <a:lnTo>
                    <a:pt x="30326" y="9997"/>
                  </a:lnTo>
                  <a:lnTo>
                    <a:pt x="30143" y="10038"/>
                  </a:lnTo>
                  <a:lnTo>
                    <a:pt x="29972" y="10089"/>
                  </a:lnTo>
                  <a:lnTo>
                    <a:pt x="29779" y="10150"/>
                  </a:lnTo>
                  <a:lnTo>
                    <a:pt x="29597" y="10221"/>
                  </a:lnTo>
                  <a:lnTo>
                    <a:pt x="29415" y="10292"/>
                  </a:lnTo>
                  <a:lnTo>
                    <a:pt x="29223" y="10384"/>
                  </a:lnTo>
                  <a:lnTo>
                    <a:pt x="28839" y="10567"/>
                  </a:lnTo>
                  <a:lnTo>
                    <a:pt x="28454" y="10781"/>
                  </a:lnTo>
                  <a:lnTo>
                    <a:pt x="28070" y="11015"/>
                  </a:lnTo>
                  <a:lnTo>
                    <a:pt x="27675" y="11270"/>
                  </a:lnTo>
                  <a:lnTo>
                    <a:pt x="27281" y="11555"/>
                  </a:lnTo>
                  <a:lnTo>
                    <a:pt x="26886" y="11850"/>
                  </a:lnTo>
                  <a:lnTo>
                    <a:pt x="26502" y="12155"/>
                  </a:lnTo>
                  <a:lnTo>
                    <a:pt x="26108" y="12481"/>
                  </a:lnTo>
                  <a:lnTo>
                    <a:pt x="25723" y="12817"/>
                  </a:lnTo>
                  <a:lnTo>
                    <a:pt x="25339" y="13163"/>
                  </a:lnTo>
                  <a:lnTo>
                    <a:pt x="24954" y="13519"/>
                  </a:lnTo>
                  <a:lnTo>
                    <a:pt x="24580" y="13876"/>
                  </a:lnTo>
                  <a:lnTo>
                    <a:pt x="24216" y="14242"/>
                  </a:lnTo>
                  <a:lnTo>
                    <a:pt x="23862" y="14598"/>
                  </a:lnTo>
                  <a:lnTo>
                    <a:pt x="23184" y="15321"/>
                  </a:lnTo>
                  <a:lnTo>
                    <a:pt x="22547" y="16013"/>
                  </a:lnTo>
                  <a:lnTo>
                    <a:pt x="21970" y="16675"/>
                  </a:lnTo>
                  <a:lnTo>
                    <a:pt x="21455" y="17276"/>
                  </a:lnTo>
                  <a:lnTo>
                    <a:pt x="21010" y="17815"/>
                  </a:lnTo>
                  <a:lnTo>
                    <a:pt x="20656" y="18253"/>
                  </a:lnTo>
                  <a:lnTo>
                    <a:pt x="9104" y="225"/>
                  </a:lnTo>
                  <a:lnTo>
                    <a:pt x="9074" y="174"/>
                  </a:lnTo>
                  <a:lnTo>
                    <a:pt x="9023" y="133"/>
                  </a:lnTo>
                  <a:lnTo>
                    <a:pt x="8983" y="92"/>
                  </a:lnTo>
                  <a:lnTo>
                    <a:pt x="8932" y="62"/>
                  </a:lnTo>
                  <a:lnTo>
                    <a:pt x="8871" y="31"/>
                  </a:lnTo>
                  <a:lnTo>
                    <a:pt x="8811" y="11"/>
                  </a:lnTo>
                  <a:lnTo>
                    <a:pt x="876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2"/>
            <p:cNvSpPr/>
            <p:nvPr/>
          </p:nvSpPr>
          <p:spPr>
            <a:xfrm rot="10800000">
              <a:off x="2398803" y="2011134"/>
              <a:ext cx="208730" cy="493921"/>
            </a:xfrm>
            <a:custGeom>
              <a:avLst/>
              <a:gdLst/>
              <a:ahLst/>
              <a:cxnLst/>
              <a:rect l="l" t="t" r="r" b="b"/>
              <a:pathLst>
                <a:path w="22426" h="53067" extrusionOk="0">
                  <a:moveTo>
                    <a:pt x="4127" y="0"/>
                  </a:moveTo>
                  <a:lnTo>
                    <a:pt x="4067" y="10"/>
                  </a:lnTo>
                  <a:lnTo>
                    <a:pt x="3976" y="51"/>
                  </a:lnTo>
                  <a:lnTo>
                    <a:pt x="3895" y="102"/>
                  </a:lnTo>
                  <a:lnTo>
                    <a:pt x="3824" y="163"/>
                  </a:lnTo>
                  <a:lnTo>
                    <a:pt x="3773" y="244"/>
                  </a:lnTo>
                  <a:lnTo>
                    <a:pt x="3733" y="326"/>
                  </a:lnTo>
                  <a:lnTo>
                    <a:pt x="3713" y="417"/>
                  </a:lnTo>
                  <a:lnTo>
                    <a:pt x="3702" y="519"/>
                  </a:lnTo>
                  <a:lnTo>
                    <a:pt x="3723" y="611"/>
                  </a:lnTo>
                  <a:lnTo>
                    <a:pt x="10591" y="26009"/>
                  </a:lnTo>
                  <a:lnTo>
                    <a:pt x="10196" y="25999"/>
                  </a:lnTo>
                  <a:lnTo>
                    <a:pt x="9741" y="25999"/>
                  </a:lnTo>
                  <a:lnTo>
                    <a:pt x="9225" y="26009"/>
                  </a:lnTo>
                  <a:lnTo>
                    <a:pt x="8649" y="26030"/>
                  </a:lnTo>
                  <a:lnTo>
                    <a:pt x="8042" y="26060"/>
                  </a:lnTo>
                  <a:lnTo>
                    <a:pt x="7394" y="26111"/>
                  </a:lnTo>
                  <a:lnTo>
                    <a:pt x="6727" y="26182"/>
                  </a:lnTo>
                  <a:lnTo>
                    <a:pt x="6383" y="26233"/>
                  </a:lnTo>
                  <a:lnTo>
                    <a:pt x="6049" y="26284"/>
                  </a:lnTo>
                  <a:lnTo>
                    <a:pt x="5705" y="26345"/>
                  </a:lnTo>
                  <a:lnTo>
                    <a:pt x="5361" y="26416"/>
                  </a:lnTo>
                  <a:lnTo>
                    <a:pt x="5017" y="26488"/>
                  </a:lnTo>
                  <a:lnTo>
                    <a:pt x="4674" y="26569"/>
                  </a:lnTo>
                  <a:lnTo>
                    <a:pt x="4340" y="26661"/>
                  </a:lnTo>
                  <a:lnTo>
                    <a:pt x="4006" y="26763"/>
                  </a:lnTo>
                  <a:lnTo>
                    <a:pt x="3672" y="26875"/>
                  </a:lnTo>
                  <a:lnTo>
                    <a:pt x="3348" y="26997"/>
                  </a:lnTo>
                  <a:lnTo>
                    <a:pt x="3035" y="27129"/>
                  </a:lnTo>
                  <a:lnTo>
                    <a:pt x="2731" y="27272"/>
                  </a:lnTo>
                  <a:lnTo>
                    <a:pt x="2438" y="27424"/>
                  </a:lnTo>
                  <a:lnTo>
                    <a:pt x="2155" y="27587"/>
                  </a:lnTo>
                  <a:lnTo>
                    <a:pt x="1882" y="27760"/>
                  </a:lnTo>
                  <a:lnTo>
                    <a:pt x="1629" y="27943"/>
                  </a:lnTo>
                  <a:lnTo>
                    <a:pt x="1386" y="28147"/>
                  </a:lnTo>
                  <a:lnTo>
                    <a:pt x="1164" y="28361"/>
                  </a:lnTo>
                  <a:lnTo>
                    <a:pt x="1002" y="28524"/>
                  </a:lnTo>
                  <a:lnTo>
                    <a:pt x="860" y="28687"/>
                  </a:lnTo>
                  <a:lnTo>
                    <a:pt x="729" y="28860"/>
                  </a:lnTo>
                  <a:lnTo>
                    <a:pt x="607" y="29043"/>
                  </a:lnTo>
                  <a:lnTo>
                    <a:pt x="496" y="29226"/>
                  </a:lnTo>
                  <a:lnTo>
                    <a:pt x="395" y="29409"/>
                  </a:lnTo>
                  <a:lnTo>
                    <a:pt x="304" y="29603"/>
                  </a:lnTo>
                  <a:lnTo>
                    <a:pt x="233" y="29796"/>
                  </a:lnTo>
                  <a:lnTo>
                    <a:pt x="162" y="30000"/>
                  </a:lnTo>
                  <a:lnTo>
                    <a:pt x="112" y="30203"/>
                  </a:lnTo>
                  <a:lnTo>
                    <a:pt x="61" y="30417"/>
                  </a:lnTo>
                  <a:lnTo>
                    <a:pt x="31" y="30631"/>
                  </a:lnTo>
                  <a:lnTo>
                    <a:pt x="10" y="30845"/>
                  </a:lnTo>
                  <a:lnTo>
                    <a:pt x="0" y="31069"/>
                  </a:lnTo>
                  <a:lnTo>
                    <a:pt x="0" y="31303"/>
                  </a:lnTo>
                  <a:lnTo>
                    <a:pt x="10" y="31527"/>
                  </a:lnTo>
                  <a:lnTo>
                    <a:pt x="31" y="31812"/>
                  </a:lnTo>
                  <a:lnTo>
                    <a:pt x="61" y="32097"/>
                  </a:lnTo>
                  <a:lnTo>
                    <a:pt x="112" y="32402"/>
                  </a:lnTo>
                  <a:lnTo>
                    <a:pt x="152" y="32718"/>
                  </a:lnTo>
                  <a:lnTo>
                    <a:pt x="284" y="33379"/>
                  </a:lnTo>
                  <a:lnTo>
                    <a:pt x="435" y="34082"/>
                  </a:lnTo>
                  <a:lnTo>
                    <a:pt x="617" y="34825"/>
                  </a:lnTo>
                  <a:lnTo>
                    <a:pt x="820" y="35599"/>
                  </a:lnTo>
                  <a:lnTo>
                    <a:pt x="1052" y="36393"/>
                  </a:lnTo>
                  <a:lnTo>
                    <a:pt x="1305" y="37217"/>
                  </a:lnTo>
                  <a:lnTo>
                    <a:pt x="1578" y="38052"/>
                  </a:lnTo>
                  <a:lnTo>
                    <a:pt x="1862" y="38907"/>
                  </a:lnTo>
                  <a:lnTo>
                    <a:pt x="2155" y="39772"/>
                  </a:lnTo>
                  <a:lnTo>
                    <a:pt x="2468" y="40638"/>
                  </a:lnTo>
                  <a:lnTo>
                    <a:pt x="2782" y="41513"/>
                  </a:lnTo>
                  <a:lnTo>
                    <a:pt x="3116" y="42388"/>
                  </a:lnTo>
                  <a:lnTo>
                    <a:pt x="3773" y="44099"/>
                  </a:lnTo>
                  <a:lnTo>
                    <a:pt x="4431" y="45758"/>
                  </a:lnTo>
                  <a:lnTo>
                    <a:pt x="5078" y="47315"/>
                  </a:lnTo>
                  <a:lnTo>
                    <a:pt x="5675" y="48751"/>
                  </a:lnTo>
                  <a:lnTo>
                    <a:pt x="6221" y="50013"/>
                  </a:lnTo>
                  <a:lnTo>
                    <a:pt x="6686" y="51092"/>
                  </a:lnTo>
                  <a:lnTo>
                    <a:pt x="7061" y="51927"/>
                  </a:lnTo>
                  <a:lnTo>
                    <a:pt x="7445" y="52782"/>
                  </a:lnTo>
                  <a:lnTo>
                    <a:pt x="7486" y="52863"/>
                  </a:lnTo>
                  <a:lnTo>
                    <a:pt x="7536" y="52924"/>
                  </a:lnTo>
                  <a:lnTo>
                    <a:pt x="7607" y="52975"/>
                  </a:lnTo>
                  <a:lnTo>
                    <a:pt x="7668" y="53016"/>
                  </a:lnTo>
                  <a:lnTo>
                    <a:pt x="7749" y="53047"/>
                  </a:lnTo>
                  <a:lnTo>
                    <a:pt x="7829" y="53067"/>
                  </a:lnTo>
                  <a:lnTo>
                    <a:pt x="7910" y="53067"/>
                  </a:lnTo>
                  <a:lnTo>
                    <a:pt x="7991" y="53057"/>
                  </a:lnTo>
                  <a:lnTo>
                    <a:pt x="8072" y="53036"/>
                  </a:lnTo>
                  <a:lnTo>
                    <a:pt x="8143" y="52996"/>
                  </a:lnTo>
                  <a:lnTo>
                    <a:pt x="8214" y="52945"/>
                  </a:lnTo>
                  <a:lnTo>
                    <a:pt x="8264" y="52884"/>
                  </a:lnTo>
                  <a:lnTo>
                    <a:pt x="8315" y="52823"/>
                  </a:lnTo>
                  <a:lnTo>
                    <a:pt x="8345" y="52741"/>
                  </a:lnTo>
                  <a:lnTo>
                    <a:pt x="8366" y="52670"/>
                  </a:lnTo>
                  <a:lnTo>
                    <a:pt x="8376" y="52578"/>
                  </a:lnTo>
                  <a:lnTo>
                    <a:pt x="8376" y="36046"/>
                  </a:lnTo>
                  <a:lnTo>
                    <a:pt x="8386" y="35904"/>
                  </a:lnTo>
                  <a:lnTo>
                    <a:pt x="8406" y="35782"/>
                  </a:lnTo>
                  <a:lnTo>
                    <a:pt x="8436" y="35680"/>
                  </a:lnTo>
                  <a:lnTo>
                    <a:pt x="8467" y="35599"/>
                  </a:lnTo>
                  <a:lnTo>
                    <a:pt x="8517" y="35517"/>
                  </a:lnTo>
                  <a:lnTo>
                    <a:pt x="8558" y="35456"/>
                  </a:lnTo>
                  <a:lnTo>
                    <a:pt x="8608" y="35405"/>
                  </a:lnTo>
                  <a:lnTo>
                    <a:pt x="8659" y="35364"/>
                  </a:lnTo>
                  <a:lnTo>
                    <a:pt x="8760" y="35293"/>
                  </a:lnTo>
                  <a:lnTo>
                    <a:pt x="8871" y="35222"/>
                  </a:lnTo>
                  <a:lnTo>
                    <a:pt x="9003" y="35171"/>
                  </a:lnTo>
                  <a:lnTo>
                    <a:pt x="9144" y="35120"/>
                  </a:lnTo>
                  <a:lnTo>
                    <a:pt x="9296" y="35079"/>
                  </a:lnTo>
                  <a:lnTo>
                    <a:pt x="9468" y="35039"/>
                  </a:lnTo>
                  <a:lnTo>
                    <a:pt x="9640" y="35008"/>
                  </a:lnTo>
                  <a:lnTo>
                    <a:pt x="9832" y="34988"/>
                  </a:lnTo>
                  <a:lnTo>
                    <a:pt x="10024" y="34978"/>
                  </a:lnTo>
                  <a:lnTo>
                    <a:pt x="10237" y="34967"/>
                  </a:lnTo>
                  <a:lnTo>
                    <a:pt x="10682" y="34967"/>
                  </a:lnTo>
                  <a:lnTo>
                    <a:pt x="11157" y="34988"/>
                  </a:lnTo>
                  <a:lnTo>
                    <a:pt x="11653" y="35028"/>
                  </a:lnTo>
                  <a:lnTo>
                    <a:pt x="12179" y="35090"/>
                  </a:lnTo>
                  <a:lnTo>
                    <a:pt x="12725" y="35161"/>
                  </a:lnTo>
                  <a:lnTo>
                    <a:pt x="13292" y="35242"/>
                  </a:lnTo>
                  <a:lnTo>
                    <a:pt x="13858" y="35334"/>
                  </a:lnTo>
                  <a:lnTo>
                    <a:pt x="15021" y="35548"/>
                  </a:lnTo>
                  <a:lnTo>
                    <a:pt x="16185" y="35761"/>
                  </a:lnTo>
                  <a:lnTo>
                    <a:pt x="17429" y="36006"/>
                  </a:lnTo>
                  <a:lnTo>
                    <a:pt x="18673" y="36220"/>
                  </a:lnTo>
                  <a:lnTo>
                    <a:pt x="19280" y="36321"/>
                  </a:lnTo>
                  <a:lnTo>
                    <a:pt x="19866" y="36403"/>
                  </a:lnTo>
                  <a:lnTo>
                    <a:pt x="20443" y="36474"/>
                  </a:lnTo>
                  <a:lnTo>
                    <a:pt x="20999" y="36535"/>
                  </a:lnTo>
                  <a:lnTo>
                    <a:pt x="21161" y="36535"/>
                  </a:lnTo>
                  <a:lnTo>
                    <a:pt x="21323" y="36525"/>
                  </a:lnTo>
                  <a:lnTo>
                    <a:pt x="21475" y="36484"/>
                  </a:lnTo>
                  <a:lnTo>
                    <a:pt x="21616" y="36433"/>
                  </a:lnTo>
                  <a:lnTo>
                    <a:pt x="21758" y="36362"/>
                  </a:lnTo>
                  <a:lnTo>
                    <a:pt x="21879" y="36270"/>
                  </a:lnTo>
                  <a:lnTo>
                    <a:pt x="21991" y="36158"/>
                  </a:lnTo>
                  <a:lnTo>
                    <a:pt x="22102" y="36026"/>
                  </a:lnTo>
                  <a:lnTo>
                    <a:pt x="22152" y="35945"/>
                  </a:lnTo>
                  <a:lnTo>
                    <a:pt x="22203" y="35843"/>
                  </a:lnTo>
                  <a:lnTo>
                    <a:pt x="22243" y="35741"/>
                  </a:lnTo>
                  <a:lnTo>
                    <a:pt x="22284" y="35619"/>
                  </a:lnTo>
                  <a:lnTo>
                    <a:pt x="22324" y="35497"/>
                  </a:lnTo>
                  <a:lnTo>
                    <a:pt x="22355" y="35364"/>
                  </a:lnTo>
                  <a:lnTo>
                    <a:pt x="22375" y="35222"/>
                  </a:lnTo>
                  <a:lnTo>
                    <a:pt x="22395" y="35079"/>
                  </a:lnTo>
                  <a:lnTo>
                    <a:pt x="22415" y="34754"/>
                  </a:lnTo>
                  <a:lnTo>
                    <a:pt x="22426" y="34397"/>
                  </a:lnTo>
                  <a:lnTo>
                    <a:pt x="22405" y="34021"/>
                  </a:lnTo>
                  <a:lnTo>
                    <a:pt x="22375" y="33603"/>
                  </a:lnTo>
                  <a:lnTo>
                    <a:pt x="22324" y="33166"/>
                  </a:lnTo>
                  <a:lnTo>
                    <a:pt x="22254" y="32697"/>
                  </a:lnTo>
                  <a:lnTo>
                    <a:pt x="22173" y="32209"/>
                  </a:lnTo>
                  <a:lnTo>
                    <a:pt x="22072" y="31690"/>
                  </a:lnTo>
                  <a:lnTo>
                    <a:pt x="21960" y="31150"/>
                  </a:lnTo>
                  <a:lnTo>
                    <a:pt x="21829" y="30590"/>
                  </a:lnTo>
                  <a:lnTo>
                    <a:pt x="21687" y="30010"/>
                  </a:lnTo>
                  <a:lnTo>
                    <a:pt x="21535" y="29399"/>
                  </a:lnTo>
                  <a:lnTo>
                    <a:pt x="21363" y="28778"/>
                  </a:lnTo>
                  <a:lnTo>
                    <a:pt x="21181" y="28147"/>
                  </a:lnTo>
                  <a:lnTo>
                    <a:pt x="20989" y="27495"/>
                  </a:lnTo>
                  <a:lnTo>
                    <a:pt x="20787" y="26824"/>
                  </a:lnTo>
                  <a:lnTo>
                    <a:pt x="20352" y="25449"/>
                  </a:lnTo>
                  <a:lnTo>
                    <a:pt x="19877" y="24024"/>
                  </a:lnTo>
                  <a:lnTo>
                    <a:pt x="19381" y="22558"/>
                  </a:lnTo>
                  <a:lnTo>
                    <a:pt x="18845" y="21072"/>
                  </a:lnTo>
                  <a:lnTo>
                    <a:pt x="18299" y="19565"/>
                  </a:lnTo>
                  <a:lnTo>
                    <a:pt x="17732" y="18049"/>
                  </a:lnTo>
                  <a:lnTo>
                    <a:pt x="17156" y="16542"/>
                  </a:lnTo>
                  <a:lnTo>
                    <a:pt x="16569" y="15035"/>
                  </a:lnTo>
                  <a:lnTo>
                    <a:pt x="15982" y="13549"/>
                  </a:lnTo>
                  <a:lnTo>
                    <a:pt x="15396" y="12104"/>
                  </a:lnTo>
                  <a:lnTo>
                    <a:pt x="14819" y="10679"/>
                  </a:lnTo>
                  <a:lnTo>
                    <a:pt x="14253" y="9314"/>
                  </a:lnTo>
                  <a:lnTo>
                    <a:pt x="13190" y="6759"/>
                  </a:lnTo>
                  <a:lnTo>
                    <a:pt x="12229" y="4499"/>
                  </a:lnTo>
                  <a:lnTo>
                    <a:pt x="11410" y="2616"/>
                  </a:lnTo>
                  <a:lnTo>
                    <a:pt x="10783" y="1191"/>
                  </a:lnTo>
                  <a:lnTo>
                    <a:pt x="10389" y="285"/>
                  </a:lnTo>
                  <a:lnTo>
                    <a:pt x="10338" y="204"/>
                  </a:lnTo>
                  <a:lnTo>
                    <a:pt x="10277" y="132"/>
                  </a:lnTo>
                  <a:lnTo>
                    <a:pt x="10196" y="71"/>
                  </a:lnTo>
                  <a:lnTo>
                    <a:pt x="10115" y="31"/>
                  </a:lnTo>
                  <a:lnTo>
                    <a:pt x="10024" y="0"/>
                  </a:lnTo>
                  <a:lnTo>
                    <a:pt x="9933" y="0"/>
                  </a:lnTo>
                  <a:lnTo>
                    <a:pt x="9842" y="10"/>
                  </a:lnTo>
                  <a:lnTo>
                    <a:pt x="9741" y="41"/>
                  </a:lnTo>
                  <a:lnTo>
                    <a:pt x="9660" y="92"/>
                  </a:lnTo>
                  <a:lnTo>
                    <a:pt x="9589" y="153"/>
                  </a:lnTo>
                  <a:lnTo>
                    <a:pt x="9529" y="224"/>
                  </a:lnTo>
                  <a:lnTo>
                    <a:pt x="9488" y="316"/>
                  </a:lnTo>
                  <a:lnTo>
                    <a:pt x="9468" y="407"/>
                  </a:lnTo>
                  <a:lnTo>
                    <a:pt x="9458" y="499"/>
                  </a:lnTo>
                  <a:lnTo>
                    <a:pt x="9468" y="590"/>
                  </a:lnTo>
                  <a:lnTo>
                    <a:pt x="9498" y="682"/>
                  </a:lnTo>
                  <a:lnTo>
                    <a:pt x="10550" y="3064"/>
                  </a:lnTo>
                  <a:lnTo>
                    <a:pt x="11633" y="5589"/>
                  </a:lnTo>
                  <a:lnTo>
                    <a:pt x="12745" y="8225"/>
                  </a:lnTo>
                  <a:lnTo>
                    <a:pt x="13868" y="10943"/>
                  </a:lnTo>
                  <a:lnTo>
                    <a:pt x="14424" y="12317"/>
                  </a:lnTo>
                  <a:lnTo>
                    <a:pt x="14981" y="13692"/>
                  </a:lnTo>
                  <a:lnTo>
                    <a:pt x="15517" y="15066"/>
                  </a:lnTo>
                  <a:lnTo>
                    <a:pt x="16053" y="16440"/>
                  </a:lnTo>
                  <a:lnTo>
                    <a:pt x="16579" y="17794"/>
                  </a:lnTo>
                  <a:lnTo>
                    <a:pt x="17085" y="19148"/>
                  </a:lnTo>
                  <a:lnTo>
                    <a:pt x="17580" y="20471"/>
                  </a:lnTo>
                  <a:lnTo>
                    <a:pt x="18056" y="21774"/>
                  </a:lnTo>
                  <a:lnTo>
                    <a:pt x="18511" y="23047"/>
                  </a:lnTo>
                  <a:lnTo>
                    <a:pt x="18936" y="24289"/>
                  </a:lnTo>
                  <a:lnTo>
                    <a:pt x="19351" y="25490"/>
                  </a:lnTo>
                  <a:lnTo>
                    <a:pt x="19725" y="26651"/>
                  </a:lnTo>
                  <a:lnTo>
                    <a:pt x="20069" y="27760"/>
                  </a:lnTo>
                  <a:lnTo>
                    <a:pt x="20392" y="28819"/>
                  </a:lnTo>
                  <a:lnTo>
                    <a:pt x="20676" y="29816"/>
                  </a:lnTo>
                  <a:lnTo>
                    <a:pt x="20918" y="30763"/>
                  </a:lnTo>
                  <a:lnTo>
                    <a:pt x="21121" y="31628"/>
                  </a:lnTo>
                  <a:lnTo>
                    <a:pt x="21212" y="32046"/>
                  </a:lnTo>
                  <a:lnTo>
                    <a:pt x="21293" y="32433"/>
                  </a:lnTo>
                  <a:lnTo>
                    <a:pt x="21353" y="32799"/>
                  </a:lnTo>
                  <a:lnTo>
                    <a:pt x="21414" y="33155"/>
                  </a:lnTo>
                  <a:lnTo>
                    <a:pt x="21454" y="33491"/>
                  </a:lnTo>
                  <a:lnTo>
                    <a:pt x="21495" y="33797"/>
                  </a:lnTo>
                  <a:lnTo>
                    <a:pt x="21515" y="34092"/>
                  </a:lnTo>
                  <a:lnTo>
                    <a:pt x="21525" y="34357"/>
                  </a:lnTo>
                  <a:lnTo>
                    <a:pt x="21515" y="34601"/>
                  </a:lnTo>
                  <a:lnTo>
                    <a:pt x="21505" y="34825"/>
                  </a:lnTo>
                  <a:lnTo>
                    <a:pt x="21475" y="35018"/>
                  </a:lnTo>
                  <a:lnTo>
                    <a:pt x="21424" y="35191"/>
                  </a:lnTo>
                  <a:lnTo>
                    <a:pt x="21374" y="35344"/>
                  </a:lnTo>
                  <a:lnTo>
                    <a:pt x="21343" y="35405"/>
                  </a:lnTo>
                  <a:lnTo>
                    <a:pt x="21303" y="35466"/>
                  </a:lnTo>
                  <a:lnTo>
                    <a:pt x="21272" y="35507"/>
                  </a:lnTo>
                  <a:lnTo>
                    <a:pt x="21232" y="35537"/>
                  </a:lnTo>
                  <a:lnTo>
                    <a:pt x="21161" y="35548"/>
                  </a:lnTo>
                  <a:lnTo>
                    <a:pt x="21080" y="35558"/>
                  </a:lnTo>
                  <a:lnTo>
                    <a:pt x="20544" y="35497"/>
                  </a:lnTo>
                  <a:lnTo>
                    <a:pt x="19988" y="35436"/>
                  </a:lnTo>
                  <a:lnTo>
                    <a:pt x="19411" y="35344"/>
                  </a:lnTo>
                  <a:lnTo>
                    <a:pt x="18814" y="35252"/>
                  </a:lnTo>
                  <a:lnTo>
                    <a:pt x="17591" y="35039"/>
                  </a:lnTo>
                  <a:lnTo>
                    <a:pt x="16367" y="34805"/>
                  </a:lnTo>
                  <a:lnTo>
                    <a:pt x="15031" y="34550"/>
                  </a:lnTo>
                  <a:lnTo>
                    <a:pt x="14384" y="34428"/>
                  </a:lnTo>
                  <a:lnTo>
                    <a:pt x="13747" y="34326"/>
                  </a:lnTo>
                  <a:lnTo>
                    <a:pt x="13120" y="34224"/>
                  </a:lnTo>
                  <a:lnTo>
                    <a:pt x="12513" y="34143"/>
                  </a:lnTo>
                  <a:lnTo>
                    <a:pt x="11936" y="34072"/>
                  </a:lnTo>
                  <a:lnTo>
                    <a:pt x="11370" y="34021"/>
                  </a:lnTo>
                  <a:lnTo>
                    <a:pt x="10834" y="33990"/>
                  </a:lnTo>
                  <a:lnTo>
                    <a:pt x="10328" y="33990"/>
                  </a:lnTo>
                  <a:lnTo>
                    <a:pt x="10085" y="34000"/>
                  </a:lnTo>
                  <a:lnTo>
                    <a:pt x="9852" y="34011"/>
                  </a:lnTo>
                  <a:lnTo>
                    <a:pt x="9630" y="34031"/>
                  </a:lnTo>
                  <a:lnTo>
                    <a:pt x="9407" y="34061"/>
                  </a:lnTo>
                  <a:lnTo>
                    <a:pt x="9205" y="34102"/>
                  </a:lnTo>
                  <a:lnTo>
                    <a:pt x="9003" y="34153"/>
                  </a:lnTo>
                  <a:lnTo>
                    <a:pt x="8821" y="34204"/>
                  </a:lnTo>
                  <a:lnTo>
                    <a:pt x="8639" y="34265"/>
                  </a:lnTo>
                  <a:lnTo>
                    <a:pt x="8467" y="34336"/>
                  </a:lnTo>
                  <a:lnTo>
                    <a:pt x="8315" y="34418"/>
                  </a:lnTo>
                  <a:lnTo>
                    <a:pt x="8163" y="34509"/>
                  </a:lnTo>
                  <a:lnTo>
                    <a:pt x="8032" y="34611"/>
                  </a:lnTo>
                  <a:lnTo>
                    <a:pt x="7890" y="34754"/>
                  </a:lnTo>
                  <a:lnTo>
                    <a:pt x="7759" y="34896"/>
                  </a:lnTo>
                  <a:lnTo>
                    <a:pt x="7647" y="35059"/>
                  </a:lnTo>
                  <a:lnTo>
                    <a:pt x="7556" y="35232"/>
                  </a:lnTo>
                  <a:lnTo>
                    <a:pt x="7496" y="35415"/>
                  </a:lnTo>
                  <a:lnTo>
                    <a:pt x="7445" y="35619"/>
                  </a:lnTo>
                  <a:lnTo>
                    <a:pt x="7415" y="35823"/>
                  </a:lnTo>
                  <a:lnTo>
                    <a:pt x="7405" y="36046"/>
                  </a:lnTo>
                  <a:lnTo>
                    <a:pt x="7405" y="50278"/>
                  </a:lnTo>
                  <a:lnTo>
                    <a:pt x="6595" y="48395"/>
                  </a:lnTo>
                  <a:lnTo>
                    <a:pt x="6130" y="47295"/>
                  </a:lnTo>
                  <a:lnTo>
                    <a:pt x="5634" y="46104"/>
                  </a:lnTo>
                  <a:lnTo>
                    <a:pt x="5129" y="44852"/>
                  </a:lnTo>
                  <a:lnTo>
                    <a:pt x="4613" y="43549"/>
                  </a:lnTo>
                  <a:lnTo>
                    <a:pt x="4097" y="42215"/>
                  </a:lnTo>
                  <a:lnTo>
                    <a:pt x="3591" y="40861"/>
                  </a:lnTo>
                  <a:lnTo>
                    <a:pt x="3106" y="39518"/>
                  </a:lnTo>
                  <a:lnTo>
                    <a:pt x="2640" y="38174"/>
                  </a:lnTo>
                  <a:lnTo>
                    <a:pt x="2428" y="37523"/>
                  </a:lnTo>
                  <a:lnTo>
                    <a:pt x="2226" y="36881"/>
                  </a:lnTo>
                  <a:lnTo>
                    <a:pt x="2023" y="36250"/>
                  </a:lnTo>
                  <a:lnTo>
                    <a:pt x="1841" y="35629"/>
                  </a:lnTo>
                  <a:lnTo>
                    <a:pt x="1679" y="35028"/>
                  </a:lnTo>
                  <a:lnTo>
                    <a:pt x="1528" y="34438"/>
                  </a:lnTo>
                  <a:lnTo>
                    <a:pt x="1386" y="33878"/>
                  </a:lnTo>
                  <a:lnTo>
                    <a:pt x="1265" y="33339"/>
                  </a:lnTo>
                  <a:lnTo>
                    <a:pt x="1164" y="32830"/>
                  </a:lnTo>
                  <a:lnTo>
                    <a:pt x="1083" y="32341"/>
                  </a:lnTo>
                  <a:lnTo>
                    <a:pt x="1022" y="31883"/>
                  </a:lnTo>
                  <a:lnTo>
                    <a:pt x="981" y="31455"/>
                  </a:lnTo>
                  <a:lnTo>
                    <a:pt x="971" y="31282"/>
                  </a:lnTo>
                  <a:lnTo>
                    <a:pt x="971" y="31109"/>
                  </a:lnTo>
                  <a:lnTo>
                    <a:pt x="981" y="30936"/>
                  </a:lnTo>
                  <a:lnTo>
                    <a:pt x="992" y="30773"/>
                  </a:lnTo>
                  <a:lnTo>
                    <a:pt x="1022" y="30610"/>
                  </a:lnTo>
                  <a:lnTo>
                    <a:pt x="1052" y="30448"/>
                  </a:lnTo>
                  <a:lnTo>
                    <a:pt x="1093" y="30295"/>
                  </a:lnTo>
                  <a:lnTo>
                    <a:pt x="1143" y="30142"/>
                  </a:lnTo>
                  <a:lnTo>
                    <a:pt x="1204" y="29990"/>
                  </a:lnTo>
                  <a:lnTo>
                    <a:pt x="1265" y="29847"/>
                  </a:lnTo>
                  <a:lnTo>
                    <a:pt x="1346" y="29704"/>
                  </a:lnTo>
                  <a:lnTo>
                    <a:pt x="1427" y="29572"/>
                  </a:lnTo>
                  <a:lnTo>
                    <a:pt x="1518" y="29440"/>
                  </a:lnTo>
                  <a:lnTo>
                    <a:pt x="1619" y="29307"/>
                  </a:lnTo>
                  <a:lnTo>
                    <a:pt x="1730" y="29175"/>
                  </a:lnTo>
                  <a:lnTo>
                    <a:pt x="1841" y="29053"/>
                  </a:lnTo>
                  <a:lnTo>
                    <a:pt x="1963" y="28941"/>
                  </a:lnTo>
                  <a:lnTo>
                    <a:pt x="2094" y="28829"/>
                  </a:lnTo>
                  <a:lnTo>
                    <a:pt x="2226" y="28717"/>
                  </a:lnTo>
                  <a:lnTo>
                    <a:pt x="2357" y="28615"/>
                  </a:lnTo>
                  <a:lnTo>
                    <a:pt x="2509" y="28513"/>
                  </a:lnTo>
                  <a:lnTo>
                    <a:pt x="2650" y="28422"/>
                  </a:lnTo>
                  <a:lnTo>
                    <a:pt x="2964" y="28249"/>
                  </a:lnTo>
                  <a:lnTo>
                    <a:pt x="3288" y="28086"/>
                  </a:lnTo>
                  <a:lnTo>
                    <a:pt x="3632" y="27933"/>
                  </a:lnTo>
                  <a:lnTo>
                    <a:pt x="3986" y="27801"/>
                  </a:lnTo>
                  <a:lnTo>
                    <a:pt x="4350" y="27679"/>
                  </a:lnTo>
                  <a:lnTo>
                    <a:pt x="4724" y="27567"/>
                  </a:lnTo>
                  <a:lnTo>
                    <a:pt x="5108" y="27475"/>
                  </a:lnTo>
                  <a:lnTo>
                    <a:pt x="5493" y="27384"/>
                  </a:lnTo>
                  <a:lnTo>
                    <a:pt x="5887" y="27312"/>
                  </a:lnTo>
                  <a:lnTo>
                    <a:pt x="6272" y="27241"/>
                  </a:lnTo>
                  <a:lnTo>
                    <a:pt x="6666" y="27180"/>
                  </a:lnTo>
                  <a:lnTo>
                    <a:pt x="7051" y="27139"/>
                  </a:lnTo>
                  <a:lnTo>
                    <a:pt x="7435" y="27098"/>
                  </a:lnTo>
                  <a:lnTo>
                    <a:pt x="7809" y="27068"/>
                  </a:lnTo>
                  <a:lnTo>
                    <a:pt x="8173" y="27037"/>
                  </a:lnTo>
                  <a:lnTo>
                    <a:pt x="8871" y="27007"/>
                  </a:lnTo>
                  <a:lnTo>
                    <a:pt x="9498" y="26987"/>
                  </a:lnTo>
                  <a:lnTo>
                    <a:pt x="10065" y="26987"/>
                  </a:lnTo>
                  <a:lnTo>
                    <a:pt x="10520" y="26997"/>
                  </a:lnTo>
                  <a:lnTo>
                    <a:pt x="10884" y="27007"/>
                  </a:lnTo>
                  <a:lnTo>
                    <a:pt x="11198" y="27017"/>
                  </a:lnTo>
                  <a:lnTo>
                    <a:pt x="11319" y="27017"/>
                  </a:lnTo>
                  <a:lnTo>
                    <a:pt x="11370" y="27007"/>
                  </a:lnTo>
                  <a:lnTo>
                    <a:pt x="11420" y="26987"/>
                  </a:lnTo>
                  <a:lnTo>
                    <a:pt x="11481" y="26956"/>
                  </a:lnTo>
                  <a:lnTo>
                    <a:pt x="11521" y="26925"/>
                  </a:lnTo>
                  <a:lnTo>
                    <a:pt x="11572" y="26885"/>
                  </a:lnTo>
                  <a:lnTo>
                    <a:pt x="11612" y="26844"/>
                  </a:lnTo>
                  <a:lnTo>
                    <a:pt x="11643" y="26793"/>
                  </a:lnTo>
                  <a:lnTo>
                    <a:pt x="11673" y="26742"/>
                  </a:lnTo>
                  <a:lnTo>
                    <a:pt x="11693" y="26691"/>
                  </a:lnTo>
                  <a:lnTo>
                    <a:pt x="11714" y="26640"/>
                  </a:lnTo>
                  <a:lnTo>
                    <a:pt x="11724" y="26579"/>
                  </a:lnTo>
                  <a:lnTo>
                    <a:pt x="11724" y="26518"/>
                  </a:lnTo>
                  <a:lnTo>
                    <a:pt x="11714" y="26467"/>
                  </a:lnTo>
                  <a:lnTo>
                    <a:pt x="11704" y="26406"/>
                  </a:lnTo>
                  <a:lnTo>
                    <a:pt x="4663" y="356"/>
                  </a:lnTo>
                  <a:lnTo>
                    <a:pt x="4633" y="275"/>
                  </a:lnTo>
                  <a:lnTo>
                    <a:pt x="4593" y="214"/>
                  </a:lnTo>
                  <a:lnTo>
                    <a:pt x="4542" y="153"/>
                  </a:lnTo>
                  <a:lnTo>
                    <a:pt x="4481" y="92"/>
                  </a:lnTo>
                  <a:lnTo>
                    <a:pt x="4421" y="51"/>
                  </a:lnTo>
                  <a:lnTo>
                    <a:pt x="4350" y="2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2"/>
            <p:cNvSpPr/>
            <p:nvPr/>
          </p:nvSpPr>
          <p:spPr>
            <a:xfrm rot="10800000">
              <a:off x="2274054" y="2437213"/>
              <a:ext cx="789527" cy="1083067"/>
            </a:xfrm>
            <a:custGeom>
              <a:avLst/>
              <a:gdLst/>
              <a:ahLst/>
              <a:cxnLst/>
              <a:rect l="l" t="t" r="r" b="b"/>
              <a:pathLst>
                <a:path w="84827" h="116365" extrusionOk="0">
                  <a:moveTo>
                    <a:pt x="84826" y="0"/>
                  </a:moveTo>
                  <a:lnTo>
                    <a:pt x="39895" y="1700"/>
                  </a:lnTo>
                  <a:lnTo>
                    <a:pt x="52367" y="77895"/>
                  </a:lnTo>
                  <a:lnTo>
                    <a:pt x="52367" y="77895"/>
                  </a:lnTo>
                  <a:lnTo>
                    <a:pt x="51820" y="77743"/>
                  </a:lnTo>
                  <a:lnTo>
                    <a:pt x="50273" y="77315"/>
                  </a:lnTo>
                  <a:lnTo>
                    <a:pt x="47865" y="76654"/>
                  </a:lnTo>
                  <a:lnTo>
                    <a:pt x="44740" y="75829"/>
                  </a:lnTo>
                  <a:lnTo>
                    <a:pt x="42939" y="75361"/>
                  </a:lnTo>
                  <a:lnTo>
                    <a:pt x="41007" y="74862"/>
                  </a:lnTo>
                  <a:lnTo>
                    <a:pt x="38974" y="74353"/>
                  </a:lnTo>
                  <a:lnTo>
                    <a:pt x="36830" y="73824"/>
                  </a:lnTo>
                  <a:lnTo>
                    <a:pt x="34615" y="73294"/>
                  </a:lnTo>
                  <a:lnTo>
                    <a:pt x="32339" y="72765"/>
                  </a:lnTo>
                  <a:lnTo>
                    <a:pt x="30022" y="72236"/>
                  </a:lnTo>
                  <a:lnTo>
                    <a:pt x="27666" y="71716"/>
                  </a:lnTo>
                  <a:lnTo>
                    <a:pt x="25309" y="71207"/>
                  </a:lnTo>
                  <a:lnTo>
                    <a:pt x="22952" y="70729"/>
                  </a:lnTo>
                  <a:lnTo>
                    <a:pt x="21779" y="70505"/>
                  </a:lnTo>
                  <a:lnTo>
                    <a:pt x="20615" y="70281"/>
                  </a:lnTo>
                  <a:lnTo>
                    <a:pt x="19462" y="70067"/>
                  </a:lnTo>
                  <a:lnTo>
                    <a:pt x="18329" y="69864"/>
                  </a:lnTo>
                  <a:lnTo>
                    <a:pt x="17207" y="69670"/>
                  </a:lnTo>
                  <a:lnTo>
                    <a:pt x="16094" y="69497"/>
                  </a:lnTo>
                  <a:lnTo>
                    <a:pt x="15001" y="69324"/>
                  </a:lnTo>
                  <a:lnTo>
                    <a:pt x="13929" y="69171"/>
                  </a:lnTo>
                  <a:lnTo>
                    <a:pt x="12887" y="69029"/>
                  </a:lnTo>
                  <a:lnTo>
                    <a:pt x="11866" y="68897"/>
                  </a:lnTo>
                  <a:lnTo>
                    <a:pt x="10874" y="68785"/>
                  </a:lnTo>
                  <a:lnTo>
                    <a:pt x="9903" y="68683"/>
                  </a:lnTo>
                  <a:lnTo>
                    <a:pt x="8973" y="68601"/>
                  </a:lnTo>
                  <a:lnTo>
                    <a:pt x="8073" y="68540"/>
                  </a:lnTo>
                  <a:lnTo>
                    <a:pt x="7213" y="68489"/>
                  </a:lnTo>
                  <a:lnTo>
                    <a:pt x="6383" y="68459"/>
                  </a:lnTo>
                  <a:lnTo>
                    <a:pt x="5594" y="68459"/>
                  </a:lnTo>
                  <a:lnTo>
                    <a:pt x="4856" y="68469"/>
                  </a:lnTo>
                  <a:lnTo>
                    <a:pt x="4148" y="68500"/>
                  </a:lnTo>
                  <a:lnTo>
                    <a:pt x="3814" y="68520"/>
                  </a:lnTo>
                  <a:lnTo>
                    <a:pt x="3501" y="68550"/>
                  </a:lnTo>
                  <a:lnTo>
                    <a:pt x="3187" y="68591"/>
                  </a:lnTo>
                  <a:lnTo>
                    <a:pt x="2894" y="68632"/>
                  </a:lnTo>
                  <a:lnTo>
                    <a:pt x="2610" y="68683"/>
                  </a:lnTo>
                  <a:lnTo>
                    <a:pt x="2337" y="68734"/>
                  </a:lnTo>
                  <a:lnTo>
                    <a:pt x="2084" y="68795"/>
                  </a:lnTo>
                  <a:lnTo>
                    <a:pt x="1832" y="68856"/>
                  </a:lnTo>
                  <a:lnTo>
                    <a:pt x="1609" y="68927"/>
                  </a:lnTo>
                  <a:lnTo>
                    <a:pt x="1386" y="69009"/>
                  </a:lnTo>
                  <a:lnTo>
                    <a:pt x="1184" y="69090"/>
                  </a:lnTo>
                  <a:lnTo>
                    <a:pt x="1002" y="69182"/>
                  </a:lnTo>
                  <a:lnTo>
                    <a:pt x="830" y="69283"/>
                  </a:lnTo>
                  <a:lnTo>
                    <a:pt x="668" y="69385"/>
                  </a:lnTo>
                  <a:lnTo>
                    <a:pt x="527" y="69497"/>
                  </a:lnTo>
                  <a:lnTo>
                    <a:pt x="395" y="69619"/>
                  </a:lnTo>
                  <a:lnTo>
                    <a:pt x="294" y="69741"/>
                  </a:lnTo>
                  <a:lnTo>
                    <a:pt x="193" y="69874"/>
                  </a:lnTo>
                  <a:lnTo>
                    <a:pt x="122" y="70016"/>
                  </a:lnTo>
                  <a:lnTo>
                    <a:pt x="61" y="70159"/>
                  </a:lnTo>
                  <a:lnTo>
                    <a:pt x="21" y="70322"/>
                  </a:lnTo>
                  <a:lnTo>
                    <a:pt x="1" y="70495"/>
                  </a:lnTo>
                  <a:lnTo>
                    <a:pt x="1" y="70668"/>
                  </a:lnTo>
                  <a:lnTo>
                    <a:pt x="11" y="70851"/>
                  </a:lnTo>
                  <a:lnTo>
                    <a:pt x="51" y="71055"/>
                  </a:lnTo>
                  <a:lnTo>
                    <a:pt x="102" y="71258"/>
                  </a:lnTo>
                  <a:lnTo>
                    <a:pt x="173" y="71462"/>
                  </a:lnTo>
                  <a:lnTo>
                    <a:pt x="254" y="71686"/>
                  </a:lnTo>
                  <a:lnTo>
                    <a:pt x="355" y="71910"/>
                  </a:lnTo>
                  <a:lnTo>
                    <a:pt x="476" y="72154"/>
                  </a:lnTo>
                  <a:lnTo>
                    <a:pt x="608" y="72388"/>
                  </a:lnTo>
                  <a:lnTo>
                    <a:pt x="759" y="72643"/>
                  </a:lnTo>
                  <a:lnTo>
                    <a:pt x="931" y="72907"/>
                  </a:lnTo>
                  <a:lnTo>
                    <a:pt x="1113" y="73172"/>
                  </a:lnTo>
                  <a:lnTo>
                    <a:pt x="1306" y="73437"/>
                  </a:lnTo>
                  <a:lnTo>
                    <a:pt x="1518" y="73722"/>
                  </a:lnTo>
                  <a:lnTo>
                    <a:pt x="1741" y="74007"/>
                  </a:lnTo>
                  <a:lnTo>
                    <a:pt x="1983" y="74302"/>
                  </a:lnTo>
                  <a:lnTo>
                    <a:pt x="2236" y="74597"/>
                  </a:lnTo>
                  <a:lnTo>
                    <a:pt x="2499" y="74903"/>
                  </a:lnTo>
                  <a:lnTo>
                    <a:pt x="3066" y="75534"/>
                  </a:lnTo>
                  <a:lnTo>
                    <a:pt x="3683" y="76185"/>
                  </a:lnTo>
                  <a:lnTo>
                    <a:pt x="4360" y="76857"/>
                  </a:lnTo>
                  <a:lnTo>
                    <a:pt x="5068" y="77549"/>
                  </a:lnTo>
                  <a:lnTo>
                    <a:pt x="5827" y="78262"/>
                  </a:lnTo>
                  <a:lnTo>
                    <a:pt x="6616" y="78985"/>
                  </a:lnTo>
                  <a:lnTo>
                    <a:pt x="7456" y="79728"/>
                  </a:lnTo>
                  <a:lnTo>
                    <a:pt x="8325" y="80491"/>
                  </a:lnTo>
                  <a:lnTo>
                    <a:pt x="9226" y="81255"/>
                  </a:lnTo>
                  <a:lnTo>
                    <a:pt x="10166" y="82039"/>
                  </a:lnTo>
                  <a:lnTo>
                    <a:pt x="11127" y="82833"/>
                  </a:lnTo>
                  <a:lnTo>
                    <a:pt x="12119" y="83637"/>
                  </a:lnTo>
                  <a:lnTo>
                    <a:pt x="13130" y="84451"/>
                  </a:lnTo>
                  <a:lnTo>
                    <a:pt x="14162" y="85266"/>
                  </a:lnTo>
                  <a:lnTo>
                    <a:pt x="15214" y="86090"/>
                  </a:lnTo>
                  <a:lnTo>
                    <a:pt x="16286" y="86915"/>
                  </a:lnTo>
                  <a:lnTo>
                    <a:pt x="17378" y="87749"/>
                  </a:lnTo>
                  <a:lnTo>
                    <a:pt x="18471" y="88574"/>
                  </a:lnTo>
                  <a:lnTo>
                    <a:pt x="19584" y="89409"/>
                  </a:lnTo>
                  <a:lnTo>
                    <a:pt x="21809" y="91058"/>
                  </a:lnTo>
                  <a:lnTo>
                    <a:pt x="24054" y="92697"/>
                  </a:lnTo>
                  <a:lnTo>
                    <a:pt x="26300" y="94305"/>
                  </a:lnTo>
                  <a:lnTo>
                    <a:pt x="28505" y="95883"/>
                  </a:lnTo>
                  <a:lnTo>
                    <a:pt x="30670" y="97400"/>
                  </a:lnTo>
                  <a:lnTo>
                    <a:pt x="32774" y="98866"/>
                  </a:lnTo>
                  <a:lnTo>
                    <a:pt x="34787" y="100250"/>
                  </a:lnTo>
                  <a:lnTo>
                    <a:pt x="36708" y="101563"/>
                  </a:lnTo>
                  <a:lnTo>
                    <a:pt x="38499" y="102775"/>
                  </a:lnTo>
                  <a:lnTo>
                    <a:pt x="40148" y="103895"/>
                  </a:lnTo>
                  <a:lnTo>
                    <a:pt x="41645" y="104892"/>
                  </a:lnTo>
                  <a:lnTo>
                    <a:pt x="44072" y="106511"/>
                  </a:lnTo>
                  <a:lnTo>
                    <a:pt x="45650" y="107549"/>
                  </a:lnTo>
                  <a:lnTo>
                    <a:pt x="46207" y="107905"/>
                  </a:lnTo>
                  <a:lnTo>
                    <a:pt x="46348" y="108017"/>
                  </a:lnTo>
                  <a:lnTo>
                    <a:pt x="46763" y="108333"/>
                  </a:lnTo>
                  <a:lnTo>
                    <a:pt x="47420" y="108811"/>
                  </a:lnTo>
                  <a:lnTo>
                    <a:pt x="47845" y="109107"/>
                  </a:lnTo>
                  <a:lnTo>
                    <a:pt x="48321" y="109432"/>
                  </a:lnTo>
                  <a:lnTo>
                    <a:pt x="48847" y="109789"/>
                  </a:lnTo>
                  <a:lnTo>
                    <a:pt x="49433" y="110155"/>
                  </a:lnTo>
                  <a:lnTo>
                    <a:pt x="50060" y="110552"/>
                  </a:lnTo>
                  <a:lnTo>
                    <a:pt x="50738" y="110959"/>
                  </a:lnTo>
                  <a:lnTo>
                    <a:pt x="51466" y="111377"/>
                  </a:lnTo>
                  <a:lnTo>
                    <a:pt x="52225" y="111804"/>
                  </a:lnTo>
                  <a:lnTo>
                    <a:pt x="53034" y="112232"/>
                  </a:lnTo>
                  <a:lnTo>
                    <a:pt x="53874" y="112659"/>
                  </a:lnTo>
                  <a:lnTo>
                    <a:pt x="54754" y="113087"/>
                  </a:lnTo>
                  <a:lnTo>
                    <a:pt x="55664" y="113504"/>
                  </a:lnTo>
                  <a:lnTo>
                    <a:pt x="56129" y="113708"/>
                  </a:lnTo>
                  <a:lnTo>
                    <a:pt x="56605" y="113901"/>
                  </a:lnTo>
                  <a:lnTo>
                    <a:pt x="57090" y="114095"/>
                  </a:lnTo>
                  <a:lnTo>
                    <a:pt x="57576" y="114288"/>
                  </a:lnTo>
                  <a:lnTo>
                    <a:pt x="58072" y="114471"/>
                  </a:lnTo>
                  <a:lnTo>
                    <a:pt x="58577" y="114655"/>
                  </a:lnTo>
                  <a:lnTo>
                    <a:pt x="59083" y="114828"/>
                  </a:lnTo>
                  <a:lnTo>
                    <a:pt x="59599" y="114990"/>
                  </a:lnTo>
                  <a:lnTo>
                    <a:pt x="60115" y="115153"/>
                  </a:lnTo>
                  <a:lnTo>
                    <a:pt x="60641" y="115306"/>
                  </a:lnTo>
                  <a:lnTo>
                    <a:pt x="61167" y="115449"/>
                  </a:lnTo>
                  <a:lnTo>
                    <a:pt x="61693" y="115581"/>
                  </a:lnTo>
                  <a:lnTo>
                    <a:pt x="62239" y="115713"/>
                  </a:lnTo>
                  <a:lnTo>
                    <a:pt x="62775" y="115825"/>
                  </a:lnTo>
                  <a:lnTo>
                    <a:pt x="63321" y="115937"/>
                  </a:lnTo>
                  <a:lnTo>
                    <a:pt x="63868" y="116029"/>
                  </a:lnTo>
                  <a:lnTo>
                    <a:pt x="64424" y="116110"/>
                  </a:lnTo>
                  <a:lnTo>
                    <a:pt x="64970" y="116192"/>
                  </a:lnTo>
                  <a:lnTo>
                    <a:pt x="65526" y="116253"/>
                  </a:lnTo>
                  <a:lnTo>
                    <a:pt x="66093" y="116293"/>
                  </a:lnTo>
                  <a:lnTo>
                    <a:pt x="66649" y="116334"/>
                  </a:lnTo>
                  <a:lnTo>
                    <a:pt x="67206" y="116355"/>
                  </a:lnTo>
                  <a:lnTo>
                    <a:pt x="67772" y="116365"/>
                  </a:lnTo>
                  <a:lnTo>
                    <a:pt x="68338" y="116355"/>
                  </a:lnTo>
                  <a:lnTo>
                    <a:pt x="68905" y="116334"/>
                  </a:lnTo>
                  <a:lnTo>
                    <a:pt x="69471" y="116304"/>
                  </a:lnTo>
                  <a:lnTo>
                    <a:pt x="70038" y="116243"/>
                  </a:lnTo>
                  <a:lnTo>
                    <a:pt x="70604" y="116181"/>
                  </a:lnTo>
                  <a:lnTo>
                    <a:pt x="70746" y="116151"/>
                  </a:lnTo>
                  <a:lnTo>
                    <a:pt x="70887" y="116120"/>
                  </a:lnTo>
                  <a:lnTo>
                    <a:pt x="71019" y="116069"/>
                  </a:lnTo>
                  <a:lnTo>
                    <a:pt x="71161" y="116019"/>
                  </a:lnTo>
                  <a:lnTo>
                    <a:pt x="71302" y="115958"/>
                  </a:lnTo>
                  <a:lnTo>
                    <a:pt x="71434" y="115876"/>
                  </a:lnTo>
                  <a:lnTo>
                    <a:pt x="71575" y="115795"/>
                  </a:lnTo>
                  <a:lnTo>
                    <a:pt x="71707" y="115703"/>
                  </a:lnTo>
                  <a:lnTo>
                    <a:pt x="71838" y="115591"/>
                  </a:lnTo>
                  <a:lnTo>
                    <a:pt x="71970" y="115479"/>
                  </a:lnTo>
                  <a:lnTo>
                    <a:pt x="72101" y="115357"/>
                  </a:lnTo>
                  <a:lnTo>
                    <a:pt x="72233" y="115225"/>
                  </a:lnTo>
                  <a:lnTo>
                    <a:pt x="72364" y="115082"/>
                  </a:lnTo>
                  <a:lnTo>
                    <a:pt x="72496" y="114929"/>
                  </a:lnTo>
                  <a:lnTo>
                    <a:pt x="72627" y="114766"/>
                  </a:lnTo>
                  <a:lnTo>
                    <a:pt x="72749" y="114604"/>
                  </a:lnTo>
                  <a:lnTo>
                    <a:pt x="73001" y="114237"/>
                  </a:lnTo>
                  <a:lnTo>
                    <a:pt x="73254" y="113830"/>
                  </a:lnTo>
                  <a:lnTo>
                    <a:pt x="73497" y="113392"/>
                  </a:lnTo>
                  <a:lnTo>
                    <a:pt x="73740" y="112924"/>
                  </a:lnTo>
                  <a:lnTo>
                    <a:pt x="73983" y="112415"/>
                  </a:lnTo>
                  <a:lnTo>
                    <a:pt x="74215" y="111886"/>
                  </a:lnTo>
                  <a:lnTo>
                    <a:pt x="74448" y="111316"/>
                  </a:lnTo>
                  <a:lnTo>
                    <a:pt x="74681" y="110715"/>
                  </a:lnTo>
                  <a:lnTo>
                    <a:pt x="74903" y="110074"/>
                  </a:lnTo>
                  <a:lnTo>
                    <a:pt x="75126" y="109412"/>
                  </a:lnTo>
                  <a:lnTo>
                    <a:pt x="75348" y="108720"/>
                  </a:lnTo>
                  <a:lnTo>
                    <a:pt x="75561" y="108007"/>
                  </a:lnTo>
                  <a:lnTo>
                    <a:pt x="75773" y="107254"/>
                  </a:lnTo>
                  <a:lnTo>
                    <a:pt x="75985" y="106480"/>
                  </a:lnTo>
                  <a:lnTo>
                    <a:pt x="76198" y="105676"/>
                  </a:lnTo>
                  <a:lnTo>
                    <a:pt x="76400" y="104841"/>
                  </a:lnTo>
                  <a:lnTo>
                    <a:pt x="76602" y="103986"/>
                  </a:lnTo>
                  <a:lnTo>
                    <a:pt x="76795" y="103100"/>
                  </a:lnTo>
                  <a:lnTo>
                    <a:pt x="76987" y="102195"/>
                  </a:lnTo>
                  <a:lnTo>
                    <a:pt x="77179" y="101268"/>
                  </a:lnTo>
                  <a:lnTo>
                    <a:pt x="77371" y="100321"/>
                  </a:lnTo>
                  <a:lnTo>
                    <a:pt x="77553" y="99344"/>
                  </a:lnTo>
                  <a:lnTo>
                    <a:pt x="77735" y="98347"/>
                  </a:lnTo>
                  <a:lnTo>
                    <a:pt x="77917" y="97329"/>
                  </a:lnTo>
                  <a:lnTo>
                    <a:pt x="78089" y="96290"/>
                  </a:lnTo>
                  <a:lnTo>
                    <a:pt x="78271" y="95232"/>
                  </a:lnTo>
                  <a:lnTo>
                    <a:pt x="78605" y="93053"/>
                  </a:lnTo>
                  <a:lnTo>
                    <a:pt x="78929" y="90814"/>
                  </a:lnTo>
                  <a:lnTo>
                    <a:pt x="79253" y="88503"/>
                  </a:lnTo>
                  <a:lnTo>
                    <a:pt x="79556" y="86131"/>
                  </a:lnTo>
                  <a:lnTo>
                    <a:pt x="79849" y="83698"/>
                  </a:lnTo>
                  <a:lnTo>
                    <a:pt x="80133" y="81214"/>
                  </a:lnTo>
                  <a:lnTo>
                    <a:pt x="80406" y="78689"/>
                  </a:lnTo>
                  <a:lnTo>
                    <a:pt x="80669" y="76124"/>
                  </a:lnTo>
                  <a:lnTo>
                    <a:pt x="80922" y="73528"/>
                  </a:lnTo>
                  <a:lnTo>
                    <a:pt x="81164" y="70892"/>
                  </a:lnTo>
                  <a:lnTo>
                    <a:pt x="81397" y="68235"/>
                  </a:lnTo>
                  <a:lnTo>
                    <a:pt x="81620" y="65558"/>
                  </a:lnTo>
                  <a:lnTo>
                    <a:pt x="81842" y="62870"/>
                  </a:lnTo>
                  <a:lnTo>
                    <a:pt x="82044" y="60173"/>
                  </a:lnTo>
                  <a:lnTo>
                    <a:pt x="82237" y="57465"/>
                  </a:lnTo>
                  <a:lnTo>
                    <a:pt x="82429" y="54767"/>
                  </a:lnTo>
                  <a:lnTo>
                    <a:pt x="82601" y="52069"/>
                  </a:lnTo>
                  <a:lnTo>
                    <a:pt x="82773" y="49392"/>
                  </a:lnTo>
                  <a:lnTo>
                    <a:pt x="82935" y="46725"/>
                  </a:lnTo>
                  <a:lnTo>
                    <a:pt x="83096" y="44078"/>
                  </a:lnTo>
                  <a:lnTo>
                    <a:pt x="83238" y="41452"/>
                  </a:lnTo>
                  <a:lnTo>
                    <a:pt x="83511" y="36321"/>
                  </a:lnTo>
                  <a:lnTo>
                    <a:pt x="83744" y="31364"/>
                  </a:lnTo>
                  <a:lnTo>
                    <a:pt x="83956" y="26610"/>
                  </a:lnTo>
                  <a:lnTo>
                    <a:pt x="84138" y="22121"/>
                  </a:lnTo>
                  <a:lnTo>
                    <a:pt x="84300" y="17916"/>
                  </a:lnTo>
                  <a:lnTo>
                    <a:pt x="84432" y="14058"/>
                  </a:lnTo>
                  <a:lnTo>
                    <a:pt x="84543" y="10577"/>
                  </a:lnTo>
                  <a:lnTo>
                    <a:pt x="84634" y="7523"/>
                  </a:lnTo>
                  <a:lnTo>
                    <a:pt x="84705" y="4927"/>
                  </a:lnTo>
                  <a:lnTo>
                    <a:pt x="84796" y="1283"/>
                  </a:lnTo>
                  <a:lnTo>
                    <a:pt x="84826" y="0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2"/>
            <p:cNvSpPr/>
            <p:nvPr/>
          </p:nvSpPr>
          <p:spPr>
            <a:xfrm rot="10800000">
              <a:off x="2105253" y="2554413"/>
              <a:ext cx="277364" cy="117684"/>
            </a:xfrm>
            <a:custGeom>
              <a:avLst/>
              <a:gdLst/>
              <a:ahLst/>
              <a:cxnLst/>
              <a:rect l="l" t="t" r="r" b="b"/>
              <a:pathLst>
                <a:path w="29800" h="12644" extrusionOk="0">
                  <a:moveTo>
                    <a:pt x="14030" y="0"/>
                  </a:moveTo>
                  <a:lnTo>
                    <a:pt x="13585" y="10"/>
                  </a:lnTo>
                  <a:lnTo>
                    <a:pt x="13140" y="41"/>
                  </a:lnTo>
                  <a:lnTo>
                    <a:pt x="12705" y="71"/>
                  </a:lnTo>
                  <a:lnTo>
                    <a:pt x="12270" y="122"/>
                  </a:lnTo>
                  <a:lnTo>
                    <a:pt x="11845" y="173"/>
                  </a:lnTo>
                  <a:lnTo>
                    <a:pt x="11420" y="244"/>
                  </a:lnTo>
                  <a:lnTo>
                    <a:pt x="11006" y="326"/>
                  </a:lnTo>
                  <a:lnTo>
                    <a:pt x="10591" y="417"/>
                  </a:lnTo>
                  <a:lnTo>
                    <a:pt x="10186" y="519"/>
                  </a:lnTo>
                  <a:lnTo>
                    <a:pt x="9792" y="621"/>
                  </a:lnTo>
                  <a:lnTo>
                    <a:pt x="9397" y="743"/>
                  </a:lnTo>
                  <a:lnTo>
                    <a:pt x="9013" y="865"/>
                  </a:lnTo>
                  <a:lnTo>
                    <a:pt x="8639" y="988"/>
                  </a:lnTo>
                  <a:lnTo>
                    <a:pt x="8264" y="1130"/>
                  </a:lnTo>
                  <a:lnTo>
                    <a:pt x="7900" y="1273"/>
                  </a:lnTo>
                  <a:lnTo>
                    <a:pt x="7536" y="1415"/>
                  </a:lnTo>
                  <a:lnTo>
                    <a:pt x="7192" y="1568"/>
                  </a:lnTo>
                  <a:lnTo>
                    <a:pt x="6848" y="1731"/>
                  </a:lnTo>
                  <a:lnTo>
                    <a:pt x="6514" y="1894"/>
                  </a:lnTo>
                  <a:lnTo>
                    <a:pt x="6191" y="2056"/>
                  </a:lnTo>
                  <a:lnTo>
                    <a:pt x="5564" y="2392"/>
                  </a:lnTo>
                  <a:lnTo>
                    <a:pt x="4967" y="2728"/>
                  </a:lnTo>
                  <a:lnTo>
                    <a:pt x="4400" y="3074"/>
                  </a:lnTo>
                  <a:lnTo>
                    <a:pt x="3885" y="3421"/>
                  </a:lnTo>
                  <a:lnTo>
                    <a:pt x="3399" y="3746"/>
                  </a:lnTo>
                  <a:lnTo>
                    <a:pt x="2954" y="4072"/>
                  </a:lnTo>
                  <a:lnTo>
                    <a:pt x="2549" y="4388"/>
                  </a:lnTo>
                  <a:lnTo>
                    <a:pt x="2185" y="4673"/>
                  </a:lnTo>
                  <a:lnTo>
                    <a:pt x="1872" y="4937"/>
                  </a:lnTo>
                  <a:lnTo>
                    <a:pt x="1599" y="5171"/>
                  </a:lnTo>
                  <a:lnTo>
                    <a:pt x="1366" y="5375"/>
                  </a:lnTo>
                  <a:lnTo>
                    <a:pt x="1062" y="5660"/>
                  </a:lnTo>
                  <a:lnTo>
                    <a:pt x="951" y="5762"/>
                  </a:lnTo>
                  <a:lnTo>
                    <a:pt x="0" y="9162"/>
                  </a:lnTo>
                  <a:lnTo>
                    <a:pt x="29708" y="12643"/>
                  </a:lnTo>
                  <a:lnTo>
                    <a:pt x="29719" y="12572"/>
                  </a:lnTo>
                  <a:lnTo>
                    <a:pt x="29759" y="12379"/>
                  </a:lnTo>
                  <a:lnTo>
                    <a:pt x="29769" y="12236"/>
                  </a:lnTo>
                  <a:lnTo>
                    <a:pt x="29789" y="12063"/>
                  </a:lnTo>
                  <a:lnTo>
                    <a:pt x="29789" y="11860"/>
                  </a:lnTo>
                  <a:lnTo>
                    <a:pt x="29799" y="11636"/>
                  </a:lnTo>
                  <a:lnTo>
                    <a:pt x="29779" y="11381"/>
                  </a:lnTo>
                  <a:lnTo>
                    <a:pt x="29759" y="11106"/>
                  </a:lnTo>
                  <a:lnTo>
                    <a:pt x="29719" y="10811"/>
                  </a:lnTo>
                  <a:lnTo>
                    <a:pt x="29658" y="10485"/>
                  </a:lnTo>
                  <a:lnTo>
                    <a:pt x="29587" y="10149"/>
                  </a:lnTo>
                  <a:lnTo>
                    <a:pt x="29476" y="9793"/>
                  </a:lnTo>
                  <a:lnTo>
                    <a:pt x="29354" y="9416"/>
                  </a:lnTo>
                  <a:lnTo>
                    <a:pt x="29193" y="9019"/>
                  </a:lnTo>
                  <a:lnTo>
                    <a:pt x="29010" y="8612"/>
                  </a:lnTo>
                  <a:lnTo>
                    <a:pt x="28899" y="8409"/>
                  </a:lnTo>
                  <a:lnTo>
                    <a:pt x="28788" y="8195"/>
                  </a:lnTo>
                  <a:lnTo>
                    <a:pt x="28656" y="7981"/>
                  </a:lnTo>
                  <a:lnTo>
                    <a:pt x="28525" y="7757"/>
                  </a:lnTo>
                  <a:lnTo>
                    <a:pt x="28383" y="7533"/>
                  </a:lnTo>
                  <a:lnTo>
                    <a:pt x="28232" y="7319"/>
                  </a:lnTo>
                  <a:lnTo>
                    <a:pt x="28060" y="7085"/>
                  </a:lnTo>
                  <a:lnTo>
                    <a:pt x="27888" y="6861"/>
                  </a:lnTo>
                  <a:lnTo>
                    <a:pt x="27706" y="6627"/>
                  </a:lnTo>
                  <a:lnTo>
                    <a:pt x="27503" y="6393"/>
                  </a:lnTo>
                  <a:lnTo>
                    <a:pt x="27301" y="6159"/>
                  </a:lnTo>
                  <a:lnTo>
                    <a:pt x="27078" y="5925"/>
                  </a:lnTo>
                  <a:lnTo>
                    <a:pt x="26846" y="5691"/>
                  </a:lnTo>
                  <a:lnTo>
                    <a:pt x="26603" y="5446"/>
                  </a:lnTo>
                  <a:lnTo>
                    <a:pt x="26340" y="5202"/>
                  </a:lnTo>
                  <a:lnTo>
                    <a:pt x="26067" y="4968"/>
                  </a:lnTo>
                  <a:lnTo>
                    <a:pt x="25784" y="4724"/>
                  </a:lnTo>
                  <a:lnTo>
                    <a:pt x="25490" y="4479"/>
                  </a:lnTo>
                  <a:lnTo>
                    <a:pt x="25177" y="4235"/>
                  </a:lnTo>
                  <a:lnTo>
                    <a:pt x="24853" y="3991"/>
                  </a:lnTo>
                  <a:lnTo>
                    <a:pt x="24509" y="3746"/>
                  </a:lnTo>
                  <a:lnTo>
                    <a:pt x="24145" y="3492"/>
                  </a:lnTo>
                  <a:lnTo>
                    <a:pt x="23781" y="3247"/>
                  </a:lnTo>
                  <a:lnTo>
                    <a:pt x="23386" y="3003"/>
                  </a:lnTo>
                  <a:lnTo>
                    <a:pt x="22982" y="2759"/>
                  </a:lnTo>
                  <a:lnTo>
                    <a:pt x="22567" y="2515"/>
                  </a:lnTo>
                  <a:lnTo>
                    <a:pt x="22132" y="2270"/>
                  </a:lnTo>
                  <a:lnTo>
                    <a:pt x="21677" y="2026"/>
                  </a:lnTo>
                  <a:lnTo>
                    <a:pt x="21202" y="1782"/>
                  </a:lnTo>
                  <a:lnTo>
                    <a:pt x="20716" y="1547"/>
                  </a:lnTo>
                  <a:lnTo>
                    <a:pt x="20210" y="1313"/>
                  </a:lnTo>
                  <a:lnTo>
                    <a:pt x="19725" y="1110"/>
                  </a:lnTo>
                  <a:lnTo>
                    <a:pt x="19229" y="916"/>
                  </a:lnTo>
                  <a:lnTo>
                    <a:pt x="18744" y="743"/>
                  </a:lnTo>
                  <a:lnTo>
                    <a:pt x="18248" y="591"/>
                  </a:lnTo>
                  <a:lnTo>
                    <a:pt x="17773" y="458"/>
                  </a:lnTo>
                  <a:lnTo>
                    <a:pt x="17287" y="346"/>
                  </a:lnTo>
                  <a:lnTo>
                    <a:pt x="16812" y="255"/>
                  </a:lnTo>
                  <a:lnTo>
                    <a:pt x="16336" y="173"/>
                  </a:lnTo>
                  <a:lnTo>
                    <a:pt x="15871" y="112"/>
                  </a:lnTo>
                  <a:lnTo>
                    <a:pt x="15406" y="61"/>
                  </a:lnTo>
                  <a:lnTo>
                    <a:pt x="14940" y="31"/>
                  </a:lnTo>
                  <a:lnTo>
                    <a:pt x="14485" y="10"/>
                  </a:lnTo>
                  <a:lnTo>
                    <a:pt x="14030" y="0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2"/>
            <p:cNvSpPr/>
            <p:nvPr/>
          </p:nvSpPr>
          <p:spPr>
            <a:xfrm rot="10800000">
              <a:off x="2167576" y="2607000"/>
              <a:ext cx="158646" cy="41698"/>
            </a:xfrm>
            <a:custGeom>
              <a:avLst/>
              <a:gdLst/>
              <a:ahLst/>
              <a:cxnLst/>
              <a:rect l="l" t="t" r="r" b="b"/>
              <a:pathLst>
                <a:path w="17045" h="4480" extrusionOk="0">
                  <a:moveTo>
                    <a:pt x="9013" y="1"/>
                  </a:moveTo>
                  <a:lnTo>
                    <a:pt x="8578" y="11"/>
                  </a:lnTo>
                  <a:lnTo>
                    <a:pt x="8143" y="31"/>
                  </a:lnTo>
                  <a:lnTo>
                    <a:pt x="7718" y="72"/>
                  </a:lnTo>
                  <a:lnTo>
                    <a:pt x="7293" y="123"/>
                  </a:lnTo>
                  <a:lnTo>
                    <a:pt x="6879" y="184"/>
                  </a:lnTo>
                  <a:lnTo>
                    <a:pt x="6464" y="265"/>
                  </a:lnTo>
                  <a:lnTo>
                    <a:pt x="6069" y="347"/>
                  </a:lnTo>
                  <a:lnTo>
                    <a:pt x="5675" y="438"/>
                  </a:lnTo>
                  <a:lnTo>
                    <a:pt x="5280" y="540"/>
                  </a:lnTo>
                  <a:lnTo>
                    <a:pt x="4906" y="652"/>
                  </a:lnTo>
                  <a:lnTo>
                    <a:pt x="4542" y="774"/>
                  </a:lnTo>
                  <a:lnTo>
                    <a:pt x="4188" y="886"/>
                  </a:lnTo>
                  <a:lnTo>
                    <a:pt x="3844" y="1018"/>
                  </a:lnTo>
                  <a:lnTo>
                    <a:pt x="3510" y="1141"/>
                  </a:lnTo>
                  <a:lnTo>
                    <a:pt x="3187" y="1273"/>
                  </a:lnTo>
                  <a:lnTo>
                    <a:pt x="2873" y="1405"/>
                  </a:lnTo>
                  <a:lnTo>
                    <a:pt x="2296" y="1670"/>
                  </a:lnTo>
                  <a:lnTo>
                    <a:pt x="1781" y="1924"/>
                  </a:lnTo>
                  <a:lnTo>
                    <a:pt x="1335" y="2169"/>
                  </a:lnTo>
                  <a:lnTo>
                    <a:pt x="951" y="2383"/>
                  </a:lnTo>
                  <a:lnTo>
                    <a:pt x="638" y="2566"/>
                  </a:lnTo>
                  <a:lnTo>
                    <a:pt x="405" y="2719"/>
                  </a:lnTo>
                  <a:lnTo>
                    <a:pt x="203" y="2851"/>
                  </a:lnTo>
                  <a:lnTo>
                    <a:pt x="132" y="2912"/>
                  </a:lnTo>
                  <a:lnTo>
                    <a:pt x="71" y="2993"/>
                  </a:lnTo>
                  <a:lnTo>
                    <a:pt x="31" y="3075"/>
                  </a:lnTo>
                  <a:lnTo>
                    <a:pt x="0" y="3166"/>
                  </a:lnTo>
                  <a:lnTo>
                    <a:pt x="0" y="3258"/>
                  </a:lnTo>
                  <a:lnTo>
                    <a:pt x="10" y="3350"/>
                  </a:lnTo>
                  <a:lnTo>
                    <a:pt x="41" y="3441"/>
                  </a:lnTo>
                  <a:lnTo>
                    <a:pt x="81" y="3533"/>
                  </a:lnTo>
                  <a:lnTo>
                    <a:pt x="152" y="3604"/>
                  </a:lnTo>
                  <a:lnTo>
                    <a:pt x="223" y="3665"/>
                  </a:lnTo>
                  <a:lnTo>
                    <a:pt x="304" y="3706"/>
                  </a:lnTo>
                  <a:lnTo>
                    <a:pt x="395" y="3736"/>
                  </a:lnTo>
                  <a:lnTo>
                    <a:pt x="496" y="3736"/>
                  </a:lnTo>
                  <a:lnTo>
                    <a:pt x="587" y="3726"/>
                  </a:lnTo>
                  <a:lnTo>
                    <a:pt x="678" y="3696"/>
                  </a:lnTo>
                  <a:lnTo>
                    <a:pt x="759" y="3655"/>
                  </a:lnTo>
                  <a:lnTo>
                    <a:pt x="880" y="3574"/>
                  </a:lnTo>
                  <a:lnTo>
                    <a:pt x="1194" y="3370"/>
                  </a:lnTo>
                  <a:lnTo>
                    <a:pt x="1690" y="3085"/>
                  </a:lnTo>
                  <a:lnTo>
                    <a:pt x="2003" y="2912"/>
                  </a:lnTo>
                  <a:lnTo>
                    <a:pt x="2347" y="2739"/>
                  </a:lnTo>
                  <a:lnTo>
                    <a:pt x="2721" y="2545"/>
                  </a:lnTo>
                  <a:lnTo>
                    <a:pt x="3136" y="2352"/>
                  </a:lnTo>
                  <a:lnTo>
                    <a:pt x="3581" y="2169"/>
                  </a:lnTo>
                  <a:lnTo>
                    <a:pt x="4056" y="1975"/>
                  </a:lnTo>
                  <a:lnTo>
                    <a:pt x="4552" y="1792"/>
                  </a:lnTo>
                  <a:lnTo>
                    <a:pt x="5078" y="1619"/>
                  </a:lnTo>
                  <a:lnTo>
                    <a:pt x="5624" y="1456"/>
                  </a:lnTo>
                  <a:lnTo>
                    <a:pt x="6201" y="1314"/>
                  </a:lnTo>
                  <a:lnTo>
                    <a:pt x="6484" y="1253"/>
                  </a:lnTo>
                  <a:lnTo>
                    <a:pt x="6777" y="1192"/>
                  </a:lnTo>
                  <a:lnTo>
                    <a:pt x="7081" y="1141"/>
                  </a:lnTo>
                  <a:lnTo>
                    <a:pt x="7384" y="1100"/>
                  </a:lnTo>
                  <a:lnTo>
                    <a:pt x="7688" y="1059"/>
                  </a:lnTo>
                  <a:lnTo>
                    <a:pt x="7991" y="1029"/>
                  </a:lnTo>
                  <a:lnTo>
                    <a:pt x="8305" y="1008"/>
                  </a:lnTo>
                  <a:lnTo>
                    <a:pt x="8618" y="988"/>
                  </a:lnTo>
                  <a:lnTo>
                    <a:pt x="9256" y="988"/>
                  </a:lnTo>
                  <a:lnTo>
                    <a:pt x="9579" y="998"/>
                  </a:lnTo>
                  <a:lnTo>
                    <a:pt x="9893" y="1018"/>
                  </a:lnTo>
                  <a:lnTo>
                    <a:pt x="10217" y="1059"/>
                  </a:lnTo>
                  <a:lnTo>
                    <a:pt x="10540" y="1100"/>
                  </a:lnTo>
                  <a:lnTo>
                    <a:pt x="10864" y="1161"/>
                  </a:lnTo>
                  <a:lnTo>
                    <a:pt x="11188" y="1222"/>
                  </a:lnTo>
                  <a:lnTo>
                    <a:pt x="11511" y="1304"/>
                  </a:lnTo>
                  <a:lnTo>
                    <a:pt x="11835" y="1405"/>
                  </a:lnTo>
                  <a:lnTo>
                    <a:pt x="12159" y="1507"/>
                  </a:lnTo>
                  <a:lnTo>
                    <a:pt x="12482" y="1629"/>
                  </a:lnTo>
                  <a:lnTo>
                    <a:pt x="12806" y="1762"/>
                  </a:lnTo>
                  <a:lnTo>
                    <a:pt x="13130" y="1914"/>
                  </a:lnTo>
                  <a:lnTo>
                    <a:pt x="13443" y="2077"/>
                  </a:lnTo>
                  <a:lnTo>
                    <a:pt x="13767" y="2260"/>
                  </a:lnTo>
                  <a:lnTo>
                    <a:pt x="14081" y="2454"/>
                  </a:lnTo>
                  <a:lnTo>
                    <a:pt x="14394" y="2668"/>
                  </a:lnTo>
                  <a:lnTo>
                    <a:pt x="14698" y="2892"/>
                  </a:lnTo>
                  <a:lnTo>
                    <a:pt x="15001" y="3146"/>
                  </a:lnTo>
                  <a:lnTo>
                    <a:pt x="15304" y="3411"/>
                  </a:lnTo>
                  <a:lnTo>
                    <a:pt x="15608" y="3696"/>
                  </a:lnTo>
                  <a:lnTo>
                    <a:pt x="15901" y="3991"/>
                  </a:lnTo>
                  <a:lnTo>
                    <a:pt x="16195" y="4317"/>
                  </a:lnTo>
                  <a:lnTo>
                    <a:pt x="16265" y="4378"/>
                  </a:lnTo>
                  <a:lnTo>
                    <a:pt x="16346" y="4429"/>
                  </a:lnTo>
                  <a:lnTo>
                    <a:pt x="16437" y="4459"/>
                  </a:lnTo>
                  <a:lnTo>
                    <a:pt x="16528" y="4480"/>
                  </a:lnTo>
                  <a:lnTo>
                    <a:pt x="16619" y="4469"/>
                  </a:lnTo>
                  <a:lnTo>
                    <a:pt x="16721" y="4449"/>
                  </a:lnTo>
                  <a:lnTo>
                    <a:pt x="16801" y="4419"/>
                  </a:lnTo>
                  <a:lnTo>
                    <a:pt x="16882" y="4357"/>
                  </a:lnTo>
                  <a:lnTo>
                    <a:pt x="16953" y="4286"/>
                  </a:lnTo>
                  <a:lnTo>
                    <a:pt x="17004" y="4205"/>
                  </a:lnTo>
                  <a:lnTo>
                    <a:pt x="17034" y="4113"/>
                  </a:lnTo>
                  <a:lnTo>
                    <a:pt x="17044" y="4022"/>
                  </a:lnTo>
                  <a:lnTo>
                    <a:pt x="17044" y="3930"/>
                  </a:lnTo>
                  <a:lnTo>
                    <a:pt x="17024" y="3828"/>
                  </a:lnTo>
                  <a:lnTo>
                    <a:pt x="16984" y="3747"/>
                  </a:lnTo>
                  <a:lnTo>
                    <a:pt x="16923" y="3665"/>
                  </a:lnTo>
                  <a:lnTo>
                    <a:pt x="16700" y="3411"/>
                  </a:lnTo>
                  <a:lnTo>
                    <a:pt x="16468" y="3166"/>
                  </a:lnTo>
                  <a:lnTo>
                    <a:pt x="16235" y="2932"/>
                  </a:lnTo>
                  <a:lnTo>
                    <a:pt x="15992" y="2708"/>
                  </a:lnTo>
                  <a:lnTo>
                    <a:pt x="15760" y="2495"/>
                  </a:lnTo>
                  <a:lnTo>
                    <a:pt x="15517" y="2301"/>
                  </a:lnTo>
                  <a:lnTo>
                    <a:pt x="15274" y="2108"/>
                  </a:lnTo>
                  <a:lnTo>
                    <a:pt x="15031" y="1924"/>
                  </a:lnTo>
                  <a:lnTo>
                    <a:pt x="14789" y="1751"/>
                  </a:lnTo>
                  <a:lnTo>
                    <a:pt x="14546" y="1589"/>
                  </a:lnTo>
                  <a:lnTo>
                    <a:pt x="14303" y="1436"/>
                  </a:lnTo>
                  <a:lnTo>
                    <a:pt x="14050" y="1283"/>
                  </a:lnTo>
                  <a:lnTo>
                    <a:pt x="13797" y="1151"/>
                  </a:lnTo>
                  <a:lnTo>
                    <a:pt x="13555" y="1018"/>
                  </a:lnTo>
                  <a:lnTo>
                    <a:pt x="13302" y="907"/>
                  </a:lnTo>
                  <a:lnTo>
                    <a:pt x="13049" y="795"/>
                  </a:lnTo>
                  <a:lnTo>
                    <a:pt x="12796" y="693"/>
                  </a:lnTo>
                  <a:lnTo>
                    <a:pt x="12543" y="591"/>
                  </a:lnTo>
                  <a:lnTo>
                    <a:pt x="12290" y="510"/>
                  </a:lnTo>
                  <a:lnTo>
                    <a:pt x="12037" y="428"/>
                  </a:lnTo>
                  <a:lnTo>
                    <a:pt x="11784" y="357"/>
                  </a:lnTo>
                  <a:lnTo>
                    <a:pt x="11532" y="296"/>
                  </a:lnTo>
                  <a:lnTo>
                    <a:pt x="11279" y="235"/>
                  </a:lnTo>
                  <a:lnTo>
                    <a:pt x="11026" y="184"/>
                  </a:lnTo>
                  <a:lnTo>
                    <a:pt x="10773" y="143"/>
                  </a:lnTo>
                  <a:lnTo>
                    <a:pt x="10520" y="102"/>
                  </a:lnTo>
                  <a:lnTo>
                    <a:pt x="10014" y="41"/>
                  </a:lnTo>
                  <a:lnTo>
                    <a:pt x="9508" y="11"/>
                  </a:lnTo>
                  <a:lnTo>
                    <a:pt x="901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2"/>
            <p:cNvSpPr/>
            <p:nvPr/>
          </p:nvSpPr>
          <p:spPr>
            <a:xfrm rot="10800000">
              <a:off x="2402944" y="2520971"/>
              <a:ext cx="340254" cy="219918"/>
            </a:xfrm>
            <a:custGeom>
              <a:avLst/>
              <a:gdLst/>
              <a:ahLst/>
              <a:cxnLst/>
              <a:rect l="l" t="t" r="r" b="b"/>
              <a:pathLst>
                <a:path w="36557" h="23628" extrusionOk="0">
                  <a:moveTo>
                    <a:pt x="3591" y="1"/>
                  </a:moveTo>
                  <a:lnTo>
                    <a:pt x="3197" y="11"/>
                  </a:lnTo>
                  <a:lnTo>
                    <a:pt x="2833" y="21"/>
                  </a:lnTo>
                  <a:lnTo>
                    <a:pt x="2499" y="52"/>
                  </a:lnTo>
                  <a:lnTo>
                    <a:pt x="2185" y="72"/>
                  </a:lnTo>
                  <a:lnTo>
                    <a:pt x="1902" y="113"/>
                  </a:lnTo>
                  <a:lnTo>
                    <a:pt x="1639" y="153"/>
                  </a:lnTo>
                  <a:lnTo>
                    <a:pt x="1406" y="194"/>
                  </a:lnTo>
                  <a:lnTo>
                    <a:pt x="1184" y="245"/>
                  </a:lnTo>
                  <a:lnTo>
                    <a:pt x="992" y="306"/>
                  </a:lnTo>
                  <a:lnTo>
                    <a:pt x="820" y="367"/>
                  </a:lnTo>
                  <a:lnTo>
                    <a:pt x="668" y="428"/>
                  </a:lnTo>
                  <a:lnTo>
                    <a:pt x="526" y="499"/>
                  </a:lnTo>
                  <a:lnTo>
                    <a:pt x="415" y="571"/>
                  </a:lnTo>
                  <a:lnTo>
                    <a:pt x="314" y="642"/>
                  </a:lnTo>
                  <a:lnTo>
                    <a:pt x="223" y="723"/>
                  </a:lnTo>
                  <a:lnTo>
                    <a:pt x="162" y="795"/>
                  </a:lnTo>
                  <a:lnTo>
                    <a:pt x="102" y="876"/>
                  </a:lnTo>
                  <a:lnTo>
                    <a:pt x="61" y="958"/>
                  </a:lnTo>
                  <a:lnTo>
                    <a:pt x="31" y="1039"/>
                  </a:lnTo>
                  <a:lnTo>
                    <a:pt x="11" y="1120"/>
                  </a:lnTo>
                  <a:lnTo>
                    <a:pt x="0" y="1202"/>
                  </a:lnTo>
                  <a:lnTo>
                    <a:pt x="0" y="1283"/>
                  </a:lnTo>
                  <a:lnTo>
                    <a:pt x="0" y="1365"/>
                  </a:lnTo>
                  <a:lnTo>
                    <a:pt x="21" y="1436"/>
                  </a:lnTo>
                  <a:lnTo>
                    <a:pt x="41" y="1517"/>
                  </a:lnTo>
                  <a:lnTo>
                    <a:pt x="71" y="1589"/>
                  </a:lnTo>
                  <a:lnTo>
                    <a:pt x="132" y="1731"/>
                  </a:lnTo>
                  <a:lnTo>
                    <a:pt x="213" y="1864"/>
                  </a:lnTo>
                  <a:lnTo>
                    <a:pt x="294" y="1975"/>
                  </a:lnTo>
                  <a:lnTo>
                    <a:pt x="365" y="2067"/>
                  </a:lnTo>
                  <a:lnTo>
                    <a:pt x="425" y="2138"/>
                  </a:lnTo>
                  <a:lnTo>
                    <a:pt x="486" y="2199"/>
                  </a:lnTo>
                  <a:lnTo>
                    <a:pt x="678" y="2474"/>
                  </a:lnTo>
                  <a:lnTo>
                    <a:pt x="1204" y="3238"/>
                  </a:lnTo>
                  <a:lnTo>
                    <a:pt x="1599" y="3787"/>
                  </a:lnTo>
                  <a:lnTo>
                    <a:pt x="2064" y="4429"/>
                  </a:lnTo>
                  <a:lnTo>
                    <a:pt x="2610" y="5162"/>
                  </a:lnTo>
                  <a:lnTo>
                    <a:pt x="3217" y="5966"/>
                  </a:lnTo>
                  <a:lnTo>
                    <a:pt x="3895" y="6841"/>
                  </a:lnTo>
                  <a:lnTo>
                    <a:pt x="4643" y="7768"/>
                  </a:lnTo>
                  <a:lnTo>
                    <a:pt x="5442" y="8745"/>
                  </a:lnTo>
                  <a:lnTo>
                    <a:pt x="6302" y="9753"/>
                  </a:lnTo>
                  <a:lnTo>
                    <a:pt x="7213" y="10801"/>
                  </a:lnTo>
                  <a:lnTo>
                    <a:pt x="7698" y="11331"/>
                  </a:lnTo>
                  <a:lnTo>
                    <a:pt x="8184" y="11860"/>
                  </a:lnTo>
                  <a:lnTo>
                    <a:pt x="8679" y="12400"/>
                  </a:lnTo>
                  <a:lnTo>
                    <a:pt x="9195" y="12939"/>
                  </a:lnTo>
                  <a:lnTo>
                    <a:pt x="9721" y="13468"/>
                  </a:lnTo>
                  <a:lnTo>
                    <a:pt x="10247" y="14008"/>
                  </a:lnTo>
                  <a:lnTo>
                    <a:pt x="10793" y="14537"/>
                  </a:lnTo>
                  <a:lnTo>
                    <a:pt x="11350" y="15067"/>
                  </a:lnTo>
                  <a:lnTo>
                    <a:pt x="11906" y="15596"/>
                  </a:lnTo>
                  <a:lnTo>
                    <a:pt x="12482" y="16105"/>
                  </a:lnTo>
                  <a:lnTo>
                    <a:pt x="13059" y="16624"/>
                  </a:lnTo>
                  <a:lnTo>
                    <a:pt x="13646" y="17123"/>
                  </a:lnTo>
                  <a:lnTo>
                    <a:pt x="14243" y="17612"/>
                  </a:lnTo>
                  <a:lnTo>
                    <a:pt x="14839" y="18100"/>
                  </a:lnTo>
                  <a:lnTo>
                    <a:pt x="15456" y="18568"/>
                  </a:lnTo>
                  <a:lnTo>
                    <a:pt x="16063" y="19027"/>
                  </a:lnTo>
                  <a:lnTo>
                    <a:pt x="16690" y="19464"/>
                  </a:lnTo>
                  <a:lnTo>
                    <a:pt x="17318" y="19892"/>
                  </a:lnTo>
                  <a:lnTo>
                    <a:pt x="17945" y="20299"/>
                  </a:lnTo>
                  <a:lnTo>
                    <a:pt x="18582" y="20696"/>
                  </a:lnTo>
                  <a:lnTo>
                    <a:pt x="19219" y="21063"/>
                  </a:lnTo>
                  <a:lnTo>
                    <a:pt x="19867" y="21419"/>
                  </a:lnTo>
                  <a:lnTo>
                    <a:pt x="20514" y="21755"/>
                  </a:lnTo>
                  <a:lnTo>
                    <a:pt x="21161" y="22060"/>
                  </a:lnTo>
                  <a:lnTo>
                    <a:pt x="21819" y="22345"/>
                  </a:lnTo>
                  <a:lnTo>
                    <a:pt x="22142" y="22477"/>
                  </a:lnTo>
                  <a:lnTo>
                    <a:pt x="22476" y="22600"/>
                  </a:lnTo>
                  <a:lnTo>
                    <a:pt x="22800" y="22722"/>
                  </a:lnTo>
                  <a:lnTo>
                    <a:pt x="23134" y="22834"/>
                  </a:lnTo>
                  <a:lnTo>
                    <a:pt x="23457" y="22936"/>
                  </a:lnTo>
                  <a:lnTo>
                    <a:pt x="23791" y="23037"/>
                  </a:lnTo>
                  <a:lnTo>
                    <a:pt x="24115" y="23129"/>
                  </a:lnTo>
                  <a:lnTo>
                    <a:pt x="24449" y="23221"/>
                  </a:lnTo>
                  <a:lnTo>
                    <a:pt x="24772" y="23292"/>
                  </a:lnTo>
                  <a:lnTo>
                    <a:pt x="25106" y="23363"/>
                  </a:lnTo>
                  <a:lnTo>
                    <a:pt x="25440" y="23424"/>
                  </a:lnTo>
                  <a:lnTo>
                    <a:pt x="25764" y="23475"/>
                  </a:lnTo>
                  <a:lnTo>
                    <a:pt x="26097" y="23526"/>
                  </a:lnTo>
                  <a:lnTo>
                    <a:pt x="26421" y="23557"/>
                  </a:lnTo>
                  <a:lnTo>
                    <a:pt x="26755" y="23587"/>
                  </a:lnTo>
                  <a:lnTo>
                    <a:pt x="27079" y="23607"/>
                  </a:lnTo>
                  <a:lnTo>
                    <a:pt x="27412" y="23618"/>
                  </a:lnTo>
                  <a:lnTo>
                    <a:pt x="27736" y="23628"/>
                  </a:lnTo>
                  <a:lnTo>
                    <a:pt x="28070" y="23618"/>
                  </a:lnTo>
                  <a:lnTo>
                    <a:pt x="28394" y="23607"/>
                  </a:lnTo>
                  <a:lnTo>
                    <a:pt x="28717" y="23577"/>
                  </a:lnTo>
                  <a:lnTo>
                    <a:pt x="29051" y="23546"/>
                  </a:lnTo>
                  <a:lnTo>
                    <a:pt x="29375" y="23506"/>
                  </a:lnTo>
                  <a:lnTo>
                    <a:pt x="29698" y="23445"/>
                  </a:lnTo>
                  <a:lnTo>
                    <a:pt x="30022" y="23383"/>
                  </a:lnTo>
                  <a:lnTo>
                    <a:pt x="30346" y="23312"/>
                  </a:lnTo>
                  <a:lnTo>
                    <a:pt x="30659" y="23231"/>
                  </a:lnTo>
                  <a:lnTo>
                    <a:pt x="30973" y="23149"/>
                  </a:lnTo>
                  <a:lnTo>
                    <a:pt x="31276" y="23058"/>
                  </a:lnTo>
                  <a:lnTo>
                    <a:pt x="31560" y="22966"/>
                  </a:lnTo>
                  <a:lnTo>
                    <a:pt x="31843" y="22864"/>
                  </a:lnTo>
                  <a:lnTo>
                    <a:pt x="32116" y="22763"/>
                  </a:lnTo>
                  <a:lnTo>
                    <a:pt x="32379" y="22661"/>
                  </a:lnTo>
                  <a:lnTo>
                    <a:pt x="32632" y="22549"/>
                  </a:lnTo>
                  <a:lnTo>
                    <a:pt x="32875" y="22437"/>
                  </a:lnTo>
                  <a:lnTo>
                    <a:pt x="33107" y="22325"/>
                  </a:lnTo>
                  <a:lnTo>
                    <a:pt x="33340" y="22203"/>
                  </a:lnTo>
                  <a:lnTo>
                    <a:pt x="33562" y="22080"/>
                  </a:lnTo>
                  <a:lnTo>
                    <a:pt x="33765" y="21958"/>
                  </a:lnTo>
                  <a:lnTo>
                    <a:pt x="33967" y="21826"/>
                  </a:lnTo>
                  <a:lnTo>
                    <a:pt x="34159" y="21694"/>
                  </a:lnTo>
                  <a:lnTo>
                    <a:pt x="34351" y="21551"/>
                  </a:lnTo>
                  <a:lnTo>
                    <a:pt x="34523" y="21419"/>
                  </a:lnTo>
                  <a:lnTo>
                    <a:pt x="34695" y="21276"/>
                  </a:lnTo>
                  <a:lnTo>
                    <a:pt x="34857" y="21124"/>
                  </a:lnTo>
                  <a:lnTo>
                    <a:pt x="35009" y="20981"/>
                  </a:lnTo>
                  <a:lnTo>
                    <a:pt x="35150" y="20828"/>
                  </a:lnTo>
                  <a:lnTo>
                    <a:pt x="35292" y="20676"/>
                  </a:lnTo>
                  <a:lnTo>
                    <a:pt x="35424" y="20513"/>
                  </a:lnTo>
                  <a:lnTo>
                    <a:pt x="35545" y="20350"/>
                  </a:lnTo>
                  <a:lnTo>
                    <a:pt x="35656" y="20187"/>
                  </a:lnTo>
                  <a:lnTo>
                    <a:pt x="35767" y="20024"/>
                  </a:lnTo>
                  <a:lnTo>
                    <a:pt x="35869" y="19861"/>
                  </a:lnTo>
                  <a:lnTo>
                    <a:pt x="35960" y="19688"/>
                  </a:lnTo>
                  <a:lnTo>
                    <a:pt x="36041" y="19515"/>
                  </a:lnTo>
                  <a:lnTo>
                    <a:pt x="36122" y="19342"/>
                  </a:lnTo>
                  <a:lnTo>
                    <a:pt x="36192" y="19169"/>
                  </a:lnTo>
                  <a:lnTo>
                    <a:pt x="36263" y="18986"/>
                  </a:lnTo>
                  <a:lnTo>
                    <a:pt x="36324" y="18803"/>
                  </a:lnTo>
                  <a:lnTo>
                    <a:pt x="36374" y="18619"/>
                  </a:lnTo>
                  <a:lnTo>
                    <a:pt x="36415" y="18436"/>
                  </a:lnTo>
                  <a:lnTo>
                    <a:pt x="36455" y="18253"/>
                  </a:lnTo>
                  <a:lnTo>
                    <a:pt x="36486" y="18059"/>
                  </a:lnTo>
                  <a:lnTo>
                    <a:pt x="36516" y="17876"/>
                  </a:lnTo>
                  <a:lnTo>
                    <a:pt x="36526" y="17683"/>
                  </a:lnTo>
                  <a:lnTo>
                    <a:pt x="36546" y="17489"/>
                  </a:lnTo>
                  <a:lnTo>
                    <a:pt x="36556" y="17103"/>
                  </a:lnTo>
                  <a:lnTo>
                    <a:pt x="36536" y="16706"/>
                  </a:lnTo>
                  <a:lnTo>
                    <a:pt x="36496" y="16309"/>
                  </a:lnTo>
                  <a:lnTo>
                    <a:pt x="36435" y="15901"/>
                  </a:lnTo>
                  <a:lnTo>
                    <a:pt x="36354" y="15494"/>
                  </a:lnTo>
                  <a:lnTo>
                    <a:pt x="36253" y="15087"/>
                  </a:lnTo>
                  <a:lnTo>
                    <a:pt x="36132" y="14670"/>
                  </a:lnTo>
                  <a:lnTo>
                    <a:pt x="35990" y="14252"/>
                  </a:lnTo>
                  <a:lnTo>
                    <a:pt x="35828" y="13845"/>
                  </a:lnTo>
                  <a:lnTo>
                    <a:pt x="35656" y="13428"/>
                  </a:lnTo>
                  <a:lnTo>
                    <a:pt x="35454" y="13010"/>
                  </a:lnTo>
                  <a:lnTo>
                    <a:pt x="35242" y="12593"/>
                  </a:lnTo>
                  <a:lnTo>
                    <a:pt x="35019" y="12186"/>
                  </a:lnTo>
                  <a:lnTo>
                    <a:pt x="34776" y="11768"/>
                  </a:lnTo>
                  <a:lnTo>
                    <a:pt x="34513" y="11361"/>
                  </a:lnTo>
                  <a:lnTo>
                    <a:pt x="34240" y="10954"/>
                  </a:lnTo>
                  <a:lnTo>
                    <a:pt x="33957" y="10547"/>
                  </a:lnTo>
                  <a:lnTo>
                    <a:pt x="33664" y="10150"/>
                  </a:lnTo>
                  <a:lnTo>
                    <a:pt x="33350" y="9753"/>
                  </a:lnTo>
                  <a:lnTo>
                    <a:pt x="33036" y="9366"/>
                  </a:lnTo>
                  <a:lnTo>
                    <a:pt x="32703" y="8979"/>
                  </a:lnTo>
                  <a:lnTo>
                    <a:pt x="32359" y="8603"/>
                  </a:lnTo>
                  <a:lnTo>
                    <a:pt x="32015" y="8236"/>
                  </a:lnTo>
                  <a:lnTo>
                    <a:pt x="31661" y="7870"/>
                  </a:lnTo>
                  <a:lnTo>
                    <a:pt x="31286" y="7513"/>
                  </a:lnTo>
                  <a:lnTo>
                    <a:pt x="30922" y="7167"/>
                  </a:lnTo>
                  <a:lnTo>
                    <a:pt x="30538" y="6831"/>
                  </a:lnTo>
                  <a:lnTo>
                    <a:pt x="30164" y="6505"/>
                  </a:lnTo>
                  <a:lnTo>
                    <a:pt x="29769" y="6190"/>
                  </a:lnTo>
                  <a:lnTo>
                    <a:pt x="29385" y="5885"/>
                  </a:lnTo>
                  <a:lnTo>
                    <a:pt x="28990" y="5589"/>
                  </a:lnTo>
                  <a:lnTo>
                    <a:pt x="28586" y="5304"/>
                  </a:lnTo>
                  <a:lnTo>
                    <a:pt x="28191" y="5040"/>
                  </a:lnTo>
                  <a:lnTo>
                    <a:pt x="27787" y="4785"/>
                  </a:lnTo>
                  <a:lnTo>
                    <a:pt x="27392" y="4541"/>
                  </a:lnTo>
                  <a:lnTo>
                    <a:pt x="26988" y="4317"/>
                  </a:lnTo>
                  <a:lnTo>
                    <a:pt x="26583" y="4103"/>
                  </a:lnTo>
                  <a:lnTo>
                    <a:pt x="26188" y="3910"/>
                  </a:lnTo>
                  <a:lnTo>
                    <a:pt x="25794" y="3726"/>
                  </a:lnTo>
                  <a:lnTo>
                    <a:pt x="25399" y="3564"/>
                  </a:lnTo>
                  <a:lnTo>
                    <a:pt x="25015" y="3421"/>
                  </a:lnTo>
                  <a:lnTo>
                    <a:pt x="24631" y="3289"/>
                  </a:lnTo>
                  <a:lnTo>
                    <a:pt x="24246" y="3177"/>
                  </a:lnTo>
                  <a:lnTo>
                    <a:pt x="23872" y="3085"/>
                  </a:lnTo>
                  <a:lnTo>
                    <a:pt x="22527" y="2800"/>
                  </a:lnTo>
                  <a:lnTo>
                    <a:pt x="21222" y="2525"/>
                  </a:lnTo>
                  <a:lnTo>
                    <a:pt x="19978" y="2271"/>
                  </a:lnTo>
                  <a:lnTo>
                    <a:pt x="18774" y="2026"/>
                  </a:lnTo>
                  <a:lnTo>
                    <a:pt x="17631" y="1802"/>
                  </a:lnTo>
                  <a:lnTo>
                    <a:pt x="16518" y="1589"/>
                  </a:lnTo>
                  <a:lnTo>
                    <a:pt x="15466" y="1395"/>
                  </a:lnTo>
                  <a:lnTo>
                    <a:pt x="14455" y="1222"/>
                  </a:lnTo>
                  <a:lnTo>
                    <a:pt x="13484" y="1049"/>
                  </a:lnTo>
                  <a:lnTo>
                    <a:pt x="12553" y="896"/>
                  </a:lnTo>
                  <a:lnTo>
                    <a:pt x="11673" y="764"/>
                  </a:lnTo>
                  <a:lnTo>
                    <a:pt x="10824" y="642"/>
                  </a:lnTo>
                  <a:lnTo>
                    <a:pt x="10025" y="520"/>
                  </a:lnTo>
                  <a:lnTo>
                    <a:pt x="9266" y="428"/>
                  </a:lnTo>
                  <a:lnTo>
                    <a:pt x="8538" y="337"/>
                  </a:lnTo>
                  <a:lnTo>
                    <a:pt x="7850" y="255"/>
                  </a:lnTo>
                  <a:lnTo>
                    <a:pt x="7202" y="194"/>
                  </a:lnTo>
                  <a:lnTo>
                    <a:pt x="6585" y="133"/>
                  </a:lnTo>
                  <a:lnTo>
                    <a:pt x="6009" y="92"/>
                  </a:lnTo>
                  <a:lnTo>
                    <a:pt x="5463" y="52"/>
                  </a:lnTo>
                  <a:lnTo>
                    <a:pt x="4947" y="31"/>
                  </a:lnTo>
                  <a:lnTo>
                    <a:pt x="4461" y="11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rgbClr val="FCDC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2"/>
            <p:cNvSpPr/>
            <p:nvPr/>
          </p:nvSpPr>
          <p:spPr>
            <a:xfrm rot="10800000">
              <a:off x="2980065" y="2789008"/>
              <a:ext cx="82381" cy="97692"/>
            </a:xfrm>
            <a:custGeom>
              <a:avLst/>
              <a:gdLst/>
              <a:ahLst/>
              <a:cxnLst/>
              <a:rect l="l" t="t" r="r" b="b"/>
              <a:pathLst>
                <a:path w="8851" h="10496" extrusionOk="0">
                  <a:moveTo>
                    <a:pt x="6302" y="0"/>
                  </a:moveTo>
                  <a:lnTo>
                    <a:pt x="5948" y="10"/>
                  </a:lnTo>
                  <a:lnTo>
                    <a:pt x="5563" y="31"/>
                  </a:lnTo>
                  <a:lnTo>
                    <a:pt x="5159" y="92"/>
                  </a:lnTo>
                  <a:lnTo>
                    <a:pt x="4714" y="163"/>
                  </a:lnTo>
                  <a:lnTo>
                    <a:pt x="4248" y="265"/>
                  </a:lnTo>
                  <a:lnTo>
                    <a:pt x="3753" y="397"/>
                  </a:lnTo>
                  <a:lnTo>
                    <a:pt x="3217" y="560"/>
                  </a:lnTo>
                  <a:lnTo>
                    <a:pt x="2660" y="743"/>
                  </a:lnTo>
                  <a:lnTo>
                    <a:pt x="2064" y="957"/>
                  </a:lnTo>
                  <a:lnTo>
                    <a:pt x="1436" y="1211"/>
                  </a:lnTo>
                  <a:lnTo>
                    <a:pt x="769" y="1486"/>
                  </a:lnTo>
                  <a:lnTo>
                    <a:pt x="71" y="1802"/>
                  </a:lnTo>
                  <a:lnTo>
                    <a:pt x="61" y="1832"/>
                  </a:lnTo>
                  <a:lnTo>
                    <a:pt x="41" y="1924"/>
                  </a:lnTo>
                  <a:lnTo>
                    <a:pt x="10" y="2087"/>
                  </a:lnTo>
                  <a:lnTo>
                    <a:pt x="0" y="2189"/>
                  </a:lnTo>
                  <a:lnTo>
                    <a:pt x="0" y="2311"/>
                  </a:lnTo>
                  <a:lnTo>
                    <a:pt x="10" y="2453"/>
                  </a:lnTo>
                  <a:lnTo>
                    <a:pt x="20" y="2606"/>
                  </a:lnTo>
                  <a:lnTo>
                    <a:pt x="41" y="2779"/>
                  </a:lnTo>
                  <a:lnTo>
                    <a:pt x="81" y="2962"/>
                  </a:lnTo>
                  <a:lnTo>
                    <a:pt x="132" y="3176"/>
                  </a:lnTo>
                  <a:lnTo>
                    <a:pt x="202" y="3390"/>
                  </a:lnTo>
                  <a:lnTo>
                    <a:pt x="283" y="3634"/>
                  </a:lnTo>
                  <a:lnTo>
                    <a:pt x="384" y="3889"/>
                  </a:lnTo>
                  <a:lnTo>
                    <a:pt x="506" y="4164"/>
                  </a:lnTo>
                  <a:lnTo>
                    <a:pt x="658" y="4459"/>
                  </a:lnTo>
                  <a:lnTo>
                    <a:pt x="819" y="4774"/>
                  </a:lnTo>
                  <a:lnTo>
                    <a:pt x="1022" y="5100"/>
                  </a:lnTo>
                  <a:lnTo>
                    <a:pt x="1244" y="5446"/>
                  </a:lnTo>
                  <a:lnTo>
                    <a:pt x="1497" y="5813"/>
                  </a:lnTo>
                  <a:lnTo>
                    <a:pt x="1780" y="6199"/>
                  </a:lnTo>
                  <a:lnTo>
                    <a:pt x="2104" y="6596"/>
                  </a:lnTo>
                  <a:lnTo>
                    <a:pt x="2448" y="7024"/>
                  </a:lnTo>
                  <a:lnTo>
                    <a:pt x="2842" y="7462"/>
                  </a:lnTo>
                  <a:lnTo>
                    <a:pt x="3267" y="7920"/>
                  </a:lnTo>
                  <a:lnTo>
                    <a:pt x="3733" y="8388"/>
                  </a:lnTo>
                  <a:lnTo>
                    <a:pt x="4248" y="8887"/>
                  </a:lnTo>
                  <a:lnTo>
                    <a:pt x="4795" y="9406"/>
                  </a:lnTo>
                  <a:lnTo>
                    <a:pt x="5391" y="9935"/>
                  </a:lnTo>
                  <a:lnTo>
                    <a:pt x="6039" y="10495"/>
                  </a:lnTo>
                  <a:lnTo>
                    <a:pt x="6140" y="10322"/>
                  </a:lnTo>
                  <a:lnTo>
                    <a:pt x="6403" y="9834"/>
                  </a:lnTo>
                  <a:lnTo>
                    <a:pt x="6585" y="9488"/>
                  </a:lnTo>
                  <a:lnTo>
                    <a:pt x="6797" y="9091"/>
                  </a:lnTo>
                  <a:lnTo>
                    <a:pt x="7020" y="8643"/>
                  </a:lnTo>
                  <a:lnTo>
                    <a:pt x="7253" y="8154"/>
                  </a:lnTo>
                  <a:lnTo>
                    <a:pt x="7495" y="7625"/>
                  </a:lnTo>
                  <a:lnTo>
                    <a:pt x="7728" y="7065"/>
                  </a:lnTo>
                  <a:lnTo>
                    <a:pt x="7961" y="6484"/>
                  </a:lnTo>
                  <a:lnTo>
                    <a:pt x="8183" y="5894"/>
                  </a:lnTo>
                  <a:lnTo>
                    <a:pt x="8375" y="5293"/>
                  </a:lnTo>
                  <a:lnTo>
                    <a:pt x="8466" y="4998"/>
                  </a:lnTo>
                  <a:lnTo>
                    <a:pt x="8547" y="4693"/>
                  </a:lnTo>
                  <a:lnTo>
                    <a:pt x="8618" y="4398"/>
                  </a:lnTo>
                  <a:lnTo>
                    <a:pt x="8689" y="4102"/>
                  </a:lnTo>
                  <a:lnTo>
                    <a:pt x="8740" y="3807"/>
                  </a:lnTo>
                  <a:lnTo>
                    <a:pt x="8790" y="3522"/>
                  </a:lnTo>
                  <a:lnTo>
                    <a:pt x="8820" y="3237"/>
                  </a:lnTo>
                  <a:lnTo>
                    <a:pt x="8841" y="2962"/>
                  </a:lnTo>
                  <a:lnTo>
                    <a:pt x="8851" y="2687"/>
                  </a:lnTo>
                  <a:lnTo>
                    <a:pt x="8841" y="2433"/>
                  </a:lnTo>
                  <a:lnTo>
                    <a:pt x="8831" y="2178"/>
                  </a:lnTo>
                  <a:lnTo>
                    <a:pt x="8790" y="1934"/>
                  </a:lnTo>
                  <a:lnTo>
                    <a:pt x="8740" y="1700"/>
                  </a:lnTo>
                  <a:lnTo>
                    <a:pt x="8679" y="1476"/>
                  </a:lnTo>
                  <a:lnTo>
                    <a:pt x="8588" y="1262"/>
                  </a:lnTo>
                  <a:lnTo>
                    <a:pt x="8487" y="1069"/>
                  </a:lnTo>
                  <a:lnTo>
                    <a:pt x="8365" y="886"/>
                  </a:lnTo>
                  <a:lnTo>
                    <a:pt x="8305" y="794"/>
                  </a:lnTo>
                  <a:lnTo>
                    <a:pt x="8224" y="713"/>
                  </a:lnTo>
                  <a:lnTo>
                    <a:pt x="8153" y="641"/>
                  </a:lnTo>
                  <a:lnTo>
                    <a:pt x="8062" y="560"/>
                  </a:lnTo>
                  <a:lnTo>
                    <a:pt x="7981" y="489"/>
                  </a:lnTo>
                  <a:lnTo>
                    <a:pt x="7880" y="428"/>
                  </a:lnTo>
                  <a:lnTo>
                    <a:pt x="7789" y="366"/>
                  </a:lnTo>
                  <a:lnTo>
                    <a:pt x="7677" y="305"/>
                  </a:lnTo>
                  <a:lnTo>
                    <a:pt x="7566" y="254"/>
                  </a:lnTo>
                  <a:lnTo>
                    <a:pt x="7455" y="204"/>
                  </a:lnTo>
                  <a:lnTo>
                    <a:pt x="7334" y="163"/>
                  </a:lnTo>
                  <a:lnTo>
                    <a:pt x="7202" y="122"/>
                  </a:lnTo>
                  <a:lnTo>
                    <a:pt x="7071" y="92"/>
                  </a:lnTo>
                  <a:lnTo>
                    <a:pt x="6929" y="61"/>
                  </a:lnTo>
                  <a:lnTo>
                    <a:pt x="6777" y="41"/>
                  </a:lnTo>
                  <a:lnTo>
                    <a:pt x="6625" y="20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2"/>
            <p:cNvSpPr/>
            <p:nvPr/>
          </p:nvSpPr>
          <p:spPr>
            <a:xfrm rot="10800000">
              <a:off x="2522695" y="3569451"/>
              <a:ext cx="493623" cy="641454"/>
            </a:xfrm>
            <a:custGeom>
              <a:avLst/>
              <a:gdLst/>
              <a:ahLst/>
              <a:cxnLst/>
              <a:rect l="l" t="t" r="r" b="b"/>
              <a:pathLst>
                <a:path w="53035" h="68918" extrusionOk="0">
                  <a:moveTo>
                    <a:pt x="12533" y="1"/>
                  </a:moveTo>
                  <a:lnTo>
                    <a:pt x="12341" y="398"/>
                  </a:lnTo>
                  <a:lnTo>
                    <a:pt x="11825" y="1538"/>
                  </a:lnTo>
                  <a:lnTo>
                    <a:pt x="11036" y="3330"/>
                  </a:lnTo>
                  <a:lnTo>
                    <a:pt x="10561" y="4439"/>
                  </a:lnTo>
                  <a:lnTo>
                    <a:pt x="10025" y="5681"/>
                  </a:lnTo>
                  <a:lnTo>
                    <a:pt x="9458" y="7045"/>
                  </a:lnTo>
                  <a:lnTo>
                    <a:pt x="8851" y="8511"/>
                  </a:lnTo>
                  <a:lnTo>
                    <a:pt x="8224" y="10079"/>
                  </a:lnTo>
                  <a:lnTo>
                    <a:pt x="7567" y="11728"/>
                  </a:lnTo>
                  <a:lnTo>
                    <a:pt x="6899" y="13448"/>
                  </a:lnTo>
                  <a:lnTo>
                    <a:pt x="6231" y="15240"/>
                  </a:lnTo>
                  <a:lnTo>
                    <a:pt x="5554" y="17072"/>
                  </a:lnTo>
                  <a:lnTo>
                    <a:pt x="4886" y="18956"/>
                  </a:lnTo>
                  <a:lnTo>
                    <a:pt x="4562" y="19902"/>
                  </a:lnTo>
                  <a:lnTo>
                    <a:pt x="4239" y="20859"/>
                  </a:lnTo>
                  <a:lnTo>
                    <a:pt x="3925" y="21826"/>
                  </a:lnTo>
                  <a:lnTo>
                    <a:pt x="3612" y="22793"/>
                  </a:lnTo>
                  <a:lnTo>
                    <a:pt x="3308" y="23760"/>
                  </a:lnTo>
                  <a:lnTo>
                    <a:pt x="3005" y="24728"/>
                  </a:lnTo>
                  <a:lnTo>
                    <a:pt x="2721" y="25695"/>
                  </a:lnTo>
                  <a:lnTo>
                    <a:pt x="2438" y="26662"/>
                  </a:lnTo>
                  <a:lnTo>
                    <a:pt x="2175" y="27619"/>
                  </a:lnTo>
                  <a:lnTo>
                    <a:pt x="1922" y="28575"/>
                  </a:lnTo>
                  <a:lnTo>
                    <a:pt x="1669" y="29532"/>
                  </a:lnTo>
                  <a:lnTo>
                    <a:pt x="1447" y="30469"/>
                  </a:lnTo>
                  <a:lnTo>
                    <a:pt x="1224" y="31405"/>
                  </a:lnTo>
                  <a:lnTo>
                    <a:pt x="1022" y="32322"/>
                  </a:lnTo>
                  <a:lnTo>
                    <a:pt x="840" y="33238"/>
                  </a:lnTo>
                  <a:lnTo>
                    <a:pt x="668" y="34134"/>
                  </a:lnTo>
                  <a:lnTo>
                    <a:pt x="516" y="35019"/>
                  </a:lnTo>
                  <a:lnTo>
                    <a:pt x="375" y="35885"/>
                  </a:lnTo>
                  <a:lnTo>
                    <a:pt x="263" y="36729"/>
                  </a:lnTo>
                  <a:lnTo>
                    <a:pt x="172" y="37564"/>
                  </a:lnTo>
                  <a:lnTo>
                    <a:pt x="92" y="38368"/>
                  </a:lnTo>
                  <a:lnTo>
                    <a:pt x="41" y="39162"/>
                  </a:lnTo>
                  <a:lnTo>
                    <a:pt x="11" y="39926"/>
                  </a:lnTo>
                  <a:lnTo>
                    <a:pt x="0" y="40669"/>
                  </a:lnTo>
                  <a:lnTo>
                    <a:pt x="11" y="41025"/>
                  </a:lnTo>
                  <a:lnTo>
                    <a:pt x="21" y="41382"/>
                  </a:lnTo>
                  <a:lnTo>
                    <a:pt x="41" y="41728"/>
                  </a:lnTo>
                  <a:lnTo>
                    <a:pt x="61" y="42074"/>
                  </a:lnTo>
                  <a:lnTo>
                    <a:pt x="102" y="42400"/>
                  </a:lnTo>
                  <a:lnTo>
                    <a:pt x="132" y="42725"/>
                  </a:lnTo>
                  <a:lnTo>
                    <a:pt x="183" y="43051"/>
                  </a:lnTo>
                  <a:lnTo>
                    <a:pt x="233" y="43356"/>
                  </a:lnTo>
                  <a:lnTo>
                    <a:pt x="294" y="43662"/>
                  </a:lnTo>
                  <a:lnTo>
                    <a:pt x="355" y="43957"/>
                  </a:lnTo>
                  <a:lnTo>
                    <a:pt x="425" y="44242"/>
                  </a:lnTo>
                  <a:lnTo>
                    <a:pt x="506" y="44517"/>
                  </a:lnTo>
                  <a:lnTo>
                    <a:pt x="597" y="44792"/>
                  </a:lnTo>
                  <a:lnTo>
                    <a:pt x="688" y="45056"/>
                  </a:lnTo>
                  <a:lnTo>
                    <a:pt x="789" y="45301"/>
                  </a:lnTo>
                  <a:lnTo>
                    <a:pt x="901" y="45545"/>
                  </a:lnTo>
                  <a:lnTo>
                    <a:pt x="1022" y="45789"/>
                  </a:lnTo>
                  <a:lnTo>
                    <a:pt x="1164" y="46024"/>
                  </a:lnTo>
                  <a:lnTo>
                    <a:pt x="1315" y="46268"/>
                  </a:lnTo>
                  <a:lnTo>
                    <a:pt x="1477" y="46512"/>
                  </a:lnTo>
                  <a:lnTo>
                    <a:pt x="1659" y="46756"/>
                  </a:lnTo>
                  <a:lnTo>
                    <a:pt x="1862" y="47001"/>
                  </a:lnTo>
                  <a:lnTo>
                    <a:pt x="2064" y="47245"/>
                  </a:lnTo>
                  <a:lnTo>
                    <a:pt x="2287" y="47489"/>
                  </a:lnTo>
                  <a:lnTo>
                    <a:pt x="2529" y="47734"/>
                  </a:lnTo>
                  <a:lnTo>
                    <a:pt x="2772" y="47978"/>
                  </a:lnTo>
                  <a:lnTo>
                    <a:pt x="3035" y="48233"/>
                  </a:lnTo>
                  <a:lnTo>
                    <a:pt x="3318" y="48477"/>
                  </a:lnTo>
                  <a:lnTo>
                    <a:pt x="3601" y="48731"/>
                  </a:lnTo>
                  <a:lnTo>
                    <a:pt x="3905" y="48976"/>
                  </a:lnTo>
                  <a:lnTo>
                    <a:pt x="4219" y="49230"/>
                  </a:lnTo>
                  <a:lnTo>
                    <a:pt x="4542" y="49474"/>
                  </a:lnTo>
                  <a:lnTo>
                    <a:pt x="4876" y="49729"/>
                  </a:lnTo>
                  <a:lnTo>
                    <a:pt x="5220" y="49983"/>
                  </a:lnTo>
                  <a:lnTo>
                    <a:pt x="5948" y="50482"/>
                  </a:lnTo>
                  <a:lnTo>
                    <a:pt x="6717" y="50981"/>
                  </a:lnTo>
                  <a:lnTo>
                    <a:pt x="7516" y="51490"/>
                  </a:lnTo>
                  <a:lnTo>
                    <a:pt x="8366" y="51989"/>
                  </a:lnTo>
                  <a:lnTo>
                    <a:pt x="9246" y="52498"/>
                  </a:lnTo>
                  <a:lnTo>
                    <a:pt x="10156" y="52997"/>
                  </a:lnTo>
                  <a:lnTo>
                    <a:pt x="11097" y="53495"/>
                  </a:lnTo>
                  <a:lnTo>
                    <a:pt x="12078" y="53994"/>
                  </a:lnTo>
                  <a:lnTo>
                    <a:pt x="13079" y="54493"/>
                  </a:lnTo>
                  <a:lnTo>
                    <a:pt x="14101" y="54992"/>
                  </a:lnTo>
                  <a:lnTo>
                    <a:pt x="15153" y="55481"/>
                  </a:lnTo>
                  <a:lnTo>
                    <a:pt x="16225" y="55969"/>
                  </a:lnTo>
                  <a:lnTo>
                    <a:pt x="17307" y="56458"/>
                  </a:lnTo>
                  <a:lnTo>
                    <a:pt x="18420" y="56946"/>
                  </a:lnTo>
                  <a:lnTo>
                    <a:pt x="19533" y="57425"/>
                  </a:lnTo>
                  <a:lnTo>
                    <a:pt x="20666" y="57893"/>
                  </a:lnTo>
                  <a:lnTo>
                    <a:pt x="21819" y="58361"/>
                  </a:lnTo>
                  <a:lnTo>
                    <a:pt x="22972" y="58830"/>
                  </a:lnTo>
                  <a:lnTo>
                    <a:pt x="24125" y="59288"/>
                  </a:lnTo>
                  <a:lnTo>
                    <a:pt x="25288" y="59736"/>
                  </a:lnTo>
                  <a:lnTo>
                    <a:pt x="26462" y="60184"/>
                  </a:lnTo>
                  <a:lnTo>
                    <a:pt x="27625" y="60621"/>
                  </a:lnTo>
                  <a:lnTo>
                    <a:pt x="28798" y="61059"/>
                  </a:lnTo>
                  <a:lnTo>
                    <a:pt x="31115" y="61894"/>
                  </a:lnTo>
                  <a:lnTo>
                    <a:pt x="33401" y="62708"/>
                  </a:lnTo>
                  <a:lnTo>
                    <a:pt x="35646" y="63482"/>
                  </a:lnTo>
                  <a:lnTo>
                    <a:pt x="37821" y="64215"/>
                  </a:lnTo>
                  <a:lnTo>
                    <a:pt x="39925" y="64907"/>
                  </a:lnTo>
                  <a:lnTo>
                    <a:pt x="41928" y="65548"/>
                  </a:lnTo>
                  <a:lnTo>
                    <a:pt x="43819" y="66149"/>
                  </a:lnTo>
                  <a:lnTo>
                    <a:pt x="45579" y="66699"/>
                  </a:lnTo>
                  <a:lnTo>
                    <a:pt x="47188" y="67197"/>
                  </a:lnTo>
                  <a:lnTo>
                    <a:pt x="48644" y="67635"/>
                  </a:lnTo>
                  <a:lnTo>
                    <a:pt x="51001" y="68338"/>
                  </a:lnTo>
                  <a:lnTo>
                    <a:pt x="52508" y="68775"/>
                  </a:lnTo>
                  <a:lnTo>
                    <a:pt x="53034" y="68918"/>
                  </a:lnTo>
                  <a:lnTo>
                    <a:pt x="48229" y="56580"/>
                  </a:lnTo>
                  <a:lnTo>
                    <a:pt x="12988" y="39559"/>
                  </a:lnTo>
                  <a:lnTo>
                    <a:pt x="19776" y="1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2"/>
            <p:cNvSpPr/>
            <p:nvPr/>
          </p:nvSpPr>
          <p:spPr>
            <a:xfrm rot="10800000">
              <a:off x="1686490" y="3763206"/>
              <a:ext cx="246016" cy="586028"/>
            </a:xfrm>
            <a:custGeom>
              <a:avLst/>
              <a:gdLst/>
              <a:ahLst/>
              <a:cxnLst/>
              <a:rect l="l" t="t" r="r" b="b"/>
              <a:pathLst>
                <a:path w="26432" h="62963" extrusionOk="0">
                  <a:moveTo>
                    <a:pt x="1" y="1"/>
                  </a:moveTo>
                  <a:lnTo>
                    <a:pt x="142" y="713"/>
                  </a:lnTo>
                  <a:lnTo>
                    <a:pt x="345" y="1701"/>
                  </a:lnTo>
                  <a:lnTo>
                    <a:pt x="618" y="2942"/>
                  </a:lnTo>
                  <a:lnTo>
                    <a:pt x="952" y="4429"/>
                  </a:lnTo>
                  <a:lnTo>
                    <a:pt x="1781" y="8032"/>
                  </a:lnTo>
                  <a:lnTo>
                    <a:pt x="2782" y="12369"/>
                  </a:lnTo>
                  <a:lnTo>
                    <a:pt x="3935" y="17255"/>
                  </a:lnTo>
                  <a:lnTo>
                    <a:pt x="5190" y="22559"/>
                  </a:lnTo>
                  <a:lnTo>
                    <a:pt x="7860" y="33726"/>
                  </a:lnTo>
                  <a:lnTo>
                    <a:pt x="10470" y="44618"/>
                  </a:lnTo>
                  <a:lnTo>
                    <a:pt x="12726" y="53963"/>
                  </a:lnTo>
                  <a:lnTo>
                    <a:pt x="14900" y="62962"/>
                  </a:lnTo>
                  <a:lnTo>
                    <a:pt x="15507" y="62850"/>
                  </a:lnTo>
                  <a:lnTo>
                    <a:pt x="16195" y="62708"/>
                  </a:lnTo>
                  <a:lnTo>
                    <a:pt x="17085" y="62514"/>
                  </a:lnTo>
                  <a:lnTo>
                    <a:pt x="18117" y="62290"/>
                  </a:lnTo>
                  <a:lnTo>
                    <a:pt x="19250" y="62015"/>
                  </a:lnTo>
                  <a:lnTo>
                    <a:pt x="19847" y="61863"/>
                  </a:lnTo>
                  <a:lnTo>
                    <a:pt x="20443" y="61700"/>
                  </a:lnTo>
                  <a:lnTo>
                    <a:pt x="21040" y="61537"/>
                  </a:lnTo>
                  <a:lnTo>
                    <a:pt x="21637" y="61354"/>
                  </a:lnTo>
                  <a:lnTo>
                    <a:pt x="22234" y="61171"/>
                  </a:lnTo>
                  <a:lnTo>
                    <a:pt x="22800" y="60977"/>
                  </a:lnTo>
                  <a:lnTo>
                    <a:pt x="23356" y="60784"/>
                  </a:lnTo>
                  <a:lnTo>
                    <a:pt x="23882" y="60580"/>
                  </a:lnTo>
                  <a:lnTo>
                    <a:pt x="24368" y="60366"/>
                  </a:lnTo>
                  <a:lnTo>
                    <a:pt x="24823" y="60153"/>
                  </a:lnTo>
                  <a:lnTo>
                    <a:pt x="25036" y="60041"/>
                  </a:lnTo>
                  <a:lnTo>
                    <a:pt x="25238" y="59929"/>
                  </a:lnTo>
                  <a:lnTo>
                    <a:pt x="25420" y="59827"/>
                  </a:lnTo>
                  <a:lnTo>
                    <a:pt x="25592" y="59715"/>
                  </a:lnTo>
                  <a:lnTo>
                    <a:pt x="25754" y="59593"/>
                  </a:lnTo>
                  <a:lnTo>
                    <a:pt x="25895" y="59481"/>
                  </a:lnTo>
                  <a:lnTo>
                    <a:pt x="26027" y="59369"/>
                  </a:lnTo>
                  <a:lnTo>
                    <a:pt x="26138" y="59257"/>
                  </a:lnTo>
                  <a:lnTo>
                    <a:pt x="26229" y="59135"/>
                  </a:lnTo>
                  <a:lnTo>
                    <a:pt x="26310" y="59023"/>
                  </a:lnTo>
                  <a:lnTo>
                    <a:pt x="26371" y="58900"/>
                  </a:lnTo>
                  <a:lnTo>
                    <a:pt x="26411" y="58778"/>
                  </a:lnTo>
                  <a:lnTo>
                    <a:pt x="26431" y="58666"/>
                  </a:lnTo>
                  <a:lnTo>
                    <a:pt x="26431" y="58544"/>
                  </a:lnTo>
                  <a:lnTo>
                    <a:pt x="26401" y="58422"/>
                  </a:lnTo>
                  <a:lnTo>
                    <a:pt x="26361" y="58310"/>
                  </a:lnTo>
                  <a:lnTo>
                    <a:pt x="26290" y="58188"/>
                  </a:lnTo>
                  <a:lnTo>
                    <a:pt x="26209" y="58066"/>
                  </a:lnTo>
                  <a:lnTo>
                    <a:pt x="26088" y="57944"/>
                  </a:lnTo>
                  <a:lnTo>
                    <a:pt x="25946" y="57821"/>
                  </a:lnTo>
                  <a:lnTo>
                    <a:pt x="25875" y="57750"/>
                  </a:lnTo>
                  <a:lnTo>
                    <a:pt x="25794" y="57669"/>
                  </a:lnTo>
                  <a:lnTo>
                    <a:pt x="25703" y="57557"/>
                  </a:lnTo>
                  <a:lnTo>
                    <a:pt x="25622" y="57435"/>
                  </a:lnTo>
                  <a:lnTo>
                    <a:pt x="25531" y="57292"/>
                  </a:lnTo>
                  <a:lnTo>
                    <a:pt x="25430" y="57129"/>
                  </a:lnTo>
                  <a:lnTo>
                    <a:pt x="25238" y="56753"/>
                  </a:lnTo>
                  <a:lnTo>
                    <a:pt x="25025" y="56315"/>
                  </a:lnTo>
                  <a:lnTo>
                    <a:pt x="24803" y="55806"/>
                  </a:lnTo>
                  <a:lnTo>
                    <a:pt x="24570" y="55236"/>
                  </a:lnTo>
                  <a:lnTo>
                    <a:pt x="24328" y="54605"/>
                  </a:lnTo>
                  <a:lnTo>
                    <a:pt x="24075" y="53912"/>
                  </a:lnTo>
                  <a:lnTo>
                    <a:pt x="23812" y="53179"/>
                  </a:lnTo>
                  <a:lnTo>
                    <a:pt x="23539" y="52385"/>
                  </a:lnTo>
                  <a:lnTo>
                    <a:pt x="23255" y="51541"/>
                  </a:lnTo>
                  <a:lnTo>
                    <a:pt x="22962" y="50645"/>
                  </a:lnTo>
                  <a:lnTo>
                    <a:pt x="22669" y="49708"/>
                  </a:lnTo>
                  <a:lnTo>
                    <a:pt x="22052" y="47713"/>
                  </a:lnTo>
                  <a:lnTo>
                    <a:pt x="21414" y="45555"/>
                  </a:lnTo>
                  <a:lnTo>
                    <a:pt x="20757" y="43275"/>
                  </a:lnTo>
                  <a:lnTo>
                    <a:pt x="20089" y="40882"/>
                  </a:lnTo>
                  <a:lnTo>
                    <a:pt x="19401" y="38398"/>
                  </a:lnTo>
                  <a:lnTo>
                    <a:pt x="18714" y="35843"/>
                  </a:lnTo>
                  <a:lnTo>
                    <a:pt x="18026" y="33237"/>
                  </a:lnTo>
                  <a:lnTo>
                    <a:pt x="17328" y="30601"/>
                  </a:lnTo>
                  <a:lnTo>
                    <a:pt x="16640" y="27954"/>
                  </a:lnTo>
                  <a:lnTo>
                    <a:pt x="15962" y="25307"/>
                  </a:lnTo>
                  <a:lnTo>
                    <a:pt x="15305" y="22691"/>
                  </a:lnTo>
                  <a:lnTo>
                    <a:pt x="14030" y="17622"/>
                  </a:lnTo>
                  <a:lnTo>
                    <a:pt x="12867" y="12898"/>
                  </a:lnTo>
                  <a:lnTo>
                    <a:pt x="11845" y="8674"/>
                  </a:lnTo>
                  <a:lnTo>
                    <a:pt x="10986" y="5121"/>
                  </a:lnTo>
                  <a:lnTo>
                    <a:pt x="10328" y="2383"/>
                  </a:lnTo>
                  <a:lnTo>
                    <a:pt x="9772" y="1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2"/>
            <p:cNvSpPr/>
            <p:nvPr/>
          </p:nvSpPr>
          <p:spPr>
            <a:xfrm rot="10800000">
              <a:off x="2381295" y="3764630"/>
              <a:ext cx="153648" cy="600902"/>
            </a:xfrm>
            <a:custGeom>
              <a:avLst/>
              <a:gdLst/>
              <a:ahLst/>
              <a:cxnLst/>
              <a:rect l="l" t="t" r="r" b="b"/>
              <a:pathLst>
                <a:path w="16508" h="64561" extrusionOk="0">
                  <a:moveTo>
                    <a:pt x="0" y="1"/>
                  </a:moveTo>
                  <a:lnTo>
                    <a:pt x="20" y="713"/>
                  </a:lnTo>
                  <a:lnTo>
                    <a:pt x="71" y="1721"/>
                  </a:lnTo>
                  <a:lnTo>
                    <a:pt x="132" y="2993"/>
                  </a:lnTo>
                  <a:lnTo>
                    <a:pt x="223" y="4520"/>
                  </a:lnTo>
                  <a:lnTo>
                    <a:pt x="445" y="8216"/>
                  </a:lnTo>
                  <a:lnTo>
                    <a:pt x="728" y="12654"/>
                  </a:lnTo>
                  <a:lnTo>
                    <a:pt x="1062" y="17662"/>
                  </a:lnTo>
                  <a:lnTo>
                    <a:pt x="1436" y="23098"/>
                  </a:lnTo>
                  <a:lnTo>
                    <a:pt x="2246" y="34561"/>
                  </a:lnTo>
                  <a:lnTo>
                    <a:pt x="3045" y="45738"/>
                  </a:lnTo>
                  <a:lnTo>
                    <a:pt x="3733" y="55327"/>
                  </a:lnTo>
                  <a:lnTo>
                    <a:pt x="4410" y="64561"/>
                  </a:lnTo>
                  <a:lnTo>
                    <a:pt x="5027" y="64550"/>
                  </a:lnTo>
                  <a:lnTo>
                    <a:pt x="5735" y="64530"/>
                  </a:lnTo>
                  <a:lnTo>
                    <a:pt x="6636" y="64489"/>
                  </a:lnTo>
                  <a:lnTo>
                    <a:pt x="7698" y="64428"/>
                  </a:lnTo>
                  <a:lnTo>
                    <a:pt x="8861" y="64347"/>
                  </a:lnTo>
                  <a:lnTo>
                    <a:pt x="9468" y="64296"/>
                  </a:lnTo>
                  <a:lnTo>
                    <a:pt x="10085" y="64235"/>
                  </a:lnTo>
                  <a:lnTo>
                    <a:pt x="10702" y="64174"/>
                  </a:lnTo>
                  <a:lnTo>
                    <a:pt x="11329" y="64092"/>
                  </a:lnTo>
                  <a:lnTo>
                    <a:pt x="11936" y="64011"/>
                  </a:lnTo>
                  <a:lnTo>
                    <a:pt x="12533" y="63919"/>
                  </a:lnTo>
                  <a:lnTo>
                    <a:pt x="13109" y="63807"/>
                  </a:lnTo>
                  <a:lnTo>
                    <a:pt x="13655" y="63695"/>
                  </a:lnTo>
                  <a:lnTo>
                    <a:pt x="14181" y="63573"/>
                  </a:lnTo>
                  <a:lnTo>
                    <a:pt x="14667" y="63431"/>
                  </a:lnTo>
                  <a:lnTo>
                    <a:pt x="14890" y="63359"/>
                  </a:lnTo>
                  <a:lnTo>
                    <a:pt x="15102" y="63288"/>
                  </a:lnTo>
                  <a:lnTo>
                    <a:pt x="15304" y="63207"/>
                  </a:lnTo>
                  <a:lnTo>
                    <a:pt x="15496" y="63125"/>
                  </a:lnTo>
                  <a:lnTo>
                    <a:pt x="15668" y="63044"/>
                  </a:lnTo>
                  <a:lnTo>
                    <a:pt x="15830" y="62952"/>
                  </a:lnTo>
                  <a:lnTo>
                    <a:pt x="15972" y="62860"/>
                  </a:lnTo>
                  <a:lnTo>
                    <a:pt x="16103" y="62759"/>
                  </a:lnTo>
                  <a:lnTo>
                    <a:pt x="16215" y="62667"/>
                  </a:lnTo>
                  <a:lnTo>
                    <a:pt x="16316" y="62565"/>
                  </a:lnTo>
                  <a:lnTo>
                    <a:pt x="16387" y="62453"/>
                  </a:lnTo>
                  <a:lnTo>
                    <a:pt x="16447" y="62341"/>
                  </a:lnTo>
                  <a:lnTo>
                    <a:pt x="16488" y="62229"/>
                  </a:lnTo>
                  <a:lnTo>
                    <a:pt x="16508" y="62117"/>
                  </a:lnTo>
                  <a:lnTo>
                    <a:pt x="16508" y="61995"/>
                  </a:lnTo>
                  <a:lnTo>
                    <a:pt x="16478" y="61863"/>
                  </a:lnTo>
                  <a:lnTo>
                    <a:pt x="16437" y="61741"/>
                  </a:lnTo>
                  <a:lnTo>
                    <a:pt x="16366" y="61608"/>
                  </a:lnTo>
                  <a:lnTo>
                    <a:pt x="16275" y="61466"/>
                  </a:lnTo>
                  <a:lnTo>
                    <a:pt x="16154" y="61323"/>
                  </a:lnTo>
                  <a:lnTo>
                    <a:pt x="16093" y="61242"/>
                  </a:lnTo>
                  <a:lnTo>
                    <a:pt x="16022" y="61140"/>
                  </a:lnTo>
                  <a:lnTo>
                    <a:pt x="15962" y="61018"/>
                  </a:lnTo>
                  <a:lnTo>
                    <a:pt x="15891" y="60886"/>
                  </a:lnTo>
                  <a:lnTo>
                    <a:pt x="15820" y="60723"/>
                  </a:lnTo>
                  <a:lnTo>
                    <a:pt x="15759" y="60550"/>
                  </a:lnTo>
                  <a:lnTo>
                    <a:pt x="15618" y="60153"/>
                  </a:lnTo>
                  <a:lnTo>
                    <a:pt x="15486" y="59674"/>
                  </a:lnTo>
                  <a:lnTo>
                    <a:pt x="15355" y="59135"/>
                  </a:lnTo>
                  <a:lnTo>
                    <a:pt x="15213" y="58544"/>
                  </a:lnTo>
                  <a:lnTo>
                    <a:pt x="15072" y="57883"/>
                  </a:lnTo>
                  <a:lnTo>
                    <a:pt x="14940" y="57160"/>
                  </a:lnTo>
                  <a:lnTo>
                    <a:pt x="14798" y="56386"/>
                  </a:lnTo>
                  <a:lnTo>
                    <a:pt x="14657" y="55551"/>
                  </a:lnTo>
                  <a:lnTo>
                    <a:pt x="14515" y="54676"/>
                  </a:lnTo>
                  <a:lnTo>
                    <a:pt x="14384" y="53750"/>
                  </a:lnTo>
                  <a:lnTo>
                    <a:pt x="14242" y="52772"/>
                  </a:lnTo>
                  <a:lnTo>
                    <a:pt x="13959" y="50696"/>
                  </a:lnTo>
                  <a:lnTo>
                    <a:pt x="13686" y="48477"/>
                  </a:lnTo>
                  <a:lnTo>
                    <a:pt x="13413" y="46115"/>
                  </a:lnTo>
                  <a:lnTo>
                    <a:pt x="13140" y="43641"/>
                  </a:lnTo>
                  <a:lnTo>
                    <a:pt x="12867" y="41086"/>
                  </a:lnTo>
                  <a:lnTo>
                    <a:pt x="12604" y="38449"/>
                  </a:lnTo>
                  <a:lnTo>
                    <a:pt x="12351" y="35762"/>
                  </a:lnTo>
                  <a:lnTo>
                    <a:pt x="12098" y="33044"/>
                  </a:lnTo>
                  <a:lnTo>
                    <a:pt x="11855" y="30316"/>
                  </a:lnTo>
                  <a:lnTo>
                    <a:pt x="11612" y="27598"/>
                  </a:lnTo>
                  <a:lnTo>
                    <a:pt x="11390" y="24910"/>
                  </a:lnTo>
                  <a:lnTo>
                    <a:pt x="10965" y="19698"/>
                  </a:lnTo>
                  <a:lnTo>
                    <a:pt x="10591" y="14843"/>
                  </a:lnTo>
                  <a:lnTo>
                    <a:pt x="10267" y="10516"/>
                  </a:lnTo>
                  <a:lnTo>
                    <a:pt x="10004" y="6862"/>
                  </a:lnTo>
                  <a:lnTo>
                    <a:pt x="9802" y="4052"/>
                  </a:lnTo>
                  <a:lnTo>
                    <a:pt x="9640" y="1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2"/>
            <p:cNvSpPr/>
            <p:nvPr/>
          </p:nvSpPr>
          <p:spPr>
            <a:xfrm rot="10800000">
              <a:off x="1425238" y="3768800"/>
              <a:ext cx="216167" cy="604876"/>
            </a:xfrm>
            <a:custGeom>
              <a:avLst/>
              <a:gdLst/>
              <a:ahLst/>
              <a:cxnLst/>
              <a:rect l="l" t="t" r="r" b="b"/>
              <a:pathLst>
                <a:path w="23225" h="64988" extrusionOk="0">
                  <a:moveTo>
                    <a:pt x="14475" y="0"/>
                  </a:moveTo>
                  <a:lnTo>
                    <a:pt x="14283" y="692"/>
                  </a:lnTo>
                  <a:lnTo>
                    <a:pt x="14040" y="1670"/>
                  </a:lnTo>
                  <a:lnTo>
                    <a:pt x="13727" y="2912"/>
                  </a:lnTo>
                  <a:lnTo>
                    <a:pt x="13373" y="4388"/>
                  </a:lnTo>
                  <a:lnTo>
                    <a:pt x="12513" y="7991"/>
                  </a:lnTo>
                  <a:lnTo>
                    <a:pt x="11512" y="12318"/>
                  </a:lnTo>
                  <a:lnTo>
                    <a:pt x="10379" y="17214"/>
                  </a:lnTo>
                  <a:lnTo>
                    <a:pt x="9155" y="22518"/>
                  </a:lnTo>
                  <a:lnTo>
                    <a:pt x="6616" y="33715"/>
                  </a:lnTo>
                  <a:lnTo>
                    <a:pt x="4138" y="44648"/>
                  </a:lnTo>
                  <a:lnTo>
                    <a:pt x="2034" y="54024"/>
                  </a:lnTo>
                  <a:lnTo>
                    <a:pt x="1" y="63053"/>
                  </a:lnTo>
                  <a:lnTo>
                    <a:pt x="597" y="63227"/>
                  </a:lnTo>
                  <a:lnTo>
                    <a:pt x="1275" y="63410"/>
                  </a:lnTo>
                  <a:lnTo>
                    <a:pt x="2155" y="63634"/>
                  </a:lnTo>
                  <a:lnTo>
                    <a:pt x="3187" y="63888"/>
                  </a:lnTo>
                  <a:lnTo>
                    <a:pt x="4320" y="64153"/>
                  </a:lnTo>
                  <a:lnTo>
                    <a:pt x="4917" y="64285"/>
                  </a:lnTo>
                  <a:lnTo>
                    <a:pt x="5523" y="64407"/>
                  </a:lnTo>
                  <a:lnTo>
                    <a:pt x="6141" y="64530"/>
                  </a:lnTo>
                  <a:lnTo>
                    <a:pt x="6758" y="64631"/>
                  </a:lnTo>
                  <a:lnTo>
                    <a:pt x="7364" y="64733"/>
                  </a:lnTo>
                  <a:lnTo>
                    <a:pt x="7961" y="64815"/>
                  </a:lnTo>
                  <a:lnTo>
                    <a:pt x="8538" y="64886"/>
                  </a:lnTo>
                  <a:lnTo>
                    <a:pt x="9104" y="64937"/>
                  </a:lnTo>
                  <a:lnTo>
                    <a:pt x="9630" y="64977"/>
                  </a:lnTo>
                  <a:lnTo>
                    <a:pt x="10136" y="64988"/>
                  </a:lnTo>
                  <a:lnTo>
                    <a:pt x="10369" y="64977"/>
                  </a:lnTo>
                  <a:lnTo>
                    <a:pt x="10601" y="64967"/>
                  </a:lnTo>
                  <a:lnTo>
                    <a:pt x="10814" y="64957"/>
                  </a:lnTo>
                  <a:lnTo>
                    <a:pt x="11016" y="64927"/>
                  </a:lnTo>
                  <a:lnTo>
                    <a:pt x="11208" y="64896"/>
                  </a:lnTo>
                  <a:lnTo>
                    <a:pt x="11390" y="64865"/>
                  </a:lnTo>
                  <a:lnTo>
                    <a:pt x="11552" y="64815"/>
                  </a:lnTo>
                  <a:lnTo>
                    <a:pt x="11704" y="64764"/>
                  </a:lnTo>
                  <a:lnTo>
                    <a:pt x="11845" y="64703"/>
                  </a:lnTo>
                  <a:lnTo>
                    <a:pt x="11967" y="64631"/>
                  </a:lnTo>
                  <a:lnTo>
                    <a:pt x="12068" y="64550"/>
                  </a:lnTo>
                  <a:lnTo>
                    <a:pt x="12159" y="64468"/>
                  </a:lnTo>
                  <a:lnTo>
                    <a:pt x="12230" y="64367"/>
                  </a:lnTo>
                  <a:lnTo>
                    <a:pt x="12280" y="64255"/>
                  </a:lnTo>
                  <a:lnTo>
                    <a:pt x="12311" y="64143"/>
                  </a:lnTo>
                  <a:lnTo>
                    <a:pt x="12331" y="64021"/>
                  </a:lnTo>
                  <a:lnTo>
                    <a:pt x="12321" y="63878"/>
                  </a:lnTo>
                  <a:lnTo>
                    <a:pt x="12290" y="63735"/>
                  </a:lnTo>
                  <a:lnTo>
                    <a:pt x="12240" y="63573"/>
                  </a:lnTo>
                  <a:lnTo>
                    <a:pt x="12169" y="63400"/>
                  </a:lnTo>
                  <a:lnTo>
                    <a:pt x="12139" y="63308"/>
                  </a:lnTo>
                  <a:lnTo>
                    <a:pt x="12098" y="63186"/>
                  </a:lnTo>
                  <a:lnTo>
                    <a:pt x="12068" y="63053"/>
                  </a:lnTo>
                  <a:lnTo>
                    <a:pt x="12048" y="62901"/>
                  </a:lnTo>
                  <a:lnTo>
                    <a:pt x="12027" y="62738"/>
                  </a:lnTo>
                  <a:lnTo>
                    <a:pt x="12017" y="62544"/>
                  </a:lnTo>
                  <a:lnTo>
                    <a:pt x="12007" y="62117"/>
                  </a:lnTo>
                  <a:lnTo>
                    <a:pt x="12007" y="61628"/>
                  </a:lnTo>
                  <a:lnTo>
                    <a:pt x="12038" y="61079"/>
                  </a:lnTo>
                  <a:lnTo>
                    <a:pt x="12078" y="60458"/>
                  </a:lnTo>
                  <a:lnTo>
                    <a:pt x="12139" y="59786"/>
                  </a:lnTo>
                  <a:lnTo>
                    <a:pt x="12220" y="59063"/>
                  </a:lnTo>
                  <a:lnTo>
                    <a:pt x="12311" y="58279"/>
                  </a:lnTo>
                  <a:lnTo>
                    <a:pt x="12412" y="57444"/>
                  </a:lnTo>
                  <a:lnTo>
                    <a:pt x="12533" y="56559"/>
                  </a:lnTo>
                  <a:lnTo>
                    <a:pt x="12675" y="55632"/>
                  </a:lnTo>
                  <a:lnTo>
                    <a:pt x="12816" y="54665"/>
                  </a:lnTo>
                  <a:lnTo>
                    <a:pt x="13150" y="52599"/>
                  </a:lnTo>
                  <a:lnTo>
                    <a:pt x="13535" y="50390"/>
                  </a:lnTo>
                  <a:lnTo>
                    <a:pt x="13949" y="48049"/>
                  </a:lnTo>
                  <a:lnTo>
                    <a:pt x="14405" y="45605"/>
                  </a:lnTo>
                  <a:lnTo>
                    <a:pt x="14890" y="43081"/>
                  </a:lnTo>
                  <a:lnTo>
                    <a:pt x="15406" y="40475"/>
                  </a:lnTo>
                  <a:lnTo>
                    <a:pt x="15932" y="37838"/>
                  </a:lnTo>
                  <a:lnTo>
                    <a:pt x="16478" y="35161"/>
                  </a:lnTo>
                  <a:lnTo>
                    <a:pt x="17034" y="32484"/>
                  </a:lnTo>
                  <a:lnTo>
                    <a:pt x="17591" y="29806"/>
                  </a:lnTo>
                  <a:lnTo>
                    <a:pt x="18157" y="27170"/>
                  </a:lnTo>
                  <a:lnTo>
                    <a:pt x="19260" y="22060"/>
                  </a:lnTo>
                  <a:lnTo>
                    <a:pt x="20302" y="17306"/>
                  </a:lnTo>
                  <a:lnTo>
                    <a:pt x="21242" y="13071"/>
                  </a:lnTo>
                  <a:lnTo>
                    <a:pt x="22052" y="9498"/>
                  </a:lnTo>
                  <a:lnTo>
                    <a:pt x="22679" y="6749"/>
                  </a:lnTo>
                  <a:lnTo>
                    <a:pt x="23225" y="4367"/>
                  </a:lnTo>
                  <a:lnTo>
                    <a:pt x="14475" y="0"/>
                  </a:lnTo>
                  <a:close/>
                </a:path>
              </a:pathLst>
            </a:custGeom>
            <a:solidFill>
              <a:srgbClr val="F0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2"/>
            <p:cNvSpPr/>
            <p:nvPr/>
          </p:nvSpPr>
          <p:spPr>
            <a:xfrm rot="10800000">
              <a:off x="1602416" y="3652540"/>
              <a:ext cx="804019" cy="296667"/>
            </a:xfrm>
            <a:custGeom>
              <a:avLst/>
              <a:gdLst/>
              <a:ahLst/>
              <a:cxnLst/>
              <a:rect l="l" t="t" r="r" b="b"/>
              <a:pathLst>
                <a:path w="86384" h="31874" extrusionOk="0">
                  <a:moveTo>
                    <a:pt x="46894" y="0"/>
                  </a:moveTo>
                  <a:lnTo>
                    <a:pt x="43101" y="11"/>
                  </a:lnTo>
                  <a:lnTo>
                    <a:pt x="39297" y="31"/>
                  </a:lnTo>
                  <a:lnTo>
                    <a:pt x="35514" y="61"/>
                  </a:lnTo>
                  <a:lnTo>
                    <a:pt x="31772" y="112"/>
                  </a:lnTo>
                  <a:lnTo>
                    <a:pt x="28110" y="173"/>
                  </a:lnTo>
                  <a:lnTo>
                    <a:pt x="24550" y="265"/>
                  </a:lnTo>
                  <a:lnTo>
                    <a:pt x="22810" y="306"/>
                  </a:lnTo>
                  <a:lnTo>
                    <a:pt x="21110" y="367"/>
                  </a:lnTo>
                  <a:lnTo>
                    <a:pt x="19441" y="428"/>
                  </a:lnTo>
                  <a:lnTo>
                    <a:pt x="17813" y="489"/>
                  </a:lnTo>
                  <a:lnTo>
                    <a:pt x="16235" y="560"/>
                  </a:lnTo>
                  <a:lnTo>
                    <a:pt x="14708" y="642"/>
                  </a:lnTo>
                  <a:lnTo>
                    <a:pt x="13221" y="723"/>
                  </a:lnTo>
                  <a:lnTo>
                    <a:pt x="11794" y="805"/>
                  </a:lnTo>
                  <a:lnTo>
                    <a:pt x="10419" y="906"/>
                  </a:lnTo>
                  <a:lnTo>
                    <a:pt x="9104" y="1008"/>
                  </a:lnTo>
                  <a:lnTo>
                    <a:pt x="7860" y="1120"/>
                  </a:lnTo>
                  <a:lnTo>
                    <a:pt x="6676" y="1232"/>
                  </a:lnTo>
                  <a:lnTo>
                    <a:pt x="5564" y="1354"/>
                  </a:lnTo>
                  <a:lnTo>
                    <a:pt x="4522" y="1487"/>
                  </a:lnTo>
                  <a:lnTo>
                    <a:pt x="3561" y="1619"/>
                  </a:lnTo>
                  <a:lnTo>
                    <a:pt x="2671" y="1761"/>
                  </a:lnTo>
                  <a:lnTo>
                    <a:pt x="1872" y="1914"/>
                  </a:lnTo>
                  <a:lnTo>
                    <a:pt x="1507" y="1996"/>
                  </a:lnTo>
                  <a:lnTo>
                    <a:pt x="1153" y="2077"/>
                  </a:lnTo>
                  <a:lnTo>
                    <a:pt x="830" y="2158"/>
                  </a:lnTo>
                  <a:lnTo>
                    <a:pt x="536" y="2250"/>
                  </a:lnTo>
                  <a:lnTo>
                    <a:pt x="253" y="2332"/>
                  </a:lnTo>
                  <a:lnTo>
                    <a:pt x="0" y="2423"/>
                  </a:lnTo>
                  <a:lnTo>
                    <a:pt x="51" y="2698"/>
                  </a:lnTo>
                  <a:lnTo>
                    <a:pt x="213" y="3461"/>
                  </a:lnTo>
                  <a:lnTo>
                    <a:pt x="334" y="4011"/>
                  </a:lnTo>
                  <a:lnTo>
                    <a:pt x="486" y="4663"/>
                  </a:lnTo>
                  <a:lnTo>
                    <a:pt x="678" y="5406"/>
                  </a:lnTo>
                  <a:lnTo>
                    <a:pt x="900" y="6230"/>
                  </a:lnTo>
                  <a:lnTo>
                    <a:pt x="1153" y="7126"/>
                  </a:lnTo>
                  <a:lnTo>
                    <a:pt x="1447" y="8093"/>
                  </a:lnTo>
                  <a:lnTo>
                    <a:pt x="1770" y="9111"/>
                  </a:lnTo>
                  <a:lnTo>
                    <a:pt x="2145" y="10190"/>
                  </a:lnTo>
                  <a:lnTo>
                    <a:pt x="2337" y="10740"/>
                  </a:lnTo>
                  <a:lnTo>
                    <a:pt x="2549" y="11300"/>
                  </a:lnTo>
                  <a:lnTo>
                    <a:pt x="2762" y="11870"/>
                  </a:lnTo>
                  <a:lnTo>
                    <a:pt x="2994" y="12450"/>
                  </a:lnTo>
                  <a:lnTo>
                    <a:pt x="3237" y="13030"/>
                  </a:lnTo>
                  <a:lnTo>
                    <a:pt x="3480" y="13621"/>
                  </a:lnTo>
                  <a:lnTo>
                    <a:pt x="3743" y="14211"/>
                  </a:lnTo>
                  <a:lnTo>
                    <a:pt x="4016" y="14812"/>
                  </a:lnTo>
                  <a:lnTo>
                    <a:pt x="4299" y="15413"/>
                  </a:lnTo>
                  <a:lnTo>
                    <a:pt x="4592" y="16013"/>
                  </a:lnTo>
                  <a:lnTo>
                    <a:pt x="4896" y="16604"/>
                  </a:lnTo>
                  <a:lnTo>
                    <a:pt x="5220" y="17204"/>
                  </a:lnTo>
                  <a:lnTo>
                    <a:pt x="5543" y="17805"/>
                  </a:lnTo>
                  <a:lnTo>
                    <a:pt x="5887" y="18395"/>
                  </a:lnTo>
                  <a:lnTo>
                    <a:pt x="6241" y="18986"/>
                  </a:lnTo>
                  <a:lnTo>
                    <a:pt x="6605" y="19566"/>
                  </a:lnTo>
                  <a:lnTo>
                    <a:pt x="6980" y="20146"/>
                  </a:lnTo>
                  <a:lnTo>
                    <a:pt x="7374" y="20716"/>
                  </a:lnTo>
                  <a:lnTo>
                    <a:pt x="7779" y="21276"/>
                  </a:lnTo>
                  <a:lnTo>
                    <a:pt x="8193" y="21836"/>
                  </a:lnTo>
                  <a:lnTo>
                    <a:pt x="8618" y="22375"/>
                  </a:lnTo>
                  <a:lnTo>
                    <a:pt x="9063" y="22905"/>
                  </a:lnTo>
                  <a:lnTo>
                    <a:pt x="9519" y="23424"/>
                  </a:lnTo>
                  <a:lnTo>
                    <a:pt x="9984" y="23923"/>
                  </a:lnTo>
                  <a:lnTo>
                    <a:pt x="10469" y="24422"/>
                  </a:lnTo>
                  <a:lnTo>
                    <a:pt x="10965" y="24890"/>
                  </a:lnTo>
                  <a:lnTo>
                    <a:pt x="11471" y="25348"/>
                  </a:lnTo>
                  <a:lnTo>
                    <a:pt x="11997" y="25796"/>
                  </a:lnTo>
                  <a:lnTo>
                    <a:pt x="12533" y="26213"/>
                  </a:lnTo>
                  <a:lnTo>
                    <a:pt x="12806" y="26417"/>
                  </a:lnTo>
                  <a:lnTo>
                    <a:pt x="13089" y="26620"/>
                  </a:lnTo>
                  <a:lnTo>
                    <a:pt x="13362" y="26814"/>
                  </a:lnTo>
                  <a:lnTo>
                    <a:pt x="13656" y="26997"/>
                  </a:lnTo>
                  <a:lnTo>
                    <a:pt x="13939" y="27180"/>
                  </a:lnTo>
                  <a:lnTo>
                    <a:pt x="14232" y="27364"/>
                  </a:lnTo>
                  <a:lnTo>
                    <a:pt x="14526" y="27526"/>
                  </a:lnTo>
                  <a:lnTo>
                    <a:pt x="14829" y="27699"/>
                  </a:lnTo>
                  <a:lnTo>
                    <a:pt x="15132" y="27852"/>
                  </a:lnTo>
                  <a:lnTo>
                    <a:pt x="15436" y="28005"/>
                  </a:lnTo>
                  <a:lnTo>
                    <a:pt x="15749" y="28158"/>
                  </a:lnTo>
                  <a:lnTo>
                    <a:pt x="16063" y="28300"/>
                  </a:lnTo>
                  <a:lnTo>
                    <a:pt x="16387" y="28432"/>
                  </a:lnTo>
                  <a:lnTo>
                    <a:pt x="16710" y="28565"/>
                  </a:lnTo>
                  <a:lnTo>
                    <a:pt x="17034" y="28687"/>
                  </a:lnTo>
                  <a:lnTo>
                    <a:pt x="17358" y="28799"/>
                  </a:lnTo>
                  <a:lnTo>
                    <a:pt x="17702" y="28901"/>
                  </a:lnTo>
                  <a:lnTo>
                    <a:pt x="18035" y="29002"/>
                  </a:lnTo>
                  <a:lnTo>
                    <a:pt x="18379" y="29094"/>
                  </a:lnTo>
                  <a:lnTo>
                    <a:pt x="18723" y="29186"/>
                  </a:lnTo>
                  <a:lnTo>
                    <a:pt x="19077" y="29257"/>
                  </a:lnTo>
                  <a:lnTo>
                    <a:pt x="19431" y="29328"/>
                  </a:lnTo>
                  <a:lnTo>
                    <a:pt x="20969" y="29613"/>
                  </a:lnTo>
                  <a:lnTo>
                    <a:pt x="22739" y="29908"/>
                  </a:lnTo>
                  <a:lnTo>
                    <a:pt x="23700" y="30061"/>
                  </a:lnTo>
                  <a:lnTo>
                    <a:pt x="24711" y="30214"/>
                  </a:lnTo>
                  <a:lnTo>
                    <a:pt x="25774" y="30367"/>
                  </a:lnTo>
                  <a:lnTo>
                    <a:pt x="26876" y="30529"/>
                  </a:lnTo>
                  <a:lnTo>
                    <a:pt x="28019" y="30672"/>
                  </a:lnTo>
                  <a:lnTo>
                    <a:pt x="29203" y="30825"/>
                  </a:lnTo>
                  <a:lnTo>
                    <a:pt x="30426" y="30967"/>
                  </a:lnTo>
                  <a:lnTo>
                    <a:pt x="31681" y="31099"/>
                  </a:lnTo>
                  <a:lnTo>
                    <a:pt x="32965" y="31232"/>
                  </a:lnTo>
                  <a:lnTo>
                    <a:pt x="34290" y="31354"/>
                  </a:lnTo>
                  <a:lnTo>
                    <a:pt x="35636" y="31466"/>
                  </a:lnTo>
                  <a:lnTo>
                    <a:pt x="37011" y="31568"/>
                  </a:lnTo>
                  <a:lnTo>
                    <a:pt x="38407" y="31649"/>
                  </a:lnTo>
                  <a:lnTo>
                    <a:pt x="39823" y="31731"/>
                  </a:lnTo>
                  <a:lnTo>
                    <a:pt x="41250" y="31792"/>
                  </a:lnTo>
                  <a:lnTo>
                    <a:pt x="42706" y="31832"/>
                  </a:lnTo>
                  <a:lnTo>
                    <a:pt x="44163" y="31863"/>
                  </a:lnTo>
                  <a:lnTo>
                    <a:pt x="45640" y="31873"/>
                  </a:lnTo>
                  <a:lnTo>
                    <a:pt x="47127" y="31873"/>
                  </a:lnTo>
                  <a:lnTo>
                    <a:pt x="48613" y="31843"/>
                  </a:lnTo>
                  <a:lnTo>
                    <a:pt x="50110" y="31792"/>
                  </a:lnTo>
                  <a:lnTo>
                    <a:pt x="51597" y="31720"/>
                  </a:lnTo>
                  <a:lnTo>
                    <a:pt x="52346" y="31680"/>
                  </a:lnTo>
                  <a:lnTo>
                    <a:pt x="53094" y="31629"/>
                  </a:lnTo>
                  <a:lnTo>
                    <a:pt x="53843" y="31568"/>
                  </a:lnTo>
                  <a:lnTo>
                    <a:pt x="54591" y="31507"/>
                  </a:lnTo>
                  <a:lnTo>
                    <a:pt x="55330" y="31435"/>
                  </a:lnTo>
                  <a:lnTo>
                    <a:pt x="56068" y="31354"/>
                  </a:lnTo>
                  <a:lnTo>
                    <a:pt x="56807" y="31273"/>
                  </a:lnTo>
                  <a:lnTo>
                    <a:pt x="57545" y="31181"/>
                  </a:lnTo>
                  <a:lnTo>
                    <a:pt x="58283" y="31089"/>
                  </a:lnTo>
                  <a:lnTo>
                    <a:pt x="59012" y="30977"/>
                  </a:lnTo>
                  <a:lnTo>
                    <a:pt x="59740" y="30865"/>
                  </a:lnTo>
                  <a:lnTo>
                    <a:pt x="60468" y="30753"/>
                  </a:lnTo>
                  <a:lnTo>
                    <a:pt x="61187" y="30621"/>
                  </a:lnTo>
                  <a:lnTo>
                    <a:pt x="61905" y="30489"/>
                  </a:lnTo>
                  <a:lnTo>
                    <a:pt x="62623" y="30346"/>
                  </a:lnTo>
                  <a:lnTo>
                    <a:pt x="63331" y="30193"/>
                  </a:lnTo>
                  <a:lnTo>
                    <a:pt x="64029" y="30031"/>
                  </a:lnTo>
                  <a:lnTo>
                    <a:pt x="64727" y="29858"/>
                  </a:lnTo>
                  <a:lnTo>
                    <a:pt x="65425" y="29685"/>
                  </a:lnTo>
                  <a:lnTo>
                    <a:pt x="66113" y="29501"/>
                  </a:lnTo>
                  <a:lnTo>
                    <a:pt x="66790" y="29308"/>
                  </a:lnTo>
                  <a:lnTo>
                    <a:pt x="67468" y="29104"/>
                  </a:lnTo>
                  <a:lnTo>
                    <a:pt x="68136" y="28890"/>
                  </a:lnTo>
                  <a:lnTo>
                    <a:pt x="68793" y="28667"/>
                  </a:lnTo>
                  <a:lnTo>
                    <a:pt x="69440" y="28432"/>
                  </a:lnTo>
                  <a:lnTo>
                    <a:pt x="70088" y="28188"/>
                  </a:lnTo>
                  <a:lnTo>
                    <a:pt x="70725" y="27934"/>
                  </a:lnTo>
                  <a:lnTo>
                    <a:pt x="71352" y="27679"/>
                  </a:lnTo>
                  <a:lnTo>
                    <a:pt x="71979" y="27404"/>
                  </a:lnTo>
                  <a:lnTo>
                    <a:pt x="72586" y="27119"/>
                  </a:lnTo>
                  <a:lnTo>
                    <a:pt x="73193" y="26834"/>
                  </a:lnTo>
                  <a:lnTo>
                    <a:pt x="73780" y="26529"/>
                  </a:lnTo>
                  <a:lnTo>
                    <a:pt x="74367" y="26213"/>
                  </a:lnTo>
                  <a:lnTo>
                    <a:pt x="74943" y="25887"/>
                  </a:lnTo>
                  <a:lnTo>
                    <a:pt x="75499" y="25552"/>
                  </a:lnTo>
                  <a:lnTo>
                    <a:pt x="76056" y="25205"/>
                  </a:lnTo>
                  <a:lnTo>
                    <a:pt x="76602" y="24849"/>
                  </a:lnTo>
                  <a:lnTo>
                    <a:pt x="77128" y="24483"/>
                  </a:lnTo>
                  <a:lnTo>
                    <a:pt x="77644" y="24096"/>
                  </a:lnTo>
                  <a:lnTo>
                    <a:pt x="78150" y="23709"/>
                  </a:lnTo>
                  <a:lnTo>
                    <a:pt x="78645" y="23302"/>
                  </a:lnTo>
                  <a:lnTo>
                    <a:pt x="79131" y="22884"/>
                  </a:lnTo>
                  <a:lnTo>
                    <a:pt x="79596" y="22457"/>
                  </a:lnTo>
                  <a:lnTo>
                    <a:pt x="80051" y="22009"/>
                  </a:lnTo>
                  <a:lnTo>
                    <a:pt x="80496" y="21561"/>
                  </a:lnTo>
                  <a:lnTo>
                    <a:pt x="80931" y="21093"/>
                  </a:lnTo>
                  <a:lnTo>
                    <a:pt x="81346" y="20614"/>
                  </a:lnTo>
                  <a:lnTo>
                    <a:pt x="81740" y="20126"/>
                  </a:lnTo>
                  <a:lnTo>
                    <a:pt x="82135" y="19617"/>
                  </a:lnTo>
                  <a:lnTo>
                    <a:pt x="82499" y="19098"/>
                  </a:lnTo>
                  <a:lnTo>
                    <a:pt x="82863" y="18568"/>
                  </a:lnTo>
                  <a:lnTo>
                    <a:pt x="83207" y="18019"/>
                  </a:lnTo>
                  <a:lnTo>
                    <a:pt x="83531" y="17459"/>
                  </a:lnTo>
                  <a:lnTo>
                    <a:pt x="83834" y="16889"/>
                  </a:lnTo>
                  <a:lnTo>
                    <a:pt x="84128" y="16298"/>
                  </a:lnTo>
                  <a:lnTo>
                    <a:pt x="84411" y="15698"/>
                  </a:lnTo>
                  <a:lnTo>
                    <a:pt x="84674" y="15087"/>
                  </a:lnTo>
                  <a:lnTo>
                    <a:pt x="84917" y="14456"/>
                  </a:lnTo>
                  <a:lnTo>
                    <a:pt x="85139" y="13814"/>
                  </a:lnTo>
                  <a:lnTo>
                    <a:pt x="85341" y="13153"/>
                  </a:lnTo>
                  <a:lnTo>
                    <a:pt x="85534" y="12481"/>
                  </a:lnTo>
                  <a:lnTo>
                    <a:pt x="85706" y="11789"/>
                  </a:lnTo>
                  <a:lnTo>
                    <a:pt x="85857" y="11086"/>
                  </a:lnTo>
                  <a:lnTo>
                    <a:pt x="85989" y="10363"/>
                  </a:lnTo>
                  <a:lnTo>
                    <a:pt x="86110" y="9630"/>
                  </a:lnTo>
                  <a:lnTo>
                    <a:pt x="86201" y="8887"/>
                  </a:lnTo>
                  <a:lnTo>
                    <a:pt x="86282" y="8114"/>
                  </a:lnTo>
                  <a:lnTo>
                    <a:pt x="86333" y="7330"/>
                  </a:lnTo>
                  <a:lnTo>
                    <a:pt x="86363" y="6536"/>
                  </a:lnTo>
                  <a:lnTo>
                    <a:pt x="86383" y="5721"/>
                  </a:lnTo>
                  <a:lnTo>
                    <a:pt x="86373" y="4887"/>
                  </a:lnTo>
                  <a:lnTo>
                    <a:pt x="86343" y="4042"/>
                  </a:lnTo>
                  <a:lnTo>
                    <a:pt x="86292" y="3176"/>
                  </a:lnTo>
                  <a:lnTo>
                    <a:pt x="86221" y="2301"/>
                  </a:lnTo>
                  <a:lnTo>
                    <a:pt x="86130" y="1405"/>
                  </a:lnTo>
                  <a:lnTo>
                    <a:pt x="86009" y="489"/>
                  </a:lnTo>
                  <a:lnTo>
                    <a:pt x="82742" y="408"/>
                  </a:lnTo>
                  <a:lnTo>
                    <a:pt x="78959" y="336"/>
                  </a:lnTo>
                  <a:lnTo>
                    <a:pt x="74033" y="245"/>
                  </a:lnTo>
                  <a:lnTo>
                    <a:pt x="68156" y="153"/>
                  </a:lnTo>
                  <a:lnTo>
                    <a:pt x="64919" y="112"/>
                  </a:lnTo>
                  <a:lnTo>
                    <a:pt x="61530" y="82"/>
                  </a:lnTo>
                  <a:lnTo>
                    <a:pt x="58010" y="51"/>
                  </a:lnTo>
                  <a:lnTo>
                    <a:pt x="54379" y="21"/>
                  </a:lnTo>
                  <a:lnTo>
                    <a:pt x="50667" y="11"/>
                  </a:lnTo>
                  <a:lnTo>
                    <a:pt x="46894" y="0"/>
                  </a:lnTo>
                  <a:close/>
                </a:path>
              </a:pathLst>
            </a:custGeom>
            <a:solidFill>
              <a:srgbClr val="FCDC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2"/>
            <p:cNvSpPr/>
            <p:nvPr/>
          </p:nvSpPr>
          <p:spPr>
            <a:xfrm rot="10800000">
              <a:off x="1612393" y="3595122"/>
              <a:ext cx="743772" cy="230724"/>
            </a:xfrm>
            <a:custGeom>
              <a:avLst/>
              <a:gdLst/>
              <a:ahLst/>
              <a:cxnLst/>
              <a:rect l="l" t="t" r="r" b="b"/>
              <a:pathLst>
                <a:path w="79911" h="24789" extrusionOk="0">
                  <a:moveTo>
                    <a:pt x="79910" y="0"/>
                  </a:moveTo>
                  <a:lnTo>
                    <a:pt x="79384" y="235"/>
                  </a:lnTo>
                  <a:lnTo>
                    <a:pt x="78747" y="520"/>
                  </a:lnTo>
                  <a:lnTo>
                    <a:pt x="77867" y="896"/>
                  </a:lnTo>
                  <a:lnTo>
                    <a:pt x="76764" y="1354"/>
                  </a:lnTo>
                  <a:lnTo>
                    <a:pt x="75439" y="1884"/>
                  </a:lnTo>
                  <a:lnTo>
                    <a:pt x="73902" y="2474"/>
                  </a:lnTo>
                  <a:lnTo>
                    <a:pt x="73062" y="2790"/>
                  </a:lnTo>
                  <a:lnTo>
                    <a:pt x="72182" y="3115"/>
                  </a:lnTo>
                  <a:lnTo>
                    <a:pt x="71252" y="3451"/>
                  </a:lnTo>
                  <a:lnTo>
                    <a:pt x="70270" y="3797"/>
                  </a:lnTo>
                  <a:lnTo>
                    <a:pt x="69249" y="4144"/>
                  </a:lnTo>
                  <a:lnTo>
                    <a:pt x="68187" y="4500"/>
                  </a:lnTo>
                  <a:lnTo>
                    <a:pt x="67084" y="4856"/>
                  </a:lnTo>
                  <a:lnTo>
                    <a:pt x="65941" y="5223"/>
                  </a:lnTo>
                  <a:lnTo>
                    <a:pt x="64758" y="5589"/>
                  </a:lnTo>
                  <a:lnTo>
                    <a:pt x="63544" y="5945"/>
                  </a:lnTo>
                  <a:lnTo>
                    <a:pt x="62290" y="6312"/>
                  </a:lnTo>
                  <a:lnTo>
                    <a:pt x="61005" y="6668"/>
                  </a:lnTo>
                  <a:lnTo>
                    <a:pt x="59680" y="7024"/>
                  </a:lnTo>
                  <a:lnTo>
                    <a:pt x="58324" y="7371"/>
                  </a:lnTo>
                  <a:lnTo>
                    <a:pt x="56949" y="7706"/>
                  </a:lnTo>
                  <a:lnTo>
                    <a:pt x="55533" y="8042"/>
                  </a:lnTo>
                  <a:lnTo>
                    <a:pt x="54096" y="8368"/>
                  </a:lnTo>
                  <a:lnTo>
                    <a:pt x="52630" y="8674"/>
                  </a:lnTo>
                  <a:lnTo>
                    <a:pt x="51143" y="8969"/>
                  </a:lnTo>
                  <a:lnTo>
                    <a:pt x="49636" y="9254"/>
                  </a:lnTo>
                  <a:lnTo>
                    <a:pt x="48098" y="9529"/>
                  </a:lnTo>
                  <a:lnTo>
                    <a:pt x="46540" y="9773"/>
                  </a:lnTo>
                  <a:lnTo>
                    <a:pt x="44972" y="10007"/>
                  </a:lnTo>
                  <a:lnTo>
                    <a:pt x="43374" y="10221"/>
                  </a:lnTo>
                  <a:lnTo>
                    <a:pt x="41766" y="10414"/>
                  </a:lnTo>
                  <a:lnTo>
                    <a:pt x="40957" y="10506"/>
                  </a:lnTo>
                  <a:lnTo>
                    <a:pt x="40137" y="10587"/>
                  </a:lnTo>
                  <a:lnTo>
                    <a:pt x="39328" y="10659"/>
                  </a:lnTo>
                  <a:lnTo>
                    <a:pt x="38499" y="10730"/>
                  </a:lnTo>
                  <a:lnTo>
                    <a:pt x="37679" y="10791"/>
                  </a:lnTo>
                  <a:lnTo>
                    <a:pt x="36850" y="10852"/>
                  </a:lnTo>
                  <a:lnTo>
                    <a:pt x="36021" y="10903"/>
                  </a:lnTo>
                  <a:lnTo>
                    <a:pt x="35191" y="10944"/>
                  </a:lnTo>
                  <a:lnTo>
                    <a:pt x="34352" y="10984"/>
                  </a:lnTo>
                  <a:lnTo>
                    <a:pt x="33512" y="11015"/>
                  </a:lnTo>
                  <a:lnTo>
                    <a:pt x="32672" y="11035"/>
                  </a:lnTo>
                  <a:lnTo>
                    <a:pt x="31833" y="11045"/>
                  </a:lnTo>
                  <a:lnTo>
                    <a:pt x="30993" y="11056"/>
                  </a:lnTo>
                  <a:lnTo>
                    <a:pt x="30144" y="11056"/>
                  </a:lnTo>
                  <a:lnTo>
                    <a:pt x="29294" y="11045"/>
                  </a:lnTo>
                  <a:lnTo>
                    <a:pt x="28454" y="11025"/>
                  </a:lnTo>
                  <a:lnTo>
                    <a:pt x="27605" y="11005"/>
                  </a:lnTo>
                  <a:lnTo>
                    <a:pt x="26745" y="10964"/>
                  </a:lnTo>
                  <a:lnTo>
                    <a:pt x="25895" y="10923"/>
                  </a:lnTo>
                  <a:lnTo>
                    <a:pt x="25046" y="10872"/>
                  </a:lnTo>
                  <a:lnTo>
                    <a:pt x="24196" y="10811"/>
                  </a:lnTo>
                  <a:lnTo>
                    <a:pt x="23346" y="10740"/>
                  </a:lnTo>
                  <a:lnTo>
                    <a:pt x="22487" y="10659"/>
                  </a:lnTo>
                  <a:lnTo>
                    <a:pt x="21637" y="10567"/>
                  </a:lnTo>
                  <a:lnTo>
                    <a:pt x="20787" y="10465"/>
                  </a:lnTo>
                  <a:lnTo>
                    <a:pt x="19927" y="10363"/>
                  </a:lnTo>
                  <a:lnTo>
                    <a:pt x="19078" y="10241"/>
                  </a:lnTo>
                  <a:lnTo>
                    <a:pt x="18228" y="10109"/>
                  </a:lnTo>
                  <a:lnTo>
                    <a:pt x="17378" y="9966"/>
                  </a:lnTo>
                  <a:lnTo>
                    <a:pt x="16529" y="9814"/>
                  </a:lnTo>
                  <a:lnTo>
                    <a:pt x="15679" y="9661"/>
                  </a:lnTo>
                  <a:lnTo>
                    <a:pt x="14829" y="9488"/>
                  </a:lnTo>
                  <a:lnTo>
                    <a:pt x="13990" y="9305"/>
                  </a:lnTo>
                  <a:lnTo>
                    <a:pt x="13140" y="9101"/>
                  </a:lnTo>
                  <a:lnTo>
                    <a:pt x="12301" y="8897"/>
                  </a:lnTo>
                  <a:lnTo>
                    <a:pt x="11461" y="8674"/>
                  </a:lnTo>
                  <a:lnTo>
                    <a:pt x="10622" y="8450"/>
                  </a:lnTo>
                  <a:lnTo>
                    <a:pt x="9792" y="8205"/>
                  </a:lnTo>
                  <a:lnTo>
                    <a:pt x="8953" y="7951"/>
                  </a:lnTo>
                  <a:lnTo>
                    <a:pt x="8123" y="7686"/>
                  </a:lnTo>
                  <a:lnTo>
                    <a:pt x="7294" y="7401"/>
                  </a:lnTo>
                  <a:lnTo>
                    <a:pt x="6474" y="7106"/>
                  </a:lnTo>
                  <a:lnTo>
                    <a:pt x="5655" y="6800"/>
                  </a:lnTo>
                  <a:lnTo>
                    <a:pt x="4836" y="6485"/>
                  </a:lnTo>
                  <a:lnTo>
                    <a:pt x="4016" y="6149"/>
                  </a:lnTo>
                  <a:lnTo>
                    <a:pt x="3207" y="5803"/>
                  </a:lnTo>
                  <a:lnTo>
                    <a:pt x="2398" y="5447"/>
                  </a:lnTo>
                  <a:lnTo>
                    <a:pt x="1599" y="5080"/>
                  </a:lnTo>
                  <a:lnTo>
                    <a:pt x="800" y="4693"/>
                  </a:lnTo>
                  <a:lnTo>
                    <a:pt x="1" y="4286"/>
                  </a:lnTo>
                  <a:lnTo>
                    <a:pt x="1" y="4286"/>
                  </a:lnTo>
                  <a:lnTo>
                    <a:pt x="31" y="4469"/>
                  </a:lnTo>
                  <a:lnTo>
                    <a:pt x="61" y="4693"/>
                  </a:lnTo>
                  <a:lnTo>
                    <a:pt x="122" y="4988"/>
                  </a:lnTo>
                  <a:lnTo>
                    <a:pt x="213" y="5365"/>
                  </a:lnTo>
                  <a:lnTo>
                    <a:pt x="334" y="5803"/>
                  </a:lnTo>
                  <a:lnTo>
                    <a:pt x="415" y="6047"/>
                  </a:lnTo>
                  <a:lnTo>
                    <a:pt x="506" y="6312"/>
                  </a:lnTo>
                  <a:lnTo>
                    <a:pt x="608" y="6587"/>
                  </a:lnTo>
                  <a:lnTo>
                    <a:pt x="729" y="6872"/>
                  </a:lnTo>
                  <a:lnTo>
                    <a:pt x="860" y="7177"/>
                  </a:lnTo>
                  <a:lnTo>
                    <a:pt x="1002" y="7493"/>
                  </a:lnTo>
                  <a:lnTo>
                    <a:pt x="1164" y="7818"/>
                  </a:lnTo>
                  <a:lnTo>
                    <a:pt x="1336" y="8154"/>
                  </a:lnTo>
                  <a:lnTo>
                    <a:pt x="1528" y="8500"/>
                  </a:lnTo>
                  <a:lnTo>
                    <a:pt x="1740" y="8867"/>
                  </a:lnTo>
                  <a:lnTo>
                    <a:pt x="1963" y="9233"/>
                  </a:lnTo>
                  <a:lnTo>
                    <a:pt x="2206" y="9610"/>
                  </a:lnTo>
                  <a:lnTo>
                    <a:pt x="2479" y="9997"/>
                  </a:lnTo>
                  <a:lnTo>
                    <a:pt x="2762" y="10384"/>
                  </a:lnTo>
                  <a:lnTo>
                    <a:pt x="3066" y="10781"/>
                  </a:lnTo>
                  <a:lnTo>
                    <a:pt x="3399" y="11188"/>
                  </a:lnTo>
                  <a:lnTo>
                    <a:pt x="3753" y="11605"/>
                  </a:lnTo>
                  <a:lnTo>
                    <a:pt x="4128" y="12012"/>
                  </a:lnTo>
                  <a:lnTo>
                    <a:pt x="4532" y="12440"/>
                  </a:lnTo>
                  <a:lnTo>
                    <a:pt x="4957" y="12857"/>
                  </a:lnTo>
                  <a:lnTo>
                    <a:pt x="5402" y="13285"/>
                  </a:lnTo>
                  <a:lnTo>
                    <a:pt x="5878" y="13713"/>
                  </a:lnTo>
                  <a:lnTo>
                    <a:pt x="6383" y="14150"/>
                  </a:lnTo>
                  <a:lnTo>
                    <a:pt x="6919" y="14578"/>
                  </a:lnTo>
                  <a:lnTo>
                    <a:pt x="7486" y="15005"/>
                  </a:lnTo>
                  <a:lnTo>
                    <a:pt x="8073" y="15443"/>
                  </a:lnTo>
                  <a:lnTo>
                    <a:pt x="8690" y="15871"/>
                  </a:lnTo>
                  <a:lnTo>
                    <a:pt x="9347" y="16298"/>
                  </a:lnTo>
                  <a:lnTo>
                    <a:pt x="10035" y="16726"/>
                  </a:lnTo>
                  <a:lnTo>
                    <a:pt x="10743" y="17153"/>
                  </a:lnTo>
                  <a:lnTo>
                    <a:pt x="11502" y="17571"/>
                  </a:lnTo>
                  <a:lnTo>
                    <a:pt x="12280" y="17988"/>
                  </a:lnTo>
                  <a:lnTo>
                    <a:pt x="13100" y="18395"/>
                  </a:lnTo>
                  <a:lnTo>
                    <a:pt x="13949" y="18802"/>
                  </a:lnTo>
                  <a:lnTo>
                    <a:pt x="14850" y="19199"/>
                  </a:lnTo>
                  <a:lnTo>
                    <a:pt x="15770" y="19596"/>
                  </a:lnTo>
                  <a:lnTo>
                    <a:pt x="16741" y="19973"/>
                  </a:lnTo>
                  <a:lnTo>
                    <a:pt x="17743" y="20350"/>
                  </a:lnTo>
                  <a:lnTo>
                    <a:pt x="18784" y="20726"/>
                  </a:lnTo>
                  <a:lnTo>
                    <a:pt x="19867" y="21083"/>
                  </a:lnTo>
                  <a:lnTo>
                    <a:pt x="21000" y="21429"/>
                  </a:lnTo>
                  <a:lnTo>
                    <a:pt x="22163" y="21765"/>
                  </a:lnTo>
                  <a:lnTo>
                    <a:pt x="23367" y="22090"/>
                  </a:lnTo>
                  <a:lnTo>
                    <a:pt x="24621" y="22406"/>
                  </a:lnTo>
                  <a:lnTo>
                    <a:pt x="25916" y="22711"/>
                  </a:lnTo>
                  <a:lnTo>
                    <a:pt x="27261" y="22996"/>
                  </a:lnTo>
                  <a:lnTo>
                    <a:pt x="28647" y="23271"/>
                  </a:lnTo>
                  <a:lnTo>
                    <a:pt x="30073" y="23536"/>
                  </a:lnTo>
                  <a:lnTo>
                    <a:pt x="31550" y="23780"/>
                  </a:lnTo>
                  <a:lnTo>
                    <a:pt x="33077" y="24004"/>
                  </a:lnTo>
                  <a:lnTo>
                    <a:pt x="34655" y="24218"/>
                  </a:lnTo>
                  <a:lnTo>
                    <a:pt x="36273" y="24411"/>
                  </a:lnTo>
                  <a:lnTo>
                    <a:pt x="37093" y="24503"/>
                  </a:lnTo>
                  <a:lnTo>
                    <a:pt x="37902" y="24574"/>
                  </a:lnTo>
                  <a:lnTo>
                    <a:pt x="38701" y="24635"/>
                  </a:lnTo>
                  <a:lnTo>
                    <a:pt x="39500" y="24686"/>
                  </a:lnTo>
                  <a:lnTo>
                    <a:pt x="40279" y="24727"/>
                  </a:lnTo>
                  <a:lnTo>
                    <a:pt x="41048" y="24758"/>
                  </a:lnTo>
                  <a:lnTo>
                    <a:pt x="41806" y="24778"/>
                  </a:lnTo>
                  <a:lnTo>
                    <a:pt x="42565" y="24788"/>
                  </a:lnTo>
                  <a:lnTo>
                    <a:pt x="43303" y="24788"/>
                  </a:lnTo>
                  <a:lnTo>
                    <a:pt x="44042" y="24778"/>
                  </a:lnTo>
                  <a:lnTo>
                    <a:pt x="44760" y="24758"/>
                  </a:lnTo>
                  <a:lnTo>
                    <a:pt x="45478" y="24727"/>
                  </a:lnTo>
                  <a:lnTo>
                    <a:pt x="46186" y="24686"/>
                  </a:lnTo>
                  <a:lnTo>
                    <a:pt x="46884" y="24635"/>
                  </a:lnTo>
                  <a:lnTo>
                    <a:pt x="47572" y="24574"/>
                  </a:lnTo>
                  <a:lnTo>
                    <a:pt x="48250" y="24503"/>
                  </a:lnTo>
                  <a:lnTo>
                    <a:pt x="48917" y="24422"/>
                  </a:lnTo>
                  <a:lnTo>
                    <a:pt x="49575" y="24330"/>
                  </a:lnTo>
                  <a:lnTo>
                    <a:pt x="50232" y="24238"/>
                  </a:lnTo>
                  <a:lnTo>
                    <a:pt x="50870" y="24137"/>
                  </a:lnTo>
                  <a:lnTo>
                    <a:pt x="51507" y="24025"/>
                  </a:lnTo>
                  <a:lnTo>
                    <a:pt x="52134" y="23902"/>
                  </a:lnTo>
                  <a:lnTo>
                    <a:pt x="52751" y="23770"/>
                  </a:lnTo>
                  <a:lnTo>
                    <a:pt x="53358" y="23628"/>
                  </a:lnTo>
                  <a:lnTo>
                    <a:pt x="53965" y="23485"/>
                  </a:lnTo>
                  <a:lnTo>
                    <a:pt x="54551" y="23332"/>
                  </a:lnTo>
                  <a:lnTo>
                    <a:pt x="55138" y="23169"/>
                  </a:lnTo>
                  <a:lnTo>
                    <a:pt x="55715" y="23007"/>
                  </a:lnTo>
                  <a:lnTo>
                    <a:pt x="56281" y="22834"/>
                  </a:lnTo>
                  <a:lnTo>
                    <a:pt x="56838" y="22650"/>
                  </a:lnTo>
                  <a:lnTo>
                    <a:pt x="57384" y="22467"/>
                  </a:lnTo>
                  <a:lnTo>
                    <a:pt x="57930" y="22274"/>
                  </a:lnTo>
                  <a:lnTo>
                    <a:pt x="58466" y="22070"/>
                  </a:lnTo>
                  <a:lnTo>
                    <a:pt x="58992" y="21866"/>
                  </a:lnTo>
                  <a:lnTo>
                    <a:pt x="59508" y="21653"/>
                  </a:lnTo>
                  <a:lnTo>
                    <a:pt x="60014" y="21429"/>
                  </a:lnTo>
                  <a:lnTo>
                    <a:pt x="60519" y="21215"/>
                  </a:lnTo>
                  <a:lnTo>
                    <a:pt x="61015" y="20981"/>
                  </a:lnTo>
                  <a:lnTo>
                    <a:pt x="61501" y="20747"/>
                  </a:lnTo>
                  <a:lnTo>
                    <a:pt x="61976" y="20502"/>
                  </a:lnTo>
                  <a:lnTo>
                    <a:pt x="62451" y="20258"/>
                  </a:lnTo>
                  <a:lnTo>
                    <a:pt x="62917" y="20014"/>
                  </a:lnTo>
                  <a:lnTo>
                    <a:pt x="63372" y="19759"/>
                  </a:lnTo>
                  <a:lnTo>
                    <a:pt x="63817" y="19505"/>
                  </a:lnTo>
                  <a:lnTo>
                    <a:pt x="64262" y="19240"/>
                  </a:lnTo>
                  <a:lnTo>
                    <a:pt x="64697" y="18975"/>
                  </a:lnTo>
                  <a:lnTo>
                    <a:pt x="65122" y="18701"/>
                  </a:lnTo>
                  <a:lnTo>
                    <a:pt x="65537" y="18426"/>
                  </a:lnTo>
                  <a:lnTo>
                    <a:pt x="65951" y="18151"/>
                  </a:lnTo>
                  <a:lnTo>
                    <a:pt x="66356" y="17876"/>
                  </a:lnTo>
                  <a:lnTo>
                    <a:pt x="66750" y="17591"/>
                  </a:lnTo>
                  <a:lnTo>
                    <a:pt x="67135" y="17306"/>
                  </a:lnTo>
                  <a:lnTo>
                    <a:pt x="67519" y="17011"/>
                  </a:lnTo>
                  <a:lnTo>
                    <a:pt x="67893" y="16726"/>
                  </a:lnTo>
                  <a:lnTo>
                    <a:pt x="68268" y="16431"/>
                  </a:lnTo>
                  <a:lnTo>
                    <a:pt x="68632" y="16125"/>
                  </a:lnTo>
                  <a:lnTo>
                    <a:pt x="69330" y="15525"/>
                  </a:lnTo>
                  <a:lnTo>
                    <a:pt x="70007" y="14924"/>
                  </a:lnTo>
                  <a:lnTo>
                    <a:pt x="70655" y="14313"/>
                  </a:lnTo>
                  <a:lnTo>
                    <a:pt x="71282" y="13692"/>
                  </a:lnTo>
                  <a:lnTo>
                    <a:pt x="71879" y="13071"/>
                  </a:lnTo>
                  <a:lnTo>
                    <a:pt x="72455" y="12450"/>
                  </a:lnTo>
                  <a:lnTo>
                    <a:pt x="73001" y="11829"/>
                  </a:lnTo>
                  <a:lnTo>
                    <a:pt x="73527" y="11208"/>
                  </a:lnTo>
                  <a:lnTo>
                    <a:pt x="74023" y="10587"/>
                  </a:lnTo>
                  <a:lnTo>
                    <a:pt x="74499" y="9977"/>
                  </a:lnTo>
                  <a:lnTo>
                    <a:pt x="74954" y="9366"/>
                  </a:lnTo>
                  <a:lnTo>
                    <a:pt x="75379" y="8765"/>
                  </a:lnTo>
                  <a:lnTo>
                    <a:pt x="75783" y="8175"/>
                  </a:lnTo>
                  <a:lnTo>
                    <a:pt x="76167" y="7594"/>
                  </a:lnTo>
                  <a:lnTo>
                    <a:pt x="76532" y="7014"/>
                  </a:lnTo>
                  <a:lnTo>
                    <a:pt x="76876" y="6454"/>
                  </a:lnTo>
                  <a:lnTo>
                    <a:pt x="77199" y="5915"/>
                  </a:lnTo>
                  <a:lnTo>
                    <a:pt x="77503" y="5385"/>
                  </a:lnTo>
                  <a:lnTo>
                    <a:pt x="77776" y="4866"/>
                  </a:lnTo>
                  <a:lnTo>
                    <a:pt x="78039" y="4368"/>
                  </a:lnTo>
                  <a:lnTo>
                    <a:pt x="78282" y="3889"/>
                  </a:lnTo>
                  <a:lnTo>
                    <a:pt x="78504" y="3431"/>
                  </a:lnTo>
                  <a:lnTo>
                    <a:pt x="78717" y="3003"/>
                  </a:lnTo>
                  <a:lnTo>
                    <a:pt x="78899" y="2586"/>
                  </a:lnTo>
                  <a:lnTo>
                    <a:pt x="79222" y="1843"/>
                  </a:lnTo>
                  <a:lnTo>
                    <a:pt x="79485" y="1212"/>
                  </a:lnTo>
                  <a:lnTo>
                    <a:pt x="79677" y="693"/>
                  </a:lnTo>
                  <a:lnTo>
                    <a:pt x="79809" y="316"/>
                  </a:lnTo>
                  <a:lnTo>
                    <a:pt x="79910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2"/>
            <p:cNvSpPr/>
            <p:nvPr/>
          </p:nvSpPr>
          <p:spPr>
            <a:xfrm rot="10800000">
              <a:off x="2466021" y="2795263"/>
              <a:ext cx="267767" cy="1128646"/>
            </a:xfrm>
            <a:custGeom>
              <a:avLst/>
              <a:gdLst/>
              <a:ahLst/>
              <a:cxnLst/>
              <a:rect l="l" t="t" r="r" b="b"/>
              <a:pathLst>
                <a:path w="28769" h="121262" extrusionOk="0">
                  <a:moveTo>
                    <a:pt x="24530" y="0"/>
                  </a:moveTo>
                  <a:lnTo>
                    <a:pt x="3035" y="4754"/>
                  </a:lnTo>
                  <a:lnTo>
                    <a:pt x="3005" y="4805"/>
                  </a:lnTo>
                  <a:lnTo>
                    <a:pt x="2904" y="4978"/>
                  </a:lnTo>
                  <a:lnTo>
                    <a:pt x="2742" y="5284"/>
                  </a:lnTo>
                  <a:lnTo>
                    <a:pt x="2651" y="5487"/>
                  </a:lnTo>
                  <a:lnTo>
                    <a:pt x="2540" y="5721"/>
                  </a:lnTo>
                  <a:lnTo>
                    <a:pt x="2429" y="5996"/>
                  </a:lnTo>
                  <a:lnTo>
                    <a:pt x="2307" y="6322"/>
                  </a:lnTo>
                  <a:lnTo>
                    <a:pt x="2176" y="6678"/>
                  </a:lnTo>
                  <a:lnTo>
                    <a:pt x="2034" y="7075"/>
                  </a:lnTo>
                  <a:lnTo>
                    <a:pt x="1903" y="7523"/>
                  </a:lnTo>
                  <a:lnTo>
                    <a:pt x="1761" y="8012"/>
                  </a:lnTo>
                  <a:lnTo>
                    <a:pt x="1609" y="8541"/>
                  </a:lnTo>
                  <a:lnTo>
                    <a:pt x="1468" y="9132"/>
                  </a:lnTo>
                  <a:lnTo>
                    <a:pt x="1316" y="9763"/>
                  </a:lnTo>
                  <a:lnTo>
                    <a:pt x="1174" y="10445"/>
                  </a:lnTo>
                  <a:lnTo>
                    <a:pt x="1033" y="11178"/>
                  </a:lnTo>
                  <a:lnTo>
                    <a:pt x="901" y="11972"/>
                  </a:lnTo>
                  <a:lnTo>
                    <a:pt x="770" y="12806"/>
                  </a:lnTo>
                  <a:lnTo>
                    <a:pt x="638" y="13712"/>
                  </a:lnTo>
                  <a:lnTo>
                    <a:pt x="527" y="14669"/>
                  </a:lnTo>
                  <a:lnTo>
                    <a:pt x="416" y="15687"/>
                  </a:lnTo>
                  <a:lnTo>
                    <a:pt x="315" y="16766"/>
                  </a:lnTo>
                  <a:lnTo>
                    <a:pt x="234" y="17907"/>
                  </a:lnTo>
                  <a:lnTo>
                    <a:pt x="153" y="19108"/>
                  </a:lnTo>
                  <a:lnTo>
                    <a:pt x="92" y="20380"/>
                  </a:lnTo>
                  <a:lnTo>
                    <a:pt x="41" y="21714"/>
                  </a:lnTo>
                  <a:lnTo>
                    <a:pt x="11" y="23119"/>
                  </a:lnTo>
                  <a:lnTo>
                    <a:pt x="1" y="24584"/>
                  </a:lnTo>
                  <a:lnTo>
                    <a:pt x="1" y="26132"/>
                  </a:lnTo>
                  <a:lnTo>
                    <a:pt x="31" y="27750"/>
                  </a:lnTo>
                  <a:lnTo>
                    <a:pt x="72" y="29430"/>
                  </a:lnTo>
                  <a:lnTo>
                    <a:pt x="143" y="31201"/>
                  </a:lnTo>
                  <a:lnTo>
                    <a:pt x="234" y="33034"/>
                  </a:lnTo>
                  <a:lnTo>
                    <a:pt x="345" y="34958"/>
                  </a:lnTo>
                  <a:lnTo>
                    <a:pt x="486" y="36953"/>
                  </a:lnTo>
                  <a:lnTo>
                    <a:pt x="648" y="39029"/>
                  </a:lnTo>
                  <a:lnTo>
                    <a:pt x="841" y="41188"/>
                  </a:lnTo>
                  <a:lnTo>
                    <a:pt x="1063" y="43427"/>
                  </a:lnTo>
                  <a:lnTo>
                    <a:pt x="1316" y="45748"/>
                  </a:lnTo>
                  <a:lnTo>
                    <a:pt x="1599" y="48161"/>
                  </a:lnTo>
                  <a:lnTo>
                    <a:pt x="1923" y="50665"/>
                  </a:lnTo>
                  <a:lnTo>
                    <a:pt x="2267" y="53251"/>
                  </a:lnTo>
                  <a:lnTo>
                    <a:pt x="2651" y="55938"/>
                  </a:lnTo>
                  <a:lnTo>
                    <a:pt x="3076" y="58707"/>
                  </a:lnTo>
                  <a:lnTo>
                    <a:pt x="3531" y="61567"/>
                  </a:lnTo>
                  <a:lnTo>
                    <a:pt x="4037" y="64530"/>
                  </a:lnTo>
                  <a:lnTo>
                    <a:pt x="4573" y="67584"/>
                  </a:lnTo>
                  <a:lnTo>
                    <a:pt x="5150" y="70739"/>
                  </a:lnTo>
                  <a:lnTo>
                    <a:pt x="5767" y="73997"/>
                  </a:lnTo>
                  <a:lnTo>
                    <a:pt x="6434" y="77346"/>
                  </a:lnTo>
                  <a:lnTo>
                    <a:pt x="7142" y="80797"/>
                  </a:lnTo>
                  <a:lnTo>
                    <a:pt x="7891" y="84360"/>
                  </a:lnTo>
                  <a:lnTo>
                    <a:pt x="8700" y="88025"/>
                  </a:lnTo>
                  <a:lnTo>
                    <a:pt x="9550" y="91791"/>
                  </a:lnTo>
                  <a:lnTo>
                    <a:pt x="9985" y="93715"/>
                  </a:lnTo>
                  <a:lnTo>
                    <a:pt x="10440" y="95670"/>
                  </a:lnTo>
                  <a:lnTo>
                    <a:pt x="10915" y="97644"/>
                  </a:lnTo>
                  <a:lnTo>
                    <a:pt x="11391" y="99650"/>
                  </a:lnTo>
                  <a:lnTo>
                    <a:pt x="11886" y="101686"/>
                  </a:lnTo>
                  <a:lnTo>
                    <a:pt x="12392" y="103742"/>
                  </a:lnTo>
                  <a:lnTo>
                    <a:pt x="12908" y="105839"/>
                  </a:lnTo>
                  <a:lnTo>
                    <a:pt x="13444" y="107957"/>
                  </a:lnTo>
                  <a:lnTo>
                    <a:pt x="13990" y="110094"/>
                  </a:lnTo>
                  <a:lnTo>
                    <a:pt x="14557" y="112273"/>
                  </a:lnTo>
                  <a:lnTo>
                    <a:pt x="15123" y="114472"/>
                  </a:lnTo>
                  <a:lnTo>
                    <a:pt x="15720" y="116711"/>
                  </a:lnTo>
                  <a:lnTo>
                    <a:pt x="16317" y="118971"/>
                  </a:lnTo>
                  <a:lnTo>
                    <a:pt x="16934" y="121261"/>
                  </a:lnTo>
                  <a:lnTo>
                    <a:pt x="17085" y="121170"/>
                  </a:lnTo>
                  <a:lnTo>
                    <a:pt x="17278" y="121048"/>
                  </a:lnTo>
                  <a:lnTo>
                    <a:pt x="17520" y="120885"/>
                  </a:lnTo>
                  <a:lnTo>
                    <a:pt x="17834" y="120681"/>
                  </a:lnTo>
                  <a:lnTo>
                    <a:pt x="18198" y="120417"/>
                  </a:lnTo>
                  <a:lnTo>
                    <a:pt x="18613" y="120111"/>
                  </a:lnTo>
                  <a:lnTo>
                    <a:pt x="19058" y="119745"/>
                  </a:lnTo>
                  <a:lnTo>
                    <a:pt x="19553" y="119337"/>
                  </a:lnTo>
                  <a:lnTo>
                    <a:pt x="20079" y="118869"/>
                  </a:lnTo>
                  <a:lnTo>
                    <a:pt x="20626" y="118360"/>
                  </a:lnTo>
                  <a:lnTo>
                    <a:pt x="20909" y="118075"/>
                  </a:lnTo>
                  <a:lnTo>
                    <a:pt x="21192" y="117790"/>
                  </a:lnTo>
                  <a:lnTo>
                    <a:pt x="21485" y="117485"/>
                  </a:lnTo>
                  <a:lnTo>
                    <a:pt x="21779" y="117159"/>
                  </a:lnTo>
                  <a:lnTo>
                    <a:pt x="22072" y="116833"/>
                  </a:lnTo>
                  <a:lnTo>
                    <a:pt x="22376" y="116487"/>
                  </a:lnTo>
                  <a:lnTo>
                    <a:pt x="22679" y="116131"/>
                  </a:lnTo>
                  <a:lnTo>
                    <a:pt x="22972" y="115754"/>
                  </a:lnTo>
                  <a:lnTo>
                    <a:pt x="23276" y="115367"/>
                  </a:lnTo>
                  <a:lnTo>
                    <a:pt x="23569" y="114960"/>
                  </a:lnTo>
                  <a:lnTo>
                    <a:pt x="23873" y="114543"/>
                  </a:lnTo>
                  <a:lnTo>
                    <a:pt x="24166" y="114115"/>
                  </a:lnTo>
                  <a:lnTo>
                    <a:pt x="24459" y="113667"/>
                  </a:lnTo>
                  <a:lnTo>
                    <a:pt x="24743" y="113209"/>
                  </a:lnTo>
                  <a:lnTo>
                    <a:pt x="25026" y="112741"/>
                  </a:lnTo>
                  <a:lnTo>
                    <a:pt x="25309" y="112252"/>
                  </a:lnTo>
                  <a:lnTo>
                    <a:pt x="25582" y="111743"/>
                  </a:lnTo>
                  <a:lnTo>
                    <a:pt x="25845" y="111224"/>
                  </a:lnTo>
                  <a:lnTo>
                    <a:pt x="26108" y="110695"/>
                  </a:lnTo>
                  <a:lnTo>
                    <a:pt x="26351" y="110145"/>
                  </a:lnTo>
                  <a:lnTo>
                    <a:pt x="26594" y="109585"/>
                  </a:lnTo>
                  <a:lnTo>
                    <a:pt x="26836" y="109005"/>
                  </a:lnTo>
                  <a:lnTo>
                    <a:pt x="27059" y="108415"/>
                  </a:lnTo>
                  <a:lnTo>
                    <a:pt x="27271" y="107804"/>
                  </a:lnTo>
                  <a:lnTo>
                    <a:pt x="27474" y="107173"/>
                  </a:lnTo>
                  <a:lnTo>
                    <a:pt x="27656" y="106531"/>
                  </a:lnTo>
                  <a:lnTo>
                    <a:pt x="27838" y="105880"/>
                  </a:lnTo>
                  <a:lnTo>
                    <a:pt x="28000" y="105208"/>
                  </a:lnTo>
                  <a:lnTo>
                    <a:pt x="28151" y="104516"/>
                  </a:lnTo>
                  <a:lnTo>
                    <a:pt x="28283" y="103813"/>
                  </a:lnTo>
                  <a:lnTo>
                    <a:pt x="28404" y="103101"/>
                  </a:lnTo>
                  <a:lnTo>
                    <a:pt x="28515" y="102358"/>
                  </a:lnTo>
                  <a:lnTo>
                    <a:pt x="28596" y="101604"/>
                  </a:lnTo>
                  <a:lnTo>
                    <a:pt x="28667" y="100841"/>
                  </a:lnTo>
                  <a:lnTo>
                    <a:pt x="28718" y="100057"/>
                  </a:lnTo>
                  <a:lnTo>
                    <a:pt x="28748" y="99253"/>
                  </a:lnTo>
                  <a:lnTo>
                    <a:pt x="28768" y="98438"/>
                  </a:lnTo>
                  <a:lnTo>
                    <a:pt x="28758" y="97604"/>
                  </a:lnTo>
                  <a:lnTo>
                    <a:pt x="28728" y="96749"/>
                  </a:lnTo>
                  <a:lnTo>
                    <a:pt x="28677" y="95883"/>
                  </a:lnTo>
                  <a:lnTo>
                    <a:pt x="28606" y="94998"/>
                  </a:lnTo>
                  <a:lnTo>
                    <a:pt x="28515" y="94092"/>
                  </a:lnTo>
                  <a:lnTo>
                    <a:pt x="28404" y="93165"/>
                  </a:lnTo>
                  <a:lnTo>
                    <a:pt x="28273" y="92188"/>
                  </a:lnTo>
                  <a:lnTo>
                    <a:pt x="28121" y="91180"/>
                  </a:lnTo>
                  <a:lnTo>
                    <a:pt x="27969" y="90142"/>
                  </a:lnTo>
                  <a:lnTo>
                    <a:pt x="27787" y="89053"/>
                  </a:lnTo>
                  <a:lnTo>
                    <a:pt x="27605" y="87933"/>
                  </a:lnTo>
                  <a:lnTo>
                    <a:pt x="27200" y="85602"/>
                  </a:lnTo>
                  <a:lnTo>
                    <a:pt x="26745" y="83138"/>
                  </a:lnTo>
                  <a:lnTo>
                    <a:pt x="26270" y="80553"/>
                  </a:lnTo>
                  <a:lnTo>
                    <a:pt x="25228" y="75066"/>
                  </a:lnTo>
                  <a:lnTo>
                    <a:pt x="24682" y="72175"/>
                  </a:lnTo>
                  <a:lnTo>
                    <a:pt x="24136" y="69202"/>
                  </a:lnTo>
                  <a:lnTo>
                    <a:pt x="23589" y="66159"/>
                  </a:lnTo>
                  <a:lnTo>
                    <a:pt x="23053" y="63044"/>
                  </a:lnTo>
                  <a:lnTo>
                    <a:pt x="22780" y="61466"/>
                  </a:lnTo>
                  <a:lnTo>
                    <a:pt x="22527" y="59867"/>
                  </a:lnTo>
                  <a:lnTo>
                    <a:pt x="22274" y="58259"/>
                  </a:lnTo>
                  <a:lnTo>
                    <a:pt x="22022" y="56640"/>
                  </a:lnTo>
                  <a:lnTo>
                    <a:pt x="21779" y="55012"/>
                  </a:lnTo>
                  <a:lnTo>
                    <a:pt x="21546" y="53383"/>
                  </a:lnTo>
                  <a:lnTo>
                    <a:pt x="21324" y="51734"/>
                  </a:lnTo>
                  <a:lnTo>
                    <a:pt x="21111" y="50085"/>
                  </a:lnTo>
                  <a:lnTo>
                    <a:pt x="20899" y="48425"/>
                  </a:lnTo>
                  <a:lnTo>
                    <a:pt x="20707" y="46766"/>
                  </a:lnTo>
                  <a:lnTo>
                    <a:pt x="20525" y="45097"/>
                  </a:lnTo>
                  <a:lnTo>
                    <a:pt x="20363" y="43427"/>
                  </a:lnTo>
                  <a:lnTo>
                    <a:pt x="20211" y="41758"/>
                  </a:lnTo>
                  <a:lnTo>
                    <a:pt x="20069" y="40088"/>
                  </a:lnTo>
                  <a:lnTo>
                    <a:pt x="19948" y="38419"/>
                  </a:lnTo>
                  <a:lnTo>
                    <a:pt x="19837" y="36749"/>
                  </a:lnTo>
                  <a:lnTo>
                    <a:pt x="19756" y="35080"/>
                  </a:lnTo>
                  <a:lnTo>
                    <a:pt x="19685" y="33420"/>
                  </a:lnTo>
                  <a:lnTo>
                    <a:pt x="19634" y="31761"/>
                  </a:lnTo>
                  <a:lnTo>
                    <a:pt x="19604" y="30112"/>
                  </a:lnTo>
                  <a:lnTo>
                    <a:pt x="19594" y="28463"/>
                  </a:lnTo>
                  <a:lnTo>
                    <a:pt x="19604" y="26824"/>
                  </a:lnTo>
                  <a:lnTo>
                    <a:pt x="19634" y="25205"/>
                  </a:lnTo>
                  <a:lnTo>
                    <a:pt x="19665" y="24391"/>
                  </a:lnTo>
                  <a:lnTo>
                    <a:pt x="19695" y="23587"/>
                  </a:lnTo>
                  <a:lnTo>
                    <a:pt x="19736" y="22783"/>
                  </a:lnTo>
                  <a:lnTo>
                    <a:pt x="19776" y="21978"/>
                  </a:lnTo>
                  <a:lnTo>
                    <a:pt x="19827" y="21184"/>
                  </a:lnTo>
                  <a:lnTo>
                    <a:pt x="19887" y="20390"/>
                  </a:lnTo>
                  <a:lnTo>
                    <a:pt x="19948" y="19596"/>
                  </a:lnTo>
                  <a:lnTo>
                    <a:pt x="20019" y="18802"/>
                  </a:lnTo>
                  <a:lnTo>
                    <a:pt x="20100" y="18019"/>
                  </a:lnTo>
                  <a:lnTo>
                    <a:pt x="20181" y="17245"/>
                  </a:lnTo>
                  <a:lnTo>
                    <a:pt x="20272" y="16471"/>
                  </a:lnTo>
                  <a:lnTo>
                    <a:pt x="20363" y="15698"/>
                  </a:lnTo>
                  <a:lnTo>
                    <a:pt x="20474" y="14924"/>
                  </a:lnTo>
                  <a:lnTo>
                    <a:pt x="20585" y="14160"/>
                  </a:lnTo>
                  <a:lnTo>
                    <a:pt x="20707" y="13407"/>
                  </a:lnTo>
                  <a:lnTo>
                    <a:pt x="20828" y="12644"/>
                  </a:lnTo>
                  <a:lnTo>
                    <a:pt x="20970" y="11900"/>
                  </a:lnTo>
                  <a:lnTo>
                    <a:pt x="21111" y="11157"/>
                  </a:lnTo>
                  <a:lnTo>
                    <a:pt x="21263" y="10414"/>
                  </a:lnTo>
                  <a:lnTo>
                    <a:pt x="21415" y="9681"/>
                  </a:lnTo>
                  <a:lnTo>
                    <a:pt x="21587" y="8948"/>
                  </a:lnTo>
                  <a:lnTo>
                    <a:pt x="21759" y="8226"/>
                  </a:lnTo>
                  <a:lnTo>
                    <a:pt x="21941" y="7503"/>
                  </a:lnTo>
                  <a:lnTo>
                    <a:pt x="22133" y="6790"/>
                  </a:lnTo>
                  <a:lnTo>
                    <a:pt x="22335" y="6088"/>
                  </a:lnTo>
                  <a:lnTo>
                    <a:pt x="22537" y="5385"/>
                  </a:lnTo>
                  <a:lnTo>
                    <a:pt x="22760" y="4693"/>
                  </a:lnTo>
                  <a:lnTo>
                    <a:pt x="22982" y="4001"/>
                  </a:lnTo>
                  <a:lnTo>
                    <a:pt x="23215" y="3319"/>
                  </a:lnTo>
                  <a:lnTo>
                    <a:pt x="23458" y="2637"/>
                  </a:lnTo>
                  <a:lnTo>
                    <a:pt x="23711" y="1975"/>
                  </a:lnTo>
                  <a:lnTo>
                    <a:pt x="23974" y="1314"/>
                  </a:lnTo>
                  <a:lnTo>
                    <a:pt x="24247" y="652"/>
                  </a:lnTo>
                  <a:lnTo>
                    <a:pt x="24530" y="0"/>
                  </a:lnTo>
                  <a:close/>
                </a:path>
              </a:pathLst>
            </a:custGeom>
            <a:solidFill>
              <a:srgbClr val="FCDC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2"/>
            <p:cNvSpPr/>
            <p:nvPr/>
          </p:nvSpPr>
          <p:spPr>
            <a:xfrm rot="10800000">
              <a:off x="2448039" y="2559811"/>
              <a:ext cx="182371" cy="130957"/>
            </a:xfrm>
            <a:custGeom>
              <a:avLst/>
              <a:gdLst/>
              <a:ahLst/>
              <a:cxnLst/>
              <a:rect l="l" t="t" r="r" b="b"/>
              <a:pathLst>
                <a:path w="19594" h="14070" extrusionOk="0">
                  <a:moveTo>
                    <a:pt x="3915" y="1"/>
                  </a:moveTo>
                  <a:lnTo>
                    <a:pt x="3571" y="21"/>
                  </a:lnTo>
                  <a:lnTo>
                    <a:pt x="3227" y="52"/>
                  </a:lnTo>
                  <a:lnTo>
                    <a:pt x="2903" y="82"/>
                  </a:lnTo>
                  <a:lnTo>
                    <a:pt x="2590" y="123"/>
                  </a:lnTo>
                  <a:lnTo>
                    <a:pt x="2296" y="174"/>
                  </a:lnTo>
                  <a:lnTo>
                    <a:pt x="2013" y="235"/>
                  </a:lnTo>
                  <a:lnTo>
                    <a:pt x="1740" y="306"/>
                  </a:lnTo>
                  <a:lnTo>
                    <a:pt x="1487" y="377"/>
                  </a:lnTo>
                  <a:lnTo>
                    <a:pt x="1255" y="469"/>
                  </a:lnTo>
                  <a:lnTo>
                    <a:pt x="1042" y="561"/>
                  </a:lnTo>
                  <a:lnTo>
                    <a:pt x="840" y="662"/>
                  </a:lnTo>
                  <a:lnTo>
                    <a:pt x="658" y="774"/>
                  </a:lnTo>
                  <a:lnTo>
                    <a:pt x="496" y="897"/>
                  </a:lnTo>
                  <a:lnTo>
                    <a:pt x="354" y="1029"/>
                  </a:lnTo>
                  <a:lnTo>
                    <a:pt x="243" y="1171"/>
                  </a:lnTo>
                  <a:lnTo>
                    <a:pt x="142" y="1314"/>
                  </a:lnTo>
                  <a:lnTo>
                    <a:pt x="102" y="1395"/>
                  </a:lnTo>
                  <a:lnTo>
                    <a:pt x="71" y="1477"/>
                  </a:lnTo>
                  <a:lnTo>
                    <a:pt x="41" y="1558"/>
                  </a:lnTo>
                  <a:lnTo>
                    <a:pt x="21" y="1650"/>
                  </a:lnTo>
                  <a:lnTo>
                    <a:pt x="10" y="1731"/>
                  </a:lnTo>
                  <a:lnTo>
                    <a:pt x="0" y="1823"/>
                  </a:lnTo>
                  <a:lnTo>
                    <a:pt x="0" y="1915"/>
                  </a:lnTo>
                  <a:lnTo>
                    <a:pt x="0" y="2006"/>
                  </a:lnTo>
                  <a:lnTo>
                    <a:pt x="21" y="2210"/>
                  </a:lnTo>
                  <a:lnTo>
                    <a:pt x="51" y="2403"/>
                  </a:lnTo>
                  <a:lnTo>
                    <a:pt x="102" y="2607"/>
                  </a:lnTo>
                  <a:lnTo>
                    <a:pt x="162" y="2810"/>
                  </a:lnTo>
                  <a:lnTo>
                    <a:pt x="243" y="3014"/>
                  </a:lnTo>
                  <a:lnTo>
                    <a:pt x="324" y="3218"/>
                  </a:lnTo>
                  <a:lnTo>
                    <a:pt x="425" y="3431"/>
                  </a:lnTo>
                  <a:lnTo>
                    <a:pt x="536" y="3645"/>
                  </a:lnTo>
                  <a:lnTo>
                    <a:pt x="658" y="3859"/>
                  </a:lnTo>
                  <a:lnTo>
                    <a:pt x="789" y="4083"/>
                  </a:lnTo>
                  <a:lnTo>
                    <a:pt x="931" y="4297"/>
                  </a:lnTo>
                  <a:lnTo>
                    <a:pt x="1073" y="4521"/>
                  </a:lnTo>
                  <a:lnTo>
                    <a:pt x="1234" y="4734"/>
                  </a:lnTo>
                  <a:lnTo>
                    <a:pt x="1406" y="4958"/>
                  </a:lnTo>
                  <a:lnTo>
                    <a:pt x="1760" y="5406"/>
                  </a:lnTo>
                  <a:lnTo>
                    <a:pt x="2155" y="5854"/>
                  </a:lnTo>
                  <a:lnTo>
                    <a:pt x="2559" y="6292"/>
                  </a:lnTo>
                  <a:lnTo>
                    <a:pt x="2994" y="6740"/>
                  </a:lnTo>
                  <a:lnTo>
                    <a:pt x="3450" y="7177"/>
                  </a:lnTo>
                  <a:lnTo>
                    <a:pt x="3915" y="7615"/>
                  </a:lnTo>
                  <a:lnTo>
                    <a:pt x="4390" y="8033"/>
                  </a:lnTo>
                  <a:lnTo>
                    <a:pt x="4866" y="8450"/>
                  </a:lnTo>
                  <a:lnTo>
                    <a:pt x="5351" y="8857"/>
                  </a:lnTo>
                  <a:lnTo>
                    <a:pt x="5837" y="9254"/>
                  </a:lnTo>
                  <a:lnTo>
                    <a:pt x="6312" y="9641"/>
                  </a:lnTo>
                  <a:lnTo>
                    <a:pt x="6788" y="10007"/>
                  </a:lnTo>
                  <a:lnTo>
                    <a:pt x="7243" y="10354"/>
                  </a:lnTo>
                  <a:lnTo>
                    <a:pt x="8113" y="10995"/>
                  </a:lnTo>
                  <a:lnTo>
                    <a:pt x="8881" y="11555"/>
                  </a:lnTo>
                  <a:lnTo>
                    <a:pt x="9539" y="12003"/>
                  </a:lnTo>
                  <a:lnTo>
                    <a:pt x="10045" y="12349"/>
                  </a:lnTo>
                  <a:lnTo>
                    <a:pt x="10480" y="12634"/>
                  </a:lnTo>
                  <a:lnTo>
                    <a:pt x="10722" y="12797"/>
                  </a:lnTo>
                  <a:lnTo>
                    <a:pt x="10955" y="12960"/>
                  </a:lnTo>
                  <a:lnTo>
                    <a:pt x="11188" y="13102"/>
                  </a:lnTo>
                  <a:lnTo>
                    <a:pt x="11430" y="13234"/>
                  </a:lnTo>
                  <a:lnTo>
                    <a:pt x="11663" y="13357"/>
                  </a:lnTo>
                  <a:lnTo>
                    <a:pt x="11906" y="13469"/>
                  </a:lnTo>
                  <a:lnTo>
                    <a:pt x="12138" y="13570"/>
                  </a:lnTo>
                  <a:lnTo>
                    <a:pt x="12381" y="13672"/>
                  </a:lnTo>
                  <a:lnTo>
                    <a:pt x="12614" y="13754"/>
                  </a:lnTo>
                  <a:lnTo>
                    <a:pt x="12847" y="13825"/>
                  </a:lnTo>
                  <a:lnTo>
                    <a:pt x="13089" y="13886"/>
                  </a:lnTo>
                  <a:lnTo>
                    <a:pt x="13322" y="13937"/>
                  </a:lnTo>
                  <a:lnTo>
                    <a:pt x="13555" y="13988"/>
                  </a:lnTo>
                  <a:lnTo>
                    <a:pt x="13777" y="14018"/>
                  </a:lnTo>
                  <a:lnTo>
                    <a:pt x="14010" y="14039"/>
                  </a:lnTo>
                  <a:lnTo>
                    <a:pt x="14242" y="14059"/>
                  </a:lnTo>
                  <a:lnTo>
                    <a:pt x="14465" y="14069"/>
                  </a:lnTo>
                  <a:lnTo>
                    <a:pt x="14687" y="14059"/>
                  </a:lnTo>
                  <a:lnTo>
                    <a:pt x="14910" y="14049"/>
                  </a:lnTo>
                  <a:lnTo>
                    <a:pt x="15122" y="14028"/>
                  </a:lnTo>
                  <a:lnTo>
                    <a:pt x="15335" y="14008"/>
                  </a:lnTo>
                  <a:lnTo>
                    <a:pt x="15547" y="13967"/>
                  </a:lnTo>
                  <a:lnTo>
                    <a:pt x="15760" y="13927"/>
                  </a:lnTo>
                  <a:lnTo>
                    <a:pt x="15962" y="13866"/>
                  </a:lnTo>
                  <a:lnTo>
                    <a:pt x="16164" y="13804"/>
                  </a:lnTo>
                  <a:lnTo>
                    <a:pt x="16367" y="13733"/>
                  </a:lnTo>
                  <a:lnTo>
                    <a:pt x="16559" y="13662"/>
                  </a:lnTo>
                  <a:lnTo>
                    <a:pt x="16741" y="13580"/>
                  </a:lnTo>
                  <a:lnTo>
                    <a:pt x="16933" y="13479"/>
                  </a:lnTo>
                  <a:lnTo>
                    <a:pt x="17115" y="13387"/>
                  </a:lnTo>
                  <a:lnTo>
                    <a:pt x="17287" y="13275"/>
                  </a:lnTo>
                  <a:lnTo>
                    <a:pt x="17459" y="13163"/>
                  </a:lnTo>
                  <a:lnTo>
                    <a:pt x="17621" y="13041"/>
                  </a:lnTo>
                  <a:lnTo>
                    <a:pt x="17783" y="12909"/>
                  </a:lnTo>
                  <a:lnTo>
                    <a:pt x="17934" y="12776"/>
                  </a:lnTo>
                  <a:lnTo>
                    <a:pt x="18086" y="12634"/>
                  </a:lnTo>
                  <a:lnTo>
                    <a:pt x="18228" y="12481"/>
                  </a:lnTo>
                  <a:lnTo>
                    <a:pt x="18369" y="12328"/>
                  </a:lnTo>
                  <a:lnTo>
                    <a:pt x="18501" y="12166"/>
                  </a:lnTo>
                  <a:lnTo>
                    <a:pt x="18622" y="12003"/>
                  </a:lnTo>
                  <a:lnTo>
                    <a:pt x="18744" y="11830"/>
                  </a:lnTo>
                  <a:lnTo>
                    <a:pt x="18855" y="11646"/>
                  </a:lnTo>
                  <a:lnTo>
                    <a:pt x="18956" y="11463"/>
                  </a:lnTo>
                  <a:lnTo>
                    <a:pt x="19057" y="11270"/>
                  </a:lnTo>
                  <a:lnTo>
                    <a:pt x="19138" y="11076"/>
                  </a:lnTo>
                  <a:lnTo>
                    <a:pt x="19229" y="10873"/>
                  </a:lnTo>
                  <a:lnTo>
                    <a:pt x="19300" y="10659"/>
                  </a:lnTo>
                  <a:lnTo>
                    <a:pt x="19361" y="10445"/>
                  </a:lnTo>
                  <a:lnTo>
                    <a:pt x="19421" y="10231"/>
                  </a:lnTo>
                  <a:lnTo>
                    <a:pt x="19472" y="10007"/>
                  </a:lnTo>
                  <a:lnTo>
                    <a:pt x="19512" y="9773"/>
                  </a:lnTo>
                  <a:lnTo>
                    <a:pt x="19543" y="9549"/>
                  </a:lnTo>
                  <a:lnTo>
                    <a:pt x="19573" y="9305"/>
                  </a:lnTo>
                  <a:lnTo>
                    <a:pt x="19583" y="9071"/>
                  </a:lnTo>
                  <a:lnTo>
                    <a:pt x="19593" y="8816"/>
                  </a:lnTo>
                  <a:lnTo>
                    <a:pt x="19583" y="8572"/>
                  </a:lnTo>
                  <a:lnTo>
                    <a:pt x="19573" y="8318"/>
                  </a:lnTo>
                  <a:lnTo>
                    <a:pt x="19543" y="8053"/>
                  </a:lnTo>
                  <a:lnTo>
                    <a:pt x="19512" y="7798"/>
                  </a:lnTo>
                  <a:lnTo>
                    <a:pt x="19472" y="7524"/>
                  </a:lnTo>
                  <a:lnTo>
                    <a:pt x="19411" y="7259"/>
                  </a:lnTo>
                  <a:lnTo>
                    <a:pt x="19351" y="6984"/>
                  </a:lnTo>
                  <a:lnTo>
                    <a:pt x="19270" y="6709"/>
                  </a:lnTo>
                  <a:lnTo>
                    <a:pt x="19189" y="6424"/>
                  </a:lnTo>
                  <a:lnTo>
                    <a:pt x="19077" y="6149"/>
                  </a:lnTo>
                  <a:lnTo>
                    <a:pt x="18956" y="5874"/>
                  </a:lnTo>
                  <a:lnTo>
                    <a:pt x="18804" y="5610"/>
                  </a:lnTo>
                  <a:lnTo>
                    <a:pt x="18643" y="5345"/>
                  </a:lnTo>
                  <a:lnTo>
                    <a:pt x="18450" y="5091"/>
                  </a:lnTo>
                  <a:lnTo>
                    <a:pt x="18248" y="4836"/>
                  </a:lnTo>
                  <a:lnTo>
                    <a:pt x="18025" y="4582"/>
                  </a:lnTo>
                  <a:lnTo>
                    <a:pt x="17783" y="4347"/>
                  </a:lnTo>
                  <a:lnTo>
                    <a:pt x="17520" y="4113"/>
                  </a:lnTo>
                  <a:lnTo>
                    <a:pt x="17247" y="3879"/>
                  </a:lnTo>
                  <a:lnTo>
                    <a:pt x="16953" y="3655"/>
                  </a:lnTo>
                  <a:lnTo>
                    <a:pt x="16650" y="3441"/>
                  </a:lnTo>
                  <a:lnTo>
                    <a:pt x="16336" y="3228"/>
                  </a:lnTo>
                  <a:lnTo>
                    <a:pt x="16002" y="3024"/>
                  </a:lnTo>
                  <a:lnTo>
                    <a:pt x="15669" y="2820"/>
                  </a:lnTo>
                  <a:lnTo>
                    <a:pt x="15315" y="2627"/>
                  </a:lnTo>
                  <a:lnTo>
                    <a:pt x="14950" y="2444"/>
                  </a:lnTo>
                  <a:lnTo>
                    <a:pt x="14576" y="2261"/>
                  </a:lnTo>
                  <a:lnTo>
                    <a:pt x="14192" y="2088"/>
                  </a:lnTo>
                  <a:lnTo>
                    <a:pt x="13797" y="1915"/>
                  </a:lnTo>
                  <a:lnTo>
                    <a:pt x="13403" y="1752"/>
                  </a:lnTo>
                  <a:lnTo>
                    <a:pt x="12998" y="1599"/>
                  </a:lnTo>
                  <a:lnTo>
                    <a:pt x="12584" y="1446"/>
                  </a:lnTo>
                  <a:lnTo>
                    <a:pt x="12169" y="1304"/>
                  </a:lnTo>
                  <a:lnTo>
                    <a:pt x="11744" y="1171"/>
                  </a:lnTo>
                  <a:lnTo>
                    <a:pt x="11319" y="1049"/>
                  </a:lnTo>
                  <a:lnTo>
                    <a:pt x="10894" y="927"/>
                  </a:lnTo>
                  <a:lnTo>
                    <a:pt x="10459" y="815"/>
                  </a:lnTo>
                  <a:lnTo>
                    <a:pt x="10035" y="703"/>
                  </a:lnTo>
                  <a:lnTo>
                    <a:pt x="9600" y="601"/>
                  </a:lnTo>
                  <a:lnTo>
                    <a:pt x="9165" y="510"/>
                  </a:lnTo>
                  <a:lnTo>
                    <a:pt x="8740" y="428"/>
                  </a:lnTo>
                  <a:lnTo>
                    <a:pt x="8315" y="347"/>
                  </a:lnTo>
                  <a:lnTo>
                    <a:pt x="7880" y="276"/>
                  </a:lnTo>
                  <a:lnTo>
                    <a:pt x="7455" y="214"/>
                  </a:lnTo>
                  <a:lnTo>
                    <a:pt x="7040" y="164"/>
                  </a:lnTo>
                  <a:lnTo>
                    <a:pt x="6626" y="113"/>
                  </a:lnTo>
                  <a:lnTo>
                    <a:pt x="6221" y="72"/>
                  </a:lnTo>
                  <a:lnTo>
                    <a:pt x="5817" y="41"/>
                  </a:lnTo>
                  <a:lnTo>
                    <a:pt x="5422" y="21"/>
                  </a:lnTo>
                  <a:lnTo>
                    <a:pt x="5028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2"/>
            <p:cNvSpPr/>
            <p:nvPr/>
          </p:nvSpPr>
          <p:spPr>
            <a:xfrm rot="10800000">
              <a:off x="2478168" y="2574591"/>
              <a:ext cx="49721" cy="87658"/>
            </a:xfrm>
            <a:custGeom>
              <a:avLst/>
              <a:gdLst/>
              <a:ahLst/>
              <a:cxnLst/>
              <a:rect l="l" t="t" r="r" b="b"/>
              <a:pathLst>
                <a:path w="5342" h="9418" extrusionOk="0">
                  <a:moveTo>
                    <a:pt x="1730" y="1"/>
                  </a:moveTo>
                  <a:lnTo>
                    <a:pt x="1599" y="11"/>
                  </a:lnTo>
                  <a:lnTo>
                    <a:pt x="1467" y="31"/>
                  </a:lnTo>
                  <a:lnTo>
                    <a:pt x="1346" y="72"/>
                  </a:lnTo>
                  <a:lnTo>
                    <a:pt x="1215" y="133"/>
                  </a:lnTo>
                  <a:lnTo>
                    <a:pt x="1123" y="184"/>
                  </a:lnTo>
                  <a:lnTo>
                    <a:pt x="1043" y="245"/>
                  </a:lnTo>
                  <a:lnTo>
                    <a:pt x="962" y="316"/>
                  </a:lnTo>
                  <a:lnTo>
                    <a:pt x="881" y="388"/>
                  </a:lnTo>
                  <a:lnTo>
                    <a:pt x="810" y="479"/>
                  </a:lnTo>
                  <a:lnTo>
                    <a:pt x="739" y="571"/>
                  </a:lnTo>
                  <a:lnTo>
                    <a:pt x="668" y="662"/>
                  </a:lnTo>
                  <a:lnTo>
                    <a:pt x="608" y="764"/>
                  </a:lnTo>
                  <a:lnTo>
                    <a:pt x="496" y="988"/>
                  </a:lnTo>
                  <a:lnTo>
                    <a:pt x="395" y="1233"/>
                  </a:lnTo>
                  <a:lnTo>
                    <a:pt x="304" y="1507"/>
                  </a:lnTo>
                  <a:lnTo>
                    <a:pt x="233" y="1782"/>
                  </a:lnTo>
                  <a:lnTo>
                    <a:pt x="163" y="2088"/>
                  </a:lnTo>
                  <a:lnTo>
                    <a:pt x="112" y="2403"/>
                  </a:lnTo>
                  <a:lnTo>
                    <a:pt x="72" y="2729"/>
                  </a:lnTo>
                  <a:lnTo>
                    <a:pt x="41" y="3065"/>
                  </a:lnTo>
                  <a:lnTo>
                    <a:pt x="21" y="3411"/>
                  </a:lnTo>
                  <a:lnTo>
                    <a:pt x="1" y="3767"/>
                  </a:lnTo>
                  <a:lnTo>
                    <a:pt x="1" y="4124"/>
                  </a:lnTo>
                  <a:lnTo>
                    <a:pt x="1" y="4480"/>
                  </a:lnTo>
                  <a:lnTo>
                    <a:pt x="21" y="5203"/>
                  </a:lnTo>
                  <a:lnTo>
                    <a:pt x="61" y="5915"/>
                  </a:lnTo>
                  <a:lnTo>
                    <a:pt x="112" y="6587"/>
                  </a:lnTo>
                  <a:lnTo>
                    <a:pt x="183" y="7228"/>
                  </a:lnTo>
                  <a:lnTo>
                    <a:pt x="243" y="7798"/>
                  </a:lnTo>
                  <a:lnTo>
                    <a:pt x="314" y="8297"/>
                  </a:lnTo>
                  <a:lnTo>
                    <a:pt x="426" y="9010"/>
                  </a:lnTo>
                  <a:lnTo>
                    <a:pt x="446" y="9102"/>
                  </a:lnTo>
                  <a:lnTo>
                    <a:pt x="496" y="9193"/>
                  </a:lnTo>
                  <a:lnTo>
                    <a:pt x="547" y="9264"/>
                  </a:lnTo>
                  <a:lnTo>
                    <a:pt x="618" y="9325"/>
                  </a:lnTo>
                  <a:lnTo>
                    <a:pt x="699" y="9376"/>
                  </a:lnTo>
                  <a:lnTo>
                    <a:pt x="790" y="9407"/>
                  </a:lnTo>
                  <a:lnTo>
                    <a:pt x="881" y="9417"/>
                  </a:lnTo>
                  <a:lnTo>
                    <a:pt x="982" y="9407"/>
                  </a:lnTo>
                  <a:lnTo>
                    <a:pt x="1083" y="9387"/>
                  </a:lnTo>
                  <a:lnTo>
                    <a:pt x="1164" y="9336"/>
                  </a:lnTo>
                  <a:lnTo>
                    <a:pt x="1235" y="9285"/>
                  </a:lnTo>
                  <a:lnTo>
                    <a:pt x="1295" y="9213"/>
                  </a:lnTo>
                  <a:lnTo>
                    <a:pt x="1346" y="9132"/>
                  </a:lnTo>
                  <a:lnTo>
                    <a:pt x="1376" y="9040"/>
                  </a:lnTo>
                  <a:lnTo>
                    <a:pt x="1386" y="8949"/>
                  </a:lnTo>
                  <a:lnTo>
                    <a:pt x="1386" y="8847"/>
                  </a:lnTo>
                  <a:lnTo>
                    <a:pt x="1285" y="8206"/>
                  </a:lnTo>
                  <a:lnTo>
                    <a:pt x="1194" y="7554"/>
                  </a:lnTo>
                  <a:lnTo>
                    <a:pt x="1123" y="6903"/>
                  </a:lnTo>
                  <a:lnTo>
                    <a:pt x="1063" y="6251"/>
                  </a:lnTo>
                  <a:lnTo>
                    <a:pt x="1022" y="5620"/>
                  </a:lnTo>
                  <a:lnTo>
                    <a:pt x="992" y="4999"/>
                  </a:lnTo>
                  <a:lnTo>
                    <a:pt x="982" y="4398"/>
                  </a:lnTo>
                  <a:lnTo>
                    <a:pt x="982" y="3828"/>
                  </a:lnTo>
                  <a:lnTo>
                    <a:pt x="1002" y="3289"/>
                  </a:lnTo>
                  <a:lnTo>
                    <a:pt x="1043" y="2800"/>
                  </a:lnTo>
                  <a:lnTo>
                    <a:pt x="1063" y="2566"/>
                  </a:lnTo>
                  <a:lnTo>
                    <a:pt x="1093" y="2342"/>
                  </a:lnTo>
                  <a:lnTo>
                    <a:pt x="1134" y="2139"/>
                  </a:lnTo>
                  <a:lnTo>
                    <a:pt x="1174" y="1945"/>
                  </a:lnTo>
                  <a:lnTo>
                    <a:pt x="1215" y="1772"/>
                  </a:lnTo>
                  <a:lnTo>
                    <a:pt x="1265" y="1609"/>
                  </a:lnTo>
                  <a:lnTo>
                    <a:pt x="1326" y="1457"/>
                  </a:lnTo>
                  <a:lnTo>
                    <a:pt x="1386" y="1334"/>
                  </a:lnTo>
                  <a:lnTo>
                    <a:pt x="1447" y="1222"/>
                  </a:lnTo>
                  <a:lnTo>
                    <a:pt x="1518" y="1121"/>
                  </a:lnTo>
                  <a:lnTo>
                    <a:pt x="1599" y="1049"/>
                  </a:lnTo>
                  <a:lnTo>
                    <a:pt x="1680" y="988"/>
                  </a:lnTo>
                  <a:lnTo>
                    <a:pt x="1700" y="978"/>
                  </a:lnTo>
                  <a:lnTo>
                    <a:pt x="1751" y="978"/>
                  </a:lnTo>
                  <a:lnTo>
                    <a:pt x="1781" y="988"/>
                  </a:lnTo>
                  <a:lnTo>
                    <a:pt x="1872" y="1049"/>
                  </a:lnTo>
                  <a:lnTo>
                    <a:pt x="1953" y="1121"/>
                  </a:lnTo>
                  <a:lnTo>
                    <a:pt x="2044" y="1212"/>
                  </a:lnTo>
                  <a:lnTo>
                    <a:pt x="2135" y="1324"/>
                  </a:lnTo>
                  <a:lnTo>
                    <a:pt x="2226" y="1446"/>
                  </a:lnTo>
                  <a:lnTo>
                    <a:pt x="2317" y="1599"/>
                  </a:lnTo>
                  <a:lnTo>
                    <a:pt x="2408" y="1752"/>
                  </a:lnTo>
                  <a:lnTo>
                    <a:pt x="2499" y="1935"/>
                  </a:lnTo>
                  <a:lnTo>
                    <a:pt x="2681" y="2332"/>
                  </a:lnTo>
                  <a:lnTo>
                    <a:pt x="2863" y="2770"/>
                  </a:lnTo>
                  <a:lnTo>
                    <a:pt x="3045" y="3258"/>
                  </a:lnTo>
                  <a:lnTo>
                    <a:pt x="3227" y="3788"/>
                  </a:lnTo>
                  <a:lnTo>
                    <a:pt x="3399" y="4327"/>
                  </a:lnTo>
                  <a:lnTo>
                    <a:pt x="3561" y="4897"/>
                  </a:lnTo>
                  <a:lnTo>
                    <a:pt x="3723" y="5488"/>
                  </a:lnTo>
                  <a:lnTo>
                    <a:pt x="3875" y="6068"/>
                  </a:lnTo>
                  <a:lnTo>
                    <a:pt x="4016" y="6658"/>
                  </a:lnTo>
                  <a:lnTo>
                    <a:pt x="4148" y="7239"/>
                  </a:lnTo>
                  <a:lnTo>
                    <a:pt x="4269" y="7798"/>
                  </a:lnTo>
                  <a:lnTo>
                    <a:pt x="4381" y="8328"/>
                  </a:lnTo>
                  <a:lnTo>
                    <a:pt x="4401" y="8430"/>
                  </a:lnTo>
                  <a:lnTo>
                    <a:pt x="4451" y="8511"/>
                  </a:lnTo>
                  <a:lnTo>
                    <a:pt x="4512" y="8582"/>
                  </a:lnTo>
                  <a:lnTo>
                    <a:pt x="4583" y="8643"/>
                  </a:lnTo>
                  <a:lnTo>
                    <a:pt x="4664" y="8684"/>
                  </a:lnTo>
                  <a:lnTo>
                    <a:pt x="4755" y="8715"/>
                  </a:lnTo>
                  <a:lnTo>
                    <a:pt x="4846" y="8725"/>
                  </a:lnTo>
                  <a:lnTo>
                    <a:pt x="4947" y="8725"/>
                  </a:lnTo>
                  <a:lnTo>
                    <a:pt x="5038" y="8694"/>
                  </a:lnTo>
                  <a:lnTo>
                    <a:pt x="5129" y="8643"/>
                  </a:lnTo>
                  <a:lnTo>
                    <a:pt x="5200" y="8593"/>
                  </a:lnTo>
                  <a:lnTo>
                    <a:pt x="5261" y="8511"/>
                  </a:lnTo>
                  <a:lnTo>
                    <a:pt x="5301" y="8430"/>
                  </a:lnTo>
                  <a:lnTo>
                    <a:pt x="5331" y="8338"/>
                  </a:lnTo>
                  <a:lnTo>
                    <a:pt x="5341" y="8246"/>
                  </a:lnTo>
                  <a:lnTo>
                    <a:pt x="5331" y="8145"/>
                  </a:lnTo>
                  <a:lnTo>
                    <a:pt x="5200" y="7493"/>
                  </a:lnTo>
                  <a:lnTo>
                    <a:pt x="5109" y="7025"/>
                  </a:lnTo>
                  <a:lnTo>
                    <a:pt x="4987" y="6495"/>
                  </a:lnTo>
                  <a:lnTo>
                    <a:pt x="4846" y="5915"/>
                  </a:lnTo>
                  <a:lnTo>
                    <a:pt x="4684" y="5294"/>
                  </a:lnTo>
                  <a:lnTo>
                    <a:pt x="4512" y="4643"/>
                  </a:lnTo>
                  <a:lnTo>
                    <a:pt x="4310" y="3981"/>
                  </a:lnTo>
                  <a:lnTo>
                    <a:pt x="4097" y="3330"/>
                  </a:lnTo>
                  <a:lnTo>
                    <a:pt x="3986" y="3004"/>
                  </a:lnTo>
                  <a:lnTo>
                    <a:pt x="3875" y="2688"/>
                  </a:lnTo>
                  <a:lnTo>
                    <a:pt x="3753" y="2383"/>
                  </a:lnTo>
                  <a:lnTo>
                    <a:pt x="3632" y="2088"/>
                  </a:lnTo>
                  <a:lnTo>
                    <a:pt x="3501" y="1803"/>
                  </a:lnTo>
                  <a:lnTo>
                    <a:pt x="3369" y="1538"/>
                  </a:lnTo>
                  <a:lnTo>
                    <a:pt x="3238" y="1283"/>
                  </a:lnTo>
                  <a:lnTo>
                    <a:pt x="3096" y="1049"/>
                  </a:lnTo>
                  <a:lnTo>
                    <a:pt x="2954" y="836"/>
                  </a:lnTo>
                  <a:lnTo>
                    <a:pt x="2813" y="632"/>
                  </a:lnTo>
                  <a:lnTo>
                    <a:pt x="2661" y="469"/>
                  </a:lnTo>
                  <a:lnTo>
                    <a:pt x="2509" y="316"/>
                  </a:lnTo>
                  <a:lnTo>
                    <a:pt x="2358" y="204"/>
                  </a:lnTo>
                  <a:lnTo>
                    <a:pt x="2277" y="154"/>
                  </a:lnTo>
                  <a:lnTo>
                    <a:pt x="2206" y="113"/>
                  </a:lnTo>
                  <a:lnTo>
                    <a:pt x="2084" y="62"/>
                  </a:lnTo>
                  <a:lnTo>
                    <a:pt x="1963" y="21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2"/>
            <p:cNvSpPr/>
            <p:nvPr/>
          </p:nvSpPr>
          <p:spPr>
            <a:xfrm rot="10800000">
              <a:off x="2824062" y="4138884"/>
              <a:ext cx="104421" cy="97217"/>
            </a:xfrm>
            <a:custGeom>
              <a:avLst/>
              <a:gdLst/>
              <a:ahLst/>
              <a:cxnLst/>
              <a:rect l="l" t="t" r="r" b="b"/>
              <a:pathLst>
                <a:path w="11219" h="10445" extrusionOk="0">
                  <a:moveTo>
                    <a:pt x="2155" y="0"/>
                  </a:moveTo>
                  <a:lnTo>
                    <a:pt x="1" y="9803"/>
                  </a:lnTo>
                  <a:lnTo>
                    <a:pt x="9013" y="10445"/>
                  </a:lnTo>
                  <a:lnTo>
                    <a:pt x="11219" y="1273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2"/>
            <p:cNvSpPr/>
            <p:nvPr/>
          </p:nvSpPr>
          <p:spPr>
            <a:xfrm rot="10800000">
              <a:off x="2440416" y="4281578"/>
              <a:ext cx="94527" cy="96649"/>
            </a:xfrm>
            <a:custGeom>
              <a:avLst/>
              <a:gdLst/>
              <a:ahLst/>
              <a:cxnLst/>
              <a:rect l="l" t="t" r="r" b="b"/>
              <a:pathLst>
                <a:path w="10156" h="10384" extrusionOk="0">
                  <a:moveTo>
                    <a:pt x="0" y="1"/>
                  </a:moveTo>
                  <a:lnTo>
                    <a:pt x="496" y="10384"/>
                  </a:lnTo>
                  <a:lnTo>
                    <a:pt x="10156" y="10384"/>
                  </a:lnTo>
                  <a:lnTo>
                    <a:pt x="10156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2"/>
            <p:cNvSpPr/>
            <p:nvPr/>
          </p:nvSpPr>
          <p:spPr>
            <a:xfrm rot="10800000">
              <a:off x="1826773" y="4286976"/>
              <a:ext cx="111290" cy="91251"/>
            </a:xfrm>
            <a:custGeom>
              <a:avLst/>
              <a:gdLst/>
              <a:ahLst/>
              <a:cxnLst/>
              <a:rect l="l" t="t" r="r" b="b"/>
              <a:pathLst>
                <a:path w="11957" h="9804" extrusionOk="0">
                  <a:moveTo>
                    <a:pt x="1" y="1"/>
                  </a:moveTo>
                  <a:lnTo>
                    <a:pt x="2398" y="9804"/>
                  </a:lnTo>
                  <a:lnTo>
                    <a:pt x="11957" y="9804"/>
                  </a:lnTo>
                  <a:lnTo>
                    <a:pt x="11026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2"/>
            <p:cNvSpPr/>
            <p:nvPr/>
          </p:nvSpPr>
          <p:spPr>
            <a:xfrm rot="10800000">
              <a:off x="1408475" y="4253246"/>
              <a:ext cx="124851" cy="132278"/>
            </a:xfrm>
            <a:custGeom>
              <a:avLst/>
              <a:gdLst/>
              <a:ahLst/>
              <a:cxnLst/>
              <a:rect l="l" t="t" r="r" b="b"/>
              <a:pathLst>
                <a:path w="13414" h="14212" extrusionOk="0">
                  <a:moveTo>
                    <a:pt x="2206" y="1"/>
                  </a:moveTo>
                  <a:lnTo>
                    <a:pt x="1" y="11168"/>
                  </a:lnTo>
                  <a:lnTo>
                    <a:pt x="9661" y="14212"/>
                  </a:lnTo>
                  <a:lnTo>
                    <a:pt x="13413" y="3900"/>
                  </a:lnTo>
                  <a:lnTo>
                    <a:pt x="2206" y="1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2"/>
            <p:cNvSpPr/>
            <p:nvPr/>
          </p:nvSpPr>
          <p:spPr>
            <a:xfrm rot="10800000">
              <a:off x="2471485" y="4065076"/>
              <a:ext cx="19118" cy="37816"/>
            </a:xfrm>
            <a:custGeom>
              <a:avLst/>
              <a:gdLst/>
              <a:ahLst/>
              <a:cxnLst/>
              <a:rect l="l" t="t" r="r" b="b"/>
              <a:pathLst>
                <a:path w="2054" h="4063" extrusionOk="0">
                  <a:moveTo>
                    <a:pt x="648" y="1"/>
                  </a:moveTo>
                  <a:lnTo>
                    <a:pt x="577" y="11"/>
                  </a:lnTo>
                  <a:lnTo>
                    <a:pt x="506" y="21"/>
                  </a:lnTo>
                  <a:lnTo>
                    <a:pt x="445" y="52"/>
                  </a:lnTo>
                  <a:lnTo>
                    <a:pt x="385" y="82"/>
                  </a:lnTo>
                  <a:lnTo>
                    <a:pt x="324" y="123"/>
                  </a:lnTo>
                  <a:lnTo>
                    <a:pt x="273" y="184"/>
                  </a:lnTo>
                  <a:lnTo>
                    <a:pt x="233" y="235"/>
                  </a:lnTo>
                  <a:lnTo>
                    <a:pt x="203" y="306"/>
                  </a:lnTo>
                  <a:lnTo>
                    <a:pt x="132" y="489"/>
                  </a:lnTo>
                  <a:lnTo>
                    <a:pt x="81" y="673"/>
                  </a:lnTo>
                  <a:lnTo>
                    <a:pt x="41" y="846"/>
                  </a:lnTo>
                  <a:lnTo>
                    <a:pt x="10" y="1019"/>
                  </a:lnTo>
                  <a:lnTo>
                    <a:pt x="0" y="1192"/>
                  </a:lnTo>
                  <a:lnTo>
                    <a:pt x="0" y="1365"/>
                  </a:lnTo>
                  <a:lnTo>
                    <a:pt x="0" y="1528"/>
                  </a:lnTo>
                  <a:lnTo>
                    <a:pt x="21" y="1691"/>
                  </a:lnTo>
                  <a:lnTo>
                    <a:pt x="41" y="1854"/>
                  </a:lnTo>
                  <a:lnTo>
                    <a:pt x="71" y="2006"/>
                  </a:lnTo>
                  <a:lnTo>
                    <a:pt x="112" y="2159"/>
                  </a:lnTo>
                  <a:lnTo>
                    <a:pt x="162" y="2301"/>
                  </a:lnTo>
                  <a:lnTo>
                    <a:pt x="213" y="2444"/>
                  </a:lnTo>
                  <a:lnTo>
                    <a:pt x="273" y="2576"/>
                  </a:lnTo>
                  <a:lnTo>
                    <a:pt x="395" y="2831"/>
                  </a:lnTo>
                  <a:lnTo>
                    <a:pt x="536" y="3065"/>
                  </a:lnTo>
                  <a:lnTo>
                    <a:pt x="678" y="3279"/>
                  </a:lnTo>
                  <a:lnTo>
                    <a:pt x="810" y="3462"/>
                  </a:lnTo>
                  <a:lnTo>
                    <a:pt x="941" y="3615"/>
                  </a:lnTo>
                  <a:lnTo>
                    <a:pt x="1052" y="3747"/>
                  </a:lnTo>
                  <a:lnTo>
                    <a:pt x="1143" y="3839"/>
                  </a:lnTo>
                  <a:lnTo>
                    <a:pt x="1244" y="3940"/>
                  </a:lnTo>
                  <a:lnTo>
                    <a:pt x="1325" y="3991"/>
                  </a:lnTo>
                  <a:lnTo>
                    <a:pt x="1416" y="4032"/>
                  </a:lnTo>
                  <a:lnTo>
                    <a:pt x="1507" y="4052"/>
                  </a:lnTo>
                  <a:lnTo>
                    <a:pt x="1598" y="4063"/>
                  </a:lnTo>
                  <a:lnTo>
                    <a:pt x="1690" y="4042"/>
                  </a:lnTo>
                  <a:lnTo>
                    <a:pt x="1781" y="4012"/>
                  </a:lnTo>
                  <a:lnTo>
                    <a:pt x="1861" y="3961"/>
                  </a:lnTo>
                  <a:lnTo>
                    <a:pt x="1932" y="3900"/>
                  </a:lnTo>
                  <a:lnTo>
                    <a:pt x="1993" y="3818"/>
                  </a:lnTo>
                  <a:lnTo>
                    <a:pt x="2033" y="3727"/>
                  </a:lnTo>
                  <a:lnTo>
                    <a:pt x="2054" y="3635"/>
                  </a:lnTo>
                  <a:lnTo>
                    <a:pt x="2054" y="3543"/>
                  </a:lnTo>
                  <a:lnTo>
                    <a:pt x="2044" y="3452"/>
                  </a:lnTo>
                  <a:lnTo>
                    <a:pt x="2003" y="3360"/>
                  </a:lnTo>
                  <a:lnTo>
                    <a:pt x="1963" y="3279"/>
                  </a:lnTo>
                  <a:lnTo>
                    <a:pt x="1892" y="3207"/>
                  </a:lnTo>
                  <a:lnTo>
                    <a:pt x="1831" y="3146"/>
                  </a:lnTo>
                  <a:lnTo>
                    <a:pt x="1690" y="2994"/>
                  </a:lnTo>
                  <a:lnTo>
                    <a:pt x="1598" y="2882"/>
                  </a:lnTo>
                  <a:lnTo>
                    <a:pt x="1497" y="2749"/>
                  </a:lnTo>
                  <a:lnTo>
                    <a:pt x="1396" y="2597"/>
                  </a:lnTo>
                  <a:lnTo>
                    <a:pt x="1295" y="2434"/>
                  </a:lnTo>
                  <a:lnTo>
                    <a:pt x="1194" y="2251"/>
                  </a:lnTo>
                  <a:lnTo>
                    <a:pt x="1113" y="2057"/>
                  </a:lnTo>
                  <a:lnTo>
                    <a:pt x="1042" y="1843"/>
                  </a:lnTo>
                  <a:lnTo>
                    <a:pt x="1022" y="1742"/>
                  </a:lnTo>
                  <a:lnTo>
                    <a:pt x="1002" y="1630"/>
                  </a:lnTo>
                  <a:lnTo>
                    <a:pt x="981" y="1518"/>
                  </a:lnTo>
                  <a:lnTo>
                    <a:pt x="971" y="1406"/>
                  </a:lnTo>
                  <a:lnTo>
                    <a:pt x="971" y="1283"/>
                  </a:lnTo>
                  <a:lnTo>
                    <a:pt x="981" y="1161"/>
                  </a:lnTo>
                  <a:lnTo>
                    <a:pt x="1002" y="1049"/>
                  </a:lnTo>
                  <a:lnTo>
                    <a:pt x="1022" y="927"/>
                  </a:lnTo>
                  <a:lnTo>
                    <a:pt x="1052" y="805"/>
                  </a:lnTo>
                  <a:lnTo>
                    <a:pt x="1103" y="673"/>
                  </a:lnTo>
                  <a:lnTo>
                    <a:pt x="1133" y="581"/>
                  </a:lnTo>
                  <a:lnTo>
                    <a:pt x="1133" y="489"/>
                  </a:lnTo>
                  <a:lnTo>
                    <a:pt x="1123" y="388"/>
                  </a:lnTo>
                  <a:lnTo>
                    <a:pt x="1103" y="306"/>
                  </a:lnTo>
                  <a:lnTo>
                    <a:pt x="1052" y="215"/>
                  </a:lnTo>
                  <a:lnTo>
                    <a:pt x="992" y="143"/>
                  </a:lnTo>
                  <a:lnTo>
                    <a:pt x="921" y="82"/>
                  </a:lnTo>
                  <a:lnTo>
                    <a:pt x="840" y="42"/>
                  </a:lnTo>
                  <a:lnTo>
                    <a:pt x="739" y="11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2"/>
            <p:cNvSpPr/>
            <p:nvPr/>
          </p:nvSpPr>
          <p:spPr>
            <a:xfrm rot="10800000">
              <a:off x="2483156" y="4019218"/>
              <a:ext cx="19118" cy="37714"/>
            </a:xfrm>
            <a:custGeom>
              <a:avLst/>
              <a:gdLst/>
              <a:ahLst/>
              <a:cxnLst/>
              <a:rect l="l" t="t" r="r" b="b"/>
              <a:pathLst>
                <a:path w="2054" h="4052" extrusionOk="0">
                  <a:moveTo>
                    <a:pt x="577" y="0"/>
                  </a:moveTo>
                  <a:lnTo>
                    <a:pt x="506" y="20"/>
                  </a:lnTo>
                  <a:lnTo>
                    <a:pt x="445" y="41"/>
                  </a:lnTo>
                  <a:lnTo>
                    <a:pt x="384" y="81"/>
                  </a:lnTo>
                  <a:lnTo>
                    <a:pt x="324" y="122"/>
                  </a:lnTo>
                  <a:lnTo>
                    <a:pt x="273" y="173"/>
                  </a:lnTo>
                  <a:lnTo>
                    <a:pt x="233" y="234"/>
                  </a:lnTo>
                  <a:lnTo>
                    <a:pt x="202" y="305"/>
                  </a:lnTo>
                  <a:lnTo>
                    <a:pt x="132" y="489"/>
                  </a:lnTo>
                  <a:lnTo>
                    <a:pt x="81" y="662"/>
                  </a:lnTo>
                  <a:lnTo>
                    <a:pt x="40" y="845"/>
                  </a:lnTo>
                  <a:lnTo>
                    <a:pt x="10" y="1018"/>
                  </a:lnTo>
                  <a:lnTo>
                    <a:pt x="0" y="1191"/>
                  </a:lnTo>
                  <a:lnTo>
                    <a:pt x="0" y="1364"/>
                  </a:lnTo>
                  <a:lnTo>
                    <a:pt x="0" y="1527"/>
                  </a:lnTo>
                  <a:lnTo>
                    <a:pt x="20" y="1690"/>
                  </a:lnTo>
                  <a:lnTo>
                    <a:pt x="40" y="1843"/>
                  </a:lnTo>
                  <a:lnTo>
                    <a:pt x="81" y="2005"/>
                  </a:lnTo>
                  <a:lnTo>
                    <a:pt x="121" y="2148"/>
                  </a:lnTo>
                  <a:lnTo>
                    <a:pt x="162" y="2301"/>
                  </a:lnTo>
                  <a:lnTo>
                    <a:pt x="212" y="2433"/>
                  </a:lnTo>
                  <a:lnTo>
                    <a:pt x="273" y="2575"/>
                  </a:lnTo>
                  <a:lnTo>
                    <a:pt x="395" y="2830"/>
                  </a:lnTo>
                  <a:lnTo>
                    <a:pt x="536" y="3064"/>
                  </a:lnTo>
                  <a:lnTo>
                    <a:pt x="678" y="3278"/>
                  </a:lnTo>
                  <a:lnTo>
                    <a:pt x="809" y="3461"/>
                  </a:lnTo>
                  <a:lnTo>
                    <a:pt x="941" y="3614"/>
                  </a:lnTo>
                  <a:lnTo>
                    <a:pt x="1052" y="3746"/>
                  </a:lnTo>
                  <a:lnTo>
                    <a:pt x="1143" y="3838"/>
                  </a:lnTo>
                  <a:lnTo>
                    <a:pt x="1244" y="3929"/>
                  </a:lnTo>
                  <a:lnTo>
                    <a:pt x="1325" y="3990"/>
                  </a:lnTo>
                  <a:lnTo>
                    <a:pt x="1416" y="4031"/>
                  </a:lnTo>
                  <a:lnTo>
                    <a:pt x="1507" y="4052"/>
                  </a:lnTo>
                  <a:lnTo>
                    <a:pt x="1598" y="4052"/>
                  </a:lnTo>
                  <a:lnTo>
                    <a:pt x="1689" y="4041"/>
                  </a:lnTo>
                  <a:lnTo>
                    <a:pt x="1780" y="4011"/>
                  </a:lnTo>
                  <a:lnTo>
                    <a:pt x="1861" y="3960"/>
                  </a:lnTo>
                  <a:lnTo>
                    <a:pt x="1932" y="3889"/>
                  </a:lnTo>
                  <a:lnTo>
                    <a:pt x="1993" y="3807"/>
                  </a:lnTo>
                  <a:lnTo>
                    <a:pt x="2033" y="3726"/>
                  </a:lnTo>
                  <a:lnTo>
                    <a:pt x="2053" y="3634"/>
                  </a:lnTo>
                  <a:lnTo>
                    <a:pt x="2053" y="3543"/>
                  </a:lnTo>
                  <a:lnTo>
                    <a:pt x="2043" y="3441"/>
                  </a:lnTo>
                  <a:lnTo>
                    <a:pt x="2013" y="3359"/>
                  </a:lnTo>
                  <a:lnTo>
                    <a:pt x="1962" y="3278"/>
                  </a:lnTo>
                  <a:lnTo>
                    <a:pt x="1892" y="3196"/>
                  </a:lnTo>
                  <a:lnTo>
                    <a:pt x="1831" y="3146"/>
                  </a:lnTo>
                  <a:lnTo>
                    <a:pt x="1689" y="2983"/>
                  </a:lnTo>
                  <a:lnTo>
                    <a:pt x="1598" y="2881"/>
                  </a:lnTo>
                  <a:lnTo>
                    <a:pt x="1497" y="2749"/>
                  </a:lnTo>
                  <a:lnTo>
                    <a:pt x="1396" y="2596"/>
                  </a:lnTo>
                  <a:lnTo>
                    <a:pt x="1295" y="2433"/>
                  </a:lnTo>
                  <a:lnTo>
                    <a:pt x="1194" y="2250"/>
                  </a:lnTo>
                  <a:lnTo>
                    <a:pt x="1113" y="2056"/>
                  </a:lnTo>
                  <a:lnTo>
                    <a:pt x="1042" y="1843"/>
                  </a:lnTo>
                  <a:lnTo>
                    <a:pt x="1022" y="1741"/>
                  </a:lnTo>
                  <a:lnTo>
                    <a:pt x="1001" y="1629"/>
                  </a:lnTo>
                  <a:lnTo>
                    <a:pt x="981" y="1517"/>
                  </a:lnTo>
                  <a:lnTo>
                    <a:pt x="971" y="1395"/>
                  </a:lnTo>
                  <a:lnTo>
                    <a:pt x="971" y="1283"/>
                  </a:lnTo>
                  <a:lnTo>
                    <a:pt x="981" y="1160"/>
                  </a:lnTo>
                  <a:lnTo>
                    <a:pt x="1001" y="1038"/>
                  </a:lnTo>
                  <a:lnTo>
                    <a:pt x="1022" y="916"/>
                  </a:lnTo>
                  <a:lnTo>
                    <a:pt x="1062" y="794"/>
                  </a:lnTo>
                  <a:lnTo>
                    <a:pt x="1103" y="672"/>
                  </a:lnTo>
                  <a:lnTo>
                    <a:pt x="1133" y="580"/>
                  </a:lnTo>
                  <a:lnTo>
                    <a:pt x="1143" y="478"/>
                  </a:lnTo>
                  <a:lnTo>
                    <a:pt x="1133" y="387"/>
                  </a:lnTo>
                  <a:lnTo>
                    <a:pt x="1103" y="295"/>
                  </a:lnTo>
                  <a:lnTo>
                    <a:pt x="1052" y="214"/>
                  </a:lnTo>
                  <a:lnTo>
                    <a:pt x="991" y="143"/>
                  </a:lnTo>
                  <a:lnTo>
                    <a:pt x="920" y="81"/>
                  </a:lnTo>
                  <a:lnTo>
                    <a:pt x="840" y="31"/>
                  </a:lnTo>
                  <a:lnTo>
                    <a:pt x="749" y="1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2"/>
            <p:cNvSpPr/>
            <p:nvPr/>
          </p:nvSpPr>
          <p:spPr>
            <a:xfrm rot="10800000">
              <a:off x="2443525" y="4036465"/>
              <a:ext cx="19118" cy="37714"/>
            </a:xfrm>
            <a:custGeom>
              <a:avLst/>
              <a:gdLst/>
              <a:ahLst/>
              <a:cxnLst/>
              <a:rect l="l" t="t" r="r" b="b"/>
              <a:pathLst>
                <a:path w="2054" h="4052" extrusionOk="0">
                  <a:moveTo>
                    <a:pt x="587" y="0"/>
                  </a:moveTo>
                  <a:lnTo>
                    <a:pt x="516" y="21"/>
                  </a:lnTo>
                  <a:lnTo>
                    <a:pt x="446" y="41"/>
                  </a:lnTo>
                  <a:lnTo>
                    <a:pt x="385" y="82"/>
                  </a:lnTo>
                  <a:lnTo>
                    <a:pt x="324" y="122"/>
                  </a:lnTo>
                  <a:lnTo>
                    <a:pt x="284" y="173"/>
                  </a:lnTo>
                  <a:lnTo>
                    <a:pt x="233" y="234"/>
                  </a:lnTo>
                  <a:lnTo>
                    <a:pt x="203" y="306"/>
                  </a:lnTo>
                  <a:lnTo>
                    <a:pt x="132" y="489"/>
                  </a:lnTo>
                  <a:lnTo>
                    <a:pt x="81" y="662"/>
                  </a:lnTo>
                  <a:lnTo>
                    <a:pt x="41" y="845"/>
                  </a:lnTo>
                  <a:lnTo>
                    <a:pt x="21" y="1018"/>
                  </a:lnTo>
                  <a:lnTo>
                    <a:pt x="0" y="1191"/>
                  </a:lnTo>
                  <a:lnTo>
                    <a:pt x="0" y="1364"/>
                  </a:lnTo>
                  <a:lnTo>
                    <a:pt x="0" y="1527"/>
                  </a:lnTo>
                  <a:lnTo>
                    <a:pt x="21" y="1690"/>
                  </a:lnTo>
                  <a:lnTo>
                    <a:pt x="41" y="1843"/>
                  </a:lnTo>
                  <a:lnTo>
                    <a:pt x="81" y="1996"/>
                  </a:lnTo>
                  <a:lnTo>
                    <a:pt x="122" y="2148"/>
                  </a:lnTo>
                  <a:lnTo>
                    <a:pt x="162" y="2291"/>
                  </a:lnTo>
                  <a:lnTo>
                    <a:pt x="213" y="2433"/>
                  </a:lnTo>
                  <a:lnTo>
                    <a:pt x="274" y="2576"/>
                  </a:lnTo>
                  <a:lnTo>
                    <a:pt x="395" y="2830"/>
                  </a:lnTo>
                  <a:lnTo>
                    <a:pt x="537" y="3064"/>
                  </a:lnTo>
                  <a:lnTo>
                    <a:pt x="678" y="3268"/>
                  </a:lnTo>
                  <a:lnTo>
                    <a:pt x="810" y="3451"/>
                  </a:lnTo>
                  <a:lnTo>
                    <a:pt x="941" y="3614"/>
                  </a:lnTo>
                  <a:lnTo>
                    <a:pt x="1052" y="3736"/>
                  </a:lnTo>
                  <a:lnTo>
                    <a:pt x="1154" y="3838"/>
                  </a:lnTo>
                  <a:lnTo>
                    <a:pt x="1245" y="3930"/>
                  </a:lnTo>
                  <a:lnTo>
                    <a:pt x="1326" y="3991"/>
                  </a:lnTo>
                  <a:lnTo>
                    <a:pt x="1417" y="4031"/>
                  </a:lnTo>
                  <a:lnTo>
                    <a:pt x="1508" y="4052"/>
                  </a:lnTo>
                  <a:lnTo>
                    <a:pt x="1599" y="4052"/>
                  </a:lnTo>
                  <a:lnTo>
                    <a:pt x="1690" y="4042"/>
                  </a:lnTo>
                  <a:lnTo>
                    <a:pt x="1781" y="4011"/>
                  </a:lnTo>
                  <a:lnTo>
                    <a:pt x="1862" y="3960"/>
                  </a:lnTo>
                  <a:lnTo>
                    <a:pt x="1932" y="3889"/>
                  </a:lnTo>
                  <a:lnTo>
                    <a:pt x="1993" y="3808"/>
                  </a:lnTo>
                  <a:lnTo>
                    <a:pt x="2034" y="3726"/>
                  </a:lnTo>
                  <a:lnTo>
                    <a:pt x="2054" y="3634"/>
                  </a:lnTo>
                  <a:lnTo>
                    <a:pt x="2054" y="3533"/>
                  </a:lnTo>
                  <a:lnTo>
                    <a:pt x="2044" y="3441"/>
                  </a:lnTo>
                  <a:lnTo>
                    <a:pt x="2013" y="3349"/>
                  </a:lnTo>
                  <a:lnTo>
                    <a:pt x="1963" y="3268"/>
                  </a:lnTo>
                  <a:lnTo>
                    <a:pt x="1892" y="3197"/>
                  </a:lnTo>
                  <a:lnTo>
                    <a:pt x="1831" y="3146"/>
                  </a:lnTo>
                  <a:lnTo>
                    <a:pt x="1690" y="2983"/>
                  </a:lnTo>
                  <a:lnTo>
                    <a:pt x="1599" y="2871"/>
                  </a:lnTo>
                  <a:lnTo>
                    <a:pt x="1498" y="2739"/>
                  </a:lnTo>
                  <a:lnTo>
                    <a:pt x="1396" y="2596"/>
                  </a:lnTo>
                  <a:lnTo>
                    <a:pt x="1295" y="2423"/>
                  </a:lnTo>
                  <a:lnTo>
                    <a:pt x="1194" y="2250"/>
                  </a:lnTo>
                  <a:lnTo>
                    <a:pt x="1113" y="2046"/>
                  </a:lnTo>
                  <a:lnTo>
                    <a:pt x="1042" y="1843"/>
                  </a:lnTo>
                  <a:lnTo>
                    <a:pt x="1022" y="1731"/>
                  </a:lnTo>
                  <a:lnTo>
                    <a:pt x="1002" y="1619"/>
                  </a:lnTo>
                  <a:lnTo>
                    <a:pt x="982" y="1507"/>
                  </a:lnTo>
                  <a:lnTo>
                    <a:pt x="982" y="1395"/>
                  </a:lnTo>
                  <a:lnTo>
                    <a:pt x="972" y="1283"/>
                  </a:lnTo>
                  <a:lnTo>
                    <a:pt x="982" y="1161"/>
                  </a:lnTo>
                  <a:lnTo>
                    <a:pt x="1002" y="1039"/>
                  </a:lnTo>
                  <a:lnTo>
                    <a:pt x="1022" y="916"/>
                  </a:lnTo>
                  <a:lnTo>
                    <a:pt x="1063" y="794"/>
                  </a:lnTo>
                  <a:lnTo>
                    <a:pt x="1103" y="672"/>
                  </a:lnTo>
                  <a:lnTo>
                    <a:pt x="1133" y="581"/>
                  </a:lnTo>
                  <a:lnTo>
                    <a:pt x="1143" y="479"/>
                  </a:lnTo>
                  <a:lnTo>
                    <a:pt x="1133" y="387"/>
                  </a:lnTo>
                  <a:lnTo>
                    <a:pt x="1103" y="296"/>
                  </a:lnTo>
                  <a:lnTo>
                    <a:pt x="1063" y="214"/>
                  </a:lnTo>
                  <a:lnTo>
                    <a:pt x="1002" y="143"/>
                  </a:lnTo>
                  <a:lnTo>
                    <a:pt x="921" y="82"/>
                  </a:lnTo>
                  <a:lnTo>
                    <a:pt x="840" y="31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2"/>
            <p:cNvSpPr/>
            <p:nvPr/>
          </p:nvSpPr>
          <p:spPr>
            <a:xfrm rot="10800000">
              <a:off x="2456518" y="4120027"/>
              <a:ext cx="19118" cy="37816"/>
            </a:xfrm>
            <a:custGeom>
              <a:avLst/>
              <a:gdLst/>
              <a:ahLst/>
              <a:cxnLst/>
              <a:rect l="l" t="t" r="r" b="b"/>
              <a:pathLst>
                <a:path w="2054" h="4063" extrusionOk="0">
                  <a:moveTo>
                    <a:pt x="658" y="1"/>
                  </a:moveTo>
                  <a:lnTo>
                    <a:pt x="587" y="11"/>
                  </a:lnTo>
                  <a:lnTo>
                    <a:pt x="516" y="21"/>
                  </a:lnTo>
                  <a:lnTo>
                    <a:pt x="446" y="51"/>
                  </a:lnTo>
                  <a:lnTo>
                    <a:pt x="385" y="82"/>
                  </a:lnTo>
                  <a:lnTo>
                    <a:pt x="324" y="133"/>
                  </a:lnTo>
                  <a:lnTo>
                    <a:pt x="284" y="184"/>
                  </a:lnTo>
                  <a:lnTo>
                    <a:pt x="233" y="245"/>
                  </a:lnTo>
                  <a:lnTo>
                    <a:pt x="203" y="306"/>
                  </a:lnTo>
                  <a:lnTo>
                    <a:pt x="132" y="489"/>
                  </a:lnTo>
                  <a:lnTo>
                    <a:pt x="82" y="672"/>
                  </a:lnTo>
                  <a:lnTo>
                    <a:pt x="41" y="845"/>
                  </a:lnTo>
                  <a:lnTo>
                    <a:pt x="21" y="1029"/>
                  </a:lnTo>
                  <a:lnTo>
                    <a:pt x="1" y="1202"/>
                  </a:lnTo>
                  <a:lnTo>
                    <a:pt x="1" y="1365"/>
                  </a:lnTo>
                  <a:lnTo>
                    <a:pt x="1" y="1528"/>
                  </a:lnTo>
                  <a:lnTo>
                    <a:pt x="21" y="1690"/>
                  </a:lnTo>
                  <a:lnTo>
                    <a:pt x="41" y="1853"/>
                  </a:lnTo>
                  <a:lnTo>
                    <a:pt x="82" y="2006"/>
                  </a:lnTo>
                  <a:lnTo>
                    <a:pt x="122" y="2159"/>
                  </a:lnTo>
                  <a:lnTo>
                    <a:pt x="162" y="2301"/>
                  </a:lnTo>
                  <a:lnTo>
                    <a:pt x="213" y="2444"/>
                  </a:lnTo>
                  <a:lnTo>
                    <a:pt x="274" y="2576"/>
                  </a:lnTo>
                  <a:lnTo>
                    <a:pt x="395" y="2831"/>
                  </a:lnTo>
                  <a:lnTo>
                    <a:pt x="537" y="3065"/>
                  </a:lnTo>
                  <a:lnTo>
                    <a:pt x="678" y="3278"/>
                  </a:lnTo>
                  <a:lnTo>
                    <a:pt x="810" y="3462"/>
                  </a:lnTo>
                  <a:lnTo>
                    <a:pt x="941" y="3625"/>
                  </a:lnTo>
                  <a:lnTo>
                    <a:pt x="1053" y="3747"/>
                  </a:lnTo>
                  <a:lnTo>
                    <a:pt x="1154" y="3849"/>
                  </a:lnTo>
                  <a:lnTo>
                    <a:pt x="1245" y="3940"/>
                  </a:lnTo>
                  <a:lnTo>
                    <a:pt x="1326" y="4001"/>
                  </a:lnTo>
                  <a:lnTo>
                    <a:pt x="1417" y="4032"/>
                  </a:lnTo>
                  <a:lnTo>
                    <a:pt x="1508" y="4062"/>
                  </a:lnTo>
                  <a:lnTo>
                    <a:pt x="1599" y="4062"/>
                  </a:lnTo>
                  <a:lnTo>
                    <a:pt x="1690" y="4042"/>
                  </a:lnTo>
                  <a:lnTo>
                    <a:pt x="1781" y="4011"/>
                  </a:lnTo>
                  <a:lnTo>
                    <a:pt x="1862" y="3961"/>
                  </a:lnTo>
                  <a:lnTo>
                    <a:pt x="1933" y="3899"/>
                  </a:lnTo>
                  <a:lnTo>
                    <a:pt x="1993" y="3818"/>
                  </a:lnTo>
                  <a:lnTo>
                    <a:pt x="2034" y="3726"/>
                  </a:lnTo>
                  <a:lnTo>
                    <a:pt x="2054" y="3635"/>
                  </a:lnTo>
                  <a:lnTo>
                    <a:pt x="2054" y="3543"/>
                  </a:lnTo>
                  <a:lnTo>
                    <a:pt x="2044" y="3452"/>
                  </a:lnTo>
                  <a:lnTo>
                    <a:pt x="2014" y="3360"/>
                  </a:lnTo>
                  <a:lnTo>
                    <a:pt x="1963" y="3278"/>
                  </a:lnTo>
                  <a:lnTo>
                    <a:pt x="1892" y="3207"/>
                  </a:lnTo>
                  <a:lnTo>
                    <a:pt x="1831" y="3146"/>
                  </a:lnTo>
                  <a:lnTo>
                    <a:pt x="1690" y="2993"/>
                  </a:lnTo>
                  <a:lnTo>
                    <a:pt x="1599" y="2881"/>
                  </a:lnTo>
                  <a:lnTo>
                    <a:pt x="1498" y="2749"/>
                  </a:lnTo>
                  <a:lnTo>
                    <a:pt x="1396" y="2596"/>
                  </a:lnTo>
                  <a:lnTo>
                    <a:pt x="1295" y="2434"/>
                  </a:lnTo>
                  <a:lnTo>
                    <a:pt x="1194" y="2250"/>
                  </a:lnTo>
                  <a:lnTo>
                    <a:pt x="1113" y="2057"/>
                  </a:lnTo>
                  <a:lnTo>
                    <a:pt x="1042" y="1853"/>
                  </a:lnTo>
                  <a:lnTo>
                    <a:pt x="1022" y="1741"/>
                  </a:lnTo>
                  <a:lnTo>
                    <a:pt x="1002" y="1629"/>
                  </a:lnTo>
                  <a:lnTo>
                    <a:pt x="982" y="1517"/>
                  </a:lnTo>
                  <a:lnTo>
                    <a:pt x="972" y="1405"/>
                  </a:lnTo>
                  <a:lnTo>
                    <a:pt x="972" y="1283"/>
                  </a:lnTo>
                  <a:lnTo>
                    <a:pt x="982" y="1171"/>
                  </a:lnTo>
                  <a:lnTo>
                    <a:pt x="1002" y="1049"/>
                  </a:lnTo>
                  <a:lnTo>
                    <a:pt x="1022" y="927"/>
                  </a:lnTo>
                  <a:lnTo>
                    <a:pt x="1063" y="805"/>
                  </a:lnTo>
                  <a:lnTo>
                    <a:pt x="1103" y="672"/>
                  </a:lnTo>
                  <a:lnTo>
                    <a:pt x="1133" y="581"/>
                  </a:lnTo>
                  <a:lnTo>
                    <a:pt x="1144" y="489"/>
                  </a:lnTo>
                  <a:lnTo>
                    <a:pt x="1133" y="398"/>
                  </a:lnTo>
                  <a:lnTo>
                    <a:pt x="1103" y="306"/>
                  </a:lnTo>
                  <a:lnTo>
                    <a:pt x="1063" y="225"/>
                  </a:lnTo>
                  <a:lnTo>
                    <a:pt x="1002" y="143"/>
                  </a:lnTo>
                  <a:lnTo>
                    <a:pt x="921" y="82"/>
                  </a:lnTo>
                  <a:lnTo>
                    <a:pt x="840" y="41"/>
                  </a:lnTo>
                  <a:lnTo>
                    <a:pt x="749" y="1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2"/>
            <p:cNvSpPr/>
            <p:nvPr/>
          </p:nvSpPr>
          <p:spPr>
            <a:xfrm rot="10800000">
              <a:off x="2488145" y="4140495"/>
              <a:ext cx="19220" cy="37723"/>
            </a:xfrm>
            <a:custGeom>
              <a:avLst/>
              <a:gdLst/>
              <a:ahLst/>
              <a:cxnLst/>
              <a:rect l="l" t="t" r="r" b="b"/>
              <a:pathLst>
                <a:path w="2065" h="4053" extrusionOk="0">
                  <a:moveTo>
                    <a:pt x="587" y="1"/>
                  </a:moveTo>
                  <a:lnTo>
                    <a:pt x="517" y="21"/>
                  </a:lnTo>
                  <a:lnTo>
                    <a:pt x="446" y="42"/>
                  </a:lnTo>
                  <a:lnTo>
                    <a:pt x="385" y="82"/>
                  </a:lnTo>
                  <a:lnTo>
                    <a:pt x="335" y="123"/>
                  </a:lnTo>
                  <a:lnTo>
                    <a:pt x="284" y="174"/>
                  </a:lnTo>
                  <a:lnTo>
                    <a:pt x="244" y="235"/>
                  </a:lnTo>
                  <a:lnTo>
                    <a:pt x="203" y="306"/>
                  </a:lnTo>
                  <a:lnTo>
                    <a:pt x="142" y="490"/>
                  </a:lnTo>
                  <a:lnTo>
                    <a:pt x="82" y="673"/>
                  </a:lnTo>
                  <a:lnTo>
                    <a:pt x="51" y="846"/>
                  </a:lnTo>
                  <a:lnTo>
                    <a:pt x="21" y="1019"/>
                  </a:lnTo>
                  <a:lnTo>
                    <a:pt x="1" y="1192"/>
                  </a:lnTo>
                  <a:lnTo>
                    <a:pt x="1" y="1365"/>
                  </a:lnTo>
                  <a:lnTo>
                    <a:pt x="11" y="1528"/>
                  </a:lnTo>
                  <a:lnTo>
                    <a:pt x="21" y="1691"/>
                  </a:lnTo>
                  <a:lnTo>
                    <a:pt x="51" y="1854"/>
                  </a:lnTo>
                  <a:lnTo>
                    <a:pt x="82" y="2006"/>
                  </a:lnTo>
                  <a:lnTo>
                    <a:pt x="122" y="2149"/>
                  </a:lnTo>
                  <a:lnTo>
                    <a:pt x="173" y="2302"/>
                  </a:lnTo>
                  <a:lnTo>
                    <a:pt x="223" y="2444"/>
                  </a:lnTo>
                  <a:lnTo>
                    <a:pt x="274" y="2576"/>
                  </a:lnTo>
                  <a:lnTo>
                    <a:pt x="405" y="2831"/>
                  </a:lnTo>
                  <a:lnTo>
                    <a:pt x="537" y="3065"/>
                  </a:lnTo>
                  <a:lnTo>
                    <a:pt x="679" y="3279"/>
                  </a:lnTo>
                  <a:lnTo>
                    <a:pt x="820" y="3462"/>
                  </a:lnTo>
                  <a:lnTo>
                    <a:pt x="942" y="3615"/>
                  </a:lnTo>
                  <a:lnTo>
                    <a:pt x="1063" y="3747"/>
                  </a:lnTo>
                  <a:lnTo>
                    <a:pt x="1154" y="3839"/>
                  </a:lnTo>
                  <a:lnTo>
                    <a:pt x="1255" y="3940"/>
                  </a:lnTo>
                  <a:lnTo>
                    <a:pt x="1336" y="3991"/>
                  </a:lnTo>
                  <a:lnTo>
                    <a:pt x="1417" y="4032"/>
                  </a:lnTo>
                  <a:lnTo>
                    <a:pt x="1508" y="4052"/>
                  </a:lnTo>
                  <a:lnTo>
                    <a:pt x="1599" y="4052"/>
                  </a:lnTo>
                  <a:lnTo>
                    <a:pt x="1700" y="4042"/>
                  </a:lnTo>
                  <a:lnTo>
                    <a:pt x="1781" y="4012"/>
                  </a:lnTo>
                  <a:lnTo>
                    <a:pt x="1862" y="3961"/>
                  </a:lnTo>
                  <a:lnTo>
                    <a:pt x="1943" y="3890"/>
                  </a:lnTo>
                  <a:lnTo>
                    <a:pt x="1993" y="3818"/>
                  </a:lnTo>
                  <a:lnTo>
                    <a:pt x="2034" y="3727"/>
                  </a:lnTo>
                  <a:lnTo>
                    <a:pt x="2054" y="3635"/>
                  </a:lnTo>
                  <a:lnTo>
                    <a:pt x="2064" y="3543"/>
                  </a:lnTo>
                  <a:lnTo>
                    <a:pt x="2044" y="3442"/>
                  </a:lnTo>
                  <a:lnTo>
                    <a:pt x="2014" y="3360"/>
                  </a:lnTo>
                  <a:lnTo>
                    <a:pt x="1963" y="3279"/>
                  </a:lnTo>
                  <a:lnTo>
                    <a:pt x="1892" y="3197"/>
                  </a:lnTo>
                  <a:lnTo>
                    <a:pt x="1842" y="3146"/>
                  </a:lnTo>
                  <a:lnTo>
                    <a:pt x="1690" y="2994"/>
                  </a:lnTo>
                  <a:lnTo>
                    <a:pt x="1599" y="2882"/>
                  </a:lnTo>
                  <a:lnTo>
                    <a:pt x="1498" y="2749"/>
                  </a:lnTo>
                  <a:lnTo>
                    <a:pt x="1397" y="2597"/>
                  </a:lnTo>
                  <a:lnTo>
                    <a:pt x="1296" y="2434"/>
                  </a:lnTo>
                  <a:lnTo>
                    <a:pt x="1205" y="2251"/>
                  </a:lnTo>
                  <a:lnTo>
                    <a:pt x="1113" y="2057"/>
                  </a:lnTo>
                  <a:lnTo>
                    <a:pt x="1053" y="1843"/>
                  </a:lnTo>
                  <a:lnTo>
                    <a:pt x="1022" y="1742"/>
                  </a:lnTo>
                  <a:lnTo>
                    <a:pt x="1002" y="1630"/>
                  </a:lnTo>
                  <a:lnTo>
                    <a:pt x="992" y="1518"/>
                  </a:lnTo>
                  <a:lnTo>
                    <a:pt x="982" y="1396"/>
                  </a:lnTo>
                  <a:lnTo>
                    <a:pt x="982" y="1284"/>
                  </a:lnTo>
                  <a:lnTo>
                    <a:pt x="982" y="1161"/>
                  </a:lnTo>
                  <a:lnTo>
                    <a:pt x="1002" y="1039"/>
                  </a:lnTo>
                  <a:lnTo>
                    <a:pt x="1022" y="917"/>
                  </a:lnTo>
                  <a:lnTo>
                    <a:pt x="1063" y="795"/>
                  </a:lnTo>
                  <a:lnTo>
                    <a:pt x="1103" y="673"/>
                  </a:lnTo>
                  <a:lnTo>
                    <a:pt x="1134" y="581"/>
                  </a:lnTo>
                  <a:lnTo>
                    <a:pt x="1144" y="479"/>
                  </a:lnTo>
                  <a:lnTo>
                    <a:pt x="1134" y="388"/>
                  </a:lnTo>
                  <a:lnTo>
                    <a:pt x="1103" y="296"/>
                  </a:lnTo>
                  <a:lnTo>
                    <a:pt x="1063" y="215"/>
                  </a:lnTo>
                  <a:lnTo>
                    <a:pt x="1002" y="143"/>
                  </a:lnTo>
                  <a:lnTo>
                    <a:pt x="931" y="82"/>
                  </a:lnTo>
                  <a:lnTo>
                    <a:pt x="840" y="31"/>
                  </a:lnTo>
                  <a:lnTo>
                    <a:pt x="749" y="1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2"/>
            <p:cNvSpPr/>
            <p:nvPr/>
          </p:nvSpPr>
          <p:spPr>
            <a:xfrm rot="10800000">
              <a:off x="1826484" y="4091323"/>
              <a:ext cx="22887" cy="35825"/>
            </a:xfrm>
            <a:custGeom>
              <a:avLst/>
              <a:gdLst/>
              <a:ahLst/>
              <a:cxnLst/>
              <a:rect l="l" t="t" r="r" b="b"/>
              <a:pathLst>
                <a:path w="2459" h="3849" extrusionOk="0">
                  <a:moveTo>
                    <a:pt x="456" y="1"/>
                  </a:moveTo>
                  <a:lnTo>
                    <a:pt x="375" y="21"/>
                  </a:lnTo>
                  <a:lnTo>
                    <a:pt x="304" y="62"/>
                  </a:lnTo>
                  <a:lnTo>
                    <a:pt x="233" y="103"/>
                  </a:lnTo>
                  <a:lnTo>
                    <a:pt x="172" y="164"/>
                  </a:lnTo>
                  <a:lnTo>
                    <a:pt x="122" y="225"/>
                  </a:lnTo>
                  <a:lnTo>
                    <a:pt x="81" y="306"/>
                  </a:lnTo>
                  <a:lnTo>
                    <a:pt x="61" y="388"/>
                  </a:lnTo>
                  <a:lnTo>
                    <a:pt x="31" y="571"/>
                  </a:lnTo>
                  <a:lnTo>
                    <a:pt x="0" y="764"/>
                  </a:lnTo>
                  <a:lnTo>
                    <a:pt x="0" y="948"/>
                  </a:lnTo>
                  <a:lnTo>
                    <a:pt x="0" y="1121"/>
                  </a:lnTo>
                  <a:lnTo>
                    <a:pt x="21" y="1294"/>
                  </a:lnTo>
                  <a:lnTo>
                    <a:pt x="41" y="1457"/>
                  </a:lnTo>
                  <a:lnTo>
                    <a:pt x="81" y="1619"/>
                  </a:lnTo>
                  <a:lnTo>
                    <a:pt x="122" y="1782"/>
                  </a:lnTo>
                  <a:lnTo>
                    <a:pt x="172" y="1935"/>
                  </a:lnTo>
                  <a:lnTo>
                    <a:pt x="233" y="2077"/>
                  </a:lnTo>
                  <a:lnTo>
                    <a:pt x="294" y="2220"/>
                  </a:lnTo>
                  <a:lnTo>
                    <a:pt x="364" y="2352"/>
                  </a:lnTo>
                  <a:lnTo>
                    <a:pt x="445" y="2485"/>
                  </a:lnTo>
                  <a:lnTo>
                    <a:pt x="526" y="2607"/>
                  </a:lnTo>
                  <a:lnTo>
                    <a:pt x="688" y="2841"/>
                  </a:lnTo>
                  <a:lnTo>
                    <a:pt x="870" y="3045"/>
                  </a:lnTo>
                  <a:lnTo>
                    <a:pt x="1042" y="3228"/>
                  </a:lnTo>
                  <a:lnTo>
                    <a:pt x="1204" y="3380"/>
                  </a:lnTo>
                  <a:lnTo>
                    <a:pt x="1366" y="3513"/>
                  </a:lnTo>
                  <a:lnTo>
                    <a:pt x="1497" y="3625"/>
                  </a:lnTo>
                  <a:lnTo>
                    <a:pt x="1609" y="3696"/>
                  </a:lnTo>
                  <a:lnTo>
                    <a:pt x="1720" y="3778"/>
                  </a:lnTo>
                  <a:lnTo>
                    <a:pt x="1811" y="3818"/>
                  </a:lnTo>
                  <a:lnTo>
                    <a:pt x="1902" y="3839"/>
                  </a:lnTo>
                  <a:lnTo>
                    <a:pt x="1993" y="3849"/>
                  </a:lnTo>
                  <a:lnTo>
                    <a:pt x="2084" y="3839"/>
                  </a:lnTo>
                  <a:lnTo>
                    <a:pt x="2175" y="3808"/>
                  </a:lnTo>
                  <a:lnTo>
                    <a:pt x="2256" y="3757"/>
                  </a:lnTo>
                  <a:lnTo>
                    <a:pt x="2327" y="3696"/>
                  </a:lnTo>
                  <a:lnTo>
                    <a:pt x="2388" y="3615"/>
                  </a:lnTo>
                  <a:lnTo>
                    <a:pt x="2428" y="3523"/>
                  </a:lnTo>
                  <a:lnTo>
                    <a:pt x="2458" y="3431"/>
                  </a:lnTo>
                  <a:lnTo>
                    <a:pt x="2458" y="3340"/>
                  </a:lnTo>
                  <a:lnTo>
                    <a:pt x="2448" y="3248"/>
                  </a:lnTo>
                  <a:lnTo>
                    <a:pt x="2418" y="3157"/>
                  </a:lnTo>
                  <a:lnTo>
                    <a:pt x="2367" y="3075"/>
                  </a:lnTo>
                  <a:lnTo>
                    <a:pt x="2307" y="3004"/>
                  </a:lnTo>
                  <a:lnTo>
                    <a:pt x="2226" y="2943"/>
                  </a:lnTo>
                  <a:lnTo>
                    <a:pt x="2155" y="2892"/>
                  </a:lnTo>
                  <a:lnTo>
                    <a:pt x="1993" y="2770"/>
                  </a:lnTo>
                  <a:lnTo>
                    <a:pt x="1882" y="2678"/>
                  </a:lnTo>
                  <a:lnTo>
                    <a:pt x="1760" y="2566"/>
                  </a:lnTo>
                  <a:lnTo>
                    <a:pt x="1629" y="2434"/>
                  </a:lnTo>
                  <a:lnTo>
                    <a:pt x="1497" y="2291"/>
                  </a:lnTo>
                  <a:lnTo>
                    <a:pt x="1376" y="2128"/>
                  </a:lnTo>
                  <a:lnTo>
                    <a:pt x="1265" y="1945"/>
                  </a:lnTo>
                  <a:lnTo>
                    <a:pt x="1153" y="1752"/>
                  </a:lnTo>
                  <a:lnTo>
                    <a:pt x="1113" y="1650"/>
                  </a:lnTo>
                  <a:lnTo>
                    <a:pt x="1073" y="1548"/>
                  </a:lnTo>
                  <a:lnTo>
                    <a:pt x="1042" y="1436"/>
                  </a:lnTo>
                  <a:lnTo>
                    <a:pt x="1012" y="1324"/>
                  </a:lnTo>
                  <a:lnTo>
                    <a:pt x="992" y="1212"/>
                  </a:lnTo>
                  <a:lnTo>
                    <a:pt x="982" y="1090"/>
                  </a:lnTo>
                  <a:lnTo>
                    <a:pt x="971" y="968"/>
                  </a:lnTo>
                  <a:lnTo>
                    <a:pt x="971" y="846"/>
                  </a:lnTo>
                  <a:lnTo>
                    <a:pt x="992" y="724"/>
                  </a:lnTo>
                  <a:lnTo>
                    <a:pt x="1012" y="591"/>
                  </a:lnTo>
                  <a:lnTo>
                    <a:pt x="1022" y="489"/>
                  </a:lnTo>
                  <a:lnTo>
                    <a:pt x="1012" y="398"/>
                  </a:lnTo>
                  <a:lnTo>
                    <a:pt x="992" y="306"/>
                  </a:lnTo>
                  <a:lnTo>
                    <a:pt x="941" y="225"/>
                  </a:lnTo>
                  <a:lnTo>
                    <a:pt x="890" y="143"/>
                  </a:lnTo>
                  <a:lnTo>
                    <a:pt x="820" y="82"/>
                  </a:lnTo>
                  <a:lnTo>
                    <a:pt x="729" y="42"/>
                  </a:lnTo>
                  <a:lnTo>
                    <a:pt x="638" y="11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2"/>
            <p:cNvSpPr/>
            <p:nvPr/>
          </p:nvSpPr>
          <p:spPr>
            <a:xfrm rot="10800000">
              <a:off x="1830068" y="4044041"/>
              <a:ext cx="22887" cy="35918"/>
            </a:xfrm>
            <a:custGeom>
              <a:avLst/>
              <a:gdLst/>
              <a:ahLst/>
              <a:cxnLst/>
              <a:rect l="l" t="t" r="r" b="b"/>
              <a:pathLst>
                <a:path w="2459" h="3859" extrusionOk="0">
                  <a:moveTo>
                    <a:pt x="537" y="0"/>
                  </a:moveTo>
                  <a:lnTo>
                    <a:pt x="456" y="11"/>
                  </a:lnTo>
                  <a:lnTo>
                    <a:pt x="375" y="31"/>
                  </a:lnTo>
                  <a:lnTo>
                    <a:pt x="304" y="61"/>
                  </a:lnTo>
                  <a:lnTo>
                    <a:pt x="234" y="112"/>
                  </a:lnTo>
                  <a:lnTo>
                    <a:pt x="173" y="163"/>
                  </a:lnTo>
                  <a:lnTo>
                    <a:pt x="132" y="234"/>
                  </a:lnTo>
                  <a:lnTo>
                    <a:pt x="92" y="306"/>
                  </a:lnTo>
                  <a:lnTo>
                    <a:pt x="62" y="387"/>
                  </a:lnTo>
                  <a:lnTo>
                    <a:pt x="31" y="581"/>
                  </a:lnTo>
                  <a:lnTo>
                    <a:pt x="11" y="774"/>
                  </a:lnTo>
                  <a:lnTo>
                    <a:pt x="1" y="957"/>
                  </a:lnTo>
                  <a:lnTo>
                    <a:pt x="1" y="1130"/>
                  </a:lnTo>
                  <a:lnTo>
                    <a:pt x="21" y="1303"/>
                  </a:lnTo>
                  <a:lnTo>
                    <a:pt x="41" y="1466"/>
                  </a:lnTo>
                  <a:lnTo>
                    <a:pt x="82" y="1629"/>
                  </a:lnTo>
                  <a:lnTo>
                    <a:pt x="122" y="1792"/>
                  </a:lnTo>
                  <a:lnTo>
                    <a:pt x="173" y="1934"/>
                  </a:lnTo>
                  <a:lnTo>
                    <a:pt x="234" y="2087"/>
                  </a:lnTo>
                  <a:lnTo>
                    <a:pt x="304" y="2230"/>
                  </a:lnTo>
                  <a:lnTo>
                    <a:pt x="375" y="2362"/>
                  </a:lnTo>
                  <a:lnTo>
                    <a:pt x="446" y="2494"/>
                  </a:lnTo>
                  <a:lnTo>
                    <a:pt x="527" y="2617"/>
                  </a:lnTo>
                  <a:lnTo>
                    <a:pt x="699" y="2840"/>
                  </a:lnTo>
                  <a:lnTo>
                    <a:pt x="871" y="3054"/>
                  </a:lnTo>
                  <a:lnTo>
                    <a:pt x="1043" y="3237"/>
                  </a:lnTo>
                  <a:lnTo>
                    <a:pt x="1215" y="3390"/>
                  </a:lnTo>
                  <a:lnTo>
                    <a:pt x="1367" y="3523"/>
                  </a:lnTo>
                  <a:lnTo>
                    <a:pt x="1498" y="3624"/>
                  </a:lnTo>
                  <a:lnTo>
                    <a:pt x="1609" y="3706"/>
                  </a:lnTo>
                  <a:lnTo>
                    <a:pt x="1721" y="3787"/>
                  </a:lnTo>
                  <a:lnTo>
                    <a:pt x="1812" y="3828"/>
                  </a:lnTo>
                  <a:lnTo>
                    <a:pt x="1903" y="3848"/>
                  </a:lnTo>
                  <a:lnTo>
                    <a:pt x="1994" y="3858"/>
                  </a:lnTo>
                  <a:lnTo>
                    <a:pt x="2095" y="3838"/>
                  </a:lnTo>
                  <a:lnTo>
                    <a:pt x="2176" y="3808"/>
                  </a:lnTo>
                  <a:lnTo>
                    <a:pt x="2257" y="3767"/>
                  </a:lnTo>
                  <a:lnTo>
                    <a:pt x="2327" y="3706"/>
                  </a:lnTo>
                  <a:lnTo>
                    <a:pt x="2388" y="3624"/>
                  </a:lnTo>
                  <a:lnTo>
                    <a:pt x="2439" y="3533"/>
                  </a:lnTo>
                  <a:lnTo>
                    <a:pt x="2459" y="3441"/>
                  </a:lnTo>
                  <a:lnTo>
                    <a:pt x="2459" y="3349"/>
                  </a:lnTo>
                  <a:lnTo>
                    <a:pt x="2449" y="3248"/>
                  </a:lnTo>
                  <a:lnTo>
                    <a:pt x="2418" y="3166"/>
                  </a:lnTo>
                  <a:lnTo>
                    <a:pt x="2368" y="3085"/>
                  </a:lnTo>
                  <a:lnTo>
                    <a:pt x="2307" y="3014"/>
                  </a:lnTo>
                  <a:lnTo>
                    <a:pt x="2226" y="2952"/>
                  </a:lnTo>
                  <a:lnTo>
                    <a:pt x="2166" y="2902"/>
                  </a:lnTo>
                  <a:lnTo>
                    <a:pt x="1994" y="2779"/>
                  </a:lnTo>
                  <a:lnTo>
                    <a:pt x="1882" y="2678"/>
                  </a:lnTo>
                  <a:lnTo>
                    <a:pt x="1761" y="2566"/>
                  </a:lnTo>
                  <a:lnTo>
                    <a:pt x="1629" y="2443"/>
                  </a:lnTo>
                  <a:lnTo>
                    <a:pt x="1508" y="2291"/>
                  </a:lnTo>
                  <a:lnTo>
                    <a:pt x="1377" y="2128"/>
                  </a:lnTo>
                  <a:lnTo>
                    <a:pt x="1265" y="1955"/>
                  </a:lnTo>
                  <a:lnTo>
                    <a:pt x="1164" y="1761"/>
                  </a:lnTo>
                  <a:lnTo>
                    <a:pt x="1114" y="1660"/>
                  </a:lnTo>
                  <a:lnTo>
                    <a:pt x="1073" y="1558"/>
                  </a:lnTo>
                  <a:lnTo>
                    <a:pt x="1043" y="1446"/>
                  </a:lnTo>
                  <a:lnTo>
                    <a:pt x="1012" y="1334"/>
                  </a:lnTo>
                  <a:lnTo>
                    <a:pt x="992" y="1222"/>
                  </a:lnTo>
                  <a:lnTo>
                    <a:pt x="982" y="1100"/>
                  </a:lnTo>
                  <a:lnTo>
                    <a:pt x="972" y="978"/>
                  </a:lnTo>
                  <a:lnTo>
                    <a:pt x="982" y="855"/>
                  </a:lnTo>
                  <a:lnTo>
                    <a:pt x="992" y="723"/>
                  </a:lnTo>
                  <a:lnTo>
                    <a:pt x="1012" y="601"/>
                  </a:lnTo>
                  <a:lnTo>
                    <a:pt x="1023" y="499"/>
                  </a:lnTo>
                  <a:lnTo>
                    <a:pt x="1023" y="408"/>
                  </a:lnTo>
                  <a:lnTo>
                    <a:pt x="992" y="316"/>
                  </a:lnTo>
                  <a:lnTo>
                    <a:pt x="952" y="224"/>
                  </a:lnTo>
                  <a:lnTo>
                    <a:pt x="891" y="153"/>
                  </a:lnTo>
                  <a:lnTo>
                    <a:pt x="820" y="92"/>
                  </a:lnTo>
                  <a:lnTo>
                    <a:pt x="739" y="51"/>
                  </a:lnTo>
                  <a:lnTo>
                    <a:pt x="638" y="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2"/>
            <p:cNvSpPr/>
            <p:nvPr/>
          </p:nvSpPr>
          <p:spPr>
            <a:xfrm rot="10800000">
              <a:off x="1794001" y="4068017"/>
              <a:ext cx="22887" cy="35815"/>
            </a:xfrm>
            <a:custGeom>
              <a:avLst/>
              <a:gdLst/>
              <a:ahLst/>
              <a:cxnLst/>
              <a:rect l="l" t="t" r="r" b="b"/>
              <a:pathLst>
                <a:path w="2459" h="3848" extrusionOk="0">
                  <a:moveTo>
                    <a:pt x="536" y="0"/>
                  </a:moveTo>
                  <a:lnTo>
                    <a:pt x="455" y="10"/>
                  </a:lnTo>
                  <a:lnTo>
                    <a:pt x="374" y="31"/>
                  </a:lnTo>
                  <a:lnTo>
                    <a:pt x="304" y="61"/>
                  </a:lnTo>
                  <a:lnTo>
                    <a:pt x="233" y="102"/>
                  </a:lnTo>
                  <a:lnTo>
                    <a:pt x="172" y="163"/>
                  </a:lnTo>
                  <a:lnTo>
                    <a:pt x="132" y="224"/>
                  </a:lnTo>
                  <a:lnTo>
                    <a:pt x="91" y="305"/>
                  </a:lnTo>
                  <a:lnTo>
                    <a:pt x="61" y="387"/>
                  </a:lnTo>
                  <a:lnTo>
                    <a:pt x="30" y="580"/>
                  </a:lnTo>
                  <a:lnTo>
                    <a:pt x="10" y="764"/>
                  </a:lnTo>
                  <a:lnTo>
                    <a:pt x="0" y="947"/>
                  </a:lnTo>
                  <a:lnTo>
                    <a:pt x="0" y="1120"/>
                  </a:lnTo>
                  <a:lnTo>
                    <a:pt x="20" y="1293"/>
                  </a:lnTo>
                  <a:lnTo>
                    <a:pt x="41" y="1466"/>
                  </a:lnTo>
                  <a:lnTo>
                    <a:pt x="81" y="1629"/>
                  </a:lnTo>
                  <a:lnTo>
                    <a:pt x="121" y="1781"/>
                  </a:lnTo>
                  <a:lnTo>
                    <a:pt x="172" y="1934"/>
                  </a:lnTo>
                  <a:lnTo>
                    <a:pt x="233" y="2077"/>
                  </a:lnTo>
                  <a:lnTo>
                    <a:pt x="304" y="2219"/>
                  </a:lnTo>
                  <a:lnTo>
                    <a:pt x="374" y="2352"/>
                  </a:lnTo>
                  <a:lnTo>
                    <a:pt x="445" y="2484"/>
                  </a:lnTo>
                  <a:lnTo>
                    <a:pt x="526" y="2606"/>
                  </a:lnTo>
                  <a:lnTo>
                    <a:pt x="698" y="2840"/>
                  </a:lnTo>
                  <a:lnTo>
                    <a:pt x="870" y="3044"/>
                  </a:lnTo>
                  <a:lnTo>
                    <a:pt x="1042" y="3227"/>
                  </a:lnTo>
                  <a:lnTo>
                    <a:pt x="1214" y="3380"/>
                  </a:lnTo>
                  <a:lnTo>
                    <a:pt x="1366" y="3512"/>
                  </a:lnTo>
                  <a:lnTo>
                    <a:pt x="1497" y="3624"/>
                  </a:lnTo>
                  <a:lnTo>
                    <a:pt x="1608" y="3705"/>
                  </a:lnTo>
                  <a:lnTo>
                    <a:pt x="1720" y="3777"/>
                  </a:lnTo>
                  <a:lnTo>
                    <a:pt x="1811" y="3817"/>
                  </a:lnTo>
                  <a:lnTo>
                    <a:pt x="1902" y="3848"/>
                  </a:lnTo>
                  <a:lnTo>
                    <a:pt x="1993" y="3848"/>
                  </a:lnTo>
                  <a:lnTo>
                    <a:pt x="2094" y="3838"/>
                  </a:lnTo>
                  <a:lnTo>
                    <a:pt x="2175" y="3807"/>
                  </a:lnTo>
                  <a:lnTo>
                    <a:pt x="2256" y="3756"/>
                  </a:lnTo>
                  <a:lnTo>
                    <a:pt x="2327" y="3695"/>
                  </a:lnTo>
                  <a:lnTo>
                    <a:pt x="2387" y="3614"/>
                  </a:lnTo>
                  <a:lnTo>
                    <a:pt x="2438" y="3522"/>
                  </a:lnTo>
                  <a:lnTo>
                    <a:pt x="2458" y="3431"/>
                  </a:lnTo>
                  <a:lnTo>
                    <a:pt x="2458" y="3339"/>
                  </a:lnTo>
                  <a:lnTo>
                    <a:pt x="2448" y="3247"/>
                  </a:lnTo>
                  <a:lnTo>
                    <a:pt x="2418" y="3156"/>
                  </a:lnTo>
                  <a:lnTo>
                    <a:pt x="2367" y="3074"/>
                  </a:lnTo>
                  <a:lnTo>
                    <a:pt x="2306" y="3003"/>
                  </a:lnTo>
                  <a:lnTo>
                    <a:pt x="2225" y="2942"/>
                  </a:lnTo>
                  <a:lnTo>
                    <a:pt x="2165" y="2891"/>
                  </a:lnTo>
                  <a:lnTo>
                    <a:pt x="1993" y="2769"/>
                  </a:lnTo>
                  <a:lnTo>
                    <a:pt x="1881" y="2677"/>
                  </a:lnTo>
                  <a:lnTo>
                    <a:pt x="1760" y="2565"/>
                  </a:lnTo>
                  <a:lnTo>
                    <a:pt x="1629" y="2433"/>
                  </a:lnTo>
                  <a:lnTo>
                    <a:pt x="1507" y="2290"/>
                  </a:lnTo>
                  <a:lnTo>
                    <a:pt x="1376" y="2128"/>
                  </a:lnTo>
                  <a:lnTo>
                    <a:pt x="1264" y="1944"/>
                  </a:lnTo>
                  <a:lnTo>
                    <a:pt x="1163" y="1751"/>
                  </a:lnTo>
                  <a:lnTo>
                    <a:pt x="1113" y="1649"/>
                  </a:lnTo>
                  <a:lnTo>
                    <a:pt x="1072" y="1547"/>
                  </a:lnTo>
                  <a:lnTo>
                    <a:pt x="1042" y="1435"/>
                  </a:lnTo>
                  <a:lnTo>
                    <a:pt x="1012" y="1323"/>
                  </a:lnTo>
                  <a:lnTo>
                    <a:pt x="991" y="1211"/>
                  </a:lnTo>
                  <a:lnTo>
                    <a:pt x="981" y="1089"/>
                  </a:lnTo>
                  <a:lnTo>
                    <a:pt x="971" y="967"/>
                  </a:lnTo>
                  <a:lnTo>
                    <a:pt x="981" y="845"/>
                  </a:lnTo>
                  <a:lnTo>
                    <a:pt x="991" y="723"/>
                  </a:lnTo>
                  <a:lnTo>
                    <a:pt x="1012" y="590"/>
                  </a:lnTo>
                  <a:lnTo>
                    <a:pt x="1022" y="489"/>
                  </a:lnTo>
                  <a:lnTo>
                    <a:pt x="1022" y="397"/>
                  </a:lnTo>
                  <a:lnTo>
                    <a:pt x="991" y="305"/>
                  </a:lnTo>
                  <a:lnTo>
                    <a:pt x="951" y="224"/>
                  </a:lnTo>
                  <a:lnTo>
                    <a:pt x="890" y="153"/>
                  </a:lnTo>
                  <a:lnTo>
                    <a:pt x="819" y="92"/>
                  </a:lnTo>
                  <a:lnTo>
                    <a:pt x="738" y="41"/>
                  </a:lnTo>
                  <a:lnTo>
                    <a:pt x="637" y="1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2"/>
            <p:cNvSpPr/>
            <p:nvPr/>
          </p:nvSpPr>
          <p:spPr>
            <a:xfrm rot="10800000">
              <a:off x="1821216" y="4148071"/>
              <a:ext cx="22887" cy="35825"/>
            </a:xfrm>
            <a:custGeom>
              <a:avLst/>
              <a:gdLst/>
              <a:ahLst/>
              <a:cxnLst/>
              <a:rect l="l" t="t" r="r" b="b"/>
              <a:pathLst>
                <a:path w="2459" h="3849" extrusionOk="0">
                  <a:moveTo>
                    <a:pt x="537" y="0"/>
                  </a:moveTo>
                  <a:lnTo>
                    <a:pt x="456" y="10"/>
                  </a:lnTo>
                  <a:lnTo>
                    <a:pt x="375" y="31"/>
                  </a:lnTo>
                  <a:lnTo>
                    <a:pt x="304" y="61"/>
                  </a:lnTo>
                  <a:lnTo>
                    <a:pt x="233" y="102"/>
                  </a:lnTo>
                  <a:lnTo>
                    <a:pt x="173" y="163"/>
                  </a:lnTo>
                  <a:lnTo>
                    <a:pt x="122" y="224"/>
                  </a:lnTo>
                  <a:lnTo>
                    <a:pt x="82" y="306"/>
                  </a:lnTo>
                  <a:lnTo>
                    <a:pt x="61" y="387"/>
                  </a:lnTo>
                  <a:lnTo>
                    <a:pt x="21" y="580"/>
                  </a:lnTo>
                  <a:lnTo>
                    <a:pt x="1" y="764"/>
                  </a:lnTo>
                  <a:lnTo>
                    <a:pt x="1" y="947"/>
                  </a:lnTo>
                  <a:lnTo>
                    <a:pt x="1" y="1120"/>
                  </a:lnTo>
                  <a:lnTo>
                    <a:pt x="11" y="1293"/>
                  </a:lnTo>
                  <a:lnTo>
                    <a:pt x="41" y="1466"/>
                  </a:lnTo>
                  <a:lnTo>
                    <a:pt x="72" y="1629"/>
                  </a:lnTo>
                  <a:lnTo>
                    <a:pt x="122" y="1782"/>
                  </a:lnTo>
                  <a:lnTo>
                    <a:pt x="173" y="1934"/>
                  </a:lnTo>
                  <a:lnTo>
                    <a:pt x="233" y="2077"/>
                  </a:lnTo>
                  <a:lnTo>
                    <a:pt x="294" y="2219"/>
                  </a:lnTo>
                  <a:lnTo>
                    <a:pt x="365" y="2352"/>
                  </a:lnTo>
                  <a:lnTo>
                    <a:pt x="446" y="2484"/>
                  </a:lnTo>
                  <a:lnTo>
                    <a:pt x="527" y="2606"/>
                  </a:lnTo>
                  <a:lnTo>
                    <a:pt x="689" y="2840"/>
                  </a:lnTo>
                  <a:lnTo>
                    <a:pt x="861" y="3044"/>
                  </a:lnTo>
                  <a:lnTo>
                    <a:pt x="1043" y="3227"/>
                  </a:lnTo>
                  <a:lnTo>
                    <a:pt x="1204" y="3390"/>
                  </a:lnTo>
                  <a:lnTo>
                    <a:pt x="1356" y="3522"/>
                  </a:lnTo>
                  <a:lnTo>
                    <a:pt x="1498" y="3624"/>
                  </a:lnTo>
                  <a:lnTo>
                    <a:pt x="1599" y="3706"/>
                  </a:lnTo>
                  <a:lnTo>
                    <a:pt x="1720" y="3777"/>
                  </a:lnTo>
                  <a:lnTo>
                    <a:pt x="1811" y="3818"/>
                  </a:lnTo>
                  <a:lnTo>
                    <a:pt x="1902" y="3848"/>
                  </a:lnTo>
                  <a:lnTo>
                    <a:pt x="1993" y="3848"/>
                  </a:lnTo>
                  <a:lnTo>
                    <a:pt x="2085" y="3838"/>
                  </a:lnTo>
                  <a:lnTo>
                    <a:pt x="2176" y="3807"/>
                  </a:lnTo>
                  <a:lnTo>
                    <a:pt x="2256" y="3756"/>
                  </a:lnTo>
                  <a:lnTo>
                    <a:pt x="2327" y="3695"/>
                  </a:lnTo>
                  <a:lnTo>
                    <a:pt x="2388" y="3614"/>
                  </a:lnTo>
                  <a:lnTo>
                    <a:pt x="2428" y="3533"/>
                  </a:lnTo>
                  <a:lnTo>
                    <a:pt x="2459" y="3431"/>
                  </a:lnTo>
                  <a:lnTo>
                    <a:pt x="2459" y="3339"/>
                  </a:lnTo>
                  <a:lnTo>
                    <a:pt x="2449" y="3247"/>
                  </a:lnTo>
                  <a:lnTo>
                    <a:pt x="2418" y="3156"/>
                  </a:lnTo>
                  <a:lnTo>
                    <a:pt x="2368" y="3074"/>
                  </a:lnTo>
                  <a:lnTo>
                    <a:pt x="2307" y="3003"/>
                  </a:lnTo>
                  <a:lnTo>
                    <a:pt x="2226" y="2942"/>
                  </a:lnTo>
                  <a:lnTo>
                    <a:pt x="2155" y="2901"/>
                  </a:lnTo>
                  <a:lnTo>
                    <a:pt x="1983" y="2769"/>
                  </a:lnTo>
                  <a:lnTo>
                    <a:pt x="1882" y="2677"/>
                  </a:lnTo>
                  <a:lnTo>
                    <a:pt x="1761" y="2565"/>
                  </a:lnTo>
                  <a:lnTo>
                    <a:pt x="1629" y="2433"/>
                  </a:lnTo>
                  <a:lnTo>
                    <a:pt x="1498" y="2291"/>
                  </a:lnTo>
                  <a:lnTo>
                    <a:pt x="1376" y="2128"/>
                  </a:lnTo>
                  <a:lnTo>
                    <a:pt x="1265" y="1944"/>
                  </a:lnTo>
                  <a:lnTo>
                    <a:pt x="1154" y="1751"/>
                  </a:lnTo>
                  <a:lnTo>
                    <a:pt x="1113" y="1649"/>
                  </a:lnTo>
                  <a:lnTo>
                    <a:pt x="1073" y="1547"/>
                  </a:lnTo>
                  <a:lnTo>
                    <a:pt x="1043" y="1435"/>
                  </a:lnTo>
                  <a:lnTo>
                    <a:pt x="1012" y="1324"/>
                  </a:lnTo>
                  <a:lnTo>
                    <a:pt x="992" y="1212"/>
                  </a:lnTo>
                  <a:lnTo>
                    <a:pt x="982" y="1100"/>
                  </a:lnTo>
                  <a:lnTo>
                    <a:pt x="972" y="977"/>
                  </a:lnTo>
                  <a:lnTo>
                    <a:pt x="972" y="845"/>
                  </a:lnTo>
                  <a:lnTo>
                    <a:pt x="992" y="723"/>
                  </a:lnTo>
                  <a:lnTo>
                    <a:pt x="1012" y="591"/>
                  </a:lnTo>
                  <a:lnTo>
                    <a:pt x="1022" y="489"/>
                  </a:lnTo>
                  <a:lnTo>
                    <a:pt x="1012" y="397"/>
                  </a:lnTo>
                  <a:lnTo>
                    <a:pt x="992" y="306"/>
                  </a:lnTo>
                  <a:lnTo>
                    <a:pt x="941" y="224"/>
                  </a:lnTo>
                  <a:lnTo>
                    <a:pt x="891" y="153"/>
                  </a:lnTo>
                  <a:lnTo>
                    <a:pt x="820" y="92"/>
                  </a:lnTo>
                  <a:lnTo>
                    <a:pt x="729" y="41"/>
                  </a:lnTo>
                  <a:lnTo>
                    <a:pt x="638" y="1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2"/>
            <p:cNvSpPr/>
            <p:nvPr/>
          </p:nvSpPr>
          <p:spPr>
            <a:xfrm rot="10800000">
              <a:off x="1855952" y="4162572"/>
              <a:ext cx="22887" cy="35918"/>
            </a:xfrm>
            <a:custGeom>
              <a:avLst/>
              <a:gdLst/>
              <a:ahLst/>
              <a:cxnLst/>
              <a:rect l="l" t="t" r="r" b="b"/>
              <a:pathLst>
                <a:path w="2459" h="3859" extrusionOk="0">
                  <a:moveTo>
                    <a:pt x="536" y="0"/>
                  </a:moveTo>
                  <a:lnTo>
                    <a:pt x="455" y="11"/>
                  </a:lnTo>
                  <a:lnTo>
                    <a:pt x="375" y="31"/>
                  </a:lnTo>
                  <a:lnTo>
                    <a:pt x="294" y="72"/>
                  </a:lnTo>
                  <a:lnTo>
                    <a:pt x="233" y="112"/>
                  </a:lnTo>
                  <a:lnTo>
                    <a:pt x="172" y="163"/>
                  </a:lnTo>
                  <a:lnTo>
                    <a:pt x="122" y="235"/>
                  </a:lnTo>
                  <a:lnTo>
                    <a:pt x="81" y="306"/>
                  </a:lnTo>
                  <a:lnTo>
                    <a:pt x="61" y="387"/>
                  </a:lnTo>
                  <a:lnTo>
                    <a:pt x="21" y="581"/>
                  </a:lnTo>
                  <a:lnTo>
                    <a:pt x="0" y="774"/>
                  </a:lnTo>
                  <a:lnTo>
                    <a:pt x="0" y="957"/>
                  </a:lnTo>
                  <a:lnTo>
                    <a:pt x="0" y="1130"/>
                  </a:lnTo>
                  <a:lnTo>
                    <a:pt x="10" y="1303"/>
                  </a:lnTo>
                  <a:lnTo>
                    <a:pt x="41" y="1466"/>
                  </a:lnTo>
                  <a:lnTo>
                    <a:pt x="71" y="1629"/>
                  </a:lnTo>
                  <a:lnTo>
                    <a:pt x="122" y="1792"/>
                  </a:lnTo>
                  <a:lnTo>
                    <a:pt x="172" y="1935"/>
                  </a:lnTo>
                  <a:lnTo>
                    <a:pt x="233" y="2087"/>
                  </a:lnTo>
                  <a:lnTo>
                    <a:pt x="294" y="2230"/>
                  </a:lnTo>
                  <a:lnTo>
                    <a:pt x="364" y="2362"/>
                  </a:lnTo>
                  <a:lnTo>
                    <a:pt x="445" y="2495"/>
                  </a:lnTo>
                  <a:lnTo>
                    <a:pt x="526" y="2617"/>
                  </a:lnTo>
                  <a:lnTo>
                    <a:pt x="688" y="2841"/>
                  </a:lnTo>
                  <a:lnTo>
                    <a:pt x="860" y="3054"/>
                  </a:lnTo>
                  <a:lnTo>
                    <a:pt x="1042" y="3238"/>
                  </a:lnTo>
                  <a:lnTo>
                    <a:pt x="1204" y="3390"/>
                  </a:lnTo>
                  <a:lnTo>
                    <a:pt x="1356" y="3523"/>
                  </a:lnTo>
                  <a:lnTo>
                    <a:pt x="1497" y="3624"/>
                  </a:lnTo>
                  <a:lnTo>
                    <a:pt x="1598" y="3706"/>
                  </a:lnTo>
                  <a:lnTo>
                    <a:pt x="1720" y="3787"/>
                  </a:lnTo>
                  <a:lnTo>
                    <a:pt x="1801" y="3828"/>
                  </a:lnTo>
                  <a:lnTo>
                    <a:pt x="1902" y="3848"/>
                  </a:lnTo>
                  <a:lnTo>
                    <a:pt x="1993" y="3859"/>
                  </a:lnTo>
                  <a:lnTo>
                    <a:pt x="2084" y="3838"/>
                  </a:lnTo>
                  <a:lnTo>
                    <a:pt x="2175" y="3808"/>
                  </a:lnTo>
                  <a:lnTo>
                    <a:pt x="2256" y="3767"/>
                  </a:lnTo>
                  <a:lnTo>
                    <a:pt x="2327" y="3706"/>
                  </a:lnTo>
                  <a:lnTo>
                    <a:pt x="2387" y="3624"/>
                  </a:lnTo>
                  <a:lnTo>
                    <a:pt x="2428" y="3533"/>
                  </a:lnTo>
                  <a:lnTo>
                    <a:pt x="2448" y="3441"/>
                  </a:lnTo>
                  <a:lnTo>
                    <a:pt x="2458" y="3350"/>
                  </a:lnTo>
                  <a:lnTo>
                    <a:pt x="2448" y="3258"/>
                  </a:lnTo>
                  <a:lnTo>
                    <a:pt x="2418" y="3166"/>
                  </a:lnTo>
                  <a:lnTo>
                    <a:pt x="2367" y="3085"/>
                  </a:lnTo>
                  <a:lnTo>
                    <a:pt x="2307" y="3014"/>
                  </a:lnTo>
                  <a:lnTo>
                    <a:pt x="2226" y="2953"/>
                  </a:lnTo>
                  <a:lnTo>
                    <a:pt x="2145" y="2892"/>
                  </a:lnTo>
                  <a:lnTo>
                    <a:pt x="1973" y="2759"/>
                  </a:lnTo>
                  <a:lnTo>
                    <a:pt x="1861" y="2668"/>
                  </a:lnTo>
                  <a:lnTo>
                    <a:pt x="1740" y="2556"/>
                  </a:lnTo>
                  <a:lnTo>
                    <a:pt x="1609" y="2423"/>
                  </a:lnTo>
                  <a:lnTo>
                    <a:pt x="1487" y="2281"/>
                  </a:lnTo>
                  <a:lnTo>
                    <a:pt x="1366" y="2118"/>
                  </a:lnTo>
                  <a:lnTo>
                    <a:pt x="1244" y="1945"/>
                  </a:lnTo>
                  <a:lnTo>
                    <a:pt x="1153" y="1751"/>
                  </a:lnTo>
                  <a:lnTo>
                    <a:pt x="1103" y="1650"/>
                  </a:lnTo>
                  <a:lnTo>
                    <a:pt x="1062" y="1548"/>
                  </a:lnTo>
                  <a:lnTo>
                    <a:pt x="1032" y="1436"/>
                  </a:lnTo>
                  <a:lnTo>
                    <a:pt x="1012" y="1324"/>
                  </a:lnTo>
                  <a:lnTo>
                    <a:pt x="992" y="1212"/>
                  </a:lnTo>
                  <a:lnTo>
                    <a:pt x="971" y="1100"/>
                  </a:lnTo>
                  <a:lnTo>
                    <a:pt x="971" y="978"/>
                  </a:lnTo>
                  <a:lnTo>
                    <a:pt x="971" y="856"/>
                  </a:lnTo>
                  <a:lnTo>
                    <a:pt x="992" y="723"/>
                  </a:lnTo>
                  <a:lnTo>
                    <a:pt x="1012" y="601"/>
                  </a:lnTo>
                  <a:lnTo>
                    <a:pt x="1022" y="499"/>
                  </a:lnTo>
                  <a:lnTo>
                    <a:pt x="1012" y="408"/>
                  </a:lnTo>
                  <a:lnTo>
                    <a:pt x="992" y="316"/>
                  </a:lnTo>
                  <a:lnTo>
                    <a:pt x="941" y="224"/>
                  </a:lnTo>
                  <a:lnTo>
                    <a:pt x="890" y="153"/>
                  </a:lnTo>
                  <a:lnTo>
                    <a:pt x="810" y="92"/>
                  </a:lnTo>
                  <a:lnTo>
                    <a:pt x="729" y="41"/>
                  </a:lnTo>
                  <a:lnTo>
                    <a:pt x="638" y="11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2"/>
            <p:cNvSpPr/>
            <p:nvPr/>
          </p:nvSpPr>
          <p:spPr>
            <a:xfrm rot="10800000">
              <a:off x="2199213" y="3888280"/>
              <a:ext cx="37854" cy="18485"/>
            </a:xfrm>
            <a:custGeom>
              <a:avLst/>
              <a:gdLst/>
              <a:ahLst/>
              <a:cxnLst/>
              <a:rect l="l" t="t" r="r" b="b"/>
              <a:pathLst>
                <a:path w="4067" h="1986" extrusionOk="0">
                  <a:moveTo>
                    <a:pt x="2529" y="1"/>
                  </a:moveTo>
                  <a:lnTo>
                    <a:pt x="2398" y="11"/>
                  </a:lnTo>
                  <a:lnTo>
                    <a:pt x="2145" y="42"/>
                  </a:lnTo>
                  <a:lnTo>
                    <a:pt x="1912" y="103"/>
                  </a:lnTo>
                  <a:lnTo>
                    <a:pt x="1679" y="174"/>
                  </a:lnTo>
                  <a:lnTo>
                    <a:pt x="1457" y="255"/>
                  </a:lnTo>
                  <a:lnTo>
                    <a:pt x="1255" y="347"/>
                  </a:lnTo>
                  <a:lnTo>
                    <a:pt x="1062" y="449"/>
                  </a:lnTo>
                  <a:lnTo>
                    <a:pt x="890" y="561"/>
                  </a:lnTo>
                  <a:lnTo>
                    <a:pt x="729" y="663"/>
                  </a:lnTo>
                  <a:lnTo>
                    <a:pt x="587" y="764"/>
                  </a:lnTo>
                  <a:lnTo>
                    <a:pt x="354" y="948"/>
                  </a:lnTo>
                  <a:lnTo>
                    <a:pt x="203" y="1090"/>
                  </a:lnTo>
                  <a:lnTo>
                    <a:pt x="132" y="1161"/>
                  </a:lnTo>
                  <a:lnTo>
                    <a:pt x="71" y="1233"/>
                  </a:lnTo>
                  <a:lnTo>
                    <a:pt x="31" y="1324"/>
                  </a:lnTo>
                  <a:lnTo>
                    <a:pt x="10" y="1416"/>
                  </a:lnTo>
                  <a:lnTo>
                    <a:pt x="0" y="1508"/>
                  </a:lnTo>
                  <a:lnTo>
                    <a:pt x="10" y="1599"/>
                  </a:lnTo>
                  <a:lnTo>
                    <a:pt x="41" y="1691"/>
                  </a:lnTo>
                  <a:lnTo>
                    <a:pt x="81" y="1772"/>
                  </a:lnTo>
                  <a:lnTo>
                    <a:pt x="152" y="1843"/>
                  </a:lnTo>
                  <a:lnTo>
                    <a:pt x="223" y="1905"/>
                  </a:lnTo>
                  <a:lnTo>
                    <a:pt x="314" y="1955"/>
                  </a:lnTo>
                  <a:lnTo>
                    <a:pt x="405" y="1976"/>
                  </a:lnTo>
                  <a:lnTo>
                    <a:pt x="496" y="1986"/>
                  </a:lnTo>
                  <a:lnTo>
                    <a:pt x="587" y="1976"/>
                  </a:lnTo>
                  <a:lnTo>
                    <a:pt x="678" y="1945"/>
                  </a:lnTo>
                  <a:lnTo>
                    <a:pt x="759" y="1894"/>
                  </a:lnTo>
                  <a:lnTo>
                    <a:pt x="840" y="1833"/>
                  </a:lnTo>
                  <a:lnTo>
                    <a:pt x="911" y="1762"/>
                  </a:lnTo>
                  <a:lnTo>
                    <a:pt x="1073" y="1619"/>
                  </a:lnTo>
                  <a:lnTo>
                    <a:pt x="1184" y="1528"/>
                  </a:lnTo>
                  <a:lnTo>
                    <a:pt x="1325" y="1436"/>
                  </a:lnTo>
                  <a:lnTo>
                    <a:pt x="1477" y="1345"/>
                  </a:lnTo>
                  <a:lnTo>
                    <a:pt x="1639" y="1243"/>
                  </a:lnTo>
                  <a:lnTo>
                    <a:pt x="1821" y="1161"/>
                  </a:lnTo>
                  <a:lnTo>
                    <a:pt x="2023" y="1090"/>
                  </a:lnTo>
                  <a:lnTo>
                    <a:pt x="2226" y="1029"/>
                  </a:lnTo>
                  <a:lnTo>
                    <a:pt x="2337" y="1009"/>
                  </a:lnTo>
                  <a:lnTo>
                    <a:pt x="2448" y="988"/>
                  </a:lnTo>
                  <a:lnTo>
                    <a:pt x="2559" y="978"/>
                  </a:lnTo>
                  <a:lnTo>
                    <a:pt x="2671" y="978"/>
                  </a:lnTo>
                  <a:lnTo>
                    <a:pt x="2782" y="988"/>
                  </a:lnTo>
                  <a:lnTo>
                    <a:pt x="2903" y="999"/>
                  </a:lnTo>
                  <a:lnTo>
                    <a:pt x="3015" y="1019"/>
                  </a:lnTo>
                  <a:lnTo>
                    <a:pt x="3136" y="1049"/>
                  </a:lnTo>
                  <a:lnTo>
                    <a:pt x="3257" y="1090"/>
                  </a:lnTo>
                  <a:lnTo>
                    <a:pt x="3379" y="1141"/>
                  </a:lnTo>
                  <a:lnTo>
                    <a:pt x="3470" y="1172"/>
                  </a:lnTo>
                  <a:lnTo>
                    <a:pt x="3571" y="1182"/>
                  </a:lnTo>
                  <a:lnTo>
                    <a:pt x="3662" y="1182"/>
                  </a:lnTo>
                  <a:lnTo>
                    <a:pt x="3753" y="1151"/>
                  </a:lnTo>
                  <a:lnTo>
                    <a:pt x="3834" y="1110"/>
                  </a:lnTo>
                  <a:lnTo>
                    <a:pt x="3905" y="1049"/>
                  </a:lnTo>
                  <a:lnTo>
                    <a:pt x="3976" y="978"/>
                  </a:lnTo>
                  <a:lnTo>
                    <a:pt x="4026" y="897"/>
                  </a:lnTo>
                  <a:lnTo>
                    <a:pt x="4056" y="805"/>
                  </a:lnTo>
                  <a:lnTo>
                    <a:pt x="4067" y="703"/>
                  </a:lnTo>
                  <a:lnTo>
                    <a:pt x="4056" y="612"/>
                  </a:lnTo>
                  <a:lnTo>
                    <a:pt x="4036" y="520"/>
                  </a:lnTo>
                  <a:lnTo>
                    <a:pt x="3996" y="439"/>
                  </a:lnTo>
                  <a:lnTo>
                    <a:pt x="3935" y="357"/>
                  </a:lnTo>
                  <a:lnTo>
                    <a:pt x="3864" y="296"/>
                  </a:lnTo>
                  <a:lnTo>
                    <a:pt x="3783" y="245"/>
                  </a:lnTo>
                  <a:lnTo>
                    <a:pt x="3632" y="184"/>
                  </a:lnTo>
                  <a:lnTo>
                    <a:pt x="3490" y="133"/>
                  </a:lnTo>
                  <a:lnTo>
                    <a:pt x="3348" y="93"/>
                  </a:lnTo>
                  <a:lnTo>
                    <a:pt x="3207" y="52"/>
                  </a:lnTo>
                  <a:lnTo>
                    <a:pt x="3065" y="31"/>
                  </a:lnTo>
                  <a:lnTo>
                    <a:pt x="2924" y="11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2"/>
            <p:cNvSpPr/>
            <p:nvPr/>
          </p:nvSpPr>
          <p:spPr>
            <a:xfrm rot="10800000">
              <a:off x="2244400" y="3901822"/>
              <a:ext cx="37854" cy="18485"/>
            </a:xfrm>
            <a:custGeom>
              <a:avLst/>
              <a:gdLst/>
              <a:ahLst/>
              <a:cxnLst/>
              <a:rect l="l" t="t" r="r" b="b"/>
              <a:pathLst>
                <a:path w="4067" h="1986" extrusionOk="0">
                  <a:moveTo>
                    <a:pt x="2529" y="0"/>
                  </a:moveTo>
                  <a:lnTo>
                    <a:pt x="2407" y="10"/>
                  </a:lnTo>
                  <a:lnTo>
                    <a:pt x="2155" y="51"/>
                  </a:lnTo>
                  <a:lnTo>
                    <a:pt x="1912" y="102"/>
                  </a:lnTo>
                  <a:lnTo>
                    <a:pt x="1679" y="173"/>
                  </a:lnTo>
                  <a:lnTo>
                    <a:pt x="1467" y="255"/>
                  </a:lnTo>
                  <a:lnTo>
                    <a:pt x="1264" y="346"/>
                  </a:lnTo>
                  <a:lnTo>
                    <a:pt x="1072" y="448"/>
                  </a:lnTo>
                  <a:lnTo>
                    <a:pt x="900" y="560"/>
                  </a:lnTo>
                  <a:lnTo>
                    <a:pt x="738" y="662"/>
                  </a:lnTo>
                  <a:lnTo>
                    <a:pt x="597" y="764"/>
                  </a:lnTo>
                  <a:lnTo>
                    <a:pt x="364" y="957"/>
                  </a:lnTo>
                  <a:lnTo>
                    <a:pt x="202" y="1089"/>
                  </a:lnTo>
                  <a:lnTo>
                    <a:pt x="142" y="1161"/>
                  </a:lnTo>
                  <a:lnTo>
                    <a:pt x="81" y="1232"/>
                  </a:lnTo>
                  <a:lnTo>
                    <a:pt x="30" y="1324"/>
                  </a:lnTo>
                  <a:lnTo>
                    <a:pt x="10" y="1415"/>
                  </a:lnTo>
                  <a:lnTo>
                    <a:pt x="0" y="1507"/>
                  </a:lnTo>
                  <a:lnTo>
                    <a:pt x="10" y="1598"/>
                  </a:lnTo>
                  <a:lnTo>
                    <a:pt x="41" y="1690"/>
                  </a:lnTo>
                  <a:lnTo>
                    <a:pt x="91" y="1771"/>
                  </a:lnTo>
                  <a:lnTo>
                    <a:pt x="152" y="1853"/>
                  </a:lnTo>
                  <a:lnTo>
                    <a:pt x="233" y="1914"/>
                  </a:lnTo>
                  <a:lnTo>
                    <a:pt x="314" y="1955"/>
                  </a:lnTo>
                  <a:lnTo>
                    <a:pt x="405" y="1975"/>
                  </a:lnTo>
                  <a:lnTo>
                    <a:pt x="506" y="1985"/>
                  </a:lnTo>
                  <a:lnTo>
                    <a:pt x="597" y="1975"/>
                  </a:lnTo>
                  <a:lnTo>
                    <a:pt x="688" y="1945"/>
                  </a:lnTo>
                  <a:lnTo>
                    <a:pt x="769" y="1904"/>
                  </a:lnTo>
                  <a:lnTo>
                    <a:pt x="840" y="1833"/>
                  </a:lnTo>
                  <a:lnTo>
                    <a:pt x="900" y="1782"/>
                  </a:lnTo>
                  <a:lnTo>
                    <a:pt x="1062" y="1639"/>
                  </a:lnTo>
                  <a:lnTo>
                    <a:pt x="1173" y="1548"/>
                  </a:lnTo>
                  <a:lnTo>
                    <a:pt x="1305" y="1456"/>
                  </a:lnTo>
                  <a:lnTo>
                    <a:pt x="1467" y="1354"/>
                  </a:lnTo>
                  <a:lnTo>
                    <a:pt x="1629" y="1262"/>
                  </a:lnTo>
                  <a:lnTo>
                    <a:pt x="1811" y="1171"/>
                  </a:lnTo>
                  <a:lnTo>
                    <a:pt x="2013" y="1100"/>
                  </a:lnTo>
                  <a:lnTo>
                    <a:pt x="2225" y="1039"/>
                  </a:lnTo>
                  <a:lnTo>
                    <a:pt x="2327" y="1018"/>
                  </a:lnTo>
                  <a:lnTo>
                    <a:pt x="2438" y="998"/>
                  </a:lnTo>
                  <a:lnTo>
                    <a:pt x="2549" y="988"/>
                  </a:lnTo>
                  <a:lnTo>
                    <a:pt x="2782" y="988"/>
                  </a:lnTo>
                  <a:lnTo>
                    <a:pt x="2903" y="998"/>
                  </a:lnTo>
                  <a:lnTo>
                    <a:pt x="3024" y="1018"/>
                  </a:lnTo>
                  <a:lnTo>
                    <a:pt x="3146" y="1049"/>
                  </a:lnTo>
                  <a:lnTo>
                    <a:pt x="3257" y="1089"/>
                  </a:lnTo>
                  <a:lnTo>
                    <a:pt x="3378" y="1140"/>
                  </a:lnTo>
                  <a:lnTo>
                    <a:pt x="3480" y="1171"/>
                  </a:lnTo>
                  <a:lnTo>
                    <a:pt x="3571" y="1181"/>
                  </a:lnTo>
                  <a:lnTo>
                    <a:pt x="3662" y="1181"/>
                  </a:lnTo>
                  <a:lnTo>
                    <a:pt x="3753" y="1151"/>
                  </a:lnTo>
                  <a:lnTo>
                    <a:pt x="3844" y="1110"/>
                  </a:lnTo>
                  <a:lnTo>
                    <a:pt x="3915" y="1059"/>
                  </a:lnTo>
                  <a:lnTo>
                    <a:pt x="3975" y="988"/>
                  </a:lnTo>
                  <a:lnTo>
                    <a:pt x="4026" y="896"/>
                  </a:lnTo>
                  <a:lnTo>
                    <a:pt x="4056" y="804"/>
                  </a:lnTo>
                  <a:lnTo>
                    <a:pt x="4066" y="703"/>
                  </a:lnTo>
                  <a:lnTo>
                    <a:pt x="4066" y="611"/>
                  </a:lnTo>
                  <a:lnTo>
                    <a:pt x="4036" y="519"/>
                  </a:lnTo>
                  <a:lnTo>
                    <a:pt x="3996" y="438"/>
                  </a:lnTo>
                  <a:lnTo>
                    <a:pt x="3945" y="367"/>
                  </a:lnTo>
                  <a:lnTo>
                    <a:pt x="3874" y="295"/>
                  </a:lnTo>
                  <a:lnTo>
                    <a:pt x="3783" y="245"/>
                  </a:lnTo>
                  <a:lnTo>
                    <a:pt x="3641" y="183"/>
                  </a:lnTo>
                  <a:lnTo>
                    <a:pt x="3500" y="133"/>
                  </a:lnTo>
                  <a:lnTo>
                    <a:pt x="3348" y="92"/>
                  </a:lnTo>
                  <a:lnTo>
                    <a:pt x="3207" y="61"/>
                  </a:lnTo>
                  <a:lnTo>
                    <a:pt x="3075" y="31"/>
                  </a:lnTo>
                  <a:lnTo>
                    <a:pt x="2933" y="1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2"/>
            <p:cNvSpPr/>
            <p:nvPr/>
          </p:nvSpPr>
          <p:spPr>
            <a:xfrm rot="10800000">
              <a:off x="2228773" y="3861270"/>
              <a:ext cx="37854" cy="18485"/>
            </a:xfrm>
            <a:custGeom>
              <a:avLst/>
              <a:gdLst/>
              <a:ahLst/>
              <a:cxnLst/>
              <a:rect l="l" t="t" r="r" b="b"/>
              <a:pathLst>
                <a:path w="4067" h="1986" extrusionOk="0">
                  <a:moveTo>
                    <a:pt x="2529" y="0"/>
                  </a:moveTo>
                  <a:lnTo>
                    <a:pt x="2397" y="10"/>
                  </a:lnTo>
                  <a:lnTo>
                    <a:pt x="2145" y="51"/>
                  </a:lnTo>
                  <a:lnTo>
                    <a:pt x="1912" y="102"/>
                  </a:lnTo>
                  <a:lnTo>
                    <a:pt x="1679" y="173"/>
                  </a:lnTo>
                  <a:lnTo>
                    <a:pt x="1467" y="255"/>
                  </a:lnTo>
                  <a:lnTo>
                    <a:pt x="1254" y="346"/>
                  </a:lnTo>
                  <a:lnTo>
                    <a:pt x="1062" y="448"/>
                  </a:lnTo>
                  <a:lnTo>
                    <a:pt x="890" y="560"/>
                  </a:lnTo>
                  <a:lnTo>
                    <a:pt x="728" y="662"/>
                  </a:lnTo>
                  <a:lnTo>
                    <a:pt x="587" y="764"/>
                  </a:lnTo>
                  <a:lnTo>
                    <a:pt x="354" y="957"/>
                  </a:lnTo>
                  <a:lnTo>
                    <a:pt x="202" y="1089"/>
                  </a:lnTo>
                  <a:lnTo>
                    <a:pt x="132" y="1161"/>
                  </a:lnTo>
                  <a:lnTo>
                    <a:pt x="71" y="1232"/>
                  </a:lnTo>
                  <a:lnTo>
                    <a:pt x="30" y="1323"/>
                  </a:lnTo>
                  <a:lnTo>
                    <a:pt x="10" y="1415"/>
                  </a:lnTo>
                  <a:lnTo>
                    <a:pt x="0" y="1507"/>
                  </a:lnTo>
                  <a:lnTo>
                    <a:pt x="10" y="1598"/>
                  </a:lnTo>
                  <a:lnTo>
                    <a:pt x="41" y="1690"/>
                  </a:lnTo>
                  <a:lnTo>
                    <a:pt x="81" y="1771"/>
                  </a:lnTo>
                  <a:lnTo>
                    <a:pt x="152" y="1853"/>
                  </a:lnTo>
                  <a:lnTo>
                    <a:pt x="223" y="1914"/>
                  </a:lnTo>
                  <a:lnTo>
                    <a:pt x="314" y="1955"/>
                  </a:lnTo>
                  <a:lnTo>
                    <a:pt x="405" y="1975"/>
                  </a:lnTo>
                  <a:lnTo>
                    <a:pt x="496" y="1985"/>
                  </a:lnTo>
                  <a:lnTo>
                    <a:pt x="587" y="1975"/>
                  </a:lnTo>
                  <a:lnTo>
                    <a:pt x="678" y="1944"/>
                  </a:lnTo>
                  <a:lnTo>
                    <a:pt x="759" y="1904"/>
                  </a:lnTo>
                  <a:lnTo>
                    <a:pt x="840" y="1832"/>
                  </a:lnTo>
                  <a:lnTo>
                    <a:pt x="911" y="1771"/>
                  </a:lnTo>
                  <a:lnTo>
                    <a:pt x="1072" y="1619"/>
                  </a:lnTo>
                  <a:lnTo>
                    <a:pt x="1194" y="1537"/>
                  </a:lnTo>
                  <a:lnTo>
                    <a:pt x="1325" y="1435"/>
                  </a:lnTo>
                  <a:lnTo>
                    <a:pt x="1477" y="1344"/>
                  </a:lnTo>
                  <a:lnTo>
                    <a:pt x="1649" y="1242"/>
                  </a:lnTo>
                  <a:lnTo>
                    <a:pt x="1831" y="1161"/>
                  </a:lnTo>
                  <a:lnTo>
                    <a:pt x="2023" y="1089"/>
                  </a:lnTo>
                  <a:lnTo>
                    <a:pt x="2225" y="1028"/>
                  </a:lnTo>
                  <a:lnTo>
                    <a:pt x="2337" y="1008"/>
                  </a:lnTo>
                  <a:lnTo>
                    <a:pt x="2448" y="998"/>
                  </a:lnTo>
                  <a:lnTo>
                    <a:pt x="2559" y="988"/>
                  </a:lnTo>
                  <a:lnTo>
                    <a:pt x="2671" y="977"/>
                  </a:lnTo>
                  <a:lnTo>
                    <a:pt x="2782" y="988"/>
                  </a:lnTo>
                  <a:lnTo>
                    <a:pt x="2903" y="998"/>
                  </a:lnTo>
                  <a:lnTo>
                    <a:pt x="3025" y="1018"/>
                  </a:lnTo>
                  <a:lnTo>
                    <a:pt x="3136" y="1049"/>
                  </a:lnTo>
                  <a:lnTo>
                    <a:pt x="3257" y="1089"/>
                  </a:lnTo>
                  <a:lnTo>
                    <a:pt x="3379" y="1140"/>
                  </a:lnTo>
                  <a:lnTo>
                    <a:pt x="3470" y="1171"/>
                  </a:lnTo>
                  <a:lnTo>
                    <a:pt x="3571" y="1181"/>
                  </a:lnTo>
                  <a:lnTo>
                    <a:pt x="3662" y="1181"/>
                  </a:lnTo>
                  <a:lnTo>
                    <a:pt x="3753" y="1150"/>
                  </a:lnTo>
                  <a:lnTo>
                    <a:pt x="3834" y="1110"/>
                  </a:lnTo>
                  <a:lnTo>
                    <a:pt x="3915" y="1059"/>
                  </a:lnTo>
                  <a:lnTo>
                    <a:pt x="3975" y="977"/>
                  </a:lnTo>
                  <a:lnTo>
                    <a:pt x="4026" y="896"/>
                  </a:lnTo>
                  <a:lnTo>
                    <a:pt x="4056" y="804"/>
                  </a:lnTo>
                  <a:lnTo>
                    <a:pt x="4066" y="703"/>
                  </a:lnTo>
                  <a:lnTo>
                    <a:pt x="4056" y="611"/>
                  </a:lnTo>
                  <a:lnTo>
                    <a:pt x="4036" y="519"/>
                  </a:lnTo>
                  <a:lnTo>
                    <a:pt x="3996" y="438"/>
                  </a:lnTo>
                  <a:lnTo>
                    <a:pt x="3935" y="367"/>
                  </a:lnTo>
                  <a:lnTo>
                    <a:pt x="3864" y="295"/>
                  </a:lnTo>
                  <a:lnTo>
                    <a:pt x="3783" y="244"/>
                  </a:lnTo>
                  <a:lnTo>
                    <a:pt x="3631" y="183"/>
                  </a:lnTo>
                  <a:lnTo>
                    <a:pt x="3490" y="132"/>
                  </a:lnTo>
                  <a:lnTo>
                    <a:pt x="3348" y="92"/>
                  </a:lnTo>
                  <a:lnTo>
                    <a:pt x="3207" y="61"/>
                  </a:lnTo>
                  <a:lnTo>
                    <a:pt x="3065" y="31"/>
                  </a:lnTo>
                  <a:lnTo>
                    <a:pt x="2923" y="1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2"/>
            <p:cNvSpPr/>
            <p:nvPr/>
          </p:nvSpPr>
          <p:spPr>
            <a:xfrm rot="10800000">
              <a:off x="2145266" y="3871033"/>
              <a:ext cx="37854" cy="18485"/>
            </a:xfrm>
            <a:custGeom>
              <a:avLst/>
              <a:gdLst/>
              <a:ahLst/>
              <a:cxnLst/>
              <a:rect l="l" t="t" r="r" b="b"/>
              <a:pathLst>
                <a:path w="4067" h="1986" extrusionOk="0">
                  <a:moveTo>
                    <a:pt x="2529" y="1"/>
                  </a:moveTo>
                  <a:lnTo>
                    <a:pt x="2398" y="11"/>
                  </a:lnTo>
                  <a:lnTo>
                    <a:pt x="2155" y="41"/>
                  </a:lnTo>
                  <a:lnTo>
                    <a:pt x="1912" y="102"/>
                  </a:lnTo>
                  <a:lnTo>
                    <a:pt x="1679" y="174"/>
                  </a:lnTo>
                  <a:lnTo>
                    <a:pt x="1467" y="255"/>
                  </a:lnTo>
                  <a:lnTo>
                    <a:pt x="1255" y="347"/>
                  </a:lnTo>
                  <a:lnTo>
                    <a:pt x="1072" y="449"/>
                  </a:lnTo>
                  <a:lnTo>
                    <a:pt x="890" y="550"/>
                  </a:lnTo>
                  <a:lnTo>
                    <a:pt x="729" y="662"/>
                  </a:lnTo>
                  <a:lnTo>
                    <a:pt x="587" y="764"/>
                  </a:lnTo>
                  <a:lnTo>
                    <a:pt x="354" y="947"/>
                  </a:lnTo>
                  <a:lnTo>
                    <a:pt x="203" y="1090"/>
                  </a:lnTo>
                  <a:lnTo>
                    <a:pt x="132" y="1151"/>
                  </a:lnTo>
                  <a:lnTo>
                    <a:pt x="71" y="1232"/>
                  </a:lnTo>
                  <a:lnTo>
                    <a:pt x="31" y="1324"/>
                  </a:lnTo>
                  <a:lnTo>
                    <a:pt x="10" y="1416"/>
                  </a:lnTo>
                  <a:lnTo>
                    <a:pt x="0" y="1507"/>
                  </a:lnTo>
                  <a:lnTo>
                    <a:pt x="10" y="1599"/>
                  </a:lnTo>
                  <a:lnTo>
                    <a:pt x="41" y="1690"/>
                  </a:lnTo>
                  <a:lnTo>
                    <a:pt x="81" y="1772"/>
                  </a:lnTo>
                  <a:lnTo>
                    <a:pt x="152" y="1843"/>
                  </a:lnTo>
                  <a:lnTo>
                    <a:pt x="223" y="1904"/>
                  </a:lnTo>
                  <a:lnTo>
                    <a:pt x="314" y="1955"/>
                  </a:lnTo>
                  <a:lnTo>
                    <a:pt x="405" y="1975"/>
                  </a:lnTo>
                  <a:lnTo>
                    <a:pt x="496" y="1986"/>
                  </a:lnTo>
                  <a:lnTo>
                    <a:pt x="587" y="1975"/>
                  </a:lnTo>
                  <a:lnTo>
                    <a:pt x="678" y="1945"/>
                  </a:lnTo>
                  <a:lnTo>
                    <a:pt x="759" y="1894"/>
                  </a:lnTo>
                  <a:lnTo>
                    <a:pt x="840" y="1833"/>
                  </a:lnTo>
                  <a:lnTo>
                    <a:pt x="901" y="1772"/>
                  </a:lnTo>
                  <a:lnTo>
                    <a:pt x="1062" y="1640"/>
                  </a:lnTo>
                  <a:lnTo>
                    <a:pt x="1174" y="1548"/>
                  </a:lnTo>
                  <a:lnTo>
                    <a:pt x="1305" y="1446"/>
                  </a:lnTo>
                  <a:lnTo>
                    <a:pt x="1457" y="1355"/>
                  </a:lnTo>
                  <a:lnTo>
                    <a:pt x="1629" y="1263"/>
                  </a:lnTo>
                  <a:lnTo>
                    <a:pt x="1811" y="1171"/>
                  </a:lnTo>
                  <a:lnTo>
                    <a:pt x="2013" y="1090"/>
                  </a:lnTo>
                  <a:lnTo>
                    <a:pt x="2215" y="1029"/>
                  </a:lnTo>
                  <a:lnTo>
                    <a:pt x="2327" y="1008"/>
                  </a:lnTo>
                  <a:lnTo>
                    <a:pt x="2438" y="998"/>
                  </a:lnTo>
                  <a:lnTo>
                    <a:pt x="2549" y="988"/>
                  </a:lnTo>
                  <a:lnTo>
                    <a:pt x="2661" y="978"/>
                  </a:lnTo>
                  <a:lnTo>
                    <a:pt x="2782" y="988"/>
                  </a:lnTo>
                  <a:lnTo>
                    <a:pt x="2893" y="998"/>
                  </a:lnTo>
                  <a:lnTo>
                    <a:pt x="3015" y="1019"/>
                  </a:lnTo>
                  <a:lnTo>
                    <a:pt x="3136" y="1049"/>
                  </a:lnTo>
                  <a:lnTo>
                    <a:pt x="3257" y="1090"/>
                  </a:lnTo>
                  <a:lnTo>
                    <a:pt x="3379" y="1141"/>
                  </a:lnTo>
                  <a:lnTo>
                    <a:pt x="3470" y="1171"/>
                  </a:lnTo>
                  <a:lnTo>
                    <a:pt x="3571" y="1181"/>
                  </a:lnTo>
                  <a:lnTo>
                    <a:pt x="3662" y="1171"/>
                  </a:lnTo>
                  <a:lnTo>
                    <a:pt x="3753" y="1151"/>
                  </a:lnTo>
                  <a:lnTo>
                    <a:pt x="3834" y="1110"/>
                  </a:lnTo>
                  <a:lnTo>
                    <a:pt x="3915" y="1049"/>
                  </a:lnTo>
                  <a:lnTo>
                    <a:pt x="3975" y="978"/>
                  </a:lnTo>
                  <a:lnTo>
                    <a:pt x="4026" y="896"/>
                  </a:lnTo>
                  <a:lnTo>
                    <a:pt x="4056" y="795"/>
                  </a:lnTo>
                  <a:lnTo>
                    <a:pt x="4067" y="703"/>
                  </a:lnTo>
                  <a:lnTo>
                    <a:pt x="4056" y="611"/>
                  </a:lnTo>
                  <a:lnTo>
                    <a:pt x="4036" y="520"/>
                  </a:lnTo>
                  <a:lnTo>
                    <a:pt x="3996" y="438"/>
                  </a:lnTo>
                  <a:lnTo>
                    <a:pt x="3935" y="357"/>
                  </a:lnTo>
                  <a:lnTo>
                    <a:pt x="3864" y="296"/>
                  </a:lnTo>
                  <a:lnTo>
                    <a:pt x="3783" y="245"/>
                  </a:lnTo>
                  <a:lnTo>
                    <a:pt x="3632" y="184"/>
                  </a:lnTo>
                  <a:lnTo>
                    <a:pt x="3490" y="133"/>
                  </a:lnTo>
                  <a:lnTo>
                    <a:pt x="3348" y="92"/>
                  </a:lnTo>
                  <a:lnTo>
                    <a:pt x="3207" y="52"/>
                  </a:lnTo>
                  <a:lnTo>
                    <a:pt x="3065" y="31"/>
                  </a:lnTo>
                  <a:lnTo>
                    <a:pt x="2934" y="11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2"/>
            <p:cNvSpPr/>
            <p:nvPr/>
          </p:nvSpPr>
          <p:spPr>
            <a:xfrm rot="10800000">
              <a:off x="2123803" y="3902111"/>
              <a:ext cx="37854" cy="18485"/>
            </a:xfrm>
            <a:custGeom>
              <a:avLst/>
              <a:gdLst/>
              <a:ahLst/>
              <a:cxnLst/>
              <a:rect l="l" t="t" r="r" b="b"/>
              <a:pathLst>
                <a:path w="4067" h="1986" extrusionOk="0">
                  <a:moveTo>
                    <a:pt x="2529" y="1"/>
                  </a:moveTo>
                  <a:lnTo>
                    <a:pt x="2408" y="11"/>
                  </a:lnTo>
                  <a:lnTo>
                    <a:pt x="2155" y="41"/>
                  </a:lnTo>
                  <a:lnTo>
                    <a:pt x="1912" y="102"/>
                  </a:lnTo>
                  <a:lnTo>
                    <a:pt x="1690" y="174"/>
                  </a:lnTo>
                  <a:lnTo>
                    <a:pt x="1467" y="255"/>
                  </a:lnTo>
                  <a:lnTo>
                    <a:pt x="1265" y="347"/>
                  </a:lnTo>
                  <a:lnTo>
                    <a:pt x="1073" y="449"/>
                  </a:lnTo>
                  <a:lnTo>
                    <a:pt x="901" y="550"/>
                  </a:lnTo>
                  <a:lnTo>
                    <a:pt x="739" y="662"/>
                  </a:lnTo>
                  <a:lnTo>
                    <a:pt x="587" y="764"/>
                  </a:lnTo>
                  <a:lnTo>
                    <a:pt x="355" y="947"/>
                  </a:lnTo>
                  <a:lnTo>
                    <a:pt x="203" y="1090"/>
                  </a:lnTo>
                  <a:lnTo>
                    <a:pt x="142" y="1151"/>
                  </a:lnTo>
                  <a:lnTo>
                    <a:pt x="81" y="1232"/>
                  </a:lnTo>
                  <a:lnTo>
                    <a:pt x="31" y="1324"/>
                  </a:lnTo>
                  <a:lnTo>
                    <a:pt x="11" y="1405"/>
                  </a:lnTo>
                  <a:lnTo>
                    <a:pt x="1" y="1507"/>
                  </a:lnTo>
                  <a:lnTo>
                    <a:pt x="11" y="1599"/>
                  </a:lnTo>
                  <a:lnTo>
                    <a:pt x="41" y="1690"/>
                  </a:lnTo>
                  <a:lnTo>
                    <a:pt x="92" y="1772"/>
                  </a:lnTo>
                  <a:lnTo>
                    <a:pt x="152" y="1843"/>
                  </a:lnTo>
                  <a:lnTo>
                    <a:pt x="233" y="1904"/>
                  </a:lnTo>
                  <a:lnTo>
                    <a:pt x="314" y="1955"/>
                  </a:lnTo>
                  <a:lnTo>
                    <a:pt x="405" y="1976"/>
                  </a:lnTo>
                  <a:lnTo>
                    <a:pt x="496" y="1986"/>
                  </a:lnTo>
                  <a:lnTo>
                    <a:pt x="597" y="1976"/>
                  </a:lnTo>
                  <a:lnTo>
                    <a:pt x="688" y="1945"/>
                  </a:lnTo>
                  <a:lnTo>
                    <a:pt x="769" y="1894"/>
                  </a:lnTo>
                  <a:lnTo>
                    <a:pt x="840" y="1833"/>
                  </a:lnTo>
                  <a:lnTo>
                    <a:pt x="901" y="1772"/>
                  </a:lnTo>
                  <a:lnTo>
                    <a:pt x="1063" y="1640"/>
                  </a:lnTo>
                  <a:lnTo>
                    <a:pt x="1174" y="1548"/>
                  </a:lnTo>
                  <a:lnTo>
                    <a:pt x="1305" y="1446"/>
                  </a:lnTo>
                  <a:lnTo>
                    <a:pt x="1457" y="1355"/>
                  </a:lnTo>
                  <a:lnTo>
                    <a:pt x="1629" y="1263"/>
                  </a:lnTo>
                  <a:lnTo>
                    <a:pt x="1811" y="1171"/>
                  </a:lnTo>
                  <a:lnTo>
                    <a:pt x="2013" y="1090"/>
                  </a:lnTo>
                  <a:lnTo>
                    <a:pt x="2226" y="1039"/>
                  </a:lnTo>
                  <a:lnTo>
                    <a:pt x="2327" y="1008"/>
                  </a:lnTo>
                  <a:lnTo>
                    <a:pt x="2438" y="998"/>
                  </a:lnTo>
                  <a:lnTo>
                    <a:pt x="2550" y="988"/>
                  </a:lnTo>
                  <a:lnTo>
                    <a:pt x="2671" y="978"/>
                  </a:lnTo>
                  <a:lnTo>
                    <a:pt x="2782" y="988"/>
                  </a:lnTo>
                  <a:lnTo>
                    <a:pt x="2904" y="998"/>
                  </a:lnTo>
                  <a:lnTo>
                    <a:pt x="3025" y="1019"/>
                  </a:lnTo>
                  <a:lnTo>
                    <a:pt x="3136" y="1049"/>
                  </a:lnTo>
                  <a:lnTo>
                    <a:pt x="3258" y="1090"/>
                  </a:lnTo>
                  <a:lnTo>
                    <a:pt x="3379" y="1141"/>
                  </a:lnTo>
                  <a:lnTo>
                    <a:pt x="3480" y="1171"/>
                  </a:lnTo>
                  <a:lnTo>
                    <a:pt x="3571" y="1182"/>
                  </a:lnTo>
                  <a:lnTo>
                    <a:pt x="3662" y="1171"/>
                  </a:lnTo>
                  <a:lnTo>
                    <a:pt x="3753" y="1151"/>
                  </a:lnTo>
                  <a:lnTo>
                    <a:pt x="3844" y="1110"/>
                  </a:lnTo>
                  <a:lnTo>
                    <a:pt x="3915" y="1049"/>
                  </a:lnTo>
                  <a:lnTo>
                    <a:pt x="3976" y="978"/>
                  </a:lnTo>
                  <a:lnTo>
                    <a:pt x="4026" y="896"/>
                  </a:lnTo>
                  <a:lnTo>
                    <a:pt x="4057" y="795"/>
                  </a:lnTo>
                  <a:lnTo>
                    <a:pt x="4067" y="703"/>
                  </a:lnTo>
                  <a:lnTo>
                    <a:pt x="4067" y="611"/>
                  </a:lnTo>
                  <a:lnTo>
                    <a:pt x="4036" y="520"/>
                  </a:lnTo>
                  <a:lnTo>
                    <a:pt x="3996" y="438"/>
                  </a:lnTo>
                  <a:lnTo>
                    <a:pt x="3945" y="357"/>
                  </a:lnTo>
                  <a:lnTo>
                    <a:pt x="3875" y="296"/>
                  </a:lnTo>
                  <a:lnTo>
                    <a:pt x="3784" y="245"/>
                  </a:lnTo>
                  <a:lnTo>
                    <a:pt x="3642" y="184"/>
                  </a:lnTo>
                  <a:lnTo>
                    <a:pt x="3500" y="133"/>
                  </a:lnTo>
                  <a:lnTo>
                    <a:pt x="3349" y="92"/>
                  </a:lnTo>
                  <a:lnTo>
                    <a:pt x="3217" y="52"/>
                  </a:lnTo>
                  <a:lnTo>
                    <a:pt x="3075" y="31"/>
                  </a:lnTo>
                  <a:lnTo>
                    <a:pt x="2934" y="11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2"/>
            <p:cNvSpPr/>
            <p:nvPr/>
          </p:nvSpPr>
          <p:spPr>
            <a:xfrm rot="10800000">
              <a:off x="2040101" y="3906848"/>
              <a:ext cx="37863" cy="18485"/>
            </a:xfrm>
            <a:custGeom>
              <a:avLst/>
              <a:gdLst/>
              <a:ahLst/>
              <a:cxnLst/>
              <a:rect l="l" t="t" r="r" b="b"/>
              <a:pathLst>
                <a:path w="4068" h="1986" extrusionOk="0">
                  <a:moveTo>
                    <a:pt x="2661" y="1"/>
                  </a:moveTo>
                  <a:lnTo>
                    <a:pt x="2530" y="11"/>
                  </a:lnTo>
                  <a:lnTo>
                    <a:pt x="2398" y="11"/>
                  </a:lnTo>
                  <a:lnTo>
                    <a:pt x="2155" y="52"/>
                  </a:lnTo>
                  <a:lnTo>
                    <a:pt x="1913" y="102"/>
                  </a:lnTo>
                  <a:lnTo>
                    <a:pt x="1680" y="174"/>
                  </a:lnTo>
                  <a:lnTo>
                    <a:pt x="1468" y="255"/>
                  </a:lnTo>
                  <a:lnTo>
                    <a:pt x="1265" y="357"/>
                  </a:lnTo>
                  <a:lnTo>
                    <a:pt x="1073" y="459"/>
                  </a:lnTo>
                  <a:lnTo>
                    <a:pt x="891" y="561"/>
                  </a:lnTo>
                  <a:lnTo>
                    <a:pt x="739" y="662"/>
                  </a:lnTo>
                  <a:lnTo>
                    <a:pt x="588" y="764"/>
                  </a:lnTo>
                  <a:lnTo>
                    <a:pt x="355" y="958"/>
                  </a:lnTo>
                  <a:lnTo>
                    <a:pt x="203" y="1090"/>
                  </a:lnTo>
                  <a:lnTo>
                    <a:pt x="142" y="1161"/>
                  </a:lnTo>
                  <a:lnTo>
                    <a:pt x="82" y="1243"/>
                  </a:lnTo>
                  <a:lnTo>
                    <a:pt x="31" y="1324"/>
                  </a:lnTo>
                  <a:lnTo>
                    <a:pt x="11" y="1416"/>
                  </a:lnTo>
                  <a:lnTo>
                    <a:pt x="1" y="1507"/>
                  </a:lnTo>
                  <a:lnTo>
                    <a:pt x="11" y="1609"/>
                  </a:lnTo>
                  <a:lnTo>
                    <a:pt x="41" y="1691"/>
                  </a:lnTo>
                  <a:lnTo>
                    <a:pt x="92" y="1782"/>
                  </a:lnTo>
                  <a:lnTo>
                    <a:pt x="153" y="1853"/>
                  </a:lnTo>
                  <a:lnTo>
                    <a:pt x="233" y="1914"/>
                  </a:lnTo>
                  <a:lnTo>
                    <a:pt x="314" y="1955"/>
                  </a:lnTo>
                  <a:lnTo>
                    <a:pt x="405" y="1986"/>
                  </a:lnTo>
                  <a:lnTo>
                    <a:pt x="496" y="1986"/>
                  </a:lnTo>
                  <a:lnTo>
                    <a:pt x="598" y="1976"/>
                  </a:lnTo>
                  <a:lnTo>
                    <a:pt x="679" y="1945"/>
                  </a:lnTo>
                  <a:lnTo>
                    <a:pt x="770" y="1904"/>
                  </a:lnTo>
                  <a:lnTo>
                    <a:pt x="840" y="1843"/>
                  </a:lnTo>
                  <a:lnTo>
                    <a:pt x="901" y="1782"/>
                  </a:lnTo>
                  <a:lnTo>
                    <a:pt x="1063" y="1640"/>
                  </a:lnTo>
                  <a:lnTo>
                    <a:pt x="1174" y="1548"/>
                  </a:lnTo>
                  <a:lnTo>
                    <a:pt x="1306" y="1456"/>
                  </a:lnTo>
                  <a:lnTo>
                    <a:pt x="1457" y="1355"/>
                  </a:lnTo>
                  <a:lnTo>
                    <a:pt x="1629" y="1263"/>
                  </a:lnTo>
                  <a:lnTo>
                    <a:pt x="1811" y="1171"/>
                  </a:lnTo>
                  <a:lnTo>
                    <a:pt x="2014" y="1100"/>
                  </a:lnTo>
                  <a:lnTo>
                    <a:pt x="2216" y="1039"/>
                  </a:lnTo>
                  <a:lnTo>
                    <a:pt x="2327" y="1019"/>
                  </a:lnTo>
                  <a:lnTo>
                    <a:pt x="2439" y="998"/>
                  </a:lnTo>
                  <a:lnTo>
                    <a:pt x="2550" y="988"/>
                  </a:lnTo>
                  <a:lnTo>
                    <a:pt x="2782" y="988"/>
                  </a:lnTo>
                  <a:lnTo>
                    <a:pt x="2904" y="998"/>
                  </a:lnTo>
                  <a:lnTo>
                    <a:pt x="3025" y="1029"/>
                  </a:lnTo>
                  <a:lnTo>
                    <a:pt x="3137" y="1049"/>
                  </a:lnTo>
                  <a:lnTo>
                    <a:pt x="3258" y="1090"/>
                  </a:lnTo>
                  <a:lnTo>
                    <a:pt x="3379" y="1141"/>
                  </a:lnTo>
                  <a:lnTo>
                    <a:pt x="3480" y="1171"/>
                  </a:lnTo>
                  <a:lnTo>
                    <a:pt x="3571" y="1192"/>
                  </a:lnTo>
                  <a:lnTo>
                    <a:pt x="3663" y="1182"/>
                  </a:lnTo>
                  <a:lnTo>
                    <a:pt x="3754" y="1161"/>
                  </a:lnTo>
                  <a:lnTo>
                    <a:pt x="3834" y="1110"/>
                  </a:lnTo>
                  <a:lnTo>
                    <a:pt x="3915" y="1059"/>
                  </a:lnTo>
                  <a:lnTo>
                    <a:pt x="3976" y="988"/>
                  </a:lnTo>
                  <a:lnTo>
                    <a:pt x="4027" y="896"/>
                  </a:lnTo>
                  <a:lnTo>
                    <a:pt x="4057" y="805"/>
                  </a:lnTo>
                  <a:lnTo>
                    <a:pt x="4067" y="713"/>
                  </a:lnTo>
                  <a:lnTo>
                    <a:pt x="4067" y="611"/>
                  </a:lnTo>
                  <a:lnTo>
                    <a:pt x="4037" y="530"/>
                  </a:lnTo>
                  <a:lnTo>
                    <a:pt x="3996" y="438"/>
                  </a:lnTo>
                  <a:lnTo>
                    <a:pt x="3946" y="367"/>
                  </a:lnTo>
                  <a:lnTo>
                    <a:pt x="3875" y="306"/>
                  </a:lnTo>
                  <a:lnTo>
                    <a:pt x="3784" y="255"/>
                  </a:lnTo>
                  <a:lnTo>
                    <a:pt x="3642" y="194"/>
                  </a:lnTo>
                  <a:lnTo>
                    <a:pt x="3501" y="133"/>
                  </a:lnTo>
                  <a:lnTo>
                    <a:pt x="3349" y="92"/>
                  </a:lnTo>
                  <a:lnTo>
                    <a:pt x="3207" y="62"/>
                  </a:lnTo>
                  <a:lnTo>
                    <a:pt x="3076" y="31"/>
                  </a:lnTo>
                  <a:lnTo>
                    <a:pt x="2934" y="21"/>
                  </a:lnTo>
                  <a:lnTo>
                    <a:pt x="2793" y="11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2"/>
            <p:cNvSpPr/>
            <p:nvPr/>
          </p:nvSpPr>
          <p:spPr>
            <a:xfrm rot="10800000">
              <a:off x="2073813" y="3880890"/>
              <a:ext cx="37854" cy="18578"/>
            </a:xfrm>
            <a:custGeom>
              <a:avLst/>
              <a:gdLst/>
              <a:ahLst/>
              <a:cxnLst/>
              <a:rect l="l" t="t" r="r" b="b"/>
              <a:pathLst>
                <a:path w="4067" h="1996" extrusionOk="0">
                  <a:moveTo>
                    <a:pt x="2651" y="1"/>
                  </a:moveTo>
                  <a:lnTo>
                    <a:pt x="2529" y="11"/>
                  </a:lnTo>
                  <a:lnTo>
                    <a:pt x="2398" y="21"/>
                  </a:lnTo>
                  <a:lnTo>
                    <a:pt x="2145" y="52"/>
                  </a:lnTo>
                  <a:lnTo>
                    <a:pt x="1902" y="103"/>
                  </a:lnTo>
                  <a:lnTo>
                    <a:pt x="1680" y="174"/>
                  </a:lnTo>
                  <a:lnTo>
                    <a:pt x="1457" y="265"/>
                  </a:lnTo>
                  <a:lnTo>
                    <a:pt x="1255" y="357"/>
                  </a:lnTo>
                  <a:lnTo>
                    <a:pt x="1063" y="459"/>
                  </a:lnTo>
                  <a:lnTo>
                    <a:pt x="891" y="561"/>
                  </a:lnTo>
                  <a:lnTo>
                    <a:pt x="729" y="673"/>
                  </a:lnTo>
                  <a:lnTo>
                    <a:pt x="587" y="774"/>
                  </a:lnTo>
                  <a:lnTo>
                    <a:pt x="355" y="958"/>
                  </a:lnTo>
                  <a:lnTo>
                    <a:pt x="203" y="1100"/>
                  </a:lnTo>
                  <a:lnTo>
                    <a:pt x="132" y="1161"/>
                  </a:lnTo>
                  <a:lnTo>
                    <a:pt x="71" y="1243"/>
                  </a:lnTo>
                  <a:lnTo>
                    <a:pt x="31" y="1324"/>
                  </a:lnTo>
                  <a:lnTo>
                    <a:pt x="1" y="1416"/>
                  </a:lnTo>
                  <a:lnTo>
                    <a:pt x="1" y="1518"/>
                  </a:lnTo>
                  <a:lnTo>
                    <a:pt x="11" y="1609"/>
                  </a:lnTo>
                  <a:lnTo>
                    <a:pt x="41" y="1701"/>
                  </a:lnTo>
                  <a:lnTo>
                    <a:pt x="82" y="1782"/>
                  </a:lnTo>
                  <a:lnTo>
                    <a:pt x="142" y="1853"/>
                  </a:lnTo>
                  <a:lnTo>
                    <a:pt x="223" y="1915"/>
                  </a:lnTo>
                  <a:lnTo>
                    <a:pt x="314" y="1955"/>
                  </a:lnTo>
                  <a:lnTo>
                    <a:pt x="405" y="1986"/>
                  </a:lnTo>
                  <a:lnTo>
                    <a:pt x="496" y="1996"/>
                  </a:lnTo>
                  <a:lnTo>
                    <a:pt x="587" y="1986"/>
                  </a:lnTo>
                  <a:lnTo>
                    <a:pt x="678" y="1955"/>
                  </a:lnTo>
                  <a:lnTo>
                    <a:pt x="759" y="1904"/>
                  </a:lnTo>
                  <a:lnTo>
                    <a:pt x="830" y="1843"/>
                  </a:lnTo>
                  <a:lnTo>
                    <a:pt x="891" y="1782"/>
                  </a:lnTo>
                  <a:lnTo>
                    <a:pt x="1053" y="1640"/>
                  </a:lnTo>
                  <a:lnTo>
                    <a:pt x="1164" y="1558"/>
                  </a:lnTo>
                  <a:lnTo>
                    <a:pt x="1305" y="1456"/>
                  </a:lnTo>
                  <a:lnTo>
                    <a:pt x="1457" y="1365"/>
                  </a:lnTo>
                  <a:lnTo>
                    <a:pt x="1619" y="1263"/>
                  </a:lnTo>
                  <a:lnTo>
                    <a:pt x="1811" y="1182"/>
                  </a:lnTo>
                  <a:lnTo>
                    <a:pt x="2003" y="1100"/>
                  </a:lnTo>
                  <a:lnTo>
                    <a:pt x="2216" y="1039"/>
                  </a:lnTo>
                  <a:lnTo>
                    <a:pt x="2327" y="1019"/>
                  </a:lnTo>
                  <a:lnTo>
                    <a:pt x="2438" y="998"/>
                  </a:lnTo>
                  <a:lnTo>
                    <a:pt x="2550" y="988"/>
                  </a:lnTo>
                  <a:lnTo>
                    <a:pt x="2782" y="988"/>
                  </a:lnTo>
                  <a:lnTo>
                    <a:pt x="2894" y="1009"/>
                  </a:lnTo>
                  <a:lnTo>
                    <a:pt x="3015" y="1029"/>
                  </a:lnTo>
                  <a:lnTo>
                    <a:pt x="3136" y="1059"/>
                  </a:lnTo>
                  <a:lnTo>
                    <a:pt x="3258" y="1100"/>
                  </a:lnTo>
                  <a:lnTo>
                    <a:pt x="3379" y="1141"/>
                  </a:lnTo>
                  <a:lnTo>
                    <a:pt x="3470" y="1182"/>
                  </a:lnTo>
                  <a:lnTo>
                    <a:pt x="3561" y="1192"/>
                  </a:lnTo>
                  <a:lnTo>
                    <a:pt x="3662" y="1182"/>
                  </a:lnTo>
                  <a:lnTo>
                    <a:pt x="3753" y="1161"/>
                  </a:lnTo>
                  <a:lnTo>
                    <a:pt x="3834" y="1121"/>
                  </a:lnTo>
                  <a:lnTo>
                    <a:pt x="3905" y="1059"/>
                  </a:lnTo>
                  <a:lnTo>
                    <a:pt x="3966" y="988"/>
                  </a:lnTo>
                  <a:lnTo>
                    <a:pt x="4016" y="907"/>
                  </a:lnTo>
                  <a:lnTo>
                    <a:pt x="4057" y="805"/>
                  </a:lnTo>
                  <a:lnTo>
                    <a:pt x="4067" y="713"/>
                  </a:lnTo>
                  <a:lnTo>
                    <a:pt x="4057" y="622"/>
                  </a:lnTo>
                  <a:lnTo>
                    <a:pt x="4037" y="530"/>
                  </a:lnTo>
                  <a:lnTo>
                    <a:pt x="3996" y="438"/>
                  </a:lnTo>
                  <a:lnTo>
                    <a:pt x="3935" y="367"/>
                  </a:lnTo>
                  <a:lnTo>
                    <a:pt x="3865" y="306"/>
                  </a:lnTo>
                  <a:lnTo>
                    <a:pt x="3774" y="255"/>
                  </a:lnTo>
                  <a:lnTo>
                    <a:pt x="3632" y="194"/>
                  </a:lnTo>
                  <a:lnTo>
                    <a:pt x="3490" y="143"/>
                  </a:lnTo>
                  <a:lnTo>
                    <a:pt x="3349" y="92"/>
                  </a:lnTo>
                  <a:lnTo>
                    <a:pt x="3207" y="62"/>
                  </a:lnTo>
                  <a:lnTo>
                    <a:pt x="3066" y="41"/>
                  </a:lnTo>
                  <a:lnTo>
                    <a:pt x="2924" y="21"/>
                  </a:lnTo>
                  <a:lnTo>
                    <a:pt x="2792" y="11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2"/>
            <p:cNvSpPr/>
            <p:nvPr/>
          </p:nvSpPr>
          <p:spPr>
            <a:xfrm rot="10800000">
              <a:off x="2116460" y="3837117"/>
              <a:ext cx="37854" cy="18485"/>
            </a:xfrm>
            <a:custGeom>
              <a:avLst/>
              <a:gdLst/>
              <a:ahLst/>
              <a:cxnLst/>
              <a:rect l="l" t="t" r="r" b="b"/>
              <a:pathLst>
                <a:path w="4067" h="1986" extrusionOk="0">
                  <a:moveTo>
                    <a:pt x="2529" y="1"/>
                  </a:moveTo>
                  <a:lnTo>
                    <a:pt x="2398" y="11"/>
                  </a:lnTo>
                  <a:lnTo>
                    <a:pt x="2145" y="52"/>
                  </a:lnTo>
                  <a:lnTo>
                    <a:pt x="1912" y="103"/>
                  </a:lnTo>
                  <a:lnTo>
                    <a:pt x="1680" y="174"/>
                  </a:lnTo>
                  <a:lnTo>
                    <a:pt x="1457" y="255"/>
                  </a:lnTo>
                  <a:lnTo>
                    <a:pt x="1255" y="357"/>
                  </a:lnTo>
                  <a:lnTo>
                    <a:pt x="1063" y="459"/>
                  </a:lnTo>
                  <a:lnTo>
                    <a:pt x="891" y="561"/>
                  </a:lnTo>
                  <a:lnTo>
                    <a:pt x="729" y="663"/>
                  </a:lnTo>
                  <a:lnTo>
                    <a:pt x="587" y="764"/>
                  </a:lnTo>
                  <a:lnTo>
                    <a:pt x="355" y="958"/>
                  </a:lnTo>
                  <a:lnTo>
                    <a:pt x="203" y="1090"/>
                  </a:lnTo>
                  <a:lnTo>
                    <a:pt x="132" y="1161"/>
                  </a:lnTo>
                  <a:lnTo>
                    <a:pt x="71" y="1243"/>
                  </a:lnTo>
                  <a:lnTo>
                    <a:pt x="31" y="1324"/>
                  </a:lnTo>
                  <a:lnTo>
                    <a:pt x="0" y="1416"/>
                  </a:lnTo>
                  <a:lnTo>
                    <a:pt x="0" y="1508"/>
                  </a:lnTo>
                  <a:lnTo>
                    <a:pt x="11" y="1599"/>
                  </a:lnTo>
                  <a:lnTo>
                    <a:pt x="41" y="1691"/>
                  </a:lnTo>
                  <a:lnTo>
                    <a:pt x="81" y="1782"/>
                  </a:lnTo>
                  <a:lnTo>
                    <a:pt x="152" y="1854"/>
                  </a:lnTo>
                  <a:lnTo>
                    <a:pt x="223" y="1915"/>
                  </a:lnTo>
                  <a:lnTo>
                    <a:pt x="314" y="1955"/>
                  </a:lnTo>
                  <a:lnTo>
                    <a:pt x="405" y="1986"/>
                  </a:lnTo>
                  <a:lnTo>
                    <a:pt x="496" y="1986"/>
                  </a:lnTo>
                  <a:lnTo>
                    <a:pt x="587" y="1976"/>
                  </a:lnTo>
                  <a:lnTo>
                    <a:pt x="678" y="1945"/>
                  </a:lnTo>
                  <a:lnTo>
                    <a:pt x="759" y="1905"/>
                  </a:lnTo>
                  <a:lnTo>
                    <a:pt x="840" y="1843"/>
                  </a:lnTo>
                  <a:lnTo>
                    <a:pt x="901" y="1782"/>
                  </a:lnTo>
                  <a:lnTo>
                    <a:pt x="1052" y="1640"/>
                  </a:lnTo>
                  <a:lnTo>
                    <a:pt x="1174" y="1548"/>
                  </a:lnTo>
                  <a:lnTo>
                    <a:pt x="1305" y="1457"/>
                  </a:lnTo>
                  <a:lnTo>
                    <a:pt x="1457" y="1355"/>
                  </a:lnTo>
                  <a:lnTo>
                    <a:pt x="1629" y="1263"/>
                  </a:lnTo>
                  <a:lnTo>
                    <a:pt x="1811" y="1172"/>
                  </a:lnTo>
                  <a:lnTo>
                    <a:pt x="2003" y="1100"/>
                  </a:lnTo>
                  <a:lnTo>
                    <a:pt x="2216" y="1039"/>
                  </a:lnTo>
                  <a:lnTo>
                    <a:pt x="2327" y="1019"/>
                  </a:lnTo>
                  <a:lnTo>
                    <a:pt x="2438" y="999"/>
                  </a:lnTo>
                  <a:lnTo>
                    <a:pt x="2549" y="988"/>
                  </a:lnTo>
                  <a:lnTo>
                    <a:pt x="2782" y="988"/>
                  </a:lnTo>
                  <a:lnTo>
                    <a:pt x="2893" y="999"/>
                  </a:lnTo>
                  <a:lnTo>
                    <a:pt x="3015" y="1019"/>
                  </a:lnTo>
                  <a:lnTo>
                    <a:pt x="3136" y="1049"/>
                  </a:lnTo>
                  <a:lnTo>
                    <a:pt x="3258" y="1090"/>
                  </a:lnTo>
                  <a:lnTo>
                    <a:pt x="3379" y="1141"/>
                  </a:lnTo>
                  <a:lnTo>
                    <a:pt x="3470" y="1172"/>
                  </a:lnTo>
                  <a:lnTo>
                    <a:pt x="3571" y="1192"/>
                  </a:lnTo>
                  <a:lnTo>
                    <a:pt x="3662" y="1182"/>
                  </a:lnTo>
                  <a:lnTo>
                    <a:pt x="3753" y="1151"/>
                  </a:lnTo>
                  <a:lnTo>
                    <a:pt x="3834" y="1111"/>
                  </a:lnTo>
                  <a:lnTo>
                    <a:pt x="3905" y="1060"/>
                  </a:lnTo>
                  <a:lnTo>
                    <a:pt x="3976" y="988"/>
                  </a:lnTo>
                  <a:lnTo>
                    <a:pt x="4026" y="897"/>
                  </a:lnTo>
                  <a:lnTo>
                    <a:pt x="4057" y="805"/>
                  </a:lnTo>
                  <a:lnTo>
                    <a:pt x="4067" y="714"/>
                  </a:lnTo>
                  <a:lnTo>
                    <a:pt x="4057" y="612"/>
                  </a:lnTo>
                  <a:lnTo>
                    <a:pt x="4036" y="520"/>
                  </a:lnTo>
                  <a:lnTo>
                    <a:pt x="3996" y="439"/>
                  </a:lnTo>
                  <a:lnTo>
                    <a:pt x="3935" y="367"/>
                  </a:lnTo>
                  <a:lnTo>
                    <a:pt x="3864" y="296"/>
                  </a:lnTo>
                  <a:lnTo>
                    <a:pt x="3784" y="255"/>
                  </a:lnTo>
                  <a:lnTo>
                    <a:pt x="3632" y="194"/>
                  </a:lnTo>
                  <a:lnTo>
                    <a:pt x="3490" y="133"/>
                  </a:lnTo>
                  <a:lnTo>
                    <a:pt x="3349" y="93"/>
                  </a:lnTo>
                  <a:lnTo>
                    <a:pt x="3207" y="62"/>
                  </a:lnTo>
                  <a:lnTo>
                    <a:pt x="3065" y="31"/>
                  </a:lnTo>
                  <a:lnTo>
                    <a:pt x="2924" y="11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2"/>
            <p:cNvSpPr/>
            <p:nvPr/>
          </p:nvSpPr>
          <p:spPr>
            <a:xfrm rot="10800000">
              <a:off x="2184805" y="3832379"/>
              <a:ext cx="37863" cy="18578"/>
            </a:xfrm>
            <a:custGeom>
              <a:avLst/>
              <a:gdLst/>
              <a:ahLst/>
              <a:cxnLst/>
              <a:rect l="l" t="t" r="r" b="b"/>
              <a:pathLst>
                <a:path w="4068" h="1996" extrusionOk="0">
                  <a:moveTo>
                    <a:pt x="2661" y="1"/>
                  </a:moveTo>
                  <a:lnTo>
                    <a:pt x="2530" y="11"/>
                  </a:lnTo>
                  <a:lnTo>
                    <a:pt x="2398" y="21"/>
                  </a:lnTo>
                  <a:lnTo>
                    <a:pt x="2145" y="52"/>
                  </a:lnTo>
                  <a:lnTo>
                    <a:pt x="1913" y="103"/>
                  </a:lnTo>
                  <a:lnTo>
                    <a:pt x="1680" y="174"/>
                  </a:lnTo>
                  <a:lnTo>
                    <a:pt x="1457" y="265"/>
                  </a:lnTo>
                  <a:lnTo>
                    <a:pt x="1255" y="357"/>
                  </a:lnTo>
                  <a:lnTo>
                    <a:pt x="1063" y="459"/>
                  </a:lnTo>
                  <a:lnTo>
                    <a:pt x="891" y="561"/>
                  </a:lnTo>
                  <a:lnTo>
                    <a:pt x="729" y="673"/>
                  </a:lnTo>
                  <a:lnTo>
                    <a:pt x="588" y="774"/>
                  </a:lnTo>
                  <a:lnTo>
                    <a:pt x="355" y="958"/>
                  </a:lnTo>
                  <a:lnTo>
                    <a:pt x="203" y="1100"/>
                  </a:lnTo>
                  <a:lnTo>
                    <a:pt x="132" y="1161"/>
                  </a:lnTo>
                  <a:lnTo>
                    <a:pt x="72" y="1243"/>
                  </a:lnTo>
                  <a:lnTo>
                    <a:pt x="31" y="1324"/>
                  </a:lnTo>
                  <a:lnTo>
                    <a:pt x="1" y="1416"/>
                  </a:lnTo>
                  <a:lnTo>
                    <a:pt x="1" y="1518"/>
                  </a:lnTo>
                  <a:lnTo>
                    <a:pt x="11" y="1609"/>
                  </a:lnTo>
                  <a:lnTo>
                    <a:pt x="41" y="1701"/>
                  </a:lnTo>
                  <a:lnTo>
                    <a:pt x="82" y="1782"/>
                  </a:lnTo>
                  <a:lnTo>
                    <a:pt x="153" y="1853"/>
                  </a:lnTo>
                  <a:lnTo>
                    <a:pt x="223" y="1915"/>
                  </a:lnTo>
                  <a:lnTo>
                    <a:pt x="314" y="1965"/>
                  </a:lnTo>
                  <a:lnTo>
                    <a:pt x="406" y="1986"/>
                  </a:lnTo>
                  <a:lnTo>
                    <a:pt x="497" y="1996"/>
                  </a:lnTo>
                  <a:lnTo>
                    <a:pt x="588" y="1986"/>
                  </a:lnTo>
                  <a:lnTo>
                    <a:pt x="679" y="1955"/>
                  </a:lnTo>
                  <a:lnTo>
                    <a:pt x="760" y="1904"/>
                  </a:lnTo>
                  <a:lnTo>
                    <a:pt x="840" y="1843"/>
                  </a:lnTo>
                  <a:lnTo>
                    <a:pt x="891" y="1782"/>
                  </a:lnTo>
                  <a:lnTo>
                    <a:pt x="1053" y="1640"/>
                  </a:lnTo>
                  <a:lnTo>
                    <a:pt x="1174" y="1558"/>
                  </a:lnTo>
                  <a:lnTo>
                    <a:pt x="1306" y="1456"/>
                  </a:lnTo>
                  <a:lnTo>
                    <a:pt x="1457" y="1365"/>
                  </a:lnTo>
                  <a:lnTo>
                    <a:pt x="1629" y="1263"/>
                  </a:lnTo>
                  <a:lnTo>
                    <a:pt x="1812" y="1182"/>
                  </a:lnTo>
                  <a:lnTo>
                    <a:pt x="2004" y="1100"/>
                  </a:lnTo>
                  <a:lnTo>
                    <a:pt x="2216" y="1039"/>
                  </a:lnTo>
                  <a:lnTo>
                    <a:pt x="2327" y="1019"/>
                  </a:lnTo>
                  <a:lnTo>
                    <a:pt x="2439" y="1009"/>
                  </a:lnTo>
                  <a:lnTo>
                    <a:pt x="2550" y="988"/>
                  </a:lnTo>
                  <a:lnTo>
                    <a:pt x="2661" y="988"/>
                  </a:lnTo>
                  <a:lnTo>
                    <a:pt x="2783" y="998"/>
                  </a:lnTo>
                  <a:lnTo>
                    <a:pt x="2894" y="1009"/>
                  </a:lnTo>
                  <a:lnTo>
                    <a:pt x="3015" y="1029"/>
                  </a:lnTo>
                  <a:lnTo>
                    <a:pt x="3137" y="1059"/>
                  </a:lnTo>
                  <a:lnTo>
                    <a:pt x="3258" y="1100"/>
                  </a:lnTo>
                  <a:lnTo>
                    <a:pt x="3379" y="1151"/>
                  </a:lnTo>
                  <a:lnTo>
                    <a:pt x="3470" y="1182"/>
                  </a:lnTo>
                  <a:lnTo>
                    <a:pt x="3561" y="1192"/>
                  </a:lnTo>
                  <a:lnTo>
                    <a:pt x="3663" y="1182"/>
                  </a:lnTo>
                  <a:lnTo>
                    <a:pt x="3754" y="1161"/>
                  </a:lnTo>
                  <a:lnTo>
                    <a:pt x="3835" y="1121"/>
                  </a:lnTo>
                  <a:lnTo>
                    <a:pt x="3905" y="1059"/>
                  </a:lnTo>
                  <a:lnTo>
                    <a:pt x="3976" y="988"/>
                  </a:lnTo>
                  <a:lnTo>
                    <a:pt x="4017" y="907"/>
                  </a:lnTo>
                  <a:lnTo>
                    <a:pt x="4057" y="805"/>
                  </a:lnTo>
                  <a:lnTo>
                    <a:pt x="4067" y="713"/>
                  </a:lnTo>
                  <a:lnTo>
                    <a:pt x="4057" y="622"/>
                  </a:lnTo>
                  <a:lnTo>
                    <a:pt x="4037" y="530"/>
                  </a:lnTo>
                  <a:lnTo>
                    <a:pt x="3996" y="449"/>
                  </a:lnTo>
                  <a:lnTo>
                    <a:pt x="3936" y="367"/>
                  </a:lnTo>
                  <a:lnTo>
                    <a:pt x="3865" y="306"/>
                  </a:lnTo>
                  <a:lnTo>
                    <a:pt x="3784" y="255"/>
                  </a:lnTo>
                  <a:lnTo>
                    <a:pt x="3632" y="194"/>
                  </a:lnTo>
                  <a:lnTo>
                    <a:pt x="3491" y="143"/>
                  </a:lnTo>
                  <a:lnTo>
                    <a:pt x="3349" y="103"/>
                  </a:lnTo>
                  <a:lnTo>
                    <a:pt x="3207" y="62"/>
                  </a:lnTo>
                  <a:lnTo>
                    <a:pt x="3066" y="41"/>
                  </a:lnTo>
                  <a:lnTo>
                    <a:pt x="2924" y="21"/>
                  </a:lnTo>
                  <a:lnTo>
                    <a:pt x="2793" y="11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2"/>
            <p:cNvSpPr/>
            <p:nvPr/>
          </p:nvSpPr>
          <p:spPr>
            <a:xfrm rot="10800000">
              <a:off x="1976177" y="3901822"/>
              <a:ext cx="37956" cy="18485"/>
            </a:xfrm>
            <a:custGeom>
              <a:avLst/>
              <a:gdLst/>
              <a:ahLst/>
              <a:cxnLst/>
              <a:rect l="l" t="t" r="r" b="b"/>
              <a:pathLst>
                <a:path w="4078" h="1986" extrusionOk="0">
                  <a:moveTo>
                    <a:pt x="2530" y="0"/>
                  </a:moveTo>
                  <a:lnTo>
                    <a:pt x="2408" y="10"/>
                  </a:lnTo>
                  <a:lnTo>
                    <a:pt x="2155" y="51"/>
                  </a:lnTo>
                  <a:lnTo>
                    <a:pt x="1913" y="102"/>
                  </a:lnTo>
                  <a:lnTo>
                    <a:pt x="1690" y="173"/>
                  </a:lnTo>
                  <a:lnTo>
                    <a:pt x="1468" y="255"/>
                  </a:lnTo>
                  <a:lnTo>
                    <a:pt x="1265" y="346"/>
                  </a:lnTo>
                  <a:lnTo>
                    <a:pt x="1073" y="448"/>
                  </a:lnTo>
                  <a:lnTo>
                    <a:pt x="901" y="560"/>
                  </a:lnTo>
                  <a:lnTo>
                    <a:pt x="739" y="662"/>
                  </a:lnTo>
                  <a:lnTo>
                    <a:pt x="598" y="764"/>
                  </a:lnTo>
                  <a:lnTo>
                    <a:pt x="365" y="957"/>
                  </a:lnTo>
                  <a:lnTo>
                    <a:pt x="203" y="1089"/>
                  </a:lnTo>
                  <a:lnTo>
                    <a:pt x="143" y="1161"/>
                  </a:lnTo>
                  <a:lnTo>
                    <a:pt x="82" y="1232"/>
                  </a:lnTo>
                  <a:lnTo>
                    <a:pt x="41" y="1324"/>
                  </a:lnTo>
                  <a:lnTo>
                    <a:pt x="11" y="1415"/>
                  </a:lnTo>
                  <a:lnTo>
                    <a:pt x="1" y="1507"/>
                  </a:lnTo>
                  <a:lnTo>
                    <a:pt x="21" y="1598"/>
                  </a:lnTo>
                  <a:lnTo>
                    <a:pt x="41" y="1690"/>
                  </a:lnTo>
                  <a:lnTo>
                    <a:pt x="92" y="1771"/>
                  </a:lnTo>
                  <a:lnTo>
                    <a:pt x="153" y="1853"/>
                  </a:lnTo>
                  <a:lnTo>
                    <a:pt x="234" y="1914"/>
                  </a:lnTo>
                  <a:lnTo>
                    <a:pt x="314" y="1955"/>
                  </a:lnTo>
                  <a:lnTo>
                    <a:pt x="405" y="1975"/>
                  </a:lnTo>
                  <a:lnTo>
                    <a:pt x="507" y="1985"/>
                  </a:lnTo>
                  <a:lnTo>
                    <a:pt x="598" y="1975"/>
                  </a:lnTo>
                  <a:lnTo>
                    <a:pt x="689" y="1945"/>
                  </a:lnTo>
                  <a:lnTo>
                    <a:pt x="770" y="1904"/>
                  </a:lnTo>
                  <a:lnTo>
                    <a:pt x="840" y="1833"/>
                  </a:lnTo>
                  <a:lnTo>
                    <a:pt x="901" y="1782"/>
                  </a:lnTo>
                  <a:lnTo>
                    <a:pt x="1063" y="1639"/>
                  </a:lnTo>
                  <a:lnTo>
                    <a:pt x="1174" y="1548"/>
                  </a:lnTo>
                  <a:lnTo>
                    <a:pt x="1316" y="1456"/>
                  </a:lnTo>
                  <a:lnTo>
                    <a:pt x="1468" y="1354"/>
                  </a:lnTo>
                  <a:lnTo>
                    <a:pt x="1629" y="1262"/>
                  </a:lnTo>
                  <a:lnTo>
                    <a:pt x="1822" y="1171"/>
                  </a:lnTo>
                  <a:lnTo>
                    <a:pt x="2014" y="1100"/>
                  </a:lnTo>
                  <a:lnTo>
                    <a:pt x="2226" y="1039"/>
                  </a:lnTo>
                  <a:lnTo>
                    <a:pt x="2327" y="1018"/>
                  </a:lnTo>
                  <a:lnTo>
                    <a:pt x="2439" y="998"/>
                  </a:lnTo>
                  <a:lnTo>
                    <a:pt x="2560" y="988"/>
                  </a:lnTo>
                  <a:lnTo>
                    <a:pt x="2783" y="988"/>
                  </a:lnTo>
                  <a:lnTo>
                    <a:pt x="2904" y="998"/>
                  </a:lnTo>
                  <a:lnTo>
                    <a:pt x="3025" y="1018"/>
                  </a:lnTo>
                  <a:lnTo>
                    <a:pt x="3147" y="1049"/>
                  </a:lnTo>
                  <a:lnTo>
                    <a:pt x="3268" y="1089"/>
                  </a:lnTo>
                  <a:lnTo>
                    <a:pt x="3389" y="1140"/>
                  </a:lnTo>
                  <a:lnTo>
                    <a:pt x="3480" y="1171"/>
                  </a:lnTo>
                  <a:lnTo>
                    <a:pt x="3572" y="1181"/>
                  </a:lnTo>
                  <a:lnTo>
                    <a:pt x="3663" y="1181"/>
                  </a:lnTo>
                  <a:lnTo>
                    <a:pt x="3754" y="1151"/>
                  </a:lnTo>
                  <a:lnTo>
                    <a:pt x="3845" y="1110"/>
                  </a:lnTo>
                  <a:lnTo>
                    <a:pt x="3915" y="1059"/>
                  </a:lnTo>
                  <a:lnTo>
                    <a:pt x="3976" y="988"/>
                  </a:lnTo>
                  <a:lnTo>
                    <a:pt x="4027" y="896"/>
                  </a:lnTo>
                  <a:lnTo>
                    <a:pt x="4057" y="804"/>
                  </a:lnTo>
                  <a:lnTo>
                    <a:pt x="4077" y="703"/>
                  </a:lnTo>
                  <a:lnTo>
                    <a:pt x="4067" y="611"/>
                  </a:lnTo>
                  <a:lnTo>
                    <a:pt x="4037" y="519"/>
                  </a:lnTo>
                  <a:lnTo>
                    <a:pt x="3996" y="438"/>
                  </a:lnTo>
                  <a:lnTo>
                    <a:pt x="3946" y="367"/>
                  </a:lnTo>
                  <a:lnTo>
                    <a:pt x="3875" y="295"/>
                  </a:lnTo>
                  <a:lnTo>
                    <a:pt x="3784" y="245"/>
                  </a:lnTo>
                  <a:lnTo>
                    <a:pt x="3642" y="183"/>
                  </a:lnTo>
                  <a:lnTo>
                    <a:pt x="3501" y="133"/>
                  </a:lnTo>
                  <a:lnTo>
                    <a:pt x="3359" y="92"/>
                  </a:lnTo>
                  <a:lnTo>
                    <a:pt x="3217" y="61"/>
                  </a:lnTo>
                  <a:lnTo>
                    <a:pt x="3076" y="31"/>
                  </a:lnTo>
                  <a:lnTo>
                    <a:pt x="2934" y="10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2"/>
            <p:cNvSpPr/>
            <p:nvPr/>
          </p:nvSpPr>
          <p:spPr>
            <a:xfrm rot="10800000">
              <a:off x="2025702" y="3866389"/>
              <a:ext cx="37854" cy="18485"/>
            </a:xfrm>
            <a:custGeom>
              <a:avLst/>
              <a:gdLst/>
              <a:ahLst/>
              <a:cxnLst/>
              <a:rect l="l" t="t" r="r" b="b"/>
              <a:pathLst>
                <a:path w="4067" h="1986" extrusionOk="0">
                  <a:moveTo>
                    <a:pt x="2529" y="0"/>
                  </a:moveTo>
                  <a:lnTo>
                    <a:pt x="2398" y="11"/>
                  </a:lnTo>
                  <a:lnTo>
                    <a:pt x="2155" y="51"/>
                  </a:lnTo>
                  <a:lnTo>
                    <a:pt x="1912" y="102"/>
                  </a:lnTo>
                  <a:lnTo>
                    <a:pt x="1680" y="173"/>
                  </a:lnTo>
                  <a:lnTo>
                    <a:pt x="1467" y="255"/>
                  </a:lnTo>
                  <a:lnTo>
                    <a:pt x="1265" y="347"/>
                  </a:lnTo>
                  <a:lnTo>
                    <a:pt x="1073" y="448"/>
                  </a:lnTo>
                  <a:lnTo>
                    <a:pt x="891" y="560"/>
                  </a:lnTo>
                  <a:lnTo>
                    <a:pt x="739" y="662"/>
                  </a:lnTo>
                  <a:lnTo>
                    <a:pt x="587" y="764"/>
                  </a:lnTo>
                  <a:lnTo>
                    <a:pt x="354" y="957"/>
                  </a:lnTo>
                  <a:lnTo>
                    <a:pt x="203" y="1090"/>
                  </a:lnTo>
                  <a:lnTo>
                    <a:pt x="142" y="1161"/>
                  </a:lnTo>
                  <a:lnTo>
                    <a:pt x="81" y="1232"/>
                  </a:lnTo>
                  <a:lnTo>
                    <a:pt x="31" y="1324"/>
                  </a:lnTo>
                  <a:lnTo>
                    <a:pt x="11" y="1415"/>
                  </a:lnTo>
                  <a:lnTo>
                    <a:pt x="0" y="1507"/>
                  </a:lnTo>
                  <a:lnTo>
                    <a:pt x="11" y="1599"/>
                  </a:lnTo>
                  <a:lnTo>
                    <a:pt x="41" y="1690"/>
                  </a:lnTo>
                  <a:lnTo>
                    <a:pt x="91" y="1772"/>
                  </a:lnTo>
                  <a:lnTo>
                    <a:pt x="152" y="1853"/>
                  </a:lnTo>
                  <a:lnTo>
                    <a:pt x="233" y="1914"/>
                  </a:lnTo>
                  <a:lnTo>
                    <a:pt x="314" y="1955"/>
                  </a:lnTo>
                  <a:lnTo>
                    <a:pt x="405" y="1975"/>
                  </a:lnTo>
                  <a:lnTo>
                    <a:pt x="496" y="1985"/>
                  </a:lnTo>
                  <a:lnTo>
                    <a:pt x="587" y="1975"/>
                  </a:lnTo>
                  <a:lnTo>
                    <a:pt x="678" y="1945"/>
                  </a:lnTo>
                  <a:lnTo>
                    <a:pt x="769" y="1904"/>
                  </a:lnTo>
                  <a:lnTo>
                    <a:pt x="840" y="1833"/>
                  </a:lnTo>
                  <a:lnTo>
                    <a:pt x="901" y="1782"/>
                  </a:lnTo>
                  <a:lnTo>
                    <a:pt x="1063" y="1639"/>
                  </a:lnTo>
                  <a:lnTo>
                    <a:pt x="1174" y="1548"/>
                  </a:lnTo>
                  <a:lnTo>
                    <a:pt x="1305" y="1456"/>
                  </a:lnTo>
                  <a:lnTo>
                    <a:pt x="1457" y="1354"/>
                  </a:lnTo>
                  <a:lnTo>
                    <a:pt x="1629" y="1263"/>
                  </a:lnTo>
                  <a:lnTo>
                    <a:pt x="1811" y="1171"/>
                  </a:lnTo>
                  <a:lnTo>
                    <a:pt x="2013" y="1100"/>
                  </a:lnTo>
                  <a:lnTo>
                    <a:pt x="2216" y="1039"/>
                  </a:lnTo>
                  <a:lnTo>
                    <a:pt x="2327" y="1008"/>
                  </a:lnTo>
                  <a:lnTo>
                    <a:pt x="2438" y="998"/>
                  </a:lnTo>
                  <a:lnTo>
                    <a:pt x="2549" y="988"/>
                  </a:lnTo>
                  <a:lnTo>
                    <a:pt x="2671" y="978"/>
                  </a:lnTo>
                  <a:lnTo>
                    <a:pt x="2782" y="988"/>
                  </a:lnTo>
                  <a:lnTo>
                    <a:pt x="2903" y="998"/>
                  </a:lnTo>
                  <a:lnTo>
                    <a:pt x="3015" y="1018"/>
                  </a:lnTo>
                  <a:lnTo>
                    <a:pt x="3136" y="1049"/>
                  </a:lnTo>
                  <a:lnTo>
                    <a:pt x="3258" y="1090"/>
                  </a:lnTo>
                  <a:lnTo>
                    <a:pt x="3379" y="1141"/>
                  </a:lnTo>
                  <a:lnTo>
                    <a:pt x="3480" y="1171"/>
                  </a:lnTo>
                  <a:lnTo>
                    <a:pt x="3571" y="1181"/>
                  </a:lnTo>
                  <a:lnTo>
                    <a:pt x="3662" y="1181"/>
                  </a:lnTo>
                  <a:lnTo>
                    <a:pt x="3753" y="1151"/>
                  </a:lnTo>
                  <a:lnTo>
                    <a:pt x="3834" y="1110"/>
                  </a:lnTo>
                  <a:lnTo>
                    <a:pt x="3915" y="1059"/>
                  </a:lnTo>
                  <a:lnTo>
                    <a:pt x="3976" y="978"/>
                  </a:lnTo>
                  <a:lnTo>
                    <a:pt x="4026" y="896"/>
                  </a:lnTo>
                  <a:lnTo>
                    <a:pt x="4057" y="805"/>
                  </a:lnTo>
                  <a:lnTo>
                    <a:pt x="4067" y="703"/>
                  </a:lnTo>
                  <a:lnTo>
                    <a:pt x="4067" y="611"/>
                  </a:lnTo>
                  <a:lnTo>
                    <a:pt x="4036" y="520"/>
                  </a:lnTo>
                  <a:lnTo>
                    <a:pt x="3996" y="438"/>
                  </a:lnTo>
                  <a:lnTo>
                    <a:pt x="3945" y="367"/>
                  </a:lnTo>
                  <a:lnTo>
                    <a:pt x="3864" y="296"/>
                  </a:lnTo>
                  <a:lnTo>
                    <a:pt x="3784" y="245"/>
                  </a:lnTo>
                  <a:lnTo>
                    <a:pt x="3642" y="184"/>
                  </a:lnTo>
                  <a:lnTo>
                    <a:pt x="3490" y="133"/>
                  </a:lnTo>
                  <a:lnTo>
                    <a:pt x="3349" y="92"/>
                  </a:lnTo>
                  <a:lnTo>
                    <a:pt x="3207" y="61"/>
                  </a:lnTo>
                  <a:lnTo>
                    <a:pt x="3065" y="31"/>
                  </a:lnTo>
                  <a:lnTo>
                    <a:pt x="2934" y="11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2"/>
            <p:cNvSpPr/>
            <p:nvPr/>
          </p:nvSpPr>
          <p:spPr>
            <a:xfrm rot="10800000">
              <a:off x="2648662" y="3361382"/>
              <a:ext cx="19788" cy="37435"/>
            </a:xfrm>
            <a:custGeom>
              <a:avLst/>
              <a:gdLst/>
              <a:ahLst/>
              <a:cxnLst/>
              <a:rect l="l" t="t" r="r" b="b"/>
              <a:pathLst>
                <a:path w="2126" h="4022" extrusionOk="0">
                  <a:moveTo>
                    <a:pt x="557" y="0"/>
                  </a:moveTo>
                  <a:lnTo>
                    <a:pt x="486" y="21"/>
                  </a:lnTo>
                  <a:lnTo>
                    <a:pt x="416" y="51"/>
                  </a:lnTo>
                  <a:lnTo>
                    <a:pt x="355" y="82"/>
                  </a:lnTo>
                  <a:lnTo>
                    <a:pt x="294" y="133"/>
                  </a:lnTo>
                  <a:lnTo>
                    <a:pt x="244" y="184"/>
                  </a:lnTo>
                  <a:lnTo>
                    <a:pt x="203" y="245"/>
                  </a:lnTo>
                  <a:lnTo>
                    <a:pt x="173" y="316"/>
                  </a:lnTo>
                  <a:lnTo>
                    <a:pt x="112" y="499"/>
                  </a:lnTo>
                  <a:lnTo>
                    <a:pt x="62" y="683"/>
                  </a:lnTo>
                  <a:lnTo>
                    <a:pt x="31" y="866"/>
                  </a:lnTo>
                  <a:lnTo>
                    <a:pt x="11" y="1039"/>
                  </a:lnTo>
                  <a:lnTo>
                    <a:pt x="1" y="1212"/>
                  </a:lnTo>
                  <a:lnTo>
                    <a:pt x="1" y="1385"/>
                  </a:lnTo>
                  <a:lnTo>
                    <a:pt x="11" y="1548"/>
                  </a:lnTo>
                  <a:lnTo>
                    <a:pt x="31" y="1711"/>
                  </a:lnTo>
                  <a:lnTo>
                    <a:pt x="62" y="1863"/>
                  </a:lnTo>
                  <a:lnTo>
                    <a:pt x="102" y="2016"/>
                  </a:lnTo>
                  <a:lnTo>
                    <a:pt x="142" y="2169"/>
                  </a:lnTo>
                  <a:lnTo>
                    <a:pt x="193" y="2311"/>
                  </a:lnTo>
                  <a:lnTo>
                    <a:pt x="254" y="2454"/>
                  </a:lnTo>
                  <a:lnTo>
                    <a:pt x="314" y="2586"/>
                  </a:lnTo>
                  <a:lnTo>
                    <a:pt x="446" y="2841"/>
                  </a:lnTo>
                  <a:lnTo>
                    <a:pt x="588" y="3065"/>
                  </a:lnTo>
                  <a:lnTo>
                    <a:pt x="729" y="3268"/>
                  </a:lnTo>
                  <a:lnTo>
                    <a:pt x="881" y="3451"/>
                  </a:lnTo>
                  <a:lnTo>
                    <a:pt x="1012" y="3604"/>
                  </a:lnTo>
                  <a:lnTo>
                    <a:pt x="1124" y="3726"/>
                  </a:lnTo>
                  <a:lnTo>
                    <a:pt x="1225" y="3828"/>
                  </a:lnTo>
                  <a:lnTo>
                    <a:pt x="1326" y="3920"/>
                  </a:lnTo>
                  <a:lnTo>
                    <a:pt x="1407" y="3971"/>
                  </a:lnTo>
                  <a:lnTo>
                    <a:pt x="1498" y="4011"/>
                  </a:lnTo>
                  <a:lnTo>
                    <a:pt x="1589" y="4021"/>
                  </a:lnTo>
                  <a:lnTo>
                    <a:pt x="1680" y="4021"/>
                  </a:lnTo>
                  <a:lnTo>
                    <a:pt x="1771" y="4011"/>
                  </a:lnTo>
                  <a:lnTo>
                    <a:pt x="1862" y="3971"/>
                  </a:lnTo>
                  <a:lnTo>
                    <a:pt x="1943" y="3920"/>
                  </a:lnTo>
                  <a:lnTo>
                    <a:pt x="2014" y="3848"/>
                  </a:lnTo>
                  <a:lnTo>
                    <a:pt x="2064" y="3767"/>
                  </a:lnTo>
                  <a:lnTo>
                    <a:pt x="2105" y="3686"/>
                  </a:lnTo>
                  <a:lnTo>
                    <a:pt x="2125" y="3594"/>
                  </a:lnTo>
                  <a:lnTo>
                    <a:pt x="2125" y="3492"/>
                  </a:lnTo>
                  <a:lnTo>
                    <a:pt x="2105" y="3401"/>
                  </a:lnTo>
                  <a:lnTo>
                    <a:pt x="2074" y="3319"/>
                  </a:lnTo>
                  <a:lnTo>
                    <a:pt x="2024" y="3238"/>
                  </a:lnTo>
                  <a:lnTo>
                    <a:pt x="1953" y="3166"/>
                  </a:lnTo>
                  <a:lnTo>
                    <a:pt x="1882" y="3095"/>
                  </a:lnTo>
                  <a:lnTo>
                    <a:pt x="1720" y="2942"/>
                  </a:lnTo>
                  <a:lnTo>
                    <a:pt x="1629" y="2830"/>
                  </a:lnTo>
                  <a:lnTo>
                    <a:pt x="1518" y="2698"/>
                  </a:lnTo>
                  <a:lnTo>
                    <a:pt x="1417" y="2556"/>
                  </a:lnTo>
                  <a:lnTo>
                    <a:pt x="1316" y="2393"/>
                  </a:lnTo>
                  <a:lnTo>
                    <a:pt x="1215" y="2220"/>
                  </a:lnTo>
                  <a:lnTo>
                    <a:pt x="1124" y="2026"/>
                  </a:lnTo>
                  <a:lnTo>
                    <a:pt x="1053" y="1823"/>
                  </a:lnTo>
                  <a:lnTo>
                    <a:pt x="1022" y="1711"/>
                  </a:lnTo>
                  <a:lnTo>
                    <a:pt x="1002" y="1609"/>
                  </a:lnTo>
                  <a:lnTo>
                    <a:pt x="992" y="1497"/>
                  </a:lnTo>
                  <a:lnTo>
                    <a:pt x="972" y="1385"/>
                  </a:lnTo>
                  <a:lnTo>
                    <a:pt x="972" y="1263"/>
                  </a:lnTo>
                  <a:lnTo>
                    <a:pt x="982" y="1151"/>
                  </a:lnTo>
                  <a:lnTo>
                    <a:pt x="992" y="1029"/>
                  </a:lnTo>
                  <a:lnTo>
                    <a:pt x="1012" y="906"/>
                  </a:lnTo>
                  <a:lnTo>
                    <a:pt x="1043" y="784"/>
                  </a:lnTo>
                  <a:lnTo>
                    <a:pt x="1083" y="662"/>
                  </a:lnTo>
                  <a:lnTo>
                    <a:pt x="1114" y="560"/>
                  </a:lnTo>
                  <a:lnTo>
                    <a:pt x="1114" y="469"/>
                  </a:lnTo>
                  <a:lnTo>
                    <a:pt x="1103" y="377"/>
                  </a:lnTo>
                  <a:lnTo>
                    <a:pt x="1073" y="286"/>
                  </a:lnTo>
                  <a:lnTo>
                    <a:pt x="1022" y="204"/>
                  </a:lnTo>
                  <a:lnTo>
                    <a:pt x="962" y="133"/>
                  </a:lnTo>
                  <a:lnTo>
                    <a:pt x="891" y="72"/>
                  </a:lnTo>
                  <a:lnTo>
                    <a:pt x="800" y="31"/>
                  </a:lnTo>
                  <a:lnTo>
                    <a:pt x="719" y="11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2"/>
            <p:cNvSpPr/>
            <p:nvPr/>
          </p:nvSpPr>
          <p:spPr>
            <a:xfrm rot="10800000">
              <a:off x="2659022" y="3315050"/>
              <a:ext cx="19778" cy="37528"/>
            </a:xfrm>
            <a:custGeom>
              <a:avLst/>
              <a:gdLst/>
              <a:ahLst/>
              <a:cxnLst/>
              <a:rect l="l" t="t" r="r" b="b"/>
              <a:pathLst>
                <a:path w="2125" h="4032" extrusionOk="0">
                  <a:moveTo>
                    <a:pt x="637" y="0"/>
                  </a:moveTo>
                  <a:lnTo>
                    <a:pt x="557" y="10"/>
                  </a:lnTo>
                  <a:lnTo>
                    <a:pt x="486" y="21"/>
                  </a:lnTo>
                  <a:lnTo>
                    <a:pt x="425" y="51"/>
                  </a:lnTo>
                  <a:lnTo>
                    <a:pt x="364" y="82"/>
                  </a:lnTo>
                  <a:lnTo>
                    <a:pt x="304" y="133"/>
                  </a:lnTo>
                  <a:lnTo>
                    <a:pt x="253" y="183"/>
                  </a:lnTo>
                  <a:lnTo>
                    <a:pt x="213" y="245"/>
                  </a:lnTo>
                  <a:lnTo>
                    <a:pt x="182" y="316"/>
                  </a:lnTo>
                  <a:lnTo>
                    <a:pt x="122" y="499"/>
                  </a:lnTo>
                  <a:lnTo>
                    <a:pt x="71" y="682"/>
                  </a:lnTo>
                  <a:lnTo>
                    <a:pt x="31" y="865"/>
                  </a:lnTo>
                  <a:lnTo>
                    <a:pt x="10" y="1039"/>
                  </a:lnTo>
                  <a:lnTo>
                    <a:pt x="0" y="1212"/>
                  </a:lnTo>
                  <a:lnTo>
                    <a:pt x="0" y="1385"/>
                  </a:lnTo>
                  <a:lnTo>
                    <a:pt x="20" y="1548"/>
                  </a:lnTo>
                  <a:lnTo>
                    <a:pt x="41" y="1710"/>
                  </a:lnTo>
                  <a:lnTo>
                    <a:pt x="71" y="1863"/>
                  </a:lnTo>
                  <a:lnTo>
                    <a:pt x="101" y="2016"/>
                  </a:lnTo>
                  <a:lnTo>
                    <a:pt x="152" y="2168"/>
                  </a:lnTo>
                  <a:lnTo>
                    <a:pt x="202" y="2311"/>
                  </a:lnTo>
                  <a:lnTo>
                    <a:pt x="253" y="2454"/>
                  </a:lnTo>
                  <a:lnTo>
                    <a:pt x="314" y="2586"/>
                  </a:lnTo>
                  <a:lnTo>
                    <a:pt x="455" y="2840"/>
                  </a:lnTo>
                  <a:lnTo>
                    <a:pt x="597" y="3064"/>
                  </a:lnTo>
                  <a:lnTo>
                    <a:pt x="739" y="3278"/>
                  </a:lnTo>
                  <a:lnTo>
                    <a:pt x="880" y="3451"/>
                  </a:lnTo>
                  <a:lnTo>
                    <a:pt x="1012" y="3604"/>
                  </a:lnTo>
                  <a:lnTo>
                    <a:pt x="1133" y="3726"/>
                  </a:lnTo>
                  <a:lnTo>
                    <a:pt x="1234" y="3828"/>
                  </a:lnTo>
                  <a:lnTo>
                    <a:pt x="1335" y="3919"/>
                  </a:lnTo>
                  <a:lnTo>
                    <a:pt x="1416" y="3970"/>
                  </a:lnTo>
                  <a:lnTo>
                    <a:pt x="1507" y="4011"/>
                  </a:lnTo>
                  <a:lnTo>
                    <a:pt x="1598" y="4031"/>
                  </a:lnTo>
                  <a:lnTo>
                    <a:pt x="1689" y="4031"/>
                  </a:lnTo>
                  <a:lnTo>
                    <a:pt x="1780" y="4011"/>
                  </a:lnTo>
                  <a:lnTo>
                    <a:pt x="1871" y="3970"/>
                  </a:lnTo>
                  <a:lnTo>
                    <a:pt x="1952" y="3919"/>
                  </a:lnTo>
                  <a:lnTo>
                    <a:pt x="2013" y="3858"/>
                  </a:lnTo>
                  <a:lnTo>
                    <a:pt x="2074" y="3767"/>
                  </a:lnTo>
                  <a:lnTo>
                    <a:pt x="2114" y="3685"/>
                  </a:lnTo>
                  <a:lnTo>
                    <a:pt x="2124" y="3594"/>
                  </a:lnTo>
                  <a:lnTo>
                    <a:pt x="2124" y="3492"/>
                  </a:lnTo>
                  <a:lnTo>
                    <a:pt x="2114" y="3400"/>
                  </a:lnTo>
                  <a:lnTo>
                    <a:pt x="2074" y="3319"/>
                  </a:lnTo>
                  <a:lnTo>
                    <a:pt x="2023" y="3237"/>
                  </a:lnTo>
                  <a:lnTo>
                    <a:pt x="1952" y="3166"/>
                  </a:lnTo>
                  <a:lnTo>
                    <a:pt x="1892" y="3105"/>
                  </a:lnTo>
                  <a:lnTo>
                    <a:pt x="1740" y="2952"/>
                  </a:lnTo>
                  <a:lnTo>
                    <a:pt x="1649" y="2851"/>
                  </a:lnTo>
                  <a:lnTo>
                    <a:pt x="1548" y="2718"/>
                  </a:lnTo>
                  <a:lnTo>
                    <a:pt x="1437" y="2576"/>
                  </a:lnTo>
                  <a:lnTo>
                    <a:pt x="1335" y="2413"/>
                  </a:lnTo>
                  <a:lnTo>
                    <a:pt x="1234" y="2230"/>
                  </a:lnTo>
                  <a:lnTo>
                    <a:pt x="1143" y="2036"/>
                  </a:lnTo>
                  <a:lnTo>
                    <a:pt x="1072" y="1833"/>
                  </a:lnTo>
                  <a:lnTo>
                    <a:pt x="1042" y="1731"/>
                  </a:lnTo>
                  <a:lnTo>
                    <a:pt x="1012" y="1619"/>
                  </a:lnTo>
                  <a:lnTo>
                    <a:pt x="991" y="1507"/>
                  </a:lnTo>
                  <a:lnTo>
                    <a:pt x="981" y="1385"/>
                  </a:lnTo>
                  <a:lnTo>
                    <a:pt x="981" y="1273"/>
                  </a:lnTo>
                  <a:lnTo>
                    <a:pt x="981" y="1151"/>
                  </a:lnTo>
                  <a:lnTo>
                    <a:pt x="1002" y="1028"/>
                  </a:lnTo>
                  <a:lnTo>
                    <a:pt x="1022" y="906"/>
                  </a:lnTo>
                  <a:lnTo>
                    <a:pt x="1052" y="784"/>
                  </a:lnTo>
                  <a:lnTo>
                    <a:pt x="1093" y="662"/>
                  </a:lnTo>
                  <a:lnTo>
                    <a:pt x="1113" y="570"/>
                  </a:lnTo>
                  <a:lnTo>
                    <a:pt x="1123" y="468"/>
                  </a:lnTo>
                  <a:lnTo>
                    <a:pt x="1103" y="377"/>
                  </a:lnTo>
                  <a:lnTo>
                    <a:pt x="1072" y="285"/>
                  </a:lnTo>
                  <a:lnTo>
                    <a:pt x="1032" y="204"/>
                  </a:lnTo>
                  <a:lnTo>
                    <a:pt x="971" y="133"/>
                  </a:lnTo>
                  <a:lnTo>
                    <a:pt x="890" y="71"/>
                  </a:lnTo>
                  <a:lnTo>
                    <a:pt x="809" y="31"/>
                  </a:lnTo>
                  <a:lnTo>
                    <a:pt x="718" y="1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2"/>
            <p:cNvSpPr/>
            <p:nvPr/>
          </p:nvSpPr>
          <p:spPr>
            <a:xfrm rot="10800000">
              <a:off x="2619856" y="3333525"/>
              <a:ext cx="19778" cy="37528"/>
            </a:xfrm>
            <a:custGeom>
              <a:avLst/>
              <a:gdLst/>
              <a:ahLst/>
              <a:cxnLst/>
              <a:rect l="l" t="t" r="r" b="b"/>
              <a:pathLst>
                <a:path w="2125" h="4032" extrusionOk="0">
                  <a:moveTo>
                    <a:pt x="627" y="0"/>
                  </a:moveTo>
                  <a:lnTo>
                    <a:pt x="556" y="10"/>
                  </a:lnTo>
                  <a:lnTo>
                    <a:pt x="486" y="21"/>
                  </a:lnTo>
                  <a:lnTo>
                    <a:pt x="415" y="51"/>
                  </a:lnTo>
                  <a:lnTo>
                    <a:pt x="354" y="92"/>
                  </a:lnTo>
                  <a:lnTo>
                    <a:pt x="293" y="132"/>
                  </a:lnTo>
                  <a:lnTo>
                    <a:pt x="253" y="194"/>
                  </a:lnTo>
                  <a:lnTo>
                    <a:pt x="202" y="255"/>
                  </a:lnTo>
                  <a:lnTo>
                    <a:pt x="172" y="326"/>
                  </a:lnTo>
                  <a:lnTo>
                    <a:pt x="111" y="509"/>
                  </a:lnTo>
                  <a:lnTo>
                    <a:pt x="61" y="692"/>
                  </a:lnTo>
                  <a:lnTo>
                    <a:pt x="30" y="865"/>
                  </a:lnTo>
                  <a:lnTo>
                    <a:pt x="10" y="1049"/>
                  </a:lnTo>
                  <a:lnTo>
                    <a:pt x="0" y="1212"/>
                  </a:lnTo>
                  <a:lnTo>
                    <a:pt x="0" y="1385"/>
                  </a:lnTo>
                  <a:lnTo>
                    <a:pt x="10" y="1547"/>
                  </a:lnTo>
                  <a:lnTo>
                    <a:pt x="30" y="1710"/>
                  </a:lnTo>
                  <a:lnTo>
                    <a:pt x="61" y="1873"/>
                  </a:lnTo>
                  <a:lnTo>
                    <a:pt x="101" y="2026"/>
                  </a:lnTo>
                  <a:lnTo>
                    <a:pt x="142" y="2168"/>
                  </a:lnTo>
                  <a:lnTo>
                    <a:pt x="192" y="2311"/>
                  </a:lnTo>
                  <a:lnTo>
                    <a:pt x="253" y="2453"/>
                  </a:lnTo>
                  <a:lnTo>
                    <a:pt x="314" y="2586"/>
                  </a:lnTo>
                  <a:lnTo>
                    <a:pt x="445" y="2840"/>
                  </a:lnTo>
                  <a:lnTo>
                    <a:pt x="587" y="3074"/>
                  </a:lnTo>
                  <a:lnTo>
                    <a:pt x="738" y="3278"/>
                  </a:lnTo>
                  <a:lnTo>
                    <a:pt x="880" y="3461"/>
                  </a:lnTo>
                  <a:lnTo>
                    <a:pt x="1012" y="3614"/>
                  </a:lnTo>
                  <a:lnTo>
                    <a:pt x="1133" y="3736"/>
                  </a:lnTo>
                  <a:lnTo>
                    <a:pt x="1224" y="3828"/>
                  </a:lnTo>
                  <a:lnTo>
                    <a:pt x="1325" y="3919"/>
                  </a:lnTo>
                  <a:lnTo>
                    <a:pt x="1406" y="3980"/>
                  </a:lnTo>
                  <a:lnTo>
                    <a:pt x="1497" y="4011"/>
                  </a:lnTo>
                  <a:lnTo>
                    <a:pt x="1588" y="4031"/>
                  </a:lnTo>
                  <a:lnTo>
                    <a:pt x="1679" y="4031"/>
                  </a:lnTo>
                  <a:lnTo>
                    <a:pt x="1770" y="4011"/>
                  </a:lnTo>
                  <a:lnTo>
                    <a:pt x="1861" y="3980"/>
                  </a:lnTo>
                  <a:lnTo>
                    <a:pt x="1942" y="3930"/>
                  </a:lnTo>
                  <a:lnTo>
                    <a:pt x="2013" y="3858"/>
                  </a:lnTo>
                  <a:lnTo>
                    <a:pt x="2064" y="3777"/>
                  </a:lnTo>
                  <a:lnTo>
                    <a:pt x="2104" y="3685"/>
                  </a:lnTo>
                  <a:lnTo>
                    <a:pt x="2124" y="3594"/>
                  </a:lnTo>
                  <a:lnTo>
                    <a:pt x="2124" y="3502"/>
                  </a:lnTo>
                  <a:lnTo>
                    <a:pt x="2104" y="3410"/>
                  </a:lnTo>
                  <a:lnTo>
                    <a:pt x="2074" y="3319"/>
                  </a:lnTo>
                  <a:lnTo>
                    <a:pt x="2023" y="3237"/>
                  </a:lnTo>
                  <a:lnTo>
                    <a:pt x="1952" y="3166"/>
                  </a:lnTo>
                  <a:lnTo>
                    <a:pt x="1881" y="3105"/>
                  </a:lnTo>
                  <a:lnTo>
                    <a:pt x="1720" y="2942"/>
                  </a:lnTo>
                  <a:lnTo>
                    <a:pt x="1629" y="2830"/>
                  </a:lnTo>
                  <a:lnTo>
                    <a:pt x="1527" y="2708"/>
                  </a:lnTo>
                  <a:lnTo>
                    <a:pt x="1416" y="2555"/>
                  </a:lnTo>
                  <a:lnTo>
                    <a:pt x="1315" y="2392"/>
                  </a:lnTo>
                  <a:lnTo>
                    <a:pt x="1214" y="2219"/>
                  </a:lnTo>
                  <a:lnTo>
                    <a:pt x="1133" y="2026"/>
                  </a:lnTo>
                  <a:lnTo>
                    <a:pt x="1052" y="1822"/>
                  </a:lnTo>
                  <a:lnTo>
                    <a:pt x="1032" y="1721"/>
                  </a:lnTo>
                  <a:lnTo>
                    <a:pt x="1001" y="1609"/>
                  </a:lnTo>
                  <a:lnTo>
                    <a:pt x="991" y="1497"/>
                  </a:lnTo>
                  <a:lnTo>
                    <a:pt x="981" y="1385"/>
                  </a:lnTo>
                  <a:lnTo>
                    <a:pt x="971" y="1273"/>
                  </a:lnTo>
                  <a:lnTo>
                    <a:pt x="981" y="1150"/>
                  </a:lnTo>
                  <a:lnTo>
                    <a:pt x="991" y="1028"/>
                  </a:lnTo>
                  <a:lnTo>
                    <a:pt x="1012" y="916"/>
                  </a:lnTo>
                  <a:lnTo>
                    <a:pt x="1042" y="784"/>
                  </a:lnTo>
                  <a:lnTo>
                    <a:pt x="1082" y="662"/>
                  </a:lnTo>
                  <a:lnTo>
                    <a:pt x="1113" y="570"/>
                  </a:lnTo>
                  <a:lnTo>
                    <a:pt x="1113" y="468"/>
                  </a:lnTo>
                  <a:lnTo>
                    <a:pt x="1103" y="377"/>
                  </a:lnTo>
                  <a:lnTo>
                    <a:pt x="1072" y="285"/>
                  </a:lnTo>
                  <a:lnTo>
                    <a:pt x="1022" y="204"/>
                  </a:lnTo>
                  <a:lnTo>
                    <a:pt x="961" y="132"/>
                  </a:lnTo>
                  <a:lnTo>
                    <a:pt x="890" y="82"/>
                  </a:lnTo>
                  <a:lnTo>
                    <a:pt x="799" y="31"/>
                  </a:lnTo>
                  <a:lnTo>
                    <a:pt x="718" y="10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2"/>
            <p:cNvSpPr/>
            <p:nvPr/>
          </p:nvSpPr>
          <p:spPr>
            <a:xfrm rot="10800000">
              <a:off x="2635297" y="3416715"/>
              <a:ext cx="19778" cy="37528"/>
            </a:xfrm>
            <a:custGeom>
              <a:avLst/>
              <a:gdLst/>
              <a:ahLst/>
              <a:cxnLst/>
              <a:rect l="l" t="t" r="r" b="b"/>
              <a:pathLst>
                <a:path w="2125" h="4032" extrusionOk="0">
                  <a:moveTo>
                    <a:pt x="627" y="0"/>
                  </a:moveTo>
                  <a:lnTo>
                    <a:pt x="557" y="11"/>
                  </a:lnTo>
                  <a:lnTo>
                    <a:pt x="486" y="31"/>
                  </a:lnTo>
                  <a:lnTo>
                    <a:pt x="415" y="51"/>
                  </a:lnTo>
                  <a:lnTo>
                    <a:pt x="354" y="92"/>
                  </a:lnTo>
                  <a:lnTo>
                    <a:pt x="294" y="133"/>
                  </a:lnTo>
                  <a:lnTo>
                    <a:pt x="243" y="194"/>
                  </a:lnTo>
                  <a:lnTo>
                    <a:pt x="202" y="255"/>
                  </a:lnTo>
                  <a:lnTo>
                    <a:pt x="172" y="326"/>
                  </a:lnTo>
                  <a:lnTo>
                    <a:pt x="111" y="509"/>
                  </a:lnTo>
                  <a:lnTo>
                    <a:pt x="61" y="693"/>
                  </a:lnTo>
                  <a:lnTo>
                    <a:pt x="31" y="866"/>
                  </a:lnTo>
                  <a:lnTo>
                    <a:pt x="10" y="1049"/>
                  </a:lnTo>
                  <a:lnTo>
                    <a:pt x="0" y="1222"/>
                  </a:lnTo>
                  <a:lnTo>
                    <a:pt x="0" y="1385"/>
                  </a:lnTo>
                  <a:lnTo>
                    <a:pt x="10" y="1548"/>
                  </a:lnTo>
                  <a:lnTo>
                    <a:pt x="31" y="1711"/>
                  </a:lnTo>
                  <a:lnTo>
                    <a:pt x="61" y="1873"/>
                  </a:lnTo>
                  <a:lnTo>
                    <a:pt x="91" y="2026"/>
                  </a:lnTo>
                  <a:lnTo>
                    <a:pt x="142" y="2169"/>
                  </a:lnTo>
                  <a:lnTo>
                    <a:pt x="192" y="2321"/>
                  </a:lnTo>
                  <a:lnTo>
                    <a:pt x="243" y="2454"/>
                  </a:lnTo>
                  <a:lnTo>
                    <a:pt x="314" y="2586"/>
                  </a:lnTo>
                  <a:lnTo>
                    <a:pt x="445" y="2840"/>
                  </a:lnTo>
                  <a:lnTo>
                    <a:pt x="587" y="3075"/>
                  </a:lnTo>
                  <a:lnTo>
                    <a:pt x="728" y="3278"/>
                  </a:lnTo>
                  <a:lnTo>
                    <a:pt x="870" y="3461"/>
                  </a:lnTo>
                  <a:lnTo>
                    <a:pt x="1012" y="3614"/>
                  </a:lnTo>
                  <a:lnTo>
                    <a:pt x="1123" y="3736"/>
                  </a:lnTo>
                  <a:lnTo>
                    <a:pt x="1224" y="3828"/>
                  </a:lnTo>
                  <a:lnTo>
                    <a:pt x="1325" y="3920"/>
                  </a:lnTo>
                  <a:lnTo>
                    <a:pt x="1406" y="3981"/>
                  </a:lnTo>
                  <a:lnTo>
                    <a:pt x="1497" y="4011"/>
                  </a:lnTo>
                  <a:lnTo>
                    <a:pt x="1588" y="4032"/>
                  </a:lnTo>
                  <a:lnTo>
                    <a:pt x="1679" y="4032"/>
                  </a:lnTo>
                  <a:lnTo>
                    <a:pt x="1770" y="4011"/>
                  </a:lnTo>
                  <a:lnTo>
                    <a:pt x="1861" y="3981"/>
                  </a:lnTo>
                  <a:lnTo>
                    <a:pt x="1942" y="3930"/>
                  </a:lnTo>
                  <a:lnTo>
                    <a:pt x="2013" y="3858"/>
                  </a:lnTo>
                  <a:lnTo>
                    <a:pt x="2064" y="3777"/>
                  </a:lnTo>
                  <a:lnTo>
                    <a:pt x="2104" y="3685"/>
                  </a:lnTo>
                  <a:lnTo>
                    <a:pt x="2124" y="3594"/>
                  </a:lnTo>
                  <a:lnTo>
                    <a:pt x="2124" y="3502"/>
                  </a:lnTo>
                  <a:lnTo>
                    <a:pt x="2104" y="3411"/>
                  </a:lnTo>
                  <a:lnTo>
                    <a:pt x="2064" y="3319"/>
                  </a:lnTo>
                  <a:lnTo>
                    <a:pt x="2013" y="3238"/>
                  </a:lnTo>
                  <a:lnTo>
                    <a:pt x="1942" y="3166"/>
                  </a:lnTo>
                  <a:lnTo>
                    <a:pt x="1882" y="3115"/>
                  </a:lnTo>
                  <a:lnTo>
                    <a:pt x="1740" y="2963"/>
                  </a:lnTo>
                  <a:lnTo>
                    <a:pt x="1639" y="2851"/>
                  </a:lnTo>
                  <a:lnTo>
                    <a:pt x="1538" y="2729"/>
                  </a:lnTo>
                  <a:lnTo>
                    <a:pt x="1426" y="2576"/>
                  </a:lnTo>
                  <a:lnTo>
                    <a:pt x="1325" y="2413"/>
                  </a:lnTo>
                  <a:lnTo>
                    <a:pt x="1224" y="2240"/>
                  </a:lnTo>
                  <a:lnTo>
                    <a:pt x="1133" y="2046"/>
                  </a:lnTo>
                  <a:lnTo>
                    <a:pt x="1062" y="1843"/>
                  </a:lnTo>
                  <a:lnTo>
                    <a:pt x="1032" y="1731"/>
                  </a:lnTo>
                  <a:lnTo>
                    <a:pt x="1002" y="1619"/>
                  </a:lnTo>
                  <a:lnTo>
                    <a:pt x="991" y="1507"/>
                  </a:lnTo>
                  <a:lnTo>
                    <a:pt x="971" y="1395"/>
                  </a:lnTo>
                  <a:lnTo>
                    <a:pt x="971" y="1273"/>
                  </a:lnTo>
                  <a:lnTo>
                    <a:pt x="971" y="1161"/>
                  </a:lnTo>
                  <a:lnTo>
                    <a:pt x="991" y="1039"/>
                  </a:lnTo>
                  <a:lnTo>
                    <a:pt x="1012" y="917"/>
                  </a:lnTo>
                  <a:lnTo>
                    <a:pt x="1042" y="794"/>
                  </a:lnTo>
                  <a:lnTo>
                    <a:pt x="1083" y="662"/>
                  </a:lnTo>
                  <a:lnTo>
                    <a:pt x="1103" y="570"/>
                  </a:lnTo>
                  <a:lnTo>
                    <a:pt x="1113" y="479"/>
                  </a:lnTo>
                  <a:lnTo>
                    <a:pt x="1103" y="377"/>
                  </a:lnTo>
                  <a:lnTo>
                    <a:pt x="1072" y="296"/>
                  </a:lnTo>
                  <a:lnTo>
                    <a:pt x="1022" y="214"/>
                  </a:lnTo>
                  <a:lnTo>
                    <a:pt x="961" y="143"/>
                  </a:lnTo>
                  <a:lnTo>
                    <a:pt x="880" y="82"/>
                  </a:lnTo>
                  <a:lnTo>
                    <a:pt x="799" y="31"/>
                  </a:lnTo>
                  <a:lnTo>
                    <a:pt x="708" y="11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2"/>
            <p:cNvSpPr/>
            <p:nvPr/>
          </p:nvSpPr>
          <p:spPr>
            <a:xfrm rot="10800000">
              <a:off x="2667594" y="3436140"/>
              <a:ext cx="19778" cy="37528"/>
            </a:xfrm>
            <a:custGeom>
              <a:avLst/>
              <a:gdLst/>
              <a:ahLst/>
              <a:cxnLst/>
              <a:rect l="l" t="t" r="r" b="b"/>
              <a:pathLst>
                <a:path w="2125" h="4032" extrusionOk="0">
                  <a:moveTo>
                    <a:pt x="628" y="1"/>
                  </a:moveTo>
                  <a:lnTo>
                    <a:pt x="557" y="11"/>
                  </a:lnTo>
                  <a:lnTo>
                    <a:pt x="486" y="21"/>
                  </a:lnTo>
                  <a:lnTo>
                    <a:pt x="415" y="51"/>
                  </a:lnTo>
                  <a:lnTo>
                    <a:pt x="355" y="92"/>
                  </a:lnTo>
                  <a:lnTo>
                    <a:pt x="294" y="133"/>
                  </a:lnTo>
                  <a:lnTo>
                    <a:pt x="243" y="194"/>
                  </a:lnTo>
                  <a:lnTo>
                    <a:pt x="203" y="255"/>
                  </a:lnTo>
                  <a:lnTo>
                    <a:pt x="173" y="326"/>
                  </a:lnTo>
                  <a:lnTo>
                    <a:pt x="112" y="509"/>
                  </a:lnTo>
                  <a:lnTo>
                    <a:pt x="61" y="693"/>
                  </a:lnTo>
                  <a:lnTo>
                    <a:pt x="31" y="866"/>
                  </a:lnTo>
                  <a:lnTo>
                    <a:pt x="1" y="1039"/>
                  </a:lnTo>
                  <a:lnTo>
                    <a:pt x="1" y="1212"/>
                  </a:lnTo>
                  <a:lnTo>
                    <a:pt x="1" y="1385"/>
                  </a:lnTo>
                  <a:lnTo>
                    <a:pt x="11" y="1548"/>
                  </a:lnTo>
                  <a:lnTo>
                    <a:pt x="31" y="1711"/>
                  </a:lnTo>
                  <a:lnTo>
                    <a:pt x="61" y="1874"/>
                  </a:lnTo>
                  <a:lnTo>
                    <a:pt x="92" y="2026"/>
                  </a:lnTo>
                  <a:lnTo>
                    <a:pt x="142" y="2169"/>
                  </a:lnTo>
                  <a:lnTo>
                    <a:pt x="193" y="2311"/>
                  </a:lnTo>
                  <a:lnTo>
                    <a:pt x="243" y="2454"/>
                  </a:lnTo>
                  <a:lnTo>
                    <a:pt x="314" y="2586"/>
                  </a:lnTo>
                  <a:lnTo>
                    <a:pt x="446" y="2841"/>
                  </a:lnTo>
                  <a:lnTo>
                    <a:pt x="587" y="3075"/>
                  </a:lnTo>
                  <a:lnTo>
                    <a:pt x="729" y="3278"/>
                  </a:lnTo>
                  <a:lnTo>
                    <a:pt x="871" y="3462"/>
                  </a:lnTo>
                  <a:lnTo>
                    <a:pt x="1012" y="3614"/>
                  </a:lnTo>
                  <a:lnTo>
                    <a:pt x="1123" y="3736"/>
                  </a:lnTo>
                  <a:lnTo>
                    <a:pt x="1225" y="3828"/>
                  </a:lnTo>
                  <a:lnTo>
                    <a:pt x="1326" y="3920"/>
                  </a:lnTo>
                  <a:lnTo>
                    <a:pt x="1407" y="3971"/>
                  </a:lnTo>
                  <a:lnTo>
                    <a:pt x="1498" y="4011"/>
                  </a:lnTo>
                  <a:lnTo>
                    <a:pt x="1589" y="4032"/>
                  </a:lnTo>
                  <a:lnTo>
                    <a:pt x="1680" y="4032"/>
                  </a:lnTo>
                  <a:lnTo>
                    <a:pt x="1771" y="4011"/>
                  </a:lnTo>
                  <a:lnTo>
                    <a:pt x="1862" y="3981"/>
                  </a:lnTo>
                  <a:lnTo>
                    <a:pt x="1943" y="3930"/>
                  </a:lnTo>
                  <a:lnTo>
                    <a:pt x="2014" y="3859"/>
                  </a:lnTo>
                  <a:lnTo>
                    <a:pt x="2064" y="3777"/>
                  </a:lnTo>
                  <a:lnTo>
                    <a:pt x="2105" y="3686"/>
                  </a:lnTo>
                  <a:lnTo>
                    <a:pt x="2125" y="3594"/>
                  </a:lnTo>
                  <a:lnTo>
                    <a:pt x="2125" y="3502"/>
                  </a:lnTo>
                  <a:lnTo>
                    <a:pt x="2105" y="3411"/>
                  </a:lnTo>
                  <a:lnTo>
                    <a:pt x="2064" y="3319"/>
                  </a:lnTo>
                  <a:lnTo>
                    <a:pt x="2014" y="3238"/>
                  </a:lnTo>
                  <a:lnTo>
                    <a:pt x="1943" y="3166"/>
                  </a:lnTo>
                  <a:lnTo>
                    <a:pt x="1882" y="3116"/>
                  </a:lnTo>
                  <a:lnTo>
                    <a:pt x="1741" y="2963"/>
                  </a:lnTo>
                  <a:lnTo>
                    <a:pt x="1639" y="2851"/>
                  </a:lnTo>
                  <a:lnTo>
                    <a:pt x="1538" y="2729"/>
                  </a:lnTo>
                  <a:lnTo>
                    <a:pt x="1427" y="2576"/>
                  </a:lnTo>
                  <a:lnTo>
                    <a:pt x="1326" y="2413"/>
                  </a:lnTo>
                  <a:lnTo>
                    <a:pt x="1225" y="2240"/>
                  </a:lnTo>
                  <a:lnTo>
                    <a:pt x="1134" y="2047"/>
                  </a:lnTo>
                  <a:lnTo>
                    <a:pt x="1063" y="1833"/>
                  </a:lnTo>
                  <a:lnTo>
                    <a:pt x="1032" y="1731"/>
                  </a:lnTo>
                  <a:lnTo>
                    <a:pt x="1002" y="1619"/>
                  </a:lnTo>
                  <a:lnTo>
                    <a:pt x="992" y="1507"/>
                  </a:lnTo>
                  <a:lnTo>
                    <a:pt x="972" y="1395"/>
                  </a:lnTo>
                  <a:lnTo>
                    <a:pt x="972" y="1273"/>
                  </a:lnTo>
                  <a:lnTo>
                    <a:pt x="972" y="1161"/>
                  </a:lnTo>
                  <a:lnTo>
                    <a:pt x="992" y="1039"/>
                  </a:lnTo>
                  <a:lnTo>
                    <a:pt x="1012" y="917"/>
                  </a:lnTo>
                  <a:lnTo>
                    <a:pt x="1043" y="795"/>
                  </a:lnTo>
                  <a:lnTo>
                    <a:pt x="1083" y="662"/>
                  </a:lnTo>
                  <a:lnTo>
                    <a:pt x="1103" y="571"/>
                  </a:lnTo>
                  <a:lnTo>
                    <a:pt x="1113" y="469"/>
                  </a:lnTo>
                  <a:lnTo>
                    <a:pt x="1103" y="377"/>
                  </a:lnTo>
                  <a:lnTo>
                    <a:pt x="1073" y="286"/>
                  </a:lnTo>
                  <a:lnTo>
                    <a:pt x="1022" y="204"/>
                  </a:lnTo>
                  <a:lnTo>
                    <a:pt x="962" y="133"/>
                  </a:lnTo>
                  <a:lnTo>
                    <a:pt x="881" y="82"/>
                  </a:lnTo>
                  <a:lnTo>
                    <a:pt x="800" y="31"/>
                  </a:lnTo>
                  <a:lnTo>
                    <a:pt x="709" y="11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2"/>
            <p:cNvSpPr/>
            <p:nvPr/>
          </p:nvSpPr>
          <p:spPr>
            <a:xfrm rot="10800000">
              <a:off x="2678037" y="3519805"/>
              <a:ext cx="19788" cy="37528"/>
            </a:xfrm>
            <a:custGeom>
              <a:avLst/>
              <a:gdLst/>
              <a:ahLst/>
              <a:cxnLst/>
              <a:rect l="l" t="t" r="r" b="b"/>
              <a:pathLst>
                <a:path w="2126" h="4032" extrusionOk="0">
                  <a:moveTo>
                    <a:pt x="557" y="1"/>
                  </a:moveTo>
                  <a:lnTo>
                    <a:pt x="486" y="21"/>
                  </a:lnTo>
                  <a:lnTo>
                    <a:pt x="416" y="52"/>
                  </a:lnTo>
                  <a:lnTo>
                    <a:pt x="355" y="82"/>
                  </a:lnTo>
                  <a:lnTo>
                    <a:pt x="294" y="133"/>
                  </a:lnTo>
                  <a:lnTo>
                    <a:pt x="244" y="184"/>
                  </a:lnTo>
                  <a:lnTo>
                    <a:pt x="203" y="245"/>
                  </a:lnTo>
                  <a:lnTo>
                    <a:pt x="173" y="316"/>
                  </a:lnTo>
                  <a:lnTo>
                    <a:pt x="112" y="500"/>
                  </a:lnTo>
                  <a:lnTo>
                    <a:pt x="62" y="683"/>
                  </a:lnTo>
                  <a:lnTo>
                    <a:pt x="31" y="866"/>
                  </a:lnTo>
                  <a:lnTo>
                    <a:pt x="11" y="1039"/>
                  </a:lnTo>
                  <a:lnTo>
                    <a:pt x="1" y="1212"/>
                  </a:lnTo>
                  <a:lnTo>
                    <a:pt x="1" y="1385"/>
                  </a:lnTo>
                  <a:lnTo>
                    <a:pt x="11" y="1548"/>
                  </a:lnTo>
                  <a:lnTo>
                    <a:pt x="31" y="1711"/>
                  </a:lnTo>
                  <a:lnTo>
                    <a:pt x="62" y="1864"/>
                  </a:lnTo>
                  <a:lnTo>
                    <a:pt x="102" y="2016"/>
                  </a:lnTo>
                  <a:lnTo>
                    <a:pt x="143" y="2169"/>
                  </a:lnTo>
                  <a:lnTo>
                    <a:pt x="193" y="2312"/>
                  </a:lnTo>
                  <a:lnTo>
                    <a:pt x="254" y="2454"/>
                  </a:lnTo>
                  <a:lnTo>
                    <a:pt x="314" y="2586"/>
                  </a:lnTo>
                  <a:lnTo>
                    <a:pt x="446" y="2841"/>
                  </a:lnTo>
                  <a:lnTo>
                    <a:pt x="588" y="3065"/>
                  </a:lnTo>
                  <a:lnTo>
                    <a:pt x="739" y="3268"/>
                  </a:lnTo>
                  <a:lnTo>
                    <a:pt x="881" y="3452"/>
                  </a:lnTo>
                  <a:lnTo>
                    <a:pt x="1012" y="3604"/>
                  </a:lnTo>
                  <a:lnTo>
                    <a:pt x="1134" y="3727"/>
                  </a:lnTo>
                  <a:lnTo>
                    <a:pt x="1225" y="3828"/>
                  </a:lnTo>
                  <a:lnTo>
                    <a:pt x="1326" y="3920"/>
                  </a:lnTo>
                  <a:lnTo>
                    <a:pt x="1407" y="3971"/>
                  </a:lnTo>
                  <a:lnTo>
                    <a:pt x="1498" y="4012"/>
                  </a:lnTo>
                  <a:lnTo>
                    <a:pt x="1589" y="4032"/>
                  </a:lnTo>
                  <a:lnTo>
                    <a:pt x="1680" y="4032"/>
                  </a:lnTo>
                  <a:lnTo>
                    <a:pt x="1771" y="4012"/>
                  </a:lnTo>
                  <a:lnTo>
                    <a:pt x="1862" y="3971"/>
                  </a:lnTo>
                  <a:lnTo>
                    <a:pt x="1943" y="3920"/>
                  </a:lnTo>
                  <a:lnTo>
                    <a:pt x="2014" y="3849"/>
                  </a:lnTo>
                  <a:lnTo>
                    <a:pt x="2064" y="3767"/>
                  </a:lnTo>
                  <a:lnTo>
                    <a:pt x="2105" y="3686"/>
                  </a:lnTo>
                  <a:lnTo>
                    <a:pt x="2125" y="3594"/>
                  </a:lnTo>
                  <a:lnTo>
                    <a:pt x="2125" y="3492"/>
                  </a:lnTo>
                  <a:lnTo>
                    <a:pt x="2105" y="3401"/>
                  </a:lnTo>
                  <a:lnTo>
                    <a:pt x="2075" y="3319"/>
                  </a:lnTo>
                  <a:lnTo>
                    <a:pt x="2024" y="3238"/>
                  </a:lnTo>
                  <a:lnTo>
                    <a:pt x="1953" y="3167"/>
                  </a:lnTo>
                  <a:lnTo>
                    <a:pt x="1892" y="3106"/>
                  </a:lnTo>
                  <a:lnTo>
                    <a:pt x="1741" y="2953"/>
                  </a:lnTo>
                  <a:lnTo>
                    <a:pt x="1640" y="2851"/>
                  </a:lnTo>
                  <a:lnTo>
                    <a:pt x="1538" y="2719"/>
                  </a:lnTo>
                  <a:lnTo>
                    <a:pt x="1437" y="2576"/>
                  </a:lnTo>
                  <a:lnTo>
                    <a:pt x="1326" y="2413"/>
                  </a:lnTo>
                  <a:lnTo>
                    <a:pt x="1225" y="2230"/>
                  </a:lnTo>
                  <a:lnTo>
                    <a:pt x="1134" y="2037"/>
                  </a:lnTo>
                  <a:lnTo>
                    <a:pt x="1063" y="1833"/>
                  </a:lnTo>
                  <a:lnTo>
                    <a:pt x="1033" y="1721"/>
                  </a:lnTo>
                  <a:lnTo>
                    <a:pt x="1012" y="1619"/>
                  </a:lnTo>
                  <a:lnTo>
                    <a:pt x="992" y="1507"/>
                  </a:lnTo>
                  <a:lnTo>
                    <a:pt x="982" y="1385"/>
                  </a:lnTo>
                  <a:lnTo>
                    <a:pt x="972" y="1273"/>
                  </a:lnTo>
                  <a:lnTo>
                    <a:pt x="982" y="1151"/>
                  </a:lnTo>
                  <a:lnTo>
                    <a:pt x="992" y="1029"/>
                  </a:lnTo>
                  <a:lnTo>
                    <a:pt x="1012" y="907"/>
                  </a:lnTo>
                  <a:lnTo>
                    <a:pt x="1043" y="785"/>
                  </a:lnTo>
                  <a:lnTo>
                    <a:pt x="1083" y="662"/>
                  </a:lnTo>
                  <a:lnTo>
                    <a:pt x="1114" y="561"/>
                  </a:lnTo>
                  <a:lnTo>
                    <a:pt x="1114" y="469"/>
                  </a:lnTo>
                  <a:lnTo>
                    <a:pt x="1103" y="377"/>
                  </a:lnTo>
                  <a:lnTo>
                    <a:pt x="1073" y="286"/>
                  </a:lnTo>
                  <a:lnTo>
                    <a:pt x="1023" y="204"/>
                  </a:lnTo>
                  <a:lnTo>
                    <a:pt x="962" y="133"/>
                  </a:lnTo>
                  <a:lnTo>
                    <a:pt x="891" y="72"/>
                  </a:lnTo>
                  <a:lnTo>
                    <a:pt x="800" y="31"/>
                  </a:lnTo>
                  <a:lnTo>
                    <a:pt x="719" y="11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2"/>
            <p:cNvSpPr/>
            <p:nvPr/>
          </p:nvSpPr>
          <p:spPr>
            <a:xfrm rot="10800000">
              <a:off x="2650077" y="3487685"/>
              <a:ext cx="19778" cy="37528"/>
            </a:xfrm>
            <a:custGeom>
              <a:avLst/>
              <a:gdLst/>
              <a:ahLst/>
              <a:cxnLst/>
              <a:rect l="l" t="t" r="r" b="b"/>
              <a:pathLst>
                <a:path w="2125" h="4032" extrusionOk="0">
                  <a:moveTo>
                    <a:pt x="556" y="1"/>
                  </a:moveTo>
                  <a:lnTo>
                    <a:pt x="486" y="21"/>
                  </a:lnTo>
                  <a:lnTo>
                    <a:pt x="425" y="52"/>
                  </a:lnTo>
                  <a:lnTo>
                    <a:pt x="354" y="82"/>
                  </a:lnTo>
                  <a:lnTo>
                    <a:pt x="304" y="133"/>
                  </a:lnTo>
                  <a:lnTo>
                    <a:pt x="253" y="184"/>
                  </a:lnTo>
                  <a:lnTo>
                    <a:pt x="213" y="245"/>
                  </a:lnTo>
                  <a:lnTo>
                    <a:pt x="172" y="316"/>
                  </a:lnTo>
                  <a:lnTo>
                    <a:pt x="111" y="500"/>
                  </a:lnTo>
                  <a:lnTo>
                    <a:pt x="71" y="683"/>
                  </a:lnTo>
                  <a:lnTo>
                    <a:pt x="30" y="866"/>
                  </a:lnTo>
                  <a:lnTo>
                    <a:pt x="10" y="1039"/>
                  </a:lnTo>
                  <a:lnTo>
                    <a:pt x="0" y="1212"/>
                  </a:lnTo>
                  <a:lnTo>
                    <a:pt x="0" y="1385"/>
                  </a:lnTo>
                  <a:lnTo>
                    <a:pt x="10" y="1548"/>
                  </a:lnTo>
                  <a:lnTo>
                    <a:pt x="41" y="1711"/>
                  </a:lnTo>
                  <a:lnTo>
                    <a:pt x="61" y="1864"/>
                  </a:lnTo>
                  <a:lnTo>
                    <a:pt x="101" y="2016"/>
                  </a:lnTo>
                  <a:lnTo>
                    <a:pt x="152" y="2169"/>
                  </a:lnTo>
                  <a:lnTo>
                    <a:pt x="202" y="2312"/>
                  </a:lnTo>
                  <a:lnTo>
                    <a:pt x="253" y="2454"/>
                  </a:lnTo>
                  <a:lnTo>
                    <a:pt x="314" y="2586"/>
                  </a:lnTo>
                  <a:lnTo>
                    <a:pt x="445" y="2841"/>
                  </a:lnTo>
                  <a:lnTo>
                    <a:pt x="587" y="3065"/>
                  </a:lnTo>
                  <a:lnTo>
                    <a:pt x="739" y="3268"/>
                  </a:lnTo>
                  <a:lnTo>
                    <a:pt x="880" y="3452"/>
                  </a:lnTo>
                  <a:lnTo>
                    <a:pt x="1012" y="3604"/>
                  </a:lnTo>
                  <a:lnTo>
                    <a:pt x="1133" y="3727"/>
                  </a:lnTo>
                  <a:lnTo>
                    <a:pt x="1224" y="3828"/>
                  </a:lnTo>
                  <a:lnTo>
                    <a:pt x="1335" y="3920"/>
                  </a:lnTo>
                  <a:lnTo>
                    <a:pt x="1416" y="3971"/>
                  </a:lnTo>
                  <a:lnTo>
                    <a:pt x="1497" y="4012"/>
                  </a:lnTo>
                  <a:lnTo>
                    <a:pt x="1588" y="4022"/>
                  </a:lnTo>
                  <a:lnTo>
                    <a:pt x="1689" y="4032"/>
                  </a:lnTo>
                  <a:lnTo>
                    <a:pt x="1780" y="4012"/>
                  </a:lnTo>
                  <a:lnTo>
                    <a:pt x="1861" y="3971"/>
                  </a:lnTo>
                  <a:lnTo>
                    <a:pt x="1942" y="3920"/>
                  </a:lnTo>
                  <a:lnTo>
                    <a:pt x="2013" y="3849"/>
                  </a:lnTo>
                  <a:lnTo>
                    <a:pt x="2074" y="3767"/>
                  </a:lnTo>
                  <a:lnTo>
                    <a:pt x="2104" y="3686"/>
                  </a:lnTo>
                  <a:lnTo>
                    <a:pt x="2124" y="3584"/>
                  </a:lnTo>
                  <a:lnTo>
                    <a:pt x="2124" y="3492"/>
                  </a:lnTo>
                  <a:lnTo>
                    <a:pt x="2114" y="3401"/>
                  </a:lnTo>
                  <a:lnTo>
                    <a:pt x="2074" y="3319"/>
                  </a:lnTo>
                  <a:lnTo>
                    <a:pt x="2023" y="3238"/>
                  </a:lnTo>
                  <a:lnTo>
                    <a:pt x="1952" y="3167"/>
                  </a:lnTo>
                  <a:lnTo>
                    <a:pt x="1892" y="3106"/>
                  </a:lnTo>
                  <a:lnTo>
                    <a:pt x="1740" y="2953"/>
                  </a:lnTo>
                  <a:lnTo>
                    <a:pt x="1649" y="2851"/>
                  </a:lnTo>
                  <a:lnTo>
                    <a:pt x="1538" y="2719"/>
                  </a:lnTo>
                  <a:lnTo>
                    <a:pt x="1436" y="2576"/>
                  </a:lnTo>
                  <a:lnTo>
                    <a:pt x="1325" y="2413"/>
                  </a:lnTo>
                  <a:lnTo>
                    <a:pt x="1234" y="2230"/>
                  </a:lnTo>
                  <a:lnTo>
                    <a:pt x="1143" y="2037"/>
                  </a:lnTo>
                  <a:lnTo>
                    <a:pt x="1062" y="1833"/>
                  </a:lnTo>
                  <a:lnTo>
                    <a:pt x="1032" y="1721"/>
                  </a:lnTo>
                  <a:lnTo>
                    <a:pt x="1012" y="1619"/>
                  </a:lnTo>
                  <a:lnTo>
                    <a:pt x="991" y="1507"/>
                  </a:lnTo>
                  <a:lnTo>
                    <a:pt x="981" y="1385"/>
                  </a:lnTo>
                  <a:lnTo>
                    <a:pt x="981" y="1273"/>
                  </a:lnTo>
                  <a:lnTo>
                    <a:pt x="981" y="1151"/>
                  </a:lnTo>
                  <a:lnTo>
                    <a:pt x="991" y="1029"/>
                  </a:lnTo>
                  <a:lnTo>
                    <a:pt x="1012" y="907"/>
                  </a:lnTo>
                  <a:lnTo>
                    <a:pt x="1052" y="785"/>
                  </a:lnTo>
                  <a:lnTo>
                    <a:pt x="1093" y="662"/>
                  </a:lnTo>
                  <a:lnTo>
                    <a:pt x="1113" y="561"/>
                  </a:lnTo>
                  <a:lnTo>
                    <a:pt x="1123" y="469"/>
                  </a:lnTo>
                  <a:lnTo>
                    <a:pt x="1103" y="377"/>
                  </a:lnTo>
                  <a:lnTo>
                    <a:pt x="1072" y="286"/>
                  </a:lnTo>
                  <a:lnTo>
                    <a:pt x="1032" y="204"/>
                  </a:lnTo>
                  <a:lnTo>
                    <a:pt x="971" y="133"/>
                  </a:lnTo>
                  <a:lnTo>
                    <a:pt x="890" y="72"/>
                  </a:lnTo>
                  <a:lnTo>
                    <a:pt x="799" y="31"/>
                  </a:lnTo>
                  <a:lnTo>
                    <a:pt x="718" y="11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2"/>
            <p:cNvSpPr/>
            <p:nvPr/>
          </p:nvSpPr>
          <p:spPr>
            <a:xfrm rot="10800000">
              <a:off x="2603661" y="3447979"/>
              <a:ext cx="19788" cy="37435"/>
            </a:xfrm>
            <a:custGeom>
              <a:avLst/>
              <a:gdLst/>
              <a:ahLst/>
              <a:cxnLst/>
              <a:rect l="l" t="t" r="r" b="b"/>
              <a:pathLst>
                <a:path w="2126" h="4022" extrusionOk="0">
                  <a:moveTo>
                    <a:pt x="557" y="0"/>
                  </a:moveTo>
                  <a:lnTo>
                    <a:pt x="486" y="21"/>
                  </a:lnTo>
                  <a:lnTo>
                    <a:pt x="426" y="41"/>
                  </a:lnTo>
                  <a:lnTo>
                    <a:pt x="355" y="82"/>
                  </a:lnTo>
                  <a:lnTo>
                    <a:pt x="304" y="122"/>
                  </a:lnTo>
                  <a:lnTo>
                    <a:pt x="254" y="183"/>
                  </a:lnTo>
                  <a:lnTo>
                    <a:pt x="213" y="245"/>
                  </a:lnTo>
                  <a:lnTo>
                    <a:pt x="173" y="316"/>
                  </a:lnTo>
                  <a:lnTo>
                    <a:pt x="112" y="499"/>
                  </a:lnTo>
                  <a:lnTo>
                    <a:pt x="72" y="682"/>
                  </a:lnTo>
                  <a:lnTo>
                    <a:pt x="31" y="855"/>
                  </a:lnTo>
                  <a:lnTo>
                    <a:pt x="11" y="1039"/>
                  </a:lnTo>
                  <a:lnTo>
                    <a:pt x="1" y="1212"/>
                  </a:lnTo>
                  <a:lnTo>
                    <a:pt x="1" y="1374"/>
                  </a:lnTo>
                  <a:lnTo>
                    <a:pt x="11" y="1548"/>
                  </a:lnTo>
                  <a:lnTo>
                    <a:pt x="31" y="1700"/>
                  </a:lnTo>
                  <a:lnTo>
                    <a:pt x="62" y="1863"/>
                  </a:lnTo>
                  <a:lnTo>
                    <a:pt x="102" y="2016"/>
                  </a:lnTo>
                  <a:lnTo>
                    <a:pt x="142" y="2168"/>
                  </a:lnTo>
                  <a:lnTo>
                    <a:pt x="193" y="2311"/>
                  </a:lnTo>
                  <a:lnTo>
                    <a:pt x="254" y="2443"/>
                  </a:lnTo>
                  <a:lnTo>
                    <a:pt x="314" y="2586"/>
                  </a:lnTo>
                  <a:lnTo>
                    <a:pt x="446" y="2830"/>
                  </a:lnTo>
                  <a:lnTo>
                    <a:pt x="588" y="3064"/>
                  </a:lnTo>
                  <a:lnTo>
                    <a:pt x="739" y="3268"/>
                  </a:lnTo>
                  <a:lnTo>
                    <a:pt x="881" y="3451"/>
                  </a:lnTo>
                  <a:lnTo>
                    <a:pt x="1012" y="3604"/>
                  </a:lnTo>
                  <a:lnTo>
                    <a:pt x="1134" y="3726"/>
                  </a:lnTo>
                  <a:lnTo>
                    <a:pt x="1225" y="3818"/>
                  </a:lnTo>
                  <a:lnTo>
                    <a:pt x="1326" y="3909"/>
                  </a:lnTo>
                  <a:lnTo>
                    <a:pt x="1417" y="3970"/>
                  </a:lnTo>
                  <a:lnTo>
                    <a:pt x="1498" y="4001"/>
                  </a:lnTo>
                  <a:lnTo>
                    <a:pt x="1589" y="4021"/>
                  </a:lnTo>
                  <a:lnTo>
                    <a:pt x="1690" y="4021"/>
                  </a:lnTo>
                  <a:lnTo>
                    <a:pt x="1781" y="4011"/>
                  </a:lnTo>
                  <a:lnTo>
                    <a:pt x="1862" y="3970"/>
                  </a:lnTo>
                  <a:lnTo>
                    <a:pt x="1943" y="3919"/>
                  </a:lnTo>
                  <a:lnTo>
                    <a:pt x="2014" y="3848"/>
                  </a:lnTo>
                  <a:lnTo>
                    <a:pt x="2074" y="3767"/>
                  </a:lnTo>
                  <a:lnTo>
                    <a:pt x="2105" y="3675"/>
                  </a:lnTo>
                  <a:lnTo>
                    <a:pt x="2125" y="3583"/>
                  </a:lnTo>
                  <a:lnTo>
                    <a:pt x="2125" y="3492"/>
                  </a:lnTo>
                  <a:lnTo>
                    <a:pt x="2105" y="3400"/>
                  </a:lnTo>
                  <a:lnTo>
                    <a:pt x="2074" y="3309"/>
                  </a:lnTo>
                  <a:lnTo>
                    <a:pt x="2024" y="3227"/>
                  </a:lnTo>
                  <a:lnTo>
                    <a:pt x="1953" y="3156"/>
                  </a:lnTo>
                  <a:lnTo>
                    <a:pt x="1882" y="3095"/>
                  </a:lnTo>
                  <a:lnTo>
                    <a:pt x="1731" y="2932"/>
                  </a:lnTo>
                  <a:lnTo>
                    <a:pt x="1629" y="2830"/>
                  </a:lnTo>
                  <a:lnTo>
                    <a:pt x="1528" y="2698"/>
                  </a:lnTo>
                  <a:lnTo>
                    <a:pt x="1417" y="2555"/>
                  </a:lnTo>
                  <a:lnTo>
                    <a:pt x="1316" y="2392"/>
                  </a:lnTo>
                  <a:lnTo>
                    <a:pt x="1215" y="2209"/>
                  </a:lnTo>
                  <a:lnTo>
                    <a:pt x="1134" y="2026"/>
                  </a:lnTo>
                  <a:lnTo>
                    <a:pt x="1063" y="1822"/>
                  </a:lnTo>
                  <a:lnTo>
                    <a:pt x="1033" y="1710"/>
                  </a:lnTo>
                  <a:lnTo>
                    <a:pt x="1012" y="1598"/>
                  </a:lnTo>
                  <a:lnTo>
                    <a:pt x="992" y="1486"/>
                  </a:lnTo>
                  <a:lnTo>
                    <a:pt x="982" y="1374"/>
                  </a:lnTo>
                  <a:lnTo>
                    <a:pt x="982" y="1263"/>
                  </a:lnTo>
                  <a:lnTo>
                    <a:pt x="982" y="1140"/>
                  </a:lnTo>
                  <a:lnTo>
                    <a:pt x="992" y="1028"/>
                  </a:lnTo>
                  <a:lnTo>
                    <a:pt x="1012" y="906"/>
                  </a:lnTo>
                  <a:lnTo>
                    <a:pt x="1043" y="784"/>
                  </a:lnTo>
                  <a:lnTo>
                    <a:pt x="1093" y="662"/>
                  </a:lnTo>
                  <a:lnTo>
                    <a:pt x="1114" y="560"/>
                  </a:lnTo>
                  <a:lnTo>
                    <a:pt x="1124" y="468"/>
                  </a:lnTo>
                  <a:lnTo>
                    <a:pt x="1103" y="367"/>
                  </a:lnTo>
                  <a:lnTo>
                    <a:pt x="1073" y="285"/>
                  </a:lnTo>
                  <a:lnTo>
                    <a:pt x="1033" y="204"/>
                  </a:lnTo>
                  <a:lnTo>
                    <a:pt x="972" y="133"/>
                  </a:lnTo>
                  <a:lnTo>
                    <a:pt x="891" y="71"/>
                  </a:lnTo>
                  <a:lnTo>
                    <a:pt x="800" y="3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2"/>
            <p:cNvSpPr/>
            <p:nvPr/>
          </p:nvSpPr>
          <p:spPr>
            <a:xfrm rot="10800000">
              <a:off x="2594251" y="3379672"/>
              <a:ext cx="19778" cy="37528"/>
            </a:xfrm>
            <a:custGeom>
              <a:avLst/>
              <a:gdLst/>
              <a:ahLst/>
              <a:cxnLst/>
              <a:rect l="l" t="t" r="r" b="b"/>
              <a:pathLst>
                <a:path w="2125" h="4032" extrusionOk="0">
                  <a:moveTo>
                    <a:pt x="628" y="1"/>
                  </a:moveTo>
                  <a:lnTo>
                    <a:pt x="557" y="11"/>
                  </a:lnTo>
                  <a:lnTo>
                    <a:pt x="486" y="31"/>
                  </a:lnTo>
                  <a:lnTo>
                    <a:pt x="415" y="52"/>
                  </a:lnTo>
                  <a:lnTo>
                    <a:pt x="354" y="92"/>
                  </a:lnTo>
                  <a:lnTo>
                    <a:pt x="294" y="133"/>
                  </a:lnTo>
                  <a:lnTo>
                    <a:pt x="243" y="194"/>
                  </a:lnTo>
                  <a:lnTo>
                    <a:pt x="203" y="255"/>
                  </a:lnTo>
                  <a:lnTo>
                    <a:pt x="172" y="326"/>
                  </a:lnTo>
                  <a:lnTo>
                    <a:pt x="112" y="510"/>
                  </a:lnTo>
                  <a:lnTo>
                    <a:pt x="61" y="693"/>
                  </a:lnTo>
                  <a:lnTo>
                    <a:pt x="31" y="866"/>
                  </a:lnTo>
                  <a:lnTo>
                    <a:pt x="0" y="1049"/>
                  </a:lnTo>
                  <a:lnTo>
                    <a:pt x="0" y="1222"/>
                  </a:lnTo>
                  <a:lnTo>
                    <a:pt x="0" y="1385"/>
                  </a:lnTo>
                  <a:lnTo>
                    <a:pt x="10" y="1558"/>
                  </a:lnTo>
                  <a:lnTo>
                    <a:pt x="31" y="1711"/>
                  </a:lnTo>
                  <a:lnTo>
                    <a:pt x="61" y="1874"/>
                  </a:lnTo>
                  <a:lnTo>
                    <a:pt x="91" y="2026"/>
                  </a:lnTo>
                  <a:lnTo>
                    <a:pt x="142" y="2179"/>
                  </a:lnTo>
                  <a:lnTo>
                    <a:pt x="193" y="2322"/>
                  </a:lnTo>
                  <a:lnTo>
                    <a:pt x="243" y="2454"/>
                  </a:lnTo>
                  <a:lnTo>
                    <a:pt x="304" y="2596"/>
                  </a:lnTo>
                  <a:lnTo>
                    <a:pt x="445" y="2841"/>
                  </a:lnTo>
                  <a:lnTo>
                    <a:pt x="587" y="3075"/>
                  </a:lnTo>
                  <a:lnTo>
                    <a:pt x="729" y="3279"/>
                  </a:lnTo>
                  <a:lnTo>
                    <a:pt x="870" y="3462"/>
                  </a:lnTo>
                  <a:lnTo>
                    <a:pt x="1012" y="3614"/>
                  </a:lnTo>
                  <a:lnTo>
                    <a:pt x="1123" y="3737"/>
                  </a:lnTo>
                  <a:lnTo>
                    <a:pt x="1224" y="3828"/>
                  </a:lnTo>
                  <a:lnTo>
                    <a:pt x="1325" y="3920"/>
                  </a:lnTo>
                  <a:lnTo>
                    <a:pt x="1406" y="3981"/>
                  </a:lnTo>
                  <a:lnTo>
                    <a:pt x="1497" y="4011"/>
                  </a:lnTo>
                  <a:lnTo>
                    <a:pt x="1588" y="4032"/>
                  </a:lnTo>
                  <a:lnTo>
                    <a:pt x="1679" y="4032"/>
                  </a:lnTo>
                  <a:lnTo>
                    <a:pt x="1771" y="4011"/>
                  </a:lnTo>
                  <a:lnTo>
                    <a:pt x="1862" y="3981"/>
                  </a:lnTo>
                  <a:lnTo>
                    <a:pt x="1942" y="3930"/>
                  </a:lnTo>
                  <a:lnTo>
                    <a:pt x="2013" y="3859"/>
                  </a:lnTo>
                  <a:lnTo>
                    <a:pt x="2064" y="3777"/>
                  </a:lnTo>
                  <a:lnTo>
                    <a:pt x="2104" y="3686"/>
                  </a:lnTo>
                  <a:lnTo>
                    <a:pt x="2114" y="3594"/>
                  </a:lnTo>
                  <a:lnTo>
                    <a:pt x="2125" y="3502"/>
                  </a:lnTo>
                  <a:lnTo>
                    <a:pt x="2104" y="3411"/>
                  </a:lnTo>
                  <a:lnTo>
                    <a:pt x="2064" y="3319"/>
                  </a:lnTo>
                  <a:lnTo>
                    <a:pt x="2013" y="3238"/>
                  </a:lnTo>
                  <a:lnTo>
                    <a:pt x="1942" y="3167"/>
                  </a:lnTo>
                  <a:lnTo>
                    <a:pt x="1882" y="3116"/>
                  </a:lnTo>
                  <a:lnTo>
                    <a:pt x="1740" y="2963"/>
                  </a:lnTo>
                  <a:lnTo>
                    <a:pt x="1639" y="2851"/>
                  </a:lnTo>
                  <a:lnTo>
                    <a:pt x="1538" y="2729"/>
                  </a:lnTo>
                  <a:lnTo>
                    <a:pt x="1427" y="2576"/>
                  </a:lnTo>
                  <a:lnTo>
                    <a:pt x="1325" y="2413"/>
                  </a:lnTo>
                  <a:lnTo>
                    <a:pt x="1224" y="2240"/>
                  </a:lnTo>
                  <a:lnTo>
                    <a:pt x="1133" y="2047"/>
                  </a:lnTo>
                  <a:lnTo>
                    <a:pt x="1062" y="1843"/>
                  </a:lnTo>
                  <a:lnTo>
                    <a:pt x="1032" y="1731"/>
                  </a:lnTo>
                  <a:lnTo>
                    <a:pt x="1002" y="1619"/>
                  </a:lnTo>
                  <a:lnTo>
                    <a:pt x="992" y="1507"/>
                  </a:lnTo>
                  <a:lnTo>
                    <a:pt x="971" y="1395"/>
                  </a:lnTo>
                  <a:lnTo>
                    <a:pt x="971" y="1273"/>
                  </a:lnTo>
                  <a:lnTo>
                    <a:pt x="971" y="1161"/>
                  </a:lnTo>
                  <a:lnTo>
                    <a:pt x="992" y="1039"/>
                  </a:lnTo>
                  <a:lnTo>
                    <a:pt x="1012" y="917"/>
                  </a:lnTo>
                  <a:lnTo>
                    <a:pt x="1042" y="795"/>
                  </a:lnTo>
                  <a:lnTo>
                    <a:pt x="1083" y="662"/>
                  </a:lnTo>
                  <a:lnTo>
                    <a:pt x="1103" y="571"/>
                  </a:lnTo>
                  <a:lnTo>
                    <a:pt x="1113" y="479"/>
                  </a:lnTo>
                  <a:lnTo>
                    <a:pt x="1103" y="377"/>
                  </a:lnTo>
                  <a:lnTo>
                    <a:pt x="1073" y="296"/>
                  </a:lnTo>
                  <a:lnTo>
                    <a:pt x="1022" y="214"/>
                  </a:lnTo>
                  <a:lnTo>
                    <a:pt x="961" y="143"/>
                  </a:lnTo>
                  <a:lnTo>
                    <a:pt x="880" y="82"/>
                  </a:lnTo>
                  <a:lnTo>
                    <a:pt x="799" y="41"/>
                  </a:lnTo>
                  <a:lnTo>
                    <a:pt x="708" y="11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2"/>
            <p:cNvSpPr/>
            <p:nvPr/>
          </p:nvSpPr>
          <p:spPr>
            <a:xfrm rot="10800000">
              <a:off x="2677478" y="3584325"/>
              <a:ext cx="19778" cy="37435"/>
            </a:xfrm>
            <a:custGeom>
              <a:avLst/>
              <a:gdLst/>
              <a:ahLst/>
              <a:cxnLst/>
              <a:rect l="l" t="t" r="r" b="b"/>
              <a:pathLst>
                <a:path w="2125" h="4022" extrusionOk="0">
                  <a:moveTo>
                    <a:pt x="557" y="1"/>
                  </a:moveTo>
                  <a:lnTo>
                    <a:pt x="486" y="21"/>
                  </a:lnTo>
                  <a:lnTo>
                    <a:pt x="415" y="41"/>
                  </a:lnTo>
                  <a:lnTo>
                    <a:pt x="355" y="82"/>
                  </a:lnTo>
                  <a:lnTo>
                    <a:pt x="294" y="133"/>
                  </a:lnTo>
                  <a:lnTo>
                    <a:pt x="243" y="184"/>
                  </a:lnTo>
                  <a:lnTo>
                    <a:pt x="203" y="245"/>
                  </a:lnTo>
                  <a:lnTo>
                    <a:pt x="173" y="316"/>
                  </a:lnTo>
                  <a:lnTo>
                    <a:pt x="112" y="499"/>
                  </a:lnTo>
                  <a:lnTo>
                    <a:pt x="61" y="683"/>
                  </a:lnTo>
                  <a:lnTo>
                    <a:pt x="31" y="866"/>
                  </a:lnTo>
                  <a:lnTo>
                    <a:pt x="11" y="1039"/>
                  </a:lnTo>
                  <a:lnTo>
                    <a:pt x="1" y="1212"/>
                  </a:lnTo>
                  <a:lnTo>
                    <a:pt x="1" y="1375"/>
                  </a:lnTo>
                  <a:lnTo>
                    <a:pt x="11" y="1548"/>
                  </a:lnTo>
                  <a:lnTo>
                    <a:pt x="31" y="1711"/>
                  </a:lnTo>
                  <a:lnTo>
                    <a:pt x="61" y="1863"/>
                  </a:lnTo>
                  <a:lnTo>
                    <a:pt x="102" y="2016"/>
                  </a:lnTo>
                  <a:lnTo>
                    <a:pt x="142" y="2169"/>
                  </a:lnTo>
                  <a:lnTo>
                    <a:pt x="193" y="2311"/>
                  </a:lnTo>
                  <a:lnTo>
                    <a:pt x="253" y="2444"/>
                  </a:lnTo>
                  <a:lnTo>
                    <a:pt x="314" y="2586"/>
                  </a:lnTo>
                  <a:lnTo>
                    <a:pt x="446" y="2831"/>
                  </a:lnTo>
                  <a:lnTo>
                    <a:pt x="587" y="3065"/>
                  </a:lnTo>
                  <a:lnTo>
                    <a:pt x="729" y="3268"/>
                  </a:lnTo>
                  <a:lnTo>
                    <a:pt x="871" y="3451"/>
                  </a:lnTo>
                  <a:lnTo>
                    <a:pt x="1012" y="3604"/>
                  </a:lnTo>
                  <a:lnTo>
                    <a:pt x="1123" y="3726"/>
                  </a:lnTo>
                  <a:lnTo>
                    <a:pt x="1225" y="3818"/>
                  </a:lnTo>
                  <a:lnTo>
                    <a:pt x="1326" y="3910"/>
                  </a:lnTo>
                  <a:lnTo>
                    <a:pt x="1407" y="3971"/>
                  </a:lnTo>
                  <a:lnTo>
                    <a:pt x="1498" y="4001"/>
                  </a:lnTo>
                  <a:lnTo>
                    <a:pt x="1589" y="4022"/>
                  </a:lnTo>
                  <a:lnTo>
                    <a:pt x="1680" y="4022"/>
                  </a:lnTo>
                  <a:lnTo>
                    <a:pt x="1771" y="4011"/>
                  </a:lnTo>
                  <a:lnTo>
                    <a:pt x="1862" y="3971"/>
                  </a:lnTo>
                  <a:lnTo>
                    <a:pt x="1943" y="3920"/>
                  </a:lnTo>
                  <a:lnTo>
                    <a:pt x="2014" y="3849"/>
                  </a:lnTo>
                  <a:lnTo>
                    <a:pt x="2064" y="3767"/>
                  </a:lnTo>
                  <a:lnTo>
                    <a:pt x="2105" y="3686"/>
                  </a:lnTo>
                  <a:lnTo>
                    <a:pt x="2125" y="3584"/>
                  </a:lnTo>
                  <a:lnTo>
                    <a:pt x="2125" y="3492"/>
                  </a:lnTo>
                  <a:lnTo>
                    <a:pt x="2105" y="3401"/>
                  </a:lnTo>
                  <a:lnTo>
                    <a:pt x="2074" y="3319"/>
                  </a:lnTo>
                  <a:lnTo>
                    <a:pt x="2014" y="3238"/>
                  </a:lnTo>
                  <a:lnTo>
                    <a:pt x="1953" y="3166"/>
                  </a:lnTo>
                  <a:lnTo>
                    <a:pt x="1872" y="3095"/>
                  </a:lnTo>
                  <a:lnTo>
                    <a:pt x="1720" y="2943"/>
                  </a:lnTo>
                  <a:lnTo>
                    <a:pt x="1629" y="2831"/>
                  </a:lnTo>
                  <a:lnTo>
                    <a:pt x="1518" y="2698"/>
                  </a:lnTo>
                  <a:lnTo>
                    <a:pt x="1417" y="2556"/>
                  </a:lnTo>
                  <a:lnTo>
                    <a:pt x="1316" y="2393"/>
                  </a:lnTo>
                  <a:lnTo>
                    <a:pt x="1214" y="2210"/>
                  </a:lnTo>
                  <a:lnTo>
                    <a:pt x="1123" y="2026"/>
                  </a:lnTo>
                  <a:lnTo>
                    <a:pt x="1053" y="1823"/>
                  </a:lnTo>
                  <a:lnTo>
                    <a:pt x="1022" y="1711"/>
                  </a:lnTo>
                  <a:lnTo>
                    <a:pt x="1002" y="1609"/>
                  </a:lnTo>
                  <a:lnTo>
                    <a:pt x="982" y="1497"/>
                  </a:lnTo>
                  <a:lnTo>
                    <a:pt x="972" y="1375"/>
                  </a:lnTo>
                  <a:lnTo>
                    <a:pt x="972" y="1263"/>
                  </a:lnTo>
                  <a:lnTo>
                    <a:pt x="982" y="1151"/>
                  </a:lnTo>
                  <a:lnTo>
                    <a:pt x="992" y="1029"/>
                  </a:lnTo>
                  <a:lnTo>
                    <a:pt x="1012" y="907"/>
                  </a:lnTo>
                  <a:lnTo>
                    <a:pt x="1042" y="784"/>
                  </a:lnTo>
                  <a:lnTo>
                    <a:pt x="1083" y="662"/>
                  </a:lnTo>
                  <a:lnTo>
                    <a:pt x="1113" y="560"/>
                  </a:lnTo>
                  <a:lnTo>
                    <a:pt x="1113" y="469"/>
                  </a:lnTo>
                  <a:lnTo>
                    <a:pt x="1103" y="377"/>
                  </a:lnTo>
                  <a:lnTo>
                    <a:pt x="1073" y="286"/>
                  </a:lnTo>
                  <a:lnTo>
                    <a:pt x="1022" y="204"/>
                  </a:lnTo>
                  <a:lnTo>
                    <a:pt x="962" y="133"/>
                  </a:lnTo>
                  <a:lnTo>
                    <a:pt x="891" y="72"/>
                  </a:lnTo>
                  <a:lnTo>
                    <a:pt x="800" y="31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2"/>
            <p:cNvSpPr/>
            <p:nvPr/>
          </p:nvSpPr>
          <p:spPr>
            <a:xfrm rot="10800000">
              <a:off x="2655448" y="3619284"/>
              <a:ext cx="19778" cy="37528"/>
            </a:xfrm>
            <a:custGeom>
              <a:avLst/>
              <a:gdLst/>
              <a:ahLst/>
              <a:cxnLst/>
              <a:rect l="l" t="t" r="r" b="b"/>
              <a:pathLst>
                <a:path w="2125" h="4032" extrusionOk="0">
                  <a:moveTo>
                    <a:pt x="638" y="0"/>
                  </a:moveTo>
                  <a:lnTo>
                    <a:pt x="557" y="10"/>
                  </a:lnTo>
                  <a:lnTo>
                    <a:pt x="486" y="31"/>
                  </a:lnTo>
                  <a:lnTo>
                    <a:pt x="425" y="51"/>
                  </a:lnTo>
                  <a:lnTo>
                    <a:pt x="355" y="92"/>
                  </a:lnTo>
                  <a:lnTo>
                    <a:pt x="304" y="132"/>
                  </a:lnTo>
                  <a:lnTo>
                    <a:pt x="253" y="193"/>
                  </a:lnTo>
                  <a:lnTo>
                    <a:pt x="213" y="255"/>
                  </a:lnTo>
                  <a:lnTo>
                    <a:pt x="183" y="326"/>
                  </a:lnTo>
                  <a:lnTo>
                    <a:pt x="112" y="509"/>
                  </a:lnTo>
                  <a:lnTo>
                    <a:pt x="71" y="692"/>
                  </a:lnTo>
                  <a:lnTo>
                    <a:pt x="31" y="865"/>
                  </a:lnTo>
                  <a:lnTo>
                    <a:pt x="11" y="1049"/>
                  </a:lnTo>
                  <a:lnTo>
                    <a:pt x="1" y="1222"/>
                  </a:lnTo>
                  <a:lnTo>
                    <a:pt x="1" y="1385"/>
                  </a:lnTo>
                  <a:lnTo>
                    <a:pt x="21" y="1547"/>
                  </a:lnTo>
                  <a:lnTo>
                    <a:pt x="41" y="1710"/>
                  </a:lnTo>
                  <a:lnTo>
                    <a:pt x="71" y="1873"/>
                  </a:lnTo>
                  <a:lnTo>
                    <a:pt x="102" y="2026"/>
                  </a:lnTo>
                  <a:lnTo>
                    <a:pt x="152" y="2168"/>
                  </a:lnTo>
                  <a:lnTo>
                    <a:pt x="203" y="2321"/>
                  </a:lnTo>
                  <a:lnTo>
                    <a:pt x="253" y="2453"/>
                  </a:lnTo>
                  <a:lnTo>
                    <a:pt x="314" y="2586"/>
                  </a:lnTo>
                  <a:lnTo>
                    <a:pt x="446" y="2840"/>
                  </a:lnTo>
                  <a:lnTo>
                    <a:pt x="597" y="3074"/>
                  </a:lnTo>
                  <a:lnTo>
                    <a:pt x="739" y="3278"/>
                  </a:lnTo>
                  <a:lnTo>
                    <a:pt x="881" y="3461"/>
                  </a:lnTo>
                  <a:lnTo>
                    <a:pt x="1012" y="3614"/>
                  </a:lnTo>
                  <a:lnTo>
                    <a:pt x="1133" y="3736"/>
                  </a:lnTo>
                  <a:lnTo>
                    <a:pt x="1235" y="3828"/>
                  </a:lnTo>
                  <a:lnTo>
                    <a:pt x="1336" y="3919"/>
                  </a:lnTo>
                  <a:lnTo>
                    <a:pt x="1417" y="3980"/>
                  </a:lnTo>
                  <a:lnTo>
                    <a:pt x="1498" y="4011"/>
                  </a:lnTo>
                  <a:lnTo>
                    <a:pt x="1589" y="4031"/>
                  </a:lnTo>
                  <a:lnTo>
                    <a:pt x="1690" y="4031"/>
                  </a:lnTo>
                  <a:lnTo>
                    <a:pt x="1781" y="4011"/>
                  </a:lnTo>
                  <a:lnTo>
                    <a:pt x="1862" y="3980"/>
                  </a:lnTo>
                  <a:lnTo>
                    <a:pt x="1943" y="3929"/>
                  </a:lnTo>
                  <a:lnTo>
                    <a:pt x="2013" y="3858"/>
                  </a:lnTo>
                  <a:lnTo>
                    <a:pt x="2074" y="3777"/>
                  </a:lnTo>
                  <a:lnTo>
                    <a:pt x="2104" y="3685"/>
                  </a:lnTo>
                  <a:lnTo>
                    <a:pt x="2125" y="3594"/>
                  </a:lnTo>
                  <a:lnTo>
                    <a:pt x="2125" y="3502"/>
                  </a:lnTo>
                  <a:lnTo>
                    <a:pt x="2115" y="3410"/>
                  </a:lnTo>
                  <a:lnTo>
                    <a:pt x="2074" y="3319"/>
                  </a:lnTo>
                  <a:lnTo>
                    <a:pt x="2024" y="3237"/>
                  </a:lnTo>
                  <a:lnTo>
                    <a:pt x="1953" y="3166"/>
                  </a:lnTo>
                  <a:lnTo>
                    <a:pt x="1892" y="3115"/>
                  </a:lnTo>
                  <a:lnTo>
                    <a:pt x="1740" y="2962"/>
                  </a:lnTo>
                  <a:lnTo>
                    <a:pt x="1649" y="2850"/>
                  </a:lnTo>
                  <a:lnTo>
                    <a:pt x="1548" y="2728"/>
                  </a:lnTo>
                  <a:lnTo>
                    <a:pt x="1437" y="2576"/>
                  </a:lnTo>
                  <a:lnTo>
                    <a:pt x="1326" y="2413"/>
                  </a:lnTo>
                  <a:lnTo>
                    <a:pt x="1235" y="2240"/>
                  </a:lnTo>
                  <a:lnTo>
                    <a:pt x="1144" y="2046"/>
                  </a:lnTo>
                  <a:lnTo>
                    <a:pt x="1063" y="1843"/>
                  </a:lnTo>
                  <a:lnTo>
                    <a:pt x="1042" y="1731"/>
                  </a:lnTo>
                  <a:lnTo>
                    <a:pt x="1012" y="1619"/>
                  </a:lnTo>
                  <a:lnTo>
                    <a:pt x="992" y="1507"/>
                  </a:lnTo>
                  <a:lnTo>
                    <a:pt x="982" y="1395"/>
                  </a:lnTo>
                  <a:lnTo>
                    <a:pt x="982" y="1273"/>
                  </a:lnTo>
                  <a:lnTo>
                    <a:pt x="982" y="1161"/>
                  </a:lnTo>
                  <a:lnTo>
                    <a:pt x="992" y="1038"/>
                  </a:lnTo>
                  <a:lnTo>
                    <a:pt x="1022" y="916"/>
                  </a:lnTo>
                  <a:lnTo>
                    <a:pt x="1053" y="794"/>
                  </a:lnTo>
                  <a:lnTo>
                    <a:pt x="1093" y="662"/>
                  </a:lnTo>
                  <a:lnTo>
                    <a:pt x="1113" y="570"/>
                  </a:lnTo>
                  <a:lnTo>
                    <a:pt x="1123" y="468"/>
                  </a:lnTo>
                  <a:lnTo>
                    <a:pt x="1103" y="377"/>
                  </a:lnTo>
                  <a:lnTo>
                    <a:pt x="1073" y="295"/>
                  </a:lnTo>
                  <a:lnTo>
                    <a:pt x="1032" y="214"/>
                  </a:lnTo>
                  <a:lnTo>
                    <a:pt x="972" y="143"/>
                  </a:lnTo>
                  <a:lnTo>
                    <a:pt x="891" y="81"/>
                  </a:lnTo>
                  <a:lnTo>
                    <a:pt x="800" y="31"/>
                  </a:lnTo>
                  <a:lnTo>
                    <a:pt x="719" y="10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2"/>
            <p:cNvSpPr/>
            <p:nvPr/>
          </p:nvSpPr>
          <p:spPr>
            <a:xfrm rot="10800000">
              <a:off x="2638973" y="3537043"/>
              <a:ext cx="19778" cy="37528"/>
            </a:xfrm>
            <a:custGeom>
              <a:avLst/>
              <a:gdLst/>
              <a:ahLst/>
              <a:cxnLst/>
              <a:rect l="l" t="t" r="r" b="b"/>
              <a:pathLst>
                <a:path w="2125" h="4032" extrusionOk="0">
                  <a:moveTo>
                    <a:pt x="557" y="0"/>
                  </a:moveTo>
                  <a:lnTo>
                    <a:pt x="486" y="20"/>
                  </a:lnTo>
                  <a:lnTo>
                    <a:pt x="415" y="51"/>
                  </a:lnTo>
                  <a:lnTo>
                    <a:pt x="355" y="82"/>
                  </a:lnTo>
                  <a:lnTo>
                    <a:pt x="304" y="132"/>
                  </a:lnTo>
                  <a:lnTo>
                    <a:pt x="254" y="183"/>
                  </a:lnTo>
                  <a:lnTo>
                    <a:pt x="203" y="244"/>
                  </a:lnTo>
                  <a:lnTo>
                    <a:pt x="173" y="316"/>
                  </a:lnTo>
                  <a:lnTo>
                    <a:pt x="112" y="499"/>
                  </a:lnTo>
                  <a:lnTo>
                    <a:pt x="61" y="682"/>
                  </a:lnTo>
                  <a:lnTo>
                    <a:pt x="31" y="865"/>
                  </a:lnTo>
                  <a:lnTo>
                    <a:pt x="11" y="1038"/>
                  </a:lnTo>
                  <a:lnTo>
                    <a:pt x="1" y="1211"/>
                  </a:lnTo>
                  <a:lnTo>
                    <a:pt x="1" y="1385"/>
                  </a:lnTo>
                  <a:lnTo>
                    <a:pt x="11" y="1547"/>
                  </a:lnTo>
                  <a:lnTo>
                    <a:pt x="31" y="1710"/>
                  </a:lnTo>
                  <a:lnTo>
                    <a:pt x="61" y="1863"/>
                  </a:lnTo>
                  <a:lnTo>
                    <a:pt x="102" y="2016"/>
                  </a:lnTo>
                  <a:lnTo>
                    <a:pt x="142" y="2168"/>
                  </a:lnTo>
                  <a:lnTo>
                    <a:pt x="193" y="2311"/>
                  </a:lnTo>
                  <a:lnTo>
                    <a:pt x="254" y="2453"/>
                  </a:lnTo>
                  <a:lnTo>
                    <a:pt x="314" y="2586"/>
                  </a:lnTo>
                  <a:lnTo>
                    <a:pt x="446" y="2840"/>
                  </a:lnTo>
                  <a:lnTo>
                    <a:pt x="587" y="3064"/>
                  </a:lnTo>
                  <a:lnTo>
                    <a:pt x="739" y="3268"/>
                  </a:lnTo>
                  <a:lnTo>
                    <a:pt x="881" y="3451"/>
                  </a:lnTo>
                  <a:lnTo>
                    <a:pt x="1012" y="3604"/>
                  </a:lnTo>
                  <a:lnTo>
                    <a:pt x="1134" y="3726"/>
                  </a:lnTo>
                  <a:lnTo>
                    <a:pt x="1225" y="3828"/>
                  </a:lnTo>
                  <a:lnTo>
                    <a:pt x="1326" y="3919"/>
                  </a:lnTo>
                  <a:lnTo>
                    <a:pt x="1407" y="3970"/>
                  </a:lnTo>
                  <a:lnTo>
                    <a:pt x="1498" y="4011"/>
                  </a:lnTo>
                  <a:lnTo>
                    <a:pt x="1589" y="4031"/>
                  </a:lnTo>
                  <a:lnTo>
                    <a:pt x="1680" y="4031"/>
                  </a:lnTo>
                  <a:lnTo>
                    <a:pt x="1781" y="4011"/>
                  </a:lnTo>
                  <a:lnTo>
                    <a:pt x="1862" y="3970"/>
                  </a:lnTo>
                  <a:lnTo>
                    <a:pt x="1943" y="3919"/>
                  </a:lnTo>
                  <a:lnTo>
                    <a:pt x="2014" y="3848"/>
                  </a:lnTo>
                  <a:lnTo>
                    <a:pt x="2074" y="3767"/>
                  </a:lnTo>
                  <a:lnTo>
                    <a:pt x="2105" y="3685"/>
                  </a:lnTo>
                  <a:lnTo>
                    <a:pt x="2125" y="3594"/>
                  </a:lnTo>
                  <a:lnTo>
                    <a:pt x="2125" y="3492"/>
                  </a:lnTo>
                  <a:lnTo>
                    <a:pt x="2105" y="3400"/>
                  </a:lnTo>
                  <a:lnTo>
                    <a:pt x="2074" y="3319"/>
                  </a:lnTo>
                  <a:lnTo>
                    <a:pt x="2024" y="3237"/>
                  </a:lnTo>
                  <a:lnTo>
                    <a:pt x="1953" y="3166"/>
                  </a:lnTo>
                  <a:lnTo>
                    <a:pt x="1892" y="3105"/>
                  </a:lnTo>
                  <a:lnTo>
                    <a:pt x="1741" y="2952"/>
                  </a:lnTo>
                  <a:lnTo>
                    <a:pt x="1649" y="2850"/>
                  </a:lnTo>
                  <a:lnTo>
                    <a:pt x="1538" y="2718"/>
                  </a:lnTo>
                  <a:lnTo>
                    <a:pt x="1437" y="2576"/>
                  </a:lnTo>
                  <a:lnTo>
                    <a:pt x="1326" y="2413"/>
                  </a:lnTo>
                  <a:lnTo>
                    <a:pt x="1225" y="2229"/>
                  </a:lnTo>
                  <a:lnTo>
                    <a:pt x="1134" y="2036"/>
                  </a:lnTo>
                  <a:lnTo>
                    <a:pt x="1063" y="1832"/>
                  </a:lnTo>
                  <a:lnTo>
                    <a:pt x="1032" y="1720"/>
                  </a:lnTo>
                  <a:lnTo>
                    <a:pt x="1012" y="1619"/>
                  </a:lnTo>
                  <a:lnTo>
                    <a:pt x="992" y="1507"/>
                  </a:lnTo>
                  <a:lnTo>
                    <a:pt x="982" y="1385"/>
                  </a:lnTo>
                  <a:lnTo>
                    <a:pt x="982" y="1273"/>
                  </a:lnTo>
                  <a:lnTo>
                    <a:pt x="982" y="1150"/>
                  </a:lnTo>
                  <a:lnTo>
                    <a:pt x="992" y="1028"/>
                  </a:lnTo>
                  <a:lnTo>
                    <a:pt x="1012" y="906"/>
                  </a:lnTo>
                  <a:lnTo>
                    <a:pt x="1043" y="784"/>
                  </a:lnTo>
                  <a:lnTo>
                    <a:pt x="1083" y="662"/>
                  </a:lnTo>
                  <a:lnTo>
                    <a:pt x="1113" y="560"/>
                  </a:lnTo>
                  <a:lnTo>
                    <a:pt x="1113" y="468"/>
                  </a:lnTo>
                  <a:lnTo>
                    <a:pt x="1103" y="377"/>
                  </a:lnTo>
                  <a:lnTo>
                    <a:pt x="1073" y="285"/>
                  </a:lnTo>
                  <a:lnTo>
                    <a:pt x="1022" y="204"/>
                  </a:lnTo>
                  <a:lnTo>
                    <a:pt x="962" y="132"/>
                  </a:lnTo>
                  <a:lnTo>
                    <a:pt x="891" y="71"/>
                  </a:lnTo>
                  <a:lnTo>
                    <a:pt x="800" y="31"/>
                  </a:lnTo>
                  <a:lnTo>
                    <a:pt x="719" y="10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2"/>
            <p:cNvSpPr/>
            <p:nvPr/>
          </p:nvSpPr>
          <p:spPr>
            <a:xfrm rot="10800000">
              <a:off x="1615223" y="3461820"/>
              <a:ext cx="35787" cy="22841"/>
            </a:xfrm>
            <a:custGeom>
              <a:avLst/>
              <a:gdLst/>
              <a:ahLst/>
              <a:cxnLst/>
              <a:rect l="l" t="t" r="r" b="b"/>
              <a:pathLst>
                <a:path w="3845" h="2454" extrusionOk="0">
                  <a:moveTo>
                    <a:pt x="3349" y="1"/>
                  </a:moveTo>
                  <a:lnTo>
                    <a:pt x="3288" y="11"/>
                  </a:lnTo>
                  <a:lnTo>
                    <a:pt x="3238" y="21"/>
                  </a:lnTo>
                  <a:lnTo>
                    <a:pt x="3177" y="31"/>
                  </a:lnTo>
                  <a:lnTo>
                    <a:pt x="3116" y="62"/>
                  </a:lnTo>
                  <a:lnTo>
                    <a:pt x="3066" y="92"/>
                  </a:lnTo>
                  <a:lnTo>
                    <a:pt x="3025" y="133"/>
                  </a:lnTo>
                  <a:lnTo>
                    <a:pt x="2975" y="184"/>
                  </a:lnTo>
                  <a:lnTo>
                    <a:pt x="2944" y="235"/>
                  </a:lnTo>
                  <a:lnTo>
                    <a:pt x="2894" y="296"/>
                  </a:lnTo>
                  <a:lnTo>
                    <a:pt x="2762" y="469"/>
                  </a:lnTo>
                  <a:lnTo>
                    <a:pt x="2671" y="581"/>
                  </a:lnTo>
                  <a:lnTo>
                    <a:pt x="2560" y="703"/>
                  </a:lnTo>
                  <a:lnTo>
                    <a:pt x="2429" y="825"/>
                  </a:lnTo>
                  <a:lnTo>
                    <a:pt x="2287" y="958"/>
                  </a:lnTo>
                  <a:lnTo>
                    <a:pt x="2125" y="1080"/>
                  </a:lnTo>
                  <a:lnTo>
                    <a:pt x="1943" y="1192"/>
                  </a:lnTo>
                  <a:lnTo>
                    <a:pt x="1751" y="1293"/>
                  </a:lnTo>
                  <a:lnTo>
                    <a:pt x="1650" y="1334"/>
                  </a:lnTo>
                  <a:lnTo>
                    <a:pt x="1538" y="1375"/>
                  </a:lnTo>
                  <a:lnTo>
                    <a:pt x="1437" y="1416"/>
                  </a:lnTo>
                  <a:lnTo>
                    <a:pt x="1326" y="1436"/>
                  </a:lnTo>
                  <a:lnTo>
                    <a:pt x="1205" y="1456"/>
                  </a:lnTo>
                  <a:lnTo>
                    <a:pt x="1093" y="1467"/>
                  </a:lnTo>
                  <a:lnTo>
                    <a:pt x="972" y="1477"/>
                  </a:lnTo>
                  <a:lnTo>
                    <a:pt x="851" y="1467"/>
                  </a:lnTo>
                  <a:lnTo>
                    <a:pt x="719" y="1456"/>
                  </a:lnTo>
                  <a:lnTo>
                    <a:pt x="588" y="1426"/>
                  </a:lnTo>
                  <a:lnTo>
                    <a:pt x="497" y="1416"/>
                  </a:lnTo>
                  <a:lnTo>
                    <a:pt x="395" y="1426"/>
                  </a:lnTo>
                  <a:lnTo>
                    <a:pt x="304" y="1446"/>
                  </a:lnTo>
                  <a:lnTo>
                    <a:pt x="223" y="1497"/>
                  </a:lnTo>
                  <a:lnTo>
                    <a:pt x="153" y="1548"/>
                  </a:lnTo>
                  <a:lnTo>
                    <a:pt x="92" y="1619"/>
                  </a:lnTo>
                  <a:lnTo>
                    <a:pt x="41" y="1701"/>
                  </a:lnTo>
                  <a:lnTo>
                    <a:pt x="11" y="1802"/>
                  </a:lnTo>
                  <a:lnTo>
                    <a:pt x="1" y="1894"/>
                  </a:lnTo>
                  <a:lnTo>
                    <a:pt x="1" y="1996"/>
                  </a:lnTo>
                  <a:lnTo>
                    <a:pt x="31" y="2087"/>
                  </a:lnTo>
                  <a:lnTo>
                    <a:pt x="72" y="2169"/>
                  </a:lnTo>
                  <a:lnTo>
                    <a:pt x="132" y="2240"/>
                  </a:lnTo>
                  <a:lnTo>
                    <a:pt x="203" y="2301"/>
                  </a:lnTo>
                  <a:lnTo>
                    <a:pt x="284" y="2352"/>
                  </a:lnTo>
                  <a:lnTo>
                    <a:pt x="375" y="2383"/>
                  </a:lnTo>
                  <a:lnTo>
                    <a:pt x="567" y="2423"/>
                  </a:lnTo>
                  <a:lnTo>
                    <a:pt x="749" y="2444"/>
                  </a:lnTo>
                  <a:lnTo>
                    <a:pt x="931" y="2454"/>
                  </a:lnTo>
                  <a:lnTo>
                    <a:pt x="1103" y="2454"/>
                  </a:lnTo>
                  <a:lnTo>
                    <a:pt x="1275" y="2434"/>
                  </a:lnTo>
                  <a:lnTo>
                    <a:pt x="1447" y="2413"/>
                  </a:lnTo>
                  <a:lnTo>
                    <a:pt x="1609" y="2383"/>
                  </a:lnTo>
                  <a:lnTo>
                    <a:pt x="1761" y="2342"/>
                  </a:lnTo>
                  <a:lnTo>
                    <a:pt x="1913" y="2291"/>
                  </a:lnTo>
                  <a:lnTo>
                    <a:pt x="2054" y="2230"/>
                  </a:lnTo>
                  <a:lnTo>
                    <a:pt x="2196" y="2169"/>
                  </a:lnTo>
                  <a:lnTo>
                    <a:pt x="2337" y="2098"/>
                  </a:lnTo>
                  <a:lnTo>
                    <a:pt x="2459" y="2016"/>
                  </a:lnTo>
                  <a:lnTo>
                    <a:pt x="2590" y="1945"/>
                  </a:lnTo>
                  <a:lnTo>
                    <a:pt x="2813" y="1772"/>
                  </a:lnTo>
                  <a:lnTo>
                    <a:pt x="3025" y="1599"/>
                  </a:lnTo>
                  <a:lnTo>
                    <a:pt x="3207" y="1426"/>
                  </a:lnTo>
                  <a:lnTo>
                    <a:pt x="3369" y="1263"/>
                  </a:lnTo>
                  <a:lnTo>
                    <a:pt x="3501" y="1110"/>
                  </a:lnTo>
                  <a:lnTo>
                    <a:pt x="3612" y="978"/>
                  </a:lnTo>
                  <a:lnTo>
                    <a:pt x="3693" y="866"/>
                  </a:lnTo>
                  <a:lnTo>
                    <a:pt x="3764" y="754"/>
                  </a:lnTo>
                  <a:lnTo>
                    <a:pt x="3814" y="662"/>
                  </a:lnTo>
                  <a:lnTo>
                    <a:pt x="3835" y="571"/>
                  </a:lnTo>
                  <a:lnTo>
                    <a:pt x="3845" y="479"/>
                  </a:lnTo>
                  <a:lnTo>
                    <a:pt x="3824" y="387"/>
                  </a:lnTo>
                  <a:lnTo>
                    <a:pt x="3794" y="296"/>
                  </a:lnTo>
                  <a:lnTo>
                    <a:pt x="3754" y="214"/>
                  </a:lnTo>
                  <a:lnTo>
                    <a:pt x="3693" y="133"/>
                  </a:lnTo>
                  <a:lnTo>
                    <a:pt x="3612" y="82"/>
                  </a:lnTo>
                  <a:lnTo>
                    <a:pt x="3551" y="41"/>
                  </a:lnTo>
                  <a:lnTo>
                    <a:pt x="3491" y="21"/>
                  </a:lnTo>
                  <a:lnTo>
                    <a:pt x="3420" y="11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2"/>
            <p:cNvSpPr/>
            <p:nvPr/>
          </p:nvSpPr>
          <p:spPr>
            <a:xfrm rot="10800000">
              <a:off x="1568341" y="3457743"/>
              <a:ext cx="35778" cy="22841"/>
            </a:xfrm>
            <a:custGeom>
              <a:avLst/>
              <a:gdLst/>
              <a:ahLst/>
              <a:cxnLst/>
              <a:rect l="l" t="t" r="r" b="b"/>
              <a:pathLst>
                <a:path w="3844" h="2454" extrusionOk="0">
                  <a:moveTo>
                    <a:pt x="3358" y="0"/>
                  </a:moveTo>
                  <a:lnTo>
                    <a:pt x="3298" y="11"/>
                  </a:lnTo>
                  <a:lnTo>
                    <a:pt x="3237" y="21"/>
                  </a:lnTo>
                  <a:lnTo>
                    <a:pt x="3176" y="41"/>
                  </a:lnTo>
                  <a:lnTo>
                    <a:pt x="3126" y="61"/>
                  </a:lnTo>
                  <a:lnTo>
                    <a:pt x="3075" y="92"/>
                  </a:lnTo>
                  <a:lnTo>
                    <a:pt x="3025" y="133"/>
                  </a:lnTo>
                  <a:lnTo>
                    <a:pt x="2984" y="184"/>
                  </a:lnTo>
                  <a:lnTo>
                    <a:pt x="2944" y="235"/>
                  </a:lnTo>
                  <a:lnTo>
                    <a:pt x="2893" y="306"/>
                  </a:lnTo>
                  <a:lnTo>
                    <a:pt x="2772" y="469"/>
                  </a:lnTo>
                  <a:lnTo>
                    <a:pt x="2671" y="581"/>
                  </a:lnTo>
                  <a:lnTo>
                    <a:pt x="2559" y="703"/>
                  </a:lnTo>
                  <a:lnTo>
                    <a:pt x="2438" y="825"/>
                  </a:lnTo>
                  <a:lnTo>
                    <a:pt x="2286" y="957"/>
                  </a:lnTo>
                  <a:lnTo>
                    <a:pt x="2124" y="1079"/>
                  </a:lnTo>
                  <a:lnTo>
                    <a:pt x="1942" y="1191"/>
                  </a:lnTo>
                  <a:lnTo>
                    <a:pt x="1750" y="1293"/>
                  </a:lnTo>
                  <a:lnTo>
                    <a:pt x="1649" y="1344"/>
                  </a:lnTo>
                  <a:lnTo>
                    <a:pt x="1548" y="1375"/>
                  </a:lnTo>
                  <a:lnTo>
                    <a:pt x="1437" y="1415"/>
                  </a:lnTo>
                  <a:lnTo>
                    <a:pt x="1325" y="1436"/>
                  </a:lnTo>
                  <a:lnTo>
                    <a:pt x="1214" y="1456"/>
                  </a:lnTo>
                  <a:lnTo>
                    <a:pt x="1093" y="1466"/>
                  </a:lnTo>
                  <a:lnTo>
                    <a:pt x="971" y="1476"/>
                  </a:lnTo>
                  <a:lnTo>
                    <a:pt x="850" y="1466"/>
                  </a:lnTo>
                  <a:lnTo>
                    <a:pt x="729" y="1456"/>
                  </a:lnTo>
                  <a:lnTo>
                    <a:pt x="597" y="1426"/>
                  </a:lnTo>
                  <a:lnTo>
                    <a:pt x="496" y="1415"/>
                  </a:lnTo>
                  <a:lnTo>
                    <a:pt x="405" y="1426"/>
                  </a:lnTo>
                  <a:lnTo>
                    <a:pt x="314" y="1456"/>
                  </a:lnTo>
                  <a:lnTo>
                    <a:pt x="233" y="1497"/>
                  </a:lnTo>
                  <a:lnTo>
                    <a:pt x="152" y="1548"/>
                  </a:lnTo>
                  <a:lnTo>
                    <a:pt x="91" y="1619"/>
                  </a:lnTo>
                  <a:lnTo>
                    <a:pt x="41" y="1700"/>
                  </a:lnTo>
                  <a:lnTo>
                    <a:pt x="10" y="1802"/>
                  </a:lnTo>
                  <a:lnTo>
                    <a:pt x="0" y="1894"/>
                  </a:lnTo>
                  <a:lnTo>
                    <a:pt x="10" y="1996"/>
                  </a:lnTo>
                  <a:lnTo>
                    <a:pt x="31" y="2087"/>
                  </a:lnTo>
                  <a:lnTo>
                    <a:pt x="71" y="2169"/>
                  </a:lnTo>
                  <a:lnTo>
                    <a:pt x="132" y="2240"/>
                  </a:lnTo>
                  <a:lnTo>
                    <a:pt x="203" y="2301"/>
                  </a:lnTo>
                  <a:lnTo>
                    <a:pt x="283" y="2352"/>
                  </a:lnTo>
                  <a:lnTo>
                    <a:pt x="385" y="2382"/>
                  </a:lnTo>
                  <a:lnTo>
                    <a:pt x="567" y="2423"/>
                  </a:lnTo>
                  <a:lnTo>
                    <a:pt x="759" y="2444"/>
                  </a:lnTo>
                  <a:lnTo>
                    <a:pt x="941" y="2454"/>
                  </a:lnTo>
                  <a:lnTo>
                    <a:pt x="1113" y="2454"/>
                  </a:lnTo>
                  <a:lnTo>
                    <a:pt x="1285" y="2433"/>
                  </a:lnTo>
                  <a:lnTo>
                    <a:pt x="1447" y="2413"/>
                  </a:lnTo>
                  <a:lnTo>
                    <a:pt x="1609" y="2382"/>
                  </a:lnTo>
                  <a:lnTo>
                    <a:pt x="1770" y="2342"/>
                  </a:lnTo>
                  <a:lnTo>
                    <a:pt x="1922" y="2291"/>
                  </a:lnTo>
                  <a:lnTo>
                    <a:pt x="2064" y="2230"/>
                  </a:lnTo>
                  <a:lnTo>
                    <a:pt x="2205" y="2169"/>
                  </a:lnTo>
                  <a:lnTo>
                    <a:pt x="2337" y="2097"/>
                  </a:lnTo>
                  <a:lnTo>
                    <a:pt x="2468" y="2016"/>
                  </a:lnTo>
                  <a:lnTo>
                    <a:pt x="2590" y="1945"/>
                  </a:lnTo>
                  <a:lnTo>
                    <a:pt x="2822" y="1772"/>
                  </a:lnTo>
                  <a:lnTo>
                    <a:pt x="3035" y="1599"/>
                  </a:lnTo>
                  <a:lnTo>
                    <a:pt x="3217" y="1426"/>
                  </a:lnTo>
                  <a:lnTo>
                    <a:pt x="3369" y="1263"/>
                  </a:lnTo>
                  <a:lnTo>
                    <a:pt x="3510" y="1110"/>
                  </a:lnTo>
                  <a:lnTo>
                    <a:pt x="3611" y="978"/>
                  </a:lnTo>
                  <a:lnTo>
                    <a:pt x="3692" y="866"/>
                  </a:lnTo>
                  <a:lnTo>
                    <a:pt x="3773" y="754"/>
                  </a:lnTo>
                  <a:lnTo>
                    <a:pt x="3814" y="662"/>
                  </a:lnTo>
                  <a:lnTo>
                    <a:pt x="3834" y="570"/>
                  </a:lnTo>
                  <a:lnTo>
                    <a:pt x="3844" y="479"/>
                  </a:lnTo>
                  <a:lnTo>
                    <a:pt x="3834" y="387"/>
                  </a:lnTo>
                  <a:lnTo>
                    <a:pt x="3803" y="296"/>
                  </a:lnTo>
                  <a:lnTo>
                    <a:pt x="3753" y="214"/>
                  </a:lnTo>
                  <a:lnTo>
                    <a:pt x="3692" y="143"/>
                  </a:lnTo>
                  <a:lnTo>
                    <a:pt x="3611" y="82"/>
                  </a:lnTo>
                  <a:lnTo>
                    <a:pt x="3551" y="41"/>
                  </a:lnTo>
                  <a:lnTo>
                    <a:pt x="3490" y="21"/>
                  </a:lnTo>
                  <a:lnTo>
                    <a:pt x="3419" y="11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2"/>
            <p:cNvSpPr/>
            <p:nvPr/>
          </p:nvSpPr>
          <p:spPr>
            <a:xfrm rot="10800000">
              <a:off x="1591777" y="3494312"/>
              <a:ext cx="35694" cy="22748"/>
            </a:xfrm>
            <a:custGeom>
              <a:avLst/>
              <a:gdLst/>
              <a:ahLst/>
              <a:cxnLst/>
              <a:rect l="l" t="t" r="r" b="b"/>
              <a:pathLst>
                <a:path w="3835" h="2444" extrusionOk="0">
                  <a:moveTo>
                    <a:pt x="3288" y="0"/>
                  </a:moveTo>
                  <a:lnTo>
                    <a:pt x="3238" y="10"/>
                  </a:lnTo>
                  <a:lnTo>
                    <a:pt x="3177" y="31"/>
                  </a:lnTo>
                  <a:lnTo>
                    <a:pt x="3116" y="51"/>
                  </a:lnTo>
                  <a:lnTo>
                    <a:pt x="3066" y="92"/>
                  </a:lnTo>
                  <a:lnTo>
                    <a:pt x="3025" y="122"/>
                  </a:lnTo>
                  <a:lnTo>
                    <a:pt x="2975" y="173"/>
                  </a:lnTo>
                  <a:lnTo>
                    <a:pt x="2944" y="224"/>
                  </a:lnTo>
                  <a:lnTo>
                    <a:pt x="2894" y="295"/>
                  </a:lnTo>
                  <a:lnTo>
                    <a:pt x="2762" y="468"/>
                  </a:lnTo>
                  <a:lnTo>
                    <a:pt x="2671" y="570"/>
                  </a:lnTo>
                  <a:lnTo>
                    <a:pt x="2560" y="692"/>
                  </a:lnTo>
                  <a:lnTo>
                    <a:pt x="2428" y="825"/>
                  </a:lnTo>
                  <a:lnTo>
                    <a:pt x="2287" y="947"/>
                  </a:lnTo>
                  <a:lnTo>
                    <a:pt x="2125" y="1069"/>
                  </a:lnTo>
                  <a:lnTo>
                    <a:pt x="1943" y="1191"/>
                  </a:lnTo>
                  <a:lnTo>
                    <a:pt x="1751" y="1293"/>
                  </a:lnTo>
                  <a:lnTo>
                    <a:pt x="1649" y="1334"/>
                  </a:lnTo>
                  <a:lnTo>
                    <a:pt x="1538" y="1374"/>
                  </a:lnTo>
                  <a:lnTo>
                    <a:pt x="1437" y="1405"/>
                  </a:lnTo>
                  <a:lnTo>
                    <a:pt x="1326" y="1436"/>
                  </a:lnTo>
                  <a:lnTo>
                    <a:pt x="1204" y="1456"/>
                  </a:lnTo>
                  <a:lnTo>
                    <a:pt x="1093" y="1466"/>
                  </a:lnTo>
                  <a:lnTo>
                    <a:pt x="850" y="1466"/>
                  </a:lnTo>
                  <a:lnTo>
                    <a:pt x="719" y="1446"/>
                  </a:lnTo>
                  <a:lnTo>
                    <a:pt x="587" y="1425"/>
                  </a:lnTo>
                  <a:lnTo>
                    <a:pt x="496" y="1415"/>
                  </a:lnTo>
                  <a:lnTo>
                    <a:pt x="395" y="1415"/>
                  </a:lnTo>
                  <a:lnTo>
                    <a:pt x="304" y="1446"/>
                  </a:lnTo>
                  <a:lnTo>
                    <a:pt x="223" y="1486"/>
                  </a:lnTo>
                  <a:lnTo>
                    <a:pt x="152" y="1548"/>
                  </a:lnTo>
                  <a:lnTo>
                    <a:pt x="92" y="1619"/>
                  </a:lnTo>
                  <a:lnTo>
                    <a:pt x="41" y="1700"/>
                  </a:lnTo>
                  <a:lnTo>
                    <a:pt x="11" y="1792"/>
                  </a:lnTo>
                  <a:lnTo>
                    <a:pt x="1" y="1894"/>
                  </a:lnTo>
                  <a:lnTo>
                    <a:pt x="1" y="1985"/>
                  </a:lnTo>
                  <a:lnTo>
                    <a:pt x="31" y="2077"/>
                  </a:lnTo>
                  <a:lnTo>
                    <a:pt x="71" y="2158"/>
                  </a:lnTo>
                  <a:lnTo>
                    <a:pt x="132" y="2240"/>
                  </a:lnTo>
                  <a:lnTo>
                    <a:pt x="203" y="2301"/>
                  </a:lnTo>
                  <a:lnTo>
                    <a:pt x="284" y="2342"/>
                  </a:lnTo>
                  <a:lnTo>
                    <a:pt x="375" y="2382"/>
                  </a:lnTo>
                  <a:lnTo>
                    <a:pt x="567" y="2413"/>
                  </a:lnTo>
                  <a:lnTo>
                    <a:pt x="749" y="2433"/>
                  </a:lnTo>
                  <a:lnTo>
                    <a:pt x="931" y="2443"/>
                  </a:lnTo>
                  <a:lnTo>
                    <a:pt x="1103" y="2443"/>
                  </a:lnTo>
                  <a:lnTo>
                    <a:pt x="1275" y="2433"/>
                  </a:lnTo>
                  <a:lnTo>
                    <a:pt x="1447" y="2403"/>
                  </a:lnTo>
                  <a:lnTo>
                    <a:pt x="1609" y="2372"/>
                  </a:lnTo>
                  <a:lnTo>
                    <a:pt x="1761" y="2331"/>
                  </a:lnTo>
                  <a:lnTo>
                    <a:pt x="1912" y="2280"/>
                  </a:lnTo>
                  <a:lnTo>
                    <a:pt x="2064" y="2219"/>
                  </a:lnTo>
                  <a:lnTo>
                    <a:pt x="2196" y="2158"/>
                  </a:lnTo>
                  <a:lnTo>
                    <a:pt x="2337" y="2087"/>
                  </a:lnTo>
                  <a:lnTo>
                    <a:pt x="2469" y="2016"/>
                  </a:lnTo>
                  <a:lnTo>
                    <a:pt x="2590" y="1934"/>
                  </a:lnTo>
                  <a:lnTo>
                    <a:pt x="2823" y="1771"/>
                  </a:lnTo>
                  <a:lnTo>
                    <a:pt x="3025" y="1598"/>
                  </a:lnTo>
                  <a:lnTo>
                    <a:pt x="3207" y="1425"/>
                  </a:lnTo>
                  <a:lnTo>
                    <a:pt x="3369" y="1252"/>
                  </a:lnTo>
                  <a:lnTo>
                    <a:pt x="3500" y="1100"/>
                  </a:lnTo>
                  <a:lnTo>
                    <a:pt x="3612" y="967"/>
                  </a:lnTo>
                  <a:lnTo>
                    <a:pt x="3693" y="855"/>
                  </a:lnTo>
                  <a:lnTo>
                    <a:pt x="3763" y="743"/>
                  </a:lnTo>
                  <a:lnTo>
                    <a:pt x="3804" y="652"/>
                  </a:lnTo>
                  <a:lnTo>
                    <a:pt x="3834" y="560"/>
                  </a:lnTo>
                  <a:lnTo>
                    <a:pt x="3834" y="468"/>
                  </a:lnTo>
                  <a:lnTo>
                    <a:pt x="3824" y="377"/>
                  </a:lnTo>
                  <a:lnTo>
                    <a:pt x="3794" y="285"/>
                  </a:lnTo>
                  <a:lnTo>
                    <a:pt x="3753" y="204"/>
                  </a:lnTo>
                  <a:lnTo>
                    <a:pt x="3693" y="133"/>
                  </a:lnTo>
                  <a:lnTo>
                    <a:pt x="3612" y="71"/>
                  </a:lnTo>
                  <a:lnTo>
                    <a:pt x="3551" y="41"/>
                  </a:lnTo>
                  <a:lnTo>
                    <a:pt x="3480" y="1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2"/>
            <p:cNvSpPr/>
            <p:nvPr/>
          </p:nvSpPr>
          <p:spPr>
            <a:xfrm rot="10800000">
              <a:off x="1671617" y="3467693"/>
              <a:ext cx="35685" cy="22841"/>
            </a:xfrm>
            <a:custGeom>
              <a:avLst/>
              <a:gdLst/>
              <a:ahLst/>
              <a:cxnLst/>
              <a:rect l="l" t="t" r="r" b="b"/>
              <a:pathLst>
                <a:path w="3834" h="2454" extrusionOk="0">
                  <a:moveTo>
                    <a:pt x="3287" y="1"/>
                  </a:moveTo>
                  <a:lnTo>
                    <a:pt x="3237" y="11"/>
                  </a:lnTo>
                  <a:lnTo>
                    <a:pt x="3176" y="31"/>
                  </a:lnTo>
                  <a:lnTo>
                    <a:pt x="3116" y="62"/>
                  </a:lnTo>
                  <a:lnTo>
                    <a:pt x="3065" y="92"/>
                  </a:lnTo>
                  <a:lnTo>
                    <a:pt x="3024" y="133"/>
                  </a:lnTo>
                  <a:lnTo>
                    <a:pt x="2974" y="174"/>
                  </a:lnTo>
                  <a:lnTo>
                    <a:pt x="2944" y="224"/>
                  </a:lnTo>
                  <a:lnTo>
                    <a:pt x="2893" y="296"/>
                  </a:lnTo>
                  <a:lnTo>
                    <a:pt x="2761" y="469"/>
                  </a:lnTo>
                  <a:lnTo>
                    <a:pt x="2670" y="581"/>
                  </a:lnTo>
                  <a:lnTo>
                    <a:pt x="2559" y="693"/>
                  </a:lnTo>
                  <a:lnTo>
                    <a:pt x="2428" y="825"/>
                  </a:lnTo>
                  <a:lnTo>
                    <a:pt x="2276" y="947"/>
                  </a:lnTo>
                  <a:lnTo>
                    <a:pt x="2114" y="1080"/>
                  </a:lnTo>
                  <a:lnTo>
                    <a:pt x="1942" y="1192"/>
                  </a:lnTo>
                  <a:lnTo>
                    <a:pt x="1750" y="1293"/>
                  </a:lnTo>
                  <a:lnTo>
                    <a:pt x="1649" y="1334"/>
                  </a:lnTo>
                  <a:lnTo>
                    <a:pt x="1538" y="1375"/>
                  </a:lnTo>
                  <a:lnTo>
                    <a:pt x="1436" y="1405"/>
                  </a:lnTo>
                  <a:lnTo>
                    <a:pt x="1325" y="1436"/>
                  </a:lnTo>
                  <a:lnTo>
                    <a:pt x="1204" y="1456"/>
                  </a:lnTo>
                  <a:lnTo>
                    <a:pt x="1092" y="1466"/>
                  </a:lnTo>
                  <a:lnTo>
                    <a:pt x="850" y="1466"/>
                  </a:lnTo>
                  <a:lnTo>
                    <a:pt x="718" y="1446"/>
                  </a:lnTo>
                  <a:lnTo>
                    <a:pt x="587" y="1426"/>
                  </a:lnTo>
                  <a:lnTo>
                    <a:pt x="496" y="1415"/>
                  </a:lnTo>
                  <a:lnTo>
                    <a:pt x="395" y="1426"/>
                  </a:lnTo>
                  <a:lnTo>
                    <a:pt x="304" y="1446"/>
                  </a:lnTo>
                  <a:lnTo>
                    <a:pt x="223" y="1487"/>
                  </a:lnTo>
                  <a:lnTo>
                    <a:pt x="152" y="1548"/>
                  </a:lnTo>
                  <a:lnTo>
                    <a:pt x="91" y="1619"/>
                  </a:lnTo>
                  <a:lnTo>
                    <a:pt x="41" y="1701"/>
                  </a:lnTo>
                  <a:lnTo>
                    <a:pt x="10" y="1792"/>
                  </a:lnTo>
                  <a:lnTo>
                    <a:pt x="0" y="1894"/>
                  </a:lnTo>
                  <a:lnTo>
                    <a:pt x="0" y="1986"/>
                  </a:lnTo>
                  <a:lnTo>
                    <a:pt x="30" y="2077"/>
                  </a:lnTo>
                  <a:lnTo>
                    <a:pt x="71" y="2169"/>
                  </a:lnTo>
                  <a:lnTo>
                    <a:pt x="132" y="2240"/>
                  </a:lnTo>
                  <a:lnTo>
                    <a:pt x="202" y="2301"/>
                  </a:lnTo>
                  <a:lnTo>
                    <a:pt x="283" y="2352"/>
                  </a:lnTo>
                  <a:lnTo>
                    <a:pt x="374" y="2383"/>
                  </a:lnTo>
                  <a:lnTo>
                    <a:pt x="566" y="2413"/>
                  </a:lnTo>
                  <a:lnTo>
                    <a:pt x="749" y="2444"/>
                  </a:lnTo>
                  <a:lnTo>
                    <a:pt x="931" y="2454"/>
                  </a:lnTo>
                  <a:lnTo>
                    <a:pt x="1103" y="2444"/>
                  </a:lnTo>
                  <a:lnTo>
                    <a:pt x="1275" y="2433"/>
                  </a:lnTo>
                  <a:lnTo>
                    <a:pt x="1447" y="2413"/>
                  </a:lnTo>
                  <a:lnTo>
                    <a:pt x="1608" y="2372"/>
                  </a:lnTo>
                  <a:lnTo>
                    <a:pt x="1760" y="2332"/>
                  </a:lnTo>
                  <a:lnTo>
                    <a:pt x="1912" y="2281"/>
                  </a:lnTo>
                  <a:lnTo>
                    <a:pt x="2053" y="2220"/>
                  </a:lnTo>
                  <a:lnTo>
                    <a:pt x="2195" y="2159"/>
                  </a:lnTo>
                  <a:lnTo>
                    <a:pt x="2337" y="2087"/>
                  </a:lnTo>
                  <a:lnTo>
                    <a:pt x="2458" y="2016"/>
                  </a:lnTo>
                  <a:lnTo>
                    <a:pt x="2590" y="1935"/>
                  </a:lnTo>
                  <a:lnTo>
                    <a:pt x="2822" y="1772"/>
                  </a:lnTo>
                  <a:lnTo>
                    <a:pt x="3024" y="1599"/>
                  </a:lnTo>
                  <a:lnTo>
                    <a:pt x="3207" y="1426"/>
                  </a:lnTo>
                  <a:lnTo>
                    <a:pt x="3368" y="1263"/>
                  </a:lnTo>
                  <a:lnTo>
                    <a:pt x="3500" y="1100"/>
                  </a:lnTo>
                  <a:lnTo>
                    <a:pt x="3611" y="968"/>
                  </a:lnTo>
                  <a:lnTo>
                    <a:pt x="3692" y="866"/>
                  </a:lnTo>
                  <a:lnTo>
                    <a:pt x="3763" y="744"/>
                  </a:lnTo>
                  <a:lnTo>
                    <a:pt x="3803" y="662"/>
                  </a:lnTo>
                  <a:lnTo>
                    <a:pt x="3834" y="571"/>
                  </a:lnTo>
                  <a:lnTo>
                    <a:pt x="3834" y="469"/>
                  </a:lnTo>
                  <a:lnTo>
                    <a:pt x="3824" y="377"/>
                  </a:lnTo>
                  <a:lnTo>
                    <a:pt x="3793" y="286"/>
                  </a:lnTo>
                  <a:lnTo>
                    <a:pt x="3753" y="204"/>
                  </a:lnTo>
                  <a:lnTo>
                    <a:pt x="3692" y="133"/>
                  </a:lnTo>
                  <a:lnTo>
                    <a:pt x="3611" y="72"/>
                  </a:lnTo>
                  <a:lnTo>
                    <a:pt x="3550" y="41"/>
                  </a:lnTo>
                  <a:lnTo>
                    <a:pt x="3480" y="21"/>
                  </a:lnTo>
                  <a:lnTo>
                    <a:pt x="341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2"/>
            <p:cNvSpPr/>
            <p:nvPr/>
          </p:nvSpPr>
          <p:spPr>
            <a:xfrm rot="10800000">
              <a:off x="1686397" y="3432920"/>
              <a:ext cx="35787" cy="22841"/>
            </a:xfrm>
            <a:custGeom>
              <a:avLst/>
              <a:gdLst/>
              <a:ahLst/>
              <a:cxnLst/>
              <a:rect l="l" t="t" r="r" b="b"/>
              <a:pathLst>
                <a:path w="3845" h="2454" extrusionOk="0">
                  <a:moveTo>
                    <a:pt x="3359" y="0"/>
                  </a:moveTo>
                  <a:lnTo>
                    <a:pt x="3298" y="11"/>
                  </a:lnTo>
                  <a:lnTo>
                    <a:pt x="3238" y="21"/>
                  </a:lnTo>
                  <a:lnTo>
                    <a:pt x="3177" y="41"/>
                  </a:lnTo>
                  <a:lnTo>
                    <a:pt x="3126" y="62"/>
                  </a:lnTo>
                  <a:lnTo>
                    <a:pt x="3076" y="92"/>
                  </a:lnTo>
                  <a:lnTo>
                    <a:pt x="3025" y="133"/>
                  </a:lnTo>
                  <a:lnTo>
                    <a:pt x="2985" y="184"/>
                  </a:lnTo>
                  <a:lnTo>
                    <a:pt x="2944" y="235"/>
                  </a:lnTo>
                  <a:lnTo>
                    <a:pt x="2894" y="316"/>
                  </a:lnTo>
                  <a:lnTo>
                    <a:pt x="2752" y="489"/>
                  </a:lnTo>
                  <a:lnTo>
                    <a:pt x="2661" y="601"/>
                  </a:lnTo>
                  <a:lnTo>
                    <a:pt x="2550" y="723"/>
                  </a:lnTo>
                  <a:lnTo>
                    <a:pt x="2418" y="845"/>
                  </a:lnTo>
                  <a:lnTo>
                    <a:pt x="2267" y="968"/>
                  </a:lnTo>
                  <a:lnTo>
                    <a:pt x="2105" y="1090"/>
                  </a:lnTo>
                  <a:lnTo>
                    <a:pt x="1933" y="1202"/>
                  </a:lnTo>
                  <a:lnTo>
                    <a:pt x="1741" y="1303"/>
                  </a:lnTo>
                  <a:lnTo>
                    <a:pt x="1640" y="1344"/>
                  </a:lnTo>
                  <a:lnTo>
                    <a:pt x="1538" y="1385"/>
                  </a:lnTo>
                  <a:lnTo>
                    <a:pt x="1427" y="1415"/>
                  </a:lnTo>
                  <a:lnTo>
                    <a:pt x="1316" y="1436"/>
                  </a:lnTo>
                  <a:lnTo>
                    <a:pt x="1205" y="1456"/>
                  </a:lnTo>
                  <a:lnTo>
                    <a:pt x="1093" y="1466"/>
                  </a:lnTo>
                  <a:lnTo>
                    <a:pt x="972" y="1477"/>
                  </a:lnTo>
                  <a:lnTo>
                    <a:pt x="851" y="1466"/>
                  </a:lnTo>
                  <a:lnTo>
                    <a:pt x="719" y="1456"/>
                  </a:lnTo>
                  <a:lnTo>
                    <a:pt x="598" y="1426"/>
                  </a:lnTo>
                  <a:lnTo>
                    <a:pt x="497" y="1415"/>
                  </a:lnTo>
                  <a:lnTo>
                    <a:pt x="405" y="1426"/>
                  </a:lnTo>
                  <a:lnTo>
                    <a:pt x="314" y="1456"/>
                  </a:lnTo>
                  <a:lnTo>
                    <a:pt x="234" y="1497"/>
                  </a:lnTo>
                  <a:lnTo>
                    <a:pt x="153" y="1548"/>
                  </a:lnTo>
                  <a:lnTo>
                    <a:pt x="92" y="1619"/>
                  </a:lnTo>
                  <a:lnTo>
                    <a:pt x="41" y="1700"/>
                  </a:lnTo>
                  <a:lnTo>
                    <a:pt x="11" y="1802"/>
                  </a:lnTo>
                  <a:lnTo>
                    <a:pt x="1" y="1894"/>
                  </a:lnTo>
                  <a:lnTo>
                    <a:pt x="11" y="1996"/>
                  </a:lnTo>
                  <a:lnTo>
                    <a:pt x="31" y="2087"/>
                  </a:lnTo>
                  <a:lnTo>
                    <a:pt x="82" y="2169"/>
                  </a:lnTo>
                  <a:lnTo>
                    <a:pt x="132" y="2240"/>
                  </a:lnTo>
                  <a:lnTo>
                    <a:pt x="203" y="2301"/>
                  </a:lnTo>
                  <a:lnTo>
                    <a:pt x="284" y="2352"/>
                  </a:lnTo>
                  <a:lnTo>
                    <a:pt x="385" y="2383"/>
                  </a:lnTo>
                  <a:lnTo>
                    <a:pt x="567" y="2423"/>
                  </a:lnTo>
                  <a:lnTo>
                    <a:pt x="759" y="2444"/>
                  </a:lnTo>
                  <a:lnTo>
                    <a:pt x="942" y="2454"/>
                  </a:lnTo>
                  <a:lnTo>
                    <a:pt x="1114" y="2454"/>
                  </a:lnTo>
                  <a:lnTo>
                    <a:pt x="1285" y="2433"/>
                  </a:lnTo>
                  <a:lnTo>
                    <a:pt x="1447" y="2413"/>
                  </a:lnTo>
                  <a:lnTo>
                    <a:pt x="1609" y="2383"/>
                  </a:lnTo>
                  <a:lnTo>
                    <a:pt x="1771" y="2342"/>
                  </a:lnTo>
                  <a:lnTo>
                    <a:pt x="1923" y="2291"/>
                  </a:lnTo>
                  <a:lnTo>
                    <a:pt x="2064" y="2230"/>
                  </a:lnTo>
                  <a:lnTo>
                    <a:pt x="2206" y="2169"/>
                  </a:lnTo>
                  <a:lnTo>
                    <a:pt x="2337" y="2098"/>
                  </a:lnTo>
                  <a:lnTo>
                    <a:pt x="2469" y="2016"/>
                  </a:lnTo>
                  <a:lnTo>
                    <a:pt x="2590" y="1945"/>
                  </a:lnTo>
                  <a:lnTo>
                    <a:pt x="2823" y="1772"/>
                  </a:lnTo>
                  <a:lnTo>
                    <a:pt x="3035" y="1599"/>
                  </a:lnTo>
                  <a:lnTo>
                    <a:pt x="3217" y="1426"/>
                  </a:lnTo>
                  <a:lnTo>
                    <a:pt x="3369" y="1263"/>
                  </a:lnTo>
                  <a:lnTo>
                    <a:pt x="3511" y="1110"/>
                  </a:lnTo>
                  <a:lnTo>
                    <a:pt x="3612" y="978"/>
                  </a:lnTo>
                  <a:lnTo>
                    <a:pt x="3693" y="866"/>
                  </a:lnTo>
                  <a:lnTo>
                    <a:pt x="3774" y="754"/>
                  </a:lnTo>
                  <a:lnTo>
                    <a:pt x="3814" y="662"/>
                  </a:lnTo>
                  <a:lnTo>
                    <a:pt x="3834" y="571"/>
                  </a:lnTo>
                  <a:lnTo>
                    <a:pt x="3845" y="479"/>
                  </a:lnTo>
                  <a:lnTo>
                    <a:pt x="3834" y="387"/>
                  </a:lnTo>
                  <a:lnTo>
                    <a:pt x="3804" y="296"/>
                  </a:lnTo>
                  <a:lnTo>
                    <a:pt x="3754" y="214"/>
                  </a:lnTo>
                  <a:lnTo>
                    <a:pt x="3693" y="143"/>
                  </a:lnTo>
                  <a:lnTo>
                    <a:pt x="3622" y="82"/>
                  </a:lnTo>
                  <a:lnTo>
                    <a:pt x="3551" y="41"/>
                  </a:lnTo>
                  <a:lnTo>
                    <a:pt x="3491" y="21"/>
                  </a:lnTo>
                  <a:lnTo>
                    <a:pt x="3430" y="11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2"/>
            <p:cNvSpPr/>
            <p:nvPr/>
          </p:nvSpPr>
          <p:spPr>
            <a:xfrm rot="10800000">
              <a:off x="1767456" y="3411317"/>
              <a:ext cx="35787" cy="22841"/>
            </a:xfrm>
            <a:custGeom>
              <a:avLst/>
              <a:gdLst/>
              <a:ahLst/>
              <a:cxnLst/>
              <a:rect l="l" t="t" r="r" b="b"/>
              <a:pathLst>
                <a:path w="3845" h="2454" extrusionOk="0">
                  <a:moveTo>
                    <a:pt x="3298" y="0"/>
                  </a:moveTo>
                  <a:lnTo>
                    <a:pt x="3238" y="11"/>
                  </a:lnTo>
                  <a:lnTo>
                    <a:pt x="3187" y="31"/>
                  </a:lnTo>
                  <a:lnTo>
                    <a:pt x="3126" y="62"/>
                  </a:lnTo>
                  <a:lnTo>
                    <a:pt x="3076" y="92"/>
                  </a:lnTo>
                  <a:lnTo>
                    <a:pt x="3025" y="133"/>
                  </a:lnTo>
                  <a:lnTo>
                    <a:pt x="2985" y="174"/>
                  </a:lnTo>
                  <a:lnTo>
                    <a:pt x="2944" y="235"/>
                  </a:lnTo>
                  <a:lnTo>
                    <a:pt x="2904" y="296"/>
                  </a:lnTo>
                  <a:lnTo>
                    <a:pt x="2772" y="469"/>
                  </a:lnTo>
                  <a:lnTo>
                    <a:pt x="2681" y="581"/>
                  </a:lnTo>
                  <a:lnTo>
                    <a:pt x="2570" y="703"/>
                  </a:lnTo>
                  <a:lnTo>
                    <a:pt x="2438" y="825"/>
                  </a:lnTo>
                  <a:lnTo>
                    <a:pt x="2297" y="957"/>
                  </a:lnTo>
                  <a:lnTo>
                    <a:pt x="2125" y="1080"/>
                  </a:lnTo>
                  <a:lnTo>
                    <a:pt x="1953" y="1191"/>
                  </a:lnTo>
                  <a:lnTo>
                    <a:pt x="1761" y="1293"/>
                  </a:lnTo>
                  <a:lnTo>
                    <a:pt x="1660" y="1334"/>
                  </a:lnTo>
                  <a:lnTo>
                    <a:pt x="1548" y="1375"/>
                  </a:lnTo>
                  <a:lnTo>
                    <a:pt x="1447" y="1405"/>
                  </a:lnTo>
                  <a:lnTo>
                    <a:pt x="1336" y="1436"/>
                  </a:lnTo>
                  <a:lnTo>
                    <a:pt x="1215" y="1456"/>
                  </a:lnTo>
                  <a:lnTo>
                    <a:pt x="1103" y="1466"/>
                  </a:lnTo>
                  <a:lnTo>
                    <a:pt x="850" y="1466"/>
                  </a:lnTo>
                  <a:lnTo>
                    <a:pt x="729" y="1456"/>
                  </a:lnTo>
                  <a:lnTo>
                    <a:pt x="598" y="1426"/>
                  </a:lnTo>
                  <a:lnTo>
                    <a:pt x="507" y="1415"/>
                  </a:lnTo>
                  <a:lnTo>
                    <a:pt x="405" y="1426"/>
                  </a:lnTo>
                  <a:lnTo>
                    <a:pt x="314" y="1446"/>
                  </a:lnTo>
                  <a:lnTo>
                    <a:pt x="233" y="1487"/>
                  </a:lnTo>
                  <a:lnTo>
                    <a:pt x="163" y="1548"/>
                  </a:lnTo>
                  <a:lnTo>
                    <a:pt x="92" y="1619"/>
                  </a:lnTo>
                  <a:lnTo>
                    <a:pt x="51" y="1700"/>
                  </a:lnTo>
                  <a:lnTo>
                    <a:pt x="21" y="1792"/>
                  </a:lnTo>
                  <a:lnTo>
                    <a:pt x="1" y="1894"/>
                  </a:lnTo>
                  <a:lnTo>
                    <a:pt x="11" y="1996"/>
                  </a:lnTo>
                  <a:lnTo>
                    <a:pt x="41" y="2077"/>
                  </a:lnTo>
                  <a:lnTo>
                    <a:pt x="82" y="2169"/>
                  </a:lnTo>
                  <a:lnTo>
                    <a:pt x="142" y="2240"/>
                  </a:lnTo>
                  <a:lnTo>
                    <a:pt x="213" y="2301"/>
                  </a:lnTo>
                  <a:lnTo>
                    <a:pt x="294" y="2352"/>
                  </a:lnTo>
                  <a:lnTo>
                    <a:pt x="385" y="2383"/>
                  </a:lnTo>
                  <a:lnTo>
                    <a:pt x="577" y="2423"/>
                  </a:lnTo>
                  <a:lnTo>
                    <a:pt x="759" y="2444"/>
                  </a:lnTo>
                  <a:lnTo>
                    <a:pt x="941" y="2454"/>
                  </a:lnTo>
                  <a:lnTo>
                    <a:pt x="1113" y="2454"/>
                  </a:lnTo>
                  <a:lnTo>
                    <a:pt x="1285" y="2433"/>
                  </a:lnTo>
                  <a:lnTo>
                    <a:pt x="1457" y="2413"/>
                  </a:lnTo>
                  <a:lnTo>
                    <a:pt x="1619" y="2372"/>
                  </a:lnTo>
                  <a:lnTo>
                    <a:pt x="1771" y="2332"/>
                  </a:lnTo>
                  <a:lnTo>
                    <a:pt x="1923" y="2281"/>
                  </a:lnTo>
                  <a:lnTo>
                    <a:pt x="2064" y="2230"/>
                  </a:lnTo>
                  <a:lnTo>
                    <a:pt x="2206" y="2159"/>
                  </a:lnTo>
                  <a:lnTo>
                    <a:pt x="2347" y="2087"/>
                  </a:lnTo>
                  <a:lnTo>
                    <a:pt x="2469" y="2016"/>
                  </a:lnTo>
                  <a:lnTo>
                    <a:pt x="2600" y="1935"/>
                  </a:lnTo>
                  <a:lnTo>
                    <a:pt x="2833" y="1772"/>
                  </a:lnTo>
                  <a:lnTo>
                    <a:pt x="3035" y="1599"/>
                  </a:lnTo>
                  <a:lnTo>
                    <a:pt x="3217" y="1426"/>
                  </a:lnTo>
                  <a:lnTo>
                    <a:pt x="3379" y="1263"/>
                  </a:lnTo>
                  <a:lnTo>
                    <a:pt x="3511" y="1110"/>
                  </a:lnTo>
                  <a:lnTo>
                    <a:pt x="3612" y="968"/>
                  </a:lnTo>
                  <a:lnTo>
                    <a:pt x="3693" y="866"/>
                  </a:lnTo>
                  <a:lnTo>
                    <a:pt x="3774" y="754"/>
                  </a:lnTo>
                  <a:lnTo>
                    <a:pt x="3814" y="662"/>
                  </a:lnTo>
                  <a:lnTo>
                    <a:pt x="3844" y="571"/>
                  </a:lnTo>
                  <a:lnTo>
                    <a:pt x="3844" y="479"/>
                  </a:lnTo>
                  <a:lnTo>
                    <a:pt x="3834" y="377"/>
                  </a:lnTo>
                  <a:lnTo>
                    <a:pt x="3804" y="296"/>
                  </a:lnTo>
                  <a:lnTo>
                    <a:pt x="3764" y="204"/>
                  </a:lnTo>
                  <a:lnTo>
                    <a:pt x="3693" y="133"/>
                  </a:lnTo>
                  <a:lnTo>
                    <a:pt x="3622" y="72"/>
                  </a:lnTo>
                  <a:lnTo>
                    <a:pt x="3561" y="41"/>
                  </a:lnTo>
                  <a:lnTo>
                    <a:pt x="3490" y="21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2"/>
            <p:cNvSpPr/>
            <p:nvPr/>
          </p:nvSpPr>
          <p:spPr>
            <a:xfrm rot="10800000">
              <a:off x="1739590" y="3443530"/>
              <a:ext cx="35694" cy="22841"/>
            </a:xfrm>
            <a:custGeom>
              <a:avLst/>
              <a:gdLst/>
              <a:ahLst/>
              <a:cxnLst/>
              <a:rect l="l" t="t" r="r" b="b"/>
              <a:pathLst>
                <a:path w="3835" h="2454" extrusionOk="0">
                  <a:moveTo>
                    <a:pt x="3288" y="0"/>
                  </a:moveTo>
                  <a:lnTo>
                    <a:pt x="3238" y="11"/>
                  </a:lnTo>
                  <a:lnTo>
                    <a:pt x="3177" y="31"/>
                  </a:lnTo>
                  <a:lnTo>
                    <a:pt x="3116" y="61"/>
                  </a:lnTo>
                  <a:lnTo>
                    <a:pt x="3066" y="92"/>
                  </a:lnTo>
                  <a:lnTo>
                    <a:pt x="3025" y="133"/>
                  </a:lnTo>
                  <a:lnTo>
                    <a:pt x="2975" y="173"/>
                  </a:lnTo>
                  <a:lnTo>
                    <a:pt x="2944" y="234"/>
                  </a:lnTo>
                  <a:lnTo>
                    <a:pt x="2894" y="296"/>
                  </a:lnTo>
                  <a:lnTo>
                    <a:pt x="2762" y="469"/>
                  </a:lnTo>
                  <a:lnTo>
                    <a:pt x="2671" y="581"/>
                  </a:lnTo>
                  <a:lnTo>
                    <a:pt x="2560" y="703"/>
                  </a:lnTo>
                  <a:lnTo>
                    <a:pt x="2429" y="825"/>
                  </a:lnTo>
                  <a:lnTo>
                    <a:pt x="2287" y="957"/>
                  </a:lnTo>
                  <a:lnTo>
                    <a:pt x="2115" y="1079"/>
                  </a:lnTo>
                  <a:lnTo>
                    <a:pt x="1943" y="1191"/>
                  </a:lnTo>
                  <a:lnTo>
                    <a:pt x="1751" y="1293"/>
                  </a:lnTo>
                  <a:lnTo>
                    <a:pt x="1650" y="1344"/>
                  </a:lnTo>
                  <a:lnTo>
                    <a:pt x="1538" y="1375"/>
                  </a:lnTo>
                  <a:lnTo>
                    <a:pt x="1437" y="1415"/>
                  </a:lnTo>
                  <a:lnTo>
                    <a:pt x="1326" y="1436"/>
                  </a:lnTo>
                  <a:lnTo>
                    <a:pt x="1205" y="1456"/>
                  </a:lnTo>
                  <a:lnTo>
                    <a:pt x="1093" y="1466"/>
                  </a:lnTo>
                  <a:lnTo>
                    <a:pt x="972" y="1476"/>
                  </a:lnTo>
                  <a:lnTo>
                    <a:pt x="851" y="1466"/>
                  </a:lnTo>
                  <a:lnTo>
                    <a:pt x="719" y="1456"/>
                  </a:lnTo>
                  <a:lnTo>
                    <a:pt x="588" y="1426"/>
                  </a:lnTo>
                  <a:lnTo>
                    <a:pt x="497" y="1415"/>
                  </a:lnTo>
                  <a:lnTo>
                    <a:pt x="395" y="1426"/>
                  </a:lnTo>
                  <a:lnTo>
                    <a:pt x="304" y="1446"/>
                  </a:lnTo>
                  <a:lnTo>
                    <a:pt x="223" y="1487"/>
                  </a:lnTo>
                  <a:lnTo>
                    <a:pt x="153" y="1548"/>
                  </a:lnTo>
                  <a:lnTo>
                    <a:pt x="92" y="1619"/>
                  </a:lnTo>
                  <a:lnTo>
                    <a:pt x="41" y="1700"/>
                  </a:lnTo>
                  <a:lnTo>
                    <a:pt x="11" y="1792"/>
                  </a:lnTo>
                  <a:lnTo>
                    <a:pt x="1" y="1894"/>
                  </a:lnTo>
                  <a:lnTo>
                    <a:pt x="1" y="1996"/>
                  </a:lnTo>
                  <a:lnTo>
                    <a:pt x="31" y="2087"/>
                  </a:lnTo>
                  <a:lnTo>
                    <a:pt x="72" y="2169"/>
                  </a:lnTo>
                  <a:lnTo>
                    <a:pt x="132" y="2240"/>
                  </a:lnTo>
                  <a:lnTo>
                    <a:pt x="203" y="2301"/>
                  </a:lnTo>
                  <a:lnTo>
                    <a:pt x="284" y="2352"/>
                  </a:lnTo>
                  <a:lnTo>
                    <a:pt x="375" y="2382"/>
                  </a:lnTo>
                  <a:lnTo>
                    <a:pt x="567" y="2423"/>
                  </a:lnTo>
                  <a:lnTo>
                    <a:pt x="749" y="2443"/>
                  </a:lnTo>
                  <a:lnTo>
                    <a:pt x="932" y="2454"/>
                  </a:lnTo>
                  <a:lnTo>
                    <a:pt x="1103" y="2454"/>
                  </a:lnTo>
                  <a:lnTo>
                    <a:pt x="1275" y="2433"/>
                  </a:lnTo>
                  <a:lnTo>
                    <a:pt x="1447" y="2413"/>
                  </a:lnTo>
                  <a:lnTo>
                    <a:pt x="1609" y="2382"/>
                  </a:lnTo>
                  <a:lnTo>
                    <a:pt x="1761" y="2332"/>
                  </a:lnTo>
                  <a:lnTo>
                    <a:pt x="1913" y="2281"/>
                  </a:lnTo>
                  <a:lnTo>
                    <a:pt x="2064" y="2230"/>
                  </a:lnTo>
                  <a:lnTo>
                    <a:pt x="2196" y="2158"/>
                  </a:lnTo>
                  <a:lnTo>
                    <a:pt x="2338" y="2097"/>
                  </a:lnTo>
                  <a:lnTo>
                    <a:pt x="2469" y="2016"/>
                  </a:lnTo>
                  <a:lnTo>
                    <a:pt x="2590" y="1934"/>
                  </a:lnTo>
                  <a:lnTo>
                    <a:pt x="2823" y="1772"/>
                  </a:lnTo>
                  <a:lnTo>
                    <a:pt x="3025" y="1599"/>
                  </a:lnTo>
                  <a:lnTo>
                    <a:pt x="3207" y="1426"/>
                  </a:lnTo>
                  <a:lnTo>
                    <a:pt x="3369" y="1263"/>
                  </a:lnTo>
                  <a:lnTo>
                    <a:pt x="3501" y="1110"/>
                  </a:lnTo>
                  <a:lnTo>
                    <a:pt x="3612" y="978"/>
                  </a:lnTo>
                  <a:lnTo>
                    <a:pt x="3693" y="866"/>
                  </a:lnTo>
                  <a:lnTo>
                    <a:pt x="3764" y="754"/>
                  </a:lnTo>
                  <a:lnTo>
                    <a:pt x="3804" y="662"/>
                  </a:lnTo>
                  <a:lnTo>
                    <a:pt x="3835" y="570"/>
                  </a:lnTo>
                  <a:lnTo>
                    <a:pt x="3835" y="479"/>
                  </a:lnTo>
                  <a:lnTo>
                    <a:pt x="3824" y="377"/>
                  </a:lnTo>
                  <a:lnTo>
                    <a:pt x="3794" y="296"/>
                  </a:lnTo>
                  <a:lnTo>
                    <a:pt x="3754" y="214"/>
                  </a:lnTo>
                  <a:lnTo>
                    <a:pt x="3693" y="133"/>
                  </a:lnTo>
                  <a:lnTo>
                    <a:pt x="3612" y="72"/>
                  </a:lnTo>
                  <a:lnTo>
                    <a:pt x="3551" y="41"/>
                  </a:lnTo>
                  <a:lnTo>
                    <a:pt x="3481" y="21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2"/>
            <p:cNvSpPr/>
            <p:nvPr/>
          </p:nvSpPr>
          <p:spPr>
            <a:xfrm rot="10800000">
              <a:off x="1706548" y="3495168"/>
              <a:ext cx="35778" cy="22841"/>
            </a:xfrm>
            <a:custGeom>
              <a:avLst/>
              <a:gdLst/>
              <a:ahLst/>
              <a:cxnLst/>
              <a:rect l="l" t="t" r="r" b="b"/>
              <a:pathLst>
                <a:path w="3844" h="2454" extrusionOk="0">
                  <a:moveTo>
                    <a:pt x="3348" y="0"/>
                  </a:moveTo>
                  <a:lnTo>
                    <a:pt x="3298" y="11"/>
                  </a:lnTo>
                  <a:lnTo>
                    <a:pt x="3237" y="21"/>
                  </a:lnTo>
                  <a:lnTo>
                    <a:pt x="3176" y="41"/>
                  </a:lnTo>
                  <a:lnTo>
                    <a:pt x="3116" y="61"/>
                  </a:lnTo>
                  <a:lnTo>
                    <a:pt x="3065" y="92"/>
                  </a:lnTo>
                  <a:lnTo>
                    <a:pt x="3025" y="133"/>
                  </a:lnTo>
                  <a:lnTo>
                    <a:pt x="2974" y="184"/>
                  </a:lnTo>
                  <a:lnTo>
                    <a:pt x="2944" y="235"/>
                  </a:lnTo>
                  <a:lnTo>
                    <a:pt x="2893" y="306"/>
                  </a:lnTo>
                  <a:lnTo>
                    <a:pt x="2762" y="469"/>
                  </a:lnTo>
                  <a:lnTo>
                    <a:pt x="2671" y="581"/>
                  </a:lnTo>
                  <a:lnTo>
                    <a:pt x="2559" y="703"/>
                  </a:lnTo>
                  <a:lnTo>
                    <a:pt x="2428" y="825"/>
                  </a:lnTo>
                  <a:lnTo>
                    <a:pt x="2286" y="957"/>
                  </a:lnTo>
                  <a:lnTo>
                    <a:pt x="2124" y="1079"/>
                  </a:lnTo>
                  <a:lnTo>
                    <a:pt x="1942" y="1191"/>
                  </a:lnTo>
                  <a:lnTo>
                    <a:pt x="1750" y="1293"/>
                  </a:lnTo>
                  <a:lnTo>
                    <a:pt x="1649" y="1344"/>
                  </a:lnTo>
                  <a:lnTo>
                    <a:pt x="1548" y="1385"/>
                  </a:lnTo>
                  <a:lnTo>
                    <a:pt x="1437" y="1415"/>
                  </a:lnTo>
                  <a:lnTo>
                    <a:pt x="1325" y="1436"/>
                  </a:lnTo>
                  <a:lnTo>
                    <a:pt x="1204" y="1456"/>
                  </a:lnTo>
                  <a:lnTo>
                    <a:pt x="1093" y="1476"/>
                  </a:lnTo>
                  <a:lnTo>
                    <a:pt x="971" y="1476"/>
                  </a:lnTo>
                  <a:lnTo>
                    <a:pt x="850" y="1466"/>
                  </a:lnTo>
                  <a:lnTo>
                    <a:pt x="718" y="1456"/>
                  </a:lnTo>
                  <a:lnTo>
                    <a:pt x="587" y="1436"/>
                  </a:lnTo>
                  <a:lnTo>
                    <a:pt x="496" y="1415"/>
                  </a:lnTo>
                  <a:lnTo>
                    <a:pt x="395" y="1426"/>
                  </a:lnTo>
                  <a:lnTo>
                    <a:pt x="304" y="1456"/>
                  </a:lnTo>
                  <a:lnTo>
                    <a:pt x="223" y="1497"/>
                  </a:lnTo>
                  <a:lnTo>
                    <a:pt x="152" y="1548"/>
                  </a:lnTo>
                  <a:lnTo>
                    <a:pt x="91" y="1619"/>
                  </a:lnTo>
                  <a:lnTo>
                    <a:pt x="41" y="1711"/>
                  </a:lnTo>
                  <a:lnTo>
                    <a:pt x="10" y="1802"/>
                  </a:lnTo>
                  <a:lnTo>
                    <a:pt x="0" y="1904"/>
                  </a:lnTo>
                  <a:lnTo>
                    <a:pt x="0" y="1996"/>
                  </a:lnTo>
                  <a:lnTo>
                    <a:pt x="31" y="2087"/>
                  </a:lnTo>
                  <a:lnTo>
                    <a:pt x="71" y="2169"/>
                  </a:lnTo>
                  <a:lnTo>
                    <a:pt x="132" y="2240"/>
                  </a:lnTo>
                  <a:lnTo>
                    <a:pt x="203" y="2311"/>
                  </a:lnTo>
                  <a:lnTo>
                    <a:pt x="283" y="2352"/>
                  </a:lnTo>
                  <a:lnTo>
                    <a:pt x="374" y="2382"/>
                  </a:lnTo>
                  <a:lnTo>
                    <a:pt x="567" y="2423"/>
                  </a:lnTo>
                  <a:lnTo>
                    <a:pt x="749" y="2444"/>
                  </a:lnTo>
                  <a:lnTo>
                    <a:pt x="931" y="2454"/>
                  </a:lnTo>
                  <a:lnTo>
                    <a:pt x="1113" y="2454"/>
                  </a:lnTo>
                  <a:lnTo>
                    <a:pt x="1275" y="2444"/>
                  </a:lnTo>
                  <a:lnTo>
                    <a:pt x="1447" y="2413"/>
                  </a:lnTo>
                  <a:lnTo>
                    <a:pt x="1609" y="2382"/>
                  </a:lnTo>
                  <a:lnTo>
                    <a:pt x="1760" y="2342"/>
                  </a:lnTo>
                  <a:lnTo>
                    <a:pt x="1912" y="2291"/>
                  </a:lnTo>
                  <a:lnTo>
                    <a:pt x="2064" y="2230"/>
                  </a:lnTo>
                  <a:lnTo>
                    <a:pt x="2195" y="2169"/>
                  </a:lnTo>
                  <a:lnTo>
                    <a:pt x="2337" y="2097"/>
                  </a:lnTo>
                  <a:lnTo>
                    <a:pt x="2468" y="2026"/>
                  </a:lnTo>
                  <a:lnTo>
                    <a:pt x="2590" y="1945"/>
                  </a:lnTo>
                  <a:lnTo>
                    <a:pt x="2822" y="1782"/>
                  </a:lnTo>
                  <a:lnTo>
                    <a:pt x="3025" y="1609"/>
                  </a:lnTo>
                  <a:lnTo>
                    <a:pt x="3207" y="1436"/>
                  </a:lnTo>
                  <a:lnTo>
                    <a:pt x="3369" y="1263"/>
                  </a:lnTo>
                  <a:lnTo>
                    <a:pt x="3500" y="1110"/>
                  </a:lnTo>
                  <a:lnTo>
                    <a:pt x="3611" y="978"/>
                  </a:lnTo>
                  <a:lnTo>
                    <a:pt x="3692" y="866"/>
                  </a:lnTo>
                  <a:lnTo>
                    <a:pt x="3763" y="754"/>
                  </a:lnTo>
                  <a:lnTo>
                    <a:pt x="3814" y="662"/>
                  </a:lnTo>
                  <a:lnTo>
                    <a:pt x="3834" y="570"/>
                  </a:lnTo>
                  <a:lnTo>
                    <a:pt x="3844" y="479"/>
                  </a:lnTo>
                  <a:lnTo>
                    <a:pt x="3824" y="387"/>
                  </a:lnTo>
                  <a:lnTo>
                    <a:pt x="3793" y="296"/>
                  </a:lnTo>
                  <a:lnTo>
                    <a:pt x="3753" y="214"/>
                  </a:lnTo>
                  <a:lnTo>
                    <a:pt x="3692" y="143"/>
                  </a:lnTo>
                  <a:lnTo>
                    <a:pt x="3611" y="82"/>
                  </a:lnTo>
                  <a:lnTo>
                    <a:pt x="3551" y="51"/>
                  </a:lnTo>
                  <a:lnTo>
                    <a:pt x="3490" y="21"/>
                  </a:lnTo>
                  <a:lnTo>
                    <a:pt x="3419" y="11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2"/>
            <p:cNvSpPr/>
            <p:nvPr/>
          </p:nvSpPr>
          <p:spPr>
            <a:xfrm rot="10800000">
              <a:off x="1787514" y="3480863"/>
              <a:ext cx="35778" cy="22841"/>
            </a:xfrm>
            <a:custGeom>
              <a:avLst/>
              <a:gdLst/>
              <a:ahLst/>
              <a:cxnLst/>
              <a:rect l="l" t="t" r="r" b="b"/>
              <a:pathLst>
                <a:path w="3844" h="2454" extrusionOk="0">
                  <a:moveTo>
                    <a:pt x="3358" y="1"/>
                  </a:moveTo>
                  <a:lnTo>
                    <a:pt x="3298" y="11"/>
                  </a:lnTo>
                  <a:lnTo>
                    <a:pt x="3237" y="21"/>
                  </a:lnTo>
                  <a:lnTo>
                    <a:pt x="3176" y="41"/>
                  </a:lnTo>
                  <a:lnTo>
                    <a:pt x="3126" y="62"/>
                  </a:lnTo>
                  <a:lnTo>
                    <a:pt x="3075" y="92"/>
                  </a:lnTo>
                  <a:lnTo>
                    <a:pt x="3025" y="133"/>
                  </a:lnTo>
                  <a:lnTo>
                    <a:pt x="2984" y="184"/>
                  </a:lnTo>
                  <a:lnTo>
                    <a:pt x="2944" y="235"/>
                  </a:lnTo>
                  <a:lnTo>
                    <a:pt x="2893" y="306"/>
                  </a:lnTo>
                  <a:lnTo>
                    <a:pt x="2772" y="469"/>
                  </a:lnTo>
                  <a:lnTo>
                    <a:pt x="2671" y="581"/>
                  </a:lnTo>
                  <a:lnTo>
                    <a:pt x="2559" y="703"/>
                  </a:lnTo>
                  <a:lnTo>
                    <a:pt x="2428" y="825"/>
                  </a:lnTo>
                  <a:lnTo>
                    <a:pt x="2286" y="957"/>
                  </a:lnTo>
                  <a:lnTo>
                    <a:pt x="2124" y="1080"/>
                  </a:lnTo>
                  <a:lnTo>
                    <a:pt x="1942" y="1192"/>
                  </a:lnTo>
                  <a:lnTo>
                    <a:pt x="1750" y="1293"/>
                  </a:lnTo>
                  <a:lnTo>
                    <a:pt x="1649" y="1344"/>
                  </a:lnTo>
                  <a:lnTo>
                    <a:pt x="1548" y="1375"/>
                  </a:lnTo>
                  <a:lnTo>
                    <a:pt x="1437" y="1416"/>
                  </a:lnTo>
                  <a:lnTo>
                    <a:pt x="1325" y="1436"/>
                  </a:lnTo>
                  <a:lnTo>
                    <a:pt x="1214" y="1456"/>
                  </a:lnTo>
                  <a:lnTo>
                    <a:pt x="1093" y="1466"/>
                  </a:lnTo>
                  <a:lnTo>
                    <a:pt x="971" y="1477"/>
                  </a:lnTo>
                  <a:lnTo>
                    <a:pt x="850" y="1466"/>
                  </a:lnTo>
                  <a:lnTo>
                    <a:pt x="718" y="1456"/>
                  </a:lnTo>
                  <a:lnTo>
                    <a:pt x="597" y="1426"/>
                  </a:lnTo>
                  <a:lnTo>
                    <a:pt x="496" y="1416"/>
                  </a:lnTo>
                  <a:lnTo>
                    <a:pt x="405" y="1426"/>
                  </a:lnTo>
                  <a:lnTo>
                    <a:pt x="314" y="1446"/>
                  </a:lnTo>
                  <a:lnTo>
                    <a:pt x="223" y="1497"/>
                  </a:lnTo>
                  <a:lnTo>
                    <a:pt x="152" y="1548"/>
                  </a:lnTo>
                  <a:lnTo>
                    <a:pt x="91" y="1619"/>
                  </a:lnTo>
                  <a:lnTo>
                    <a:pt x="41" y="1701"/>
                  </a:lnTo>
                  <a:lnTo>
                    <a:pt x="10" y="1802"/>
                  </a:lnTo>
                  <a:lnTo>
                    <a:pt x="0" y="1894"/>
                  </a:lnTo>
                  <a:lnTo>
                    <a:pt x="10" y="1996"/>
                  </a:lnTo>
                  <a:lnTo>
                    <a:pt x="31" y="2087"/>
                  </a:lnTo>
                  <a:lnTo>
                    <a:pt x="71" y="2169"/>
                  </a:lnTo>
                  <a:lnTo>
                    <a:pt x="132" y="2240"/>
                  </a:lnTo>
                  <a:lnTo>
                    <a:pt x="203" y="2301"/>
                  </a:lnTo>
                  <a:lnTo>
                    <a:pt x="283" y="2352"/>
                  </a:lnTo>
                  <a:lnTo>
                    <a:pt x="374" y="2383"/>
                  </a:lnTo>
                  <a:lnTo>
                    <a:pt x="567" y="2423"/>
                  </a:lnTo>
                  <a:lnTo>
                    <a:pt x="749" y="2444"/>
                  </a:lnTo>
                  <a:lnTo>
                    <a:pt x="931" y="2454"/>
                  </a:lnTo>
                  <a:lnTo>
                    <a:pt x="1113" y="2454"/>
                  </a:lnTo>
                  <a:lnTo>
                    <a:pt x="1285" y="2433"/>
                  </a:lnTo>
                  <a:lnTo>
                    <a:pt x="1447" y="2413"/>
                  </a:lnTo>
                  <a:lnTo>
                    <a:pt x="1609" y="2383"/>
                  </a:lnTo>
                  <a:lnTo>
                    <a:pt x="1760" y="2342"/>
                  </a:lnTo>
                  <a:lnTo>
                    <a:pt x="1912" y="2291"/>
                  </a:lnTo>
                  <a:lnTo>
                    <a:pt x="2064" y="2230"/>
                  </a:lnTo>
                  <a:lnTo>
                    <a:pt x="2205" y="2169"/>
                  </a:lnTo>
                  <a:lnTo>
                    <a:pt x="2337" y="2098"/>
                  </a:lnTo>
                  <a:lnTo>
                    <a:pt x="2468" y="2016"/>
                  </a:lnTo>
                  <a:lnTo>
                    <a:pt x="2590" y="1945"/>
                  </a:lnTo>
                  <a:lnTo>
                    <a:pt x="2822" y="1772"/>
                  </a:lnTo>
                  <a:lnTo>
                    <a:pt x="3025" y="1599"/>
                  </a:lnTo>
                  <a:lnTo>
                    <a:pt x="3217" y="1426"/>
                  </a:lnTo>
                  <a:lnTo>
                    <a:pt x="3369" y="1263"/>
                  </a:lnTo>
                  <a:lnTo>
                    <a:pt x="3500" y="1110"/>
                  </a:lnTo>
                  <a:lnTo>
                    <a:pt x="3611" y="978"/>
                  </a:lnTo>
                  <a:lnTo>
                    <a:pt x="3692" y="866"/>
                  </a:lnTo>
                  <a:lnTo>
                    <a:pt x="3763" y="754"/>
                  </a:lnTo>
                  <a:lnTo>
                    <a:pt x="3814" y="662"/>
                  </a:lnTo>
                  <a:lnTo>
                    <a:pt x="3834" y="571"/>
                  </a:lnTo>
                  <a:lnTo>
                    <a:pt x="3844" y="479"/>
                  </a:lnTo>
                  <a:lnTo>
                    <a:pt x="3834" y="387"/>
                  </a:lnTo>
                  <a:lnTo>
                    <a:pt x="3804" y="296"/>
                  </a:lnTo>
                  <a:lnTo>
                    <a:pt x="3753" y="214"/>
                  </a:lnTo>
                  <a:lnTo>
                    <a:pt x="3692" y="143"/>
                  </a:lnTo>
                  <a:lnTo>
                    <a:pt x="3611" y="82"/>
                  </a:lnTo>
                  <a:lnTo>
                    <a:pt x="3551" y="41"/>
                  </a:lnTo>
                  <a:lnTo>
                    <a:pt x="3490" y="21"/>
                  </a:lnTo>
                  <a:lnTo>
                    <a:pt x="3419" y="11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2"/>
            <p:cNvSpPr/>
            <p:nvPr/>
          </p:nvSpPr>
          <p:spPr>
            <a:xfrm rot="10800000">
              <a:off x="1881752" y="3441157"/>
              <a:ext cx="35787" cy="22850"/>
            </a:xfrm>
            <a:custGeom>
              <a:avLst/>
              <a:gdLst/>
              <a:ahLst/>
              <a:cxnLst/>
              <a:rect l="l" t="t" r="r" b="b"/>
              <a:pathLst>
                <a:path w="3845" h="2455" extrusionOk="0">
                  <a:moveTo>
                    <a:pt x="3359" y="1"/>
                  </a:moveTo>
                  <a:lnTo>
                    <a:pt x="3299" y="11"/>
                  </a:lnTo>
                  <a:lnTo>
                    <a:pt x="3238" y="21"/>
                  </a:lnTo>
                  <a:lnTo>
                    <a:pt x="3187" y="42"/>
                  </a:lnTo>
                  <a:lnTo>
                    <a:pt x="3127" y="62"/>
                  </a:lnTo>
                  <a:lnTo>
                    <a:pt x="3076" y="92"/>
                  </a:lnTo>
                  <a:lnTo>
                    <a:pt x="3036" y="133"/>
                  </a:lnTo>
                  <a:lnTo>
                    <a:pt x="2985" y="184"/>
                  </a:lnTo>
                  <a:lnTo>
                    <a:pt x="2955" y="235"/>
                  </a:lnTo>
                  <a:lnTo>
                    <a:pt x="2894" y="316"/>
                  </a:lnTo>
                  <a:lnTo>
                    <a:pt x="2762" y="489"/>
                  </a:lnTo>
                  <a:lnTo>
                    <a:pt x="2661" y="601"/>
                  </a:lnTo>
                  <a:lnTo>
                    <a:pt x="2550" y="724"/>
                  </a:lnTo>
                  <a:lnTo>
                    <a:pt x="2419" y="846"/>
                  </a:lnTo>
                  <a:lnTo>
                    <a:pt x="2277" y="968"/>
                  </a:lnTo>
                  <a:lnTo>
                    <a:pt x="2115" y="1090"/>
                  </a:lnTo>
                  <a:lnTo>
                    <a:pt x="1933" y="1202"/>
                  </a:lnTo>
                  <a:lnTo>
                    <a:pt x="1741" y="1304"/>
                  </a:lnTo>
                  <a:lnTo>
                    <a:pt x="1640" y="1345"/>
                  </a:lnTo>
                  <a:lnTo>
                    <a:pt x="1538" y="1385"/>
                  </a:lnTo>
                  <a:lnTo>
                    <a:pt x="1437" y="1416"/>
                  </a:lnTo>
                  <a:lnTo>
                    <a:pt x="1326" y="1436"/>
                  </a:lnTo>
                  <a:lnTo>
                    <a:pt x="1205" y="1457"/>
                  </a:lnTo>
                  <a:lnTo>
                    <a:pt x="1093" y="1467"/>
                  </a:lnTo>
                  <a:lnTo>
                    <a:pt x="972" y="1477"/>
                  </a:lnTo>
                  <a:lnTo>
                    <a:pt x="851" y="1467"/>
                  </a:lnTo>
                  <a:lnTo>
                    <a:pt x="729" y="1457"/>
                  </a:lnTo>
                  <a:lnTo>
                    <a:pt x="598" y="1426"/>
                  </a:lnTo>
                  <a:lnTo>
                    <a:pt x="507" y="1416"/>
                  </a:lnTo>
                  <a:lnTo>
                    <a:pt x="406" y="1426"/>
                  </a:lnTo>
                  <a:lnTo>
                    <a:pt x="315" y="1457"/>
                  </a:lnTo>
                  <a:lnTo>
                    <a:pt x="234" y="1497"/>
                  </a:lnTo>
                  <a:lnTo>
                    <a:pt x="163" y="1548"/>
                  </a:lnTo>
                  <a:lnTo>
                    <a:pt x="102" y="1619"/>
                  </a:lnTo>
                  <a:lnTo>
                    <a:pt x="52" y="1701"/>
                  </a:lnTo>
                  <a:lnTo>
                    <a:pt x="21" y="1803"/>
                  </a:lnTo>
                  <a:lnTo>
                    <a:pt x="1" y="1894"/>
                  </a:lnTo>
                  <a:lnTo>
                    <a:pt x="11" y="1996"/>
                  </a:lnTo>
                  <a:lnTo>
                    <a:pt x="41" y="2088"/>
                  </a:lnTo>
                  <a:lnTo>
                    <a:pt x="82" y="2169"/>
                  </a:lnTo>
                  <a:lnTo>
                    <a:pt x="143" y="2240"/>
                  </a:lnTo>
                  <a:lnTo>
                    <a:pt x="213" y="2301"/>
                  </a:lnTo>
                  <a:lnTo>
                    <a:pt x="294" y="2352"/>
                  </a:lnTo>
                  <a:lnTo>
                    <a:pt x="385" y="2383"/>
                  </a:lnTo>
                  <a:lnTo>
                    <a:pt x="578" y="2424"/>
                  </a:lnTo>
                  <a:lnTo>
                    <a:pt x="760" y="2444"/>
                  </a:lnTo>
                  <a:lnTo>
                    <a:pt x="942" y="2454"/>
                  </a:lnTo>
                  <a:lnTo>
                    <a:pt x="1114" y="2454"/>
                  </a:lnTo>
                  <a:lnTo>
                    <a:pt x="1286" y="2434"/>
                  </a:lnTo>
                  <a:lnTo>
                    <a:pt x="1458" y="2413"/>
                  </a:lnTo>
                  <a:lnTo>
                    <a:pt x="1619" y="2383"/>
                  </a:lnTo>
                  <a:lnTo>
                    <a:pt x="1771" y="2342"/>
                  </a:lnTo>
                  <a:lnTo>
                    <a:pt x="1923" y="2291"/>
                  </a:lnTo>
                  <a:lnTo>
                    <a:pt x="2075" y="2230"/>
                  </a:lnTo>
                  <a:lnTo>
                    <a:pt x="2206" y="2169"/>
                  </a:lnTo>
                  <a:lnTo>
                    <a:pt x="2348" y="2098"/>
                  </a:lnTo>
                  <a:lnTo>
                    <a:pt x="2479" y="2016"/>
                  </a:lnTo>
                  <a:lnTo>
                    <a:pt x="2601" y="1945"/>
                  </a:lnTo>
                  <a:lnTo>
                    <a:pt x="2833" y="1772"/>
                  </a:lnTo>
                  <a:lnTo>
                    <a:pt x="3036" y="1599"/>
                  </a:lnTo>
                  <a:lnTo>
                    <a:pt x="3218" y="1426"/>
                  </a:lnTo>
                  <a:lnTo>
                    <a:pt x="3379" y="1263"/>
                  </a:lnTo>
                  <a:lnTo>
                    <a:pt x="3511" y="1110"/>
                  </a:lnTo>
                  <a:lnTo>
                    <a:pt x="3612" y="978"/>
                  </a:lnTo>
                  <a:lnTo>
                    <a:pt x="3693" y="866"/>
                  </a:lnTo>
                  <a:lnTo>
                    <a:pt x="3774" y="754"/>
                  </a:lnTo>
                  <a:lnTo>
                    <a:pt x="3814" y="663"/>
                  </a:lnTo>
                  <a:lnTo>
                    <a:pt x="3845" y="571"/>
                  </a:lnTo>
                  <a:lnTo>
                    <a:pt x="3845" y="479"/>
                  </a:lnTo>
                  <a:lnTo>
                    <a:pt x="3835" y="388"/>
                  </a:lnTo>
                  <a:lnTo>
                    <a:pt x="3804" y="296"/>
                  </a:lnTo>
                  <a:lnTo>
                    <a:pt x="3764" y="215"/>
                  </a:lnTo>
                  <a:lnTo>
                    <a:pt x="3703" y="143"/>
                  </a:lnTo>
                  <a:lnTo>
                    <a:pt x="3622" y="82"/>
                  </a:lnTo>
                  <a:lnTo>
                    <a:pt x="3562" y="42"/>
                  </a:lnTo>
                  <a:lnTo>
                    <a:pt x="3491" y="21"/>
                  </a:lnTo>
                  <a:lnTo>
                    <a:pt x="3430" y="11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2"/>
            <p:cNvSpPr/>
            <p:nvPr/>
          </p:nvSpPr>
          <p:spPr>
            <a:xfrm rot="10800000">
              <a:off x="1933530" y="3409800"/>
              <a:ext cx="35787" cy="22841"/>
            </a:xfrm>
            <a:custGeom>
              <a:avLst/>
              <a:gdLst/>
              <a:ahLst/>
              <a:cxnLst/>
              <a:rect l="l" t="t" r="r" b="b"/>
              <a:pathLst>
                <a:path w="3845" h="2454" extrusionOk="0">
                  <a:moveTo>
                    <a:pt x="3298" y="0"/>
                  </a:moveTo>
                  <a:lnTo>
                    <a:pt x="3238" y="11"/>
                  </a:lnTo>
                  <a:lnTo>
                    <a:pt x="3187" y="31"/>
                  </a:lnTo>
                  <a:lnTo>
                    <a:pt x="3126" y="61"/>
                  </a:lnTo>
                  <a:lnTo>
                    <a:pt x="3076" y="92"/>
                  </a:lnTo>
                  <a:lnTo>
                    <a:pt x="3035" y="133"/>
                  </a:lnTo>
                  <a:lnTo>
                    <a:pt x="2985" y="173"/>
                  </a:lnTo>
                  <a:lnTo>
                    <a:pt x="2954" y="224"/>
                  </a:lnTo>
                  <a:lnTo>
                    <a:pt x="2894" y="306"/>
                  </a:lnTo>
                  <a:lnTo>
                    <a:pt x="2762" y="489"/>
                  </a:lnTo>
                  <a:lnTo>
                    <a:pt x="2661" y="591"/>
                  </a:lnTo>
                  <a:lnTo>
                    <a:pt x="2550" y="713"/>
                  </a:lnTo>
                  <a:lnTo>
                    <a:pt x="2418" y="845"/>
                  </a:lnTo>
                  <a:lnTo>
                    <a:pt x="2277" y="967"/>
                  </a:lnTo>
                  <a:lnTo>
                    <a:pt x="2115" y="1090"/>
                  </a:lnTo>
                  <a:lnTo>
                    <a:pt x="1933" y="1202"/>
                  </a:lnTo>
                  <a:lnTo>
                    <a:pt x="1740" y="1293"/>
                  </a:lnTo>
                  <a:lnTo>
                    <a:pt x="1639" y="1344"/>
                  </a:lnTo>
                  <a:lnTo>
                    <a:pt x="1538" y="1375"/>
                  </a:lnTo>
                  <a:lnTo>
                    <a:pt x="1437" y="1405"/>
                  </a:lnTo>
                  <a:lnTo>
                    <a:pt x="1326" y="1436"/>
                  </a:lnTo>
                  <a:lnTo>
                    <a:pt x="1204" y="1456"/>
                  </a:lnTo>
                  <a:lnTo>
                    <a:pt x="1093" y="1466"/>
                  </a:lnTo>
                  <a:lnTo>
                    <a:pt x="850" y="1466"/>
                  </a:lnTo>
                  <a:lnTo>
                    <a:pt x="729" y="1446"/>
                  </a:lnTo>
                  <a:lnTo>
                    <a:pt x="597" y="1425"/>
                  </a:lnTo>
                  <a:lnTo>
                    <a:pt x="506" y="1415"/>
                  </a:lnTo>
                  <a:lnTo>
                    <a:pt x="405" y="1425"/>
                  </a:lnTo>
                  <a:lnTo>
                    <a:pt x="314" y="1446"/>
                  </a:lnTo>
                  <a:lnTo>
                    <a:pt x="233" y="1487"/>
                  </a:lnTo>
                  <a:lnTo>
                    <a:pt x="163" y="1548"/>
                  </a:lnTo>
                  <a:lnTo>
                    <a:pt x="92" y="1619"/>
                  </a:lnTo>
                  <a:lnTo>
                    <a:pt x="51" y="1700"/>
                  </a:lnTo>
                  <a:lnTo>
                    <a:pt x="21" y="1792"/>
                  </a:lnTo>
                  <a:lnTo>
                    <a:pt x="1" y="1894"/>
                  </a:lnTo>
                  <a:lnTo>
                    <a:pt x="11" y="1985"/>
                  </a:lnTo>
                  <a:lnTo>
                    <a:pt x="41" y="2077"/>
                  </a:lnTo>
                  <a:lnTo>
                    <a:pt x="82" y="2169"/>
                  </a:lnTo>
                  <a:lnTo>
                    <a:pt x="142" y="2240"/>
                  </a:lnTo>
                  <a:lnTo>
                    <a:pt x="213" y="2301"/>
                  </a:lnTo>
                  <a:lnTo>
                    <a:pt x="294" y="2352"/>
                  </a:lnTo>
                  <a:lnTo>
                    <a:pt x="385" y="2382"/>
                  </a:lnTo>
                  <a:lnTo>
                    <a:pt x="577" y="2413"/>
                  </a:lnTo>
                  <a:lnTo>
                    <a:pt x="759" y="2443"/>
                  </a:lnTo>
                  <a:lnTo>
                    <a:pt x="941" y="2454"/>
                  </a:lnTo>
                  <a:lnTo>
                    <a:pt x="1113" y="2443"/>
                  </a:lnTo>
                  <a:lnTo>
                    <a:pt x="1285" y="2433"/>
                  </a:lnTo>
                  <a:lnTo>
                    <a:pt x="1457" y="2413"/>
                  </a:lnTo>
                  <a:lnTo>
                    <a:pt x="1619" y="2372"/>
                  </a:lnTo>
                  <a:lnTo>
                    <a:pt x="1771" y="2331"/>
                  </a:lnTo>
                  <a:lnTo>
                    <a:pt x="1923" y="2281"/>
                  </a:lnTo>
                  <a:lnTo>
                    <a:pt x="2064" y="2230"/>
                  </a:lnTo>
                  <a:lnTo>
                    <a:pt x="2206" y="2158"/>
                  </a:lnTo>
                  <a:lnTo>
                    <a:pt x="2347" y="2087"/>
                  </a:lnTo>
                  <a:lnTo>
                    <a:pt x="2469" y="2016"/>
                  </a:lnTo>
                  <a:lnTo>
                    <a:pt x="2600" y="1934"/>
                  </a:lnTo>
                  <a:lnTo>
                    <a:pt x="2823" y="1772"/>
                  </a:lnTo>
                  <a:lnTo>
                    <a:pt x="3035" y="1599"/>
                  </a:lnTo>
                  <a:lnTo>
                    <a:pt x="3217" y="1425"/>
                  </a:lnTo>
                  <a:lnTo>
                    <a:pt x="3379" y="1263"/>
                  </a:lnTo>
                  <a:lnTo>
                    <a:pt x="3511" y="1110"/>
                  </a:lnTo>
                  <a:lnTo>
                    <a:pt x="3612" y="967"/>
                  </a:lnTo>
                  <a:lnTo>
                    <a:pt x="3693" y="866"/>
                  </a:lnTo>
                  <a:lnTo>
                    <a:pt x="3774" y="754"/>
                  </a:lnTo>
                  <a:lnTo>
                    <a:pt x="3814" y="662"/>
                  </a:lnTo>
                  <a:lnTo>
                    <a:pt x="3844" y="570"/>
                  </a:lnTo>
                  <a:lnTo>
                    <a:pt x="3844" y="469"/>
                  </a:lnTo>
                  <a:lnTo>
                    <a:pt x="3834" y="377"/>
                  </a:lnTo>
                  <a:lnTo>
                    <a:pt x="3804" y="296"/>
                  </a:lnTo>
                  <a:lnTo>
                    <a:pt x="3764" y="214"/>
                  </a:lnTo>
                  <a:lnTo>
                    <a:pt x="3703" y="133"/>
                  </a:lnTo>
                  <a:lnTo>
                    <a:pt x="3622" y="72"/>
                  </a:lnTo>
                  <a:lnTo>
                    <a:pt x="3561" y="41"/>
                  </a:lnTo>
                  <a:lnTo>
                    <a:pt x="3490" y="21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2"/>
            <p:cNvSpPr/>
            <p:nvPr/>
          </p:nvSpPr>
          <p:spPr>
            <a:xfrm rot="10800000">
              <a:off x="1640548" y="3513644"/>
              <a:ext cx="35787" cy="22841"/>
            </a:xfrm>
            <a:custGeom>
              <a:avLst/>
              <a:gdLst/>
              <a:ahLst/>
              <a:cxnLst/>
              <a:rect l="l" t="t" r="r" b="b"/>
              <a:pathLst>
                <a:path w="3845" h="2454" extrusionOk="0">
                  <a:moveTo>
                    <a:pt x="3359" y="0"/>
                  </a:moveTo>
                  <a:lnTo>
                    <a:pt x="3298" y="11"/>
                  </a:lnTo>
                  <a:lnTo>
                    <a:pt x="3238" y="21"/>
                  </a:lnTo>
                  <a:lnTo>
                    <a:pt x="3177" y="41"/>
                  </a:lnTo>
                  <a:lnTo>
                    <a:pt x="3126" y="61"/>
                  </a:lnTo>
                  <a:lnTo>
                    <a:pt x="3076" y="102"/>
                  </a:lnTo>
                  <a:lnTo>
                    <a:pt x="3025" y="133"/>
                  </a:lnTo>
                  <a:lnTo>
                    <a:pt x="2985" y="184"/>
                  </a:lnTo>
                  <a:lnTo>
                    <a:pt x="2944" y="234"/>
                  </a:lnTo>
                  <a:lnTo>
                    <a:pt x="2894" y="306"/>
                  </a:lnTo>
                  <a:lnTo>
                    <a:pt x="2762" y="469"/>
                  </a:lnTo>
                  <a:lnTo>
                    <a:pt x="2671" y="581"/>
                  </a:lnTo>
                  <a:lnTo>
                    <a:pt x="2560" y="703"/>
                  </a:lnTo>
                  <a:lnTo>
                    <a:pt x="2429" y="835"/>
                  </a:lnTo>
                  <a:lnTo>
                    <a:pt x="2287" y="957"/>
                  </a:lnTo>
                  <a:lnTo>
                    <a:pt x="2125" y="1079"/>
                  </a:lnTo>
                  <a:lnTo>
                    <a:pt x="1943" y="1202"/>
                  </a:lnTo>
                  <a:lnTo>
                    <a:pt x="1751" y="1303"/>
                  </a:lnTo>
                  <a:lnTo>
                    <a:pt x="1650" y="1344"/>
                  </a:lnTo>
                  <a:lnTo>
                    <a:pt x="1549" y="1385"/>
                  </a:lnTo>
                  <a:lnTo>
                    <a:pt x="1437" y="1415"/>
                  </a:lnTo>
                  <a:lnTo>
                    <a:pt x="1326" y="1446"/>
                  </a:lnTo>
                  <a:lnTo>
                    <a:pt x="1215" y="1456"/>
                  </a:lnTo>
                  <a:lnTo>
                    <a:pt x="1093" y="1476"/>
                  </a:lnTo>
                  <a:lnTo>
                    <a:pt x="972" y="1476"/>
                  </a:lnTo>
                  <a:lnTo>
                    <a:pt x="851" y="1466"/>
                  </a:lnTo>
                  <a:lnTo>
                    <a:pt x="719" y="1456"/>
                  </a:lnTo>
                  <a:lnTo>
                    <a:pt x="598" y="1436"/>
                  </a:lnTo>
                  <a:lnTo>
                    <a:pt x="497" y="1415"/>
                  </a:lnTo>
                  <a:lnTo>
                    <a:pt x="406" y="1425"/>
                  </a:lnTo>
                  <a:lnTo>
                    <a:pt x="314" y="1456"/>
                  </a:lnTo>
                  <a:lnTo>
                    <a:pt x="223" y="1497"/>
                  </a:lnTo>
                  <a:lnTo>
                    <a:pt x="153" y="1558"/>
                  </a:lnTo>
                  <a:lnTo>
                    <a:pt x="92" y="1629"/>
                  </a:lnTo>
                  <a:lnTo>
                    <a:pt x="41" y="1711"/>
                  </a:lnTo>
                  <a:lnTo>
                    <a:pt x="11" y="1802"/>
                  </a:lnTo>
                  <a:lnTo>
                    <a:pt x="1" y="1904"/>
                  </a:lnTo>
                  <a:lnTo>
                    <a:pt x="11" y="1996"/>
                  </a:lnTo>
                  <a:lnTo>
                    <a:pt x="31" y="2087"/>
                  </a:lnTo>
                  <a:lnTo>
                    <a:pt x="72" y="2169"/>
                  </a:lnTo>
                  <a:lnTo>
                    <a:pt x="132" y="2250"/>
                  </a:lnTo>
                  <a:lnTo>
                    <a:pt x="203" y="2311"/>
                  </a:lnTo>
                  <a:lnTo>
                    <a:pt x="284" y="2352"/>
                  </a:lnTo>
                  <a:lnTo>
                    <a:pt x="375" y="2382"/>
                  </a:lnTo>
                  <a:lnTo>
                    <a:pt x="567" y="2423"/>
                  </a:lnTo>
                  <a:lnTo>
                    <a:pt x="749" y="2443"/>
                  </a:lnTo>
                  <a:lnTo>
                    <a:pt x="932" y="2454"/>
                  </a:lnTo>
                  <a:lnTo>
                    <a:pt x="1114" y="2454"/>
                  </a:lnTo>
                  <a:lnTo>
                    <a:pt x="1286" y="2443"/>
                  </a:lnTo>
                  <a:lnTo>
                    <a:pt x="1447" y="2413"/>
                  </a:lnTo>
                  <a:lnTo>
                    <a:pt x="1609" y="2382"/>
                  </a:lnTo>
                  <a:lnTo>
                    <a:pt x="1761" y="2342"/>
                  </a:lnTo>
                  <a:lnTo>
                    <a:pt x="1913" y="2291"/>
                  </a:lnTo>
                  <a:lnTo>
                    <a:pt x="2064" y="2230"/>
                  </a:lnTo>
                  <a:lnTo>
                    <a:pt x="2206" y="2169"/>
                  </a:lnTo>
                  <a:lnTo>
                    <a:pt x="2338" y="2097"/>
                  </a:lnTo>
                  <a:lnTo>
                    <a:pt x="2469" y="2026"/>
                  </a:lnTo>
                  <a:lnTo>
                    <a:pt x="2590" y="1945"/>
                  </a:lnTo>
                  <a:lnTo>
                    <a:pt x="2823" y="1772"/>
                  </a:lnTo>
                  <a:lnTo>
                    <a:pt x="3025" y="1609"/>
                  </a:lnTo>
                  <a:lnTo>
                    <a:pt x="3207" y="1436"/>
                  </a:lnTo>
                  <a:lnTo>
                    <a:pt x="3369" y="1263"/>
                  </a:lnTo>
                  <a:lnTo>
                    <a:pt x="3501" y="1110"/>
                  </a:lnTo>
                  <a:lnTo>
                    <a:pt x="3612" y="978"/>
                  </a:lnTo>
                  <a:lnTo>
                    <a:pt x="3693" y="866"/>
                  </a:lnTo>
                  <a:lnTo>
                    <a:pt x="3764" y="754"/>
                  </a:lnTo>
                  <a:lnTo>
                    <a:pt x="3814" y="662"/>
                  </a:lnTo>
                  <a:lnTo>
                    <a:pt x="3835" y="570"/>
                  </a:lnTo>
                  <a:lnTo>
                    <a:pt x="3845" y="479"/>
                  </a:lnTo>
                  <a:lnTo>
                    <a:pt x="3824" y="387"/>
                  </a:lnTo>
                  <a:lnTo>
                    <a:pt x="3804" y="296"/>
                  </a:lnTo>
                  <a:lnTo>
                    <a:pt x="3754" y="214"/>
                  </a:lnTo>
                  <a:lnTo>
                    <a:pt x="3693" y="143"/>
                  </a:lnTo>
                  <a:lnTo>
                    <a:pt x="3612" y="82"/>
                  </a:lnTo>
                  <a:lnTo>
                    <a:pt x="3551" y="51"/>
                  </a:lnTo>
                  <a:lnTo>
                    <a:pt x="3491" y="21"/>
                  </a:lnTo>
                  <a:lnTo>
                    <a:pt x="3420" y="11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2"/>
            <p:cNvSpPr/>
            <p:nvPr/>
          </p:nvSpPr>
          <p:spPr>
            <a:xfrm rot="10800000">
              <a:off x="1831008" y="3403257"/>
              <a:ext cx="35685" cy="22850"/>
            </a:xfrm>
            <a:custGeom>
              <a:avLst/>
              <a:gdLst/>
              <a:ahLst/>
              <a:cxnLst/>
              <a:rect l="l" t="t" r="r" b="b"/>
              <a:pathLst>
                <a:path w="3834" h="2455" extrusionOk="0">
                  <a:moveTo>
                    <a:pt x="3348" y="1"/>
                  </a:moveTo>
                  <a:lnTo>
                    <a:pt x="3288" y="11"/>
                  </a:lnTo>
                  <a:lnTo>
                    <a:pt x="3237" y="21"/>
                  </a:lnTo>
                  <a:lnTo>
                    <a:pt x="3176" y="41"/>
                  </a:lnTo>
                  <a:lnTo>
                    <a:pt x="3116" y="62"/>
                  </a:lnTo>
                  <a:lnTo>
                    <a:pt x="3065" y="92"/>
                  </a:lnTo>
                  <a:lnTo>
                    <a:pt x="3025" y="133"/>
                  </a:lnTo>
                  <a:lnTo>
                    <a:pt x="2974" y="184"/>
                  </a:lnTo>
                  <a:lnTo>
                    <a:pt x="2944" y="235"/>
                  </a:lnTo>
                  <a:lnTo>
                    <a:pt x="2893" y="306"/>
                  </a:lnTo>
                  <a:lnTo>
                    <a:pt x="2762" y="469"/>
                  </a:lnTo>
                  <a:lnTo>
                    <a:pt x="2671" y="581"/>
                  </a:lnTo>
                  <a:lnTo>
                    <a:pt x="2559" y="703"/>
                  </a:lnTo>
                  <a:lnTo>
                    <a:pt x="2428" y="825"/>
                  </a:lnTo>
                  <a:lnTo>
                    <a:pt x="2286" y="958"/>
                  </a:lnTo>
                  <a:lnTo>
                    <a:pt x="2124" y="1080"/>
                  </a:lnTo>
                  <a:lnTo>
                    <a:pt x="1942" y="1192"/>
                  </a:lnTo>
                  <a:lnTo>
                    <a:pt x="1750" y="1294"/>
                  </a:lnTo>
                  <a:lnTo>
                    <a:pt x="1649" y="1344"/>
                  </a:lnTo>
                  <a:lnTo>
                    <a:pt x="1548" y="1375"/>
                  </a:lnTo>
                  <a:lnTo>
                    <a:pt x="1437" y="1416"/>
                  </a:lnTo>
                  <a:lnTo>
                    <a:pt x="1325" y="1436"/>
                  </a:lnTo>
                  <a:lnTo>
                    <a:pt x="1204" y="1456"/>
                  </a:lnTo>
                  <a:lnTo>
                    <a:pt x="1093" y="1467"/>
                  </a:lnTo>
                  <a:lnTo>
                    <a:pt x="971" y="1477"/>
                  </a:lnTo>
                  <a:lnTo>
                    <a:pt x="850" y="1467"/>
                  </a:lnTo>
                  <a:lnTo>
                    <a:pt x="718" y="1456"/>
                  </a:lnTo>
                  <a:lnTo>
                    <a:pt x="587" y="1426"/>
                  </a:lnTo>
                  <a:lnTo>
                    <a:pt x="496" y="1416"/>
                  </a:lnTo>
                  <a:lnTo>
                    <a:pt x="395" y="1426"/>
                  </a:lnTo>
                  <a:lnTo>
                    <a:pt x="304" y="1456"/>
                  </a:lnTo>
                  <a:lnTo>
                    <a:pt x="223" y="1497"/>
                  </a:lnTo>
                  <a:lnTo>
                    <a:pt x="152" y="1548"/>
                  </a:lnTo>
                  <a:lnTo>
                    <a:pt x="91" y="1619"/>
                  </a:lnTo>
                  <a:lnTo>
                    <a:pt x="41" y="1701"/>
                  </a:lnTo>
                  <a:lnTo>
                    <a:pt x="10" y="1803"/>
                  </a:lnTo>
                  <a:lnTo>
                    <a:pt x="0" y="1894"/>
                  </a:lnTo>
                  <a:lnTo>
                    <a:pt x="0" y="1996"/>
                  </a:lnTo>
                  <a:lnTo>
                    <a:pt x="31" y="2088"/>
                  </a:lnTo>
                  <a:lnTo>
                    <a:pt x="71" y="2169"/>
                  </a:lnTo>
                  <a:lnTo>
                    <a:pt x="132" y="2240"/>
                  </a:lnTo>
                  <a:lnTo>
                    <a:pt x="202" y="2301"/>
                  </a:lnTo>
                  <a:lnTo>
                    <a:pt x="283" y="2352"/>
                  </a:lnTo>
                  <a:lnTo>
                    <a:pt x="374" y="2383"/>
                  </a:lnTo>
                  <a:lnTo>
                    <a:pt x="567" y="2424"/>
                  </a:lnTo>
                  <a:lnTo>
                    <a:pt x="749" y="2444"/>
                  </a:lnTo>
                  <a:lnTo>
                    <a:pt x="931" y="2454"/>
                  </a:lnTo>
                  <a:lnTo>
                    <a:pt x="1113" y="2454"/>
                  </a:lnTo>
                  <a:lnTo>
                    <a:pt x="1275" y="2434"/>
                  </a:lnTo>
                  <a:lnTo>
                    <a:pt x="1447" y="2413"/>
                  </a:lnTo>
                  <a:lnTo>
                    <a:pt x="1608" y="2383"/>
                  </a:lnTo>
                  <a:lnTo>
                    <a:pt x="1760" y="2342"/>
                  </a:lnTo>
                  <a:lnTo>
                    <a:pt x="1912" y="2291"/>
                  </a:lnTo>
                  <a:lnTo>
                    <a:pt x="2064" y="2230"/>
                  </a:lnTo>
                  <a:lnTo>
                    <a:pt x="2205" y="2169"/>
                  </a:lnTo>
                  <a:lnTo>
                    <a:pt x="2337" y="2098"/>
                  </a:lnTo>
                  <a:lnTo>
                    <a:pt x="2468" y="2016"/>
                  </a:lnTo>
                  <a:lnTo>
                    <a:pt x="2590" y="1945"/>
                  </a:lnTo>
                  <a:lnTo>
                    <a:pt x="2822" y="1772"/>
                  </a:lnTo>
                  <a:lnTo>
                    <a:pt x="3025" y="1599"/>
                  </a:lnTo>
                  <a:lnTo>
                    <a:pt x="3207" y="1426"/>
                  </a:lnTo>
                  <a:lnTo>
                    <a:pt x="3368" y="1263"/>
                  </a:lnTo>
                  <a:lnTo>
                    <a:pt x="3500" y="1110"/>
                  </a:lnTo>
                  <a:lnTo>
                    <a:pt x="3611" y="978"/>
                  </a:lnTo>
                  <a:lnTo>
                    <a:pt x="3692" y="866"/>
                  </a:lnTo>
                  <a:lnTo>
                    <a:pt x="3763" y="754"/>
                  </a:lnTo>
                  <a:lnTo>
                    <a:pt x="3803" y="662"/>
                  </a:lnTo>
                  <a:lnTo>
                    <a:pt x="3834" y="571"/>
                  </a:lnTo>
                  <a:lnTo>
                    <a:pt x="3834" y="479"/>
                  </a:lnTo>
                  <a:lnTo>
                    <a:pt x="3824" y="388"/>
                  </a:lnTo>
                  <a:lnTo>
                    <a:pt x="3793" y="296"/>
                  </a:lnTo>
                  <a:lnTo>
                    <a:pt x="3753" y="215"/>
                  </a:lnTo>
                  <a:lnTo>
                    <a:pt x="3692" y="143"/>
                  </a:lnTo>
                  <a:lnTo>
                    <a:pt x="3611" y="82"/>
                  </a:lnTo>
                  <a:lnTo>
                    <a:pt x="3551" y="41"/>
                  </a:lnTo>
                  <a:lnTo>
                    <a:pt x="3490" y="21"/>
                  </a:lnTo>
                  <a:lnTo>
                    <a:pt x="3419" y="11"/>
                  </a:lnTo>
                  <a:lnTo>
                    <a:pt x="3348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2"/>
            <p:cNvSpPr/>
            <p:nvPr/>
          </p:nvSpPr>
          <p:spPr>
            <a:xfrm rot="10800000">
              <a:off x="1868377" y="3420597"/>
              <a:ext cx="35787" cy="22850"/>
            </a:xfrm>
            <a:custGeom>
              <a:avLst/>
              <a:gdLst/>
              <a:ahLst/>
              <a:cxnLst/>
              <a:rect l="l" t="t" r="r" b="b"/>
              <a:pathLst>
                <a:path w="3845" h="2455" extrusionOk="0">
                  <a:moveTo>
                    <a:pt x="3298" y="1"/>
                  </a:moveTo>
                  <a:lnTo>
                    <a:pt x="3237" y="21"/>
                  </a:lnTo>
                  <a:lnTo>
                    <a:pt x="3187" y="31"/>
                  </a:lnTo>
                  <a:lnTo>
                    <a:pt x="3126" y="62"/>
                  </a:lnTo>
                  <a:lnTo>
                    <a:pt x="3075" y="92"/>
                  </a:lnTo>
                  <a:lnTo>
                    <a:pt x="3025" y="133"/>
                  </a:lnTo>
                  <a:lnTo>
                    <a:pt x="2984" y="184"/>
                  </a:lnTo>
                  <a:lnTo>
                    <a:pt x="2944" y="235"/>
                  </a:lnTo>
                  <a:lnTo>
                    <a:pt x="2903" y="296"/>
                  </a:lnTo>
                  <a:lnTo>
                    <a:pt x="2772" y="469"/>
                  </a:lnTo>
                  <a:lnTo>
                    <a:pt x="2681" y="581"/>
                  </a:lnTo>
                  <a:lnTo>
                    <a:pt x="2570" y="703"/>
                  </a:lnTo>
                  <a:lnTo>
                    <a:pt x="2438" y="825"/>
                  </a:lnTo>
                  <a:lnTo>
                    <a:pt x="2286" y="958"/>
                  </a:lnTo>
                  <a:lnTo>
                    <a:pt x="2125" y="1080"/>
                  </a:lnTo>
                  <a:lnTo>
                    <a:pt x="1953" y="1192"/>
                  </a:lnTo>
                  <a:lnTo>
                    <a:pt x="1750" y="1294"/>
                  </a:lnTo>
                  <a:lnTo>
                    <a:pt x="1649" y="1334"/>
                  </a:lnTo>
                  <a:lnTo>
                    <a:pt x="1548" y="1375"/>
                  </a:lnTo>
                  <a:lnTo>
                    <a:pt x="1437" y="1416"/>
                  </a:lnTo>
                  <a:lnTo>
                    <a:pt x="1325" y="1436"/>
                  </a:lnTo>
                  <a:lnTo>
                    <a:pt x="1214" y="1457"/>
                  </a:lnTo>
                  <a:lnTo>
                    <a:pt x="1093" y="1467"/>
                  </a:lnTo>
                  <a:lnTo>
                    <a:pt x="971" y="1477"/>
                  </a:lnTo>
                  <a:lnTo>
                    <a:pt x="850" y="1467"/>
                  </a:lnTo>
                  <a:lnTo>
                    <a:pt x="729" y="1457"/>
                  </a:lnTo>
                  <a:lnTo>
                    <a:pt x="597" y="1426"/>
                  </a:lnTo>
                  <a:lnTo>
                    <a:pt x="496" y="1416"/>
                  </a:lnTo>
                  <a:lnTo>
                    <a:pt x="405" y="1426"/>
                  </a:lnTo>
                  <a:lnTo>
                    <a:pt x="314" y="1446"/>
                  </a:lnTo>
                  <a:lnTo>
                    <a:pt x="233" y="1487"/>
                  </a:lnTo>
                  <a:lnTo>
                    <a:pt x="152" y="1548"/>
                  </a:lnTo>
                  <a:lnTo>
                    <a:pt x="91" y="1619"/>
                  </a:lnTo>
                  <a:lnTo>
                    <a:pt x="51" y="1701"/>
                  </a:lnTo>
                  <a:lnTo>
                    <a:pt x="10" y="1803"/>
                  </a:lnTo>
                  <a:lnTo>
                    <a:pt x="0" y="1894"/>
                  </a:lnTo>
                  <a:lnTo>
                    <a:pt x="10" y="1996"/>
                  </a:lnTo>
                  <a:lnTo>
                    <a:pt x="41" y="2088"/>
                  </a:lnTo>
                  <a:lnTo>
                    <a:pt x="81" y="2169"/>
                  </a:lnTo>
                  <a:lnTo>
                    <a:pt x="132" y="2240"/>
                  </a:lnTo>
                  <a:lnTo>
                    <a:pt x="203" y="2301"/>
                  </a:lnTo>
                  <a:lnTo>
                    <a:pt x="294" y="2352"/>
                  </a:lnTo>
                  <a:lnTo>
                    <a:pt x="385" y="2383"/>
                  </a:lnTo>
                  <a:lnTo>
                    <a:pt x="577" y="2424"/>
                  </a:lnTo>
                  <a:lnTo>
                    <a:pt x="759" y="2444"/>
                  </a:lnTo>
                  <a:lnTo>
                    <a:pt x="941" y="2454"/>
                  </a:lnTo>
                  <a:lnTo>
                    <a:pt x="1113" y="2454"/>
                  </a:lnTo>
                  <a:lnTo>
                    <a:pt x="1285" y="2434"/>
                  </a:lnTo>
                  <a:lnTo>
                    <a:pt x="1447" y="2413"/>
                  </a:lnTo>
                  <a:lnTo>
                    <a:pt x="1609" y="2383"/>
                  </a:lnTo>
                  <a:lnTo>
                    <a:pt x="1770" y="2332"/>
                  </a:lnTo>
                  <a:lnTo>
                    <a:pt x="1922" y="2281"/>
                  </a:lnTo>
                  <a:lnTo>
                    <a:pt x="2064" y="2230"/>
                  </a:lnTo>
                  <a:lnTo>
                    <a:pt x="2205" y="2159"/>
                  </a:lnTo>
                  <a:lnTo>
                    <a:pt x="2337" y="2088"/>
                  </a:lnTo>
                  <a:lnTo>
                    <a:pt x="2468" y="2016"/>
                  </a:lnTo>
                  <a:lnTo>
                    <a:pt x="2590" y="1935"/>
                  </a:lnTo>
                  <a:lnTo>
                    <a:pt x="2822" y="1772"/>
                  </a:lnTo>
                  <a:lnTo>
                    <a:pt x="3035" y="1599"/>
                  </a:lnTo>
                  <a:lnTo>
                    <a:pt x="3217" y="1426"/>
                  </a:lnTo>
                  <a:lnTo>
                    <a:pt x="3379" y="1263"/>
                  </a:lnTo>
                  <a:lnTo>
                    <a:pt x="3510" y="1110"/>
                  </a:lnTo>
                  <a:lnTo>
                    <a:pt x="3611" y="978"/>
                  </a:lnTo>
                  <a:lnTo>
                    <a:pt x="3692" y="866"/>
                  </a:lnTo>
                  <a:lnTo>
                    <a:pt x="3773" y="754"/>
                  </a:lnTo>
                  <a:lnTo>
                    <a:pt x="3814" y="663"/>
                  </a:lnTo>
                  <a:lnTo>
                    <a:pt x="3844" y="571"/>
                  </a:lnTo>
                  <a:lnTo>
                    <a:pt x="3844" y="479"/>
                  </a:lnTo>
                  <a:lnTo>
                    <a:pt x="3834" y="377"/>
                  </a:lnTo>
                  <a:lnTo>
                    <a:pt x="3804" y="296"/>
                  </a:lnTo>
                  <a:lnTo>
                    <a:pt x="3753" y="215"/>
                  </a:lnTo>
                  <a:lnTo>
                    <a:pt x="3692" y="133"/>
                  </a:lnTo>
                  <a:lnTo>
                    <a:pt x="3622" y="72"/>
                  </a:lnTo>
                  <a:lnTo>
                    <a:pt x="3561" y="42"/>
                  </a:lnTo>
                  <a:lnTo>
                    <a:pt x="3490" y="21"/>
                  </a:lnTo>
                  <a:lnTo>
                    <a:pt x="3429" y="11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2"/>
            <p:cNvSpPr/>
            <p:nvPr/>
          </p:nvSpPr>
          <p:spPr>
            <a:xfrm rot="10800000">
              <a:off x="1789673" y="3447979"/>
              <a:ext cx="35694" cy="22850"/>
            </a:xfrm>
            <a:custGeom>
              <a:avLst/>
              <a:gdLst/>
              <a:ahLst/>
              <a:cxnLst/>
              <a:rect l="l" t="t" r="r" b="b"/>
              <a:pathLst>
                <a:path w="3835" h="2455" extrusionOk="0">
                  <a:moveTo>
                    <a:pt x="3288" y="1"/>
                  </a:moveTo>
                  <a:lnTo>
                    <a:pt x="3238" y="11"/>
                  </a:lnTo>
                  <a:lnTo>
                    <a:pt x="3177" y="31"/>
                  </a:lnTo>
                  <a:lnTo>
                    <a:pt x="3116" y="62"/>
                  </a:lnTo>
                  <a:lnTo>
                    <a:pt x="3066" y="93"/>
                  </a:lnTo>
                  <a:lnTo>
                    <a:pt x="3025" y="133"/>
                  </a:lnTo>
                  <a:lnTo>
                    <a:pt x="2975" y="174"/>
                  </a:lnTo>
                  <a:lnTo>
                    <a:pt x="2944" y="235"/>
                  </a:lnTo>
                  <a:lnTo>
                    <a:pt x="2894" y="296"/>
                  </a:lnTo>
                  <a:lnTo>
                    <a:pt x="2762" y="469"/>
                  </a:lnTo>
                  <a:lnTo>
                    <a:pt x="2671" y="581"/>
                  </a:lnTo>
                  <a:lnTo>
                    <a:pt x="2560" y="703"/>
                  </a:lnTo>
                  <a:lnTo>
                    <a:pt x="2428" y="825"/>
                  </a:lnTo>
                  <a:lnTo>
                    <a:pt x="2287" y="958"/>
                  </a:lnTo>
                  <a:lnTo>
                    <a:pt x="2125" y="1080"/>
                  </a:lnTo>
                  <a:lnTo>
                    <a:pt x="1943" y="1192"/>
                  </a:lnTo>
                  <a:lnTo>
                    <a:pt x="1751" y="1294"/>
                  </a:lnTo>
                  <a:lnTo>
                    <a:pt x="1649" y="1334"/>
                  </a:lnTo>
                  <a:lnTo>
                    <a:pt x="1538" y="1375"/>
                  </a:lnTo>
                  <a:lnTo>
                    <a:pt x="1437" y="1406"/>
                  </a:lnTo>
                  <a:lnTo>
                    <a:pt x="1326" y="1436"/>
                  </a:lnTo>
                  <a:lnTo>
                    <a:pt x="1204" y="1457"/>
                  </a:lnTo>
                  <a:lnTo>
                    <a:pt x="1093" y="1467"/>
                  </a:lnTo>
                  <a:lnTo>
                    <a:pt x="850" y="1467"/>
                  </a:lnTo>
                  <a:lnTo>
                    <a:pt x="719" y="1457"/>
                  </a:lnTo>
                  <a:lnTo>
                    <a:pt x="587" y="1426"/>
                  </a:lnTo>
                  <a:lnTo>
                    <a:pt x="496" y="1416"/>
                  </a:lnTo>
                  <a:lnTo>
                    <a:pt x="395" y="1426"/>
                  </a:lnTo>
                  <a:lnTo>
                    <a:pt x="304" y="1446"/>
                  </a:lnTo>
                  <a:lnTo>
                    <a:pt x="223" y="1487"/>
                  </a:lnTo>
                  <a:lnTo>
                    <a:pt x="152" y="1548"/>
                  </a:lnTo>
                  <a:lnTo>
                    <a:pt x="92" y="1619"/>
                  </a:lnTo>
                  <a:lnTo>
                    <a:pt x="41" y="1701"/>
                  </a:lnTo>
                  <a:lnTo>
                    <a:pt x="11" y="1793"/>
                  </a:lnTo>
                  <a:lnTo>
                    <a:pt x="1" y="1894"/>
                  </a:lnTo>
                  <a:lnTo>
                    <a:pt x="1" y="1996"/>
                  </a:lnTo>
                  <a:lnTo>
                    <a:pt x="31" y="2078"/>
                  </a:lnTo>
                  <a:lnTo>
                    <a:pt x="72" y="2169"/>
                  </a:lnTo>
                  <a:lnTo>
                    <a:pt x="132" y="2240"/>
                  </a:lnTo>
                  <a:lnTo>
                    <a:pt x="203" y="2302"/>
                  </a:lnTo>
                  <a:lnTo>
                    <a:pt x="284" y="2352"/>
                  </a:lnTo>
                  <a:lnTo>
                    <a:pt x="375" y="2383"/>
                  </a:lnTo>
                  <a:lnTo>
                    <a:pt x="567" y="2424"/>
                  </a:lnTo>
                  <a:lnTo>
                    <a:pt x="749" y="2444"/>
                  </a:lnTo>
                  <a:lnTo>
                    <a:pt x="931" y="2454"/>
                  </a:lnTo>
                  <a:lnTo>
                    <a:pt x="1103" y="2444"/>
                  </a:lnTo>
                  <a:lnTo>
                    <a:pt x="1275" y="2434"/>
                  </a:lnTo>
                  <a:lnTo>
                    <a:pt x="1447" y="2413"/>
                  </a:lnTo>
                  <a:lnTo>
                    <a:pt x="1609" y="2373"/>
                  </a:lnTo>
                  <a:lnTo>
                    <a:pt x="1761" y="2332"/>
                  </a:lnTo>
                  <a:lnTo>
                    <a:pt x="1912" y="2281"/>
                  </a:lnTo>
                  <a:lnTo>
                    <a:pt x="2064" y="2230"/>
                  </a:lnTo>
                  <a:lnTo>
                    <a:pt x="2196" y="2159"/>
                  </a:lnTo>
                  <a:lnTo>
                    <a:pt x="2337" y="2088"/>
                  </a:lnTo>
                  <a:lnTo>
                    <a:pt x="2469" y="2016"/>
                  </a:lnTo>
                  <a:lnTo>
                    <a:pt x="2590" y="1935"/>
                  </a:lnTo>
                  <a:lnTo>
                    <a:pt x="2823" y="1772"/>
                  </a:lnTo>
                  <a:lnTo>
                    <a:pt x="3025" y="1599"/>
                  </a:lnTo>
                  <a:lnTo>
                    <a:pt x="3207" y="1426"/>
                  </a:lnTo>
                  <a:lnTo>
                    <a:pt x="3369" y="1263"/>
                  </a:lnTo>
                  <a:lnTo>
                    <a:pt x="3501" y="1110"/>
                  </a:lnTo>
                  <a:lnTo>
                    <a:pt x="3612" y="968"/>
                  </a:lnTo>
                  <a:lnTo>
                    <a:pt x="3683" y="866"/>
                  </a:lnTo>
                  <a:lnTo>
                    <a:pt x="3764" y="754"/>
                  </a:lnTo>
                  <a:lnTo>
                    <a:pt x="3804" y="663"/>
                  </a:lnTo>
                  <a:lnTo>
                    <a:pt x="3834" y="571"/>
                  </a:lnTo>
                  <a:lnTo>
                    <a:pt x="3834" y="479"/>
                  </a:lnTo>
                  <a:lnTo>
                    <a:pt x="3824" y="378"/>
                  </a:lnTo>
                  <a:lnTo>
                    <a:pt x="3794" y="296"/>
                  </a:lnTo>
                  <a:lnTo>
                    <a:pt x="3753" y="215"/>
                  </a:lnTo>
                  <a:lnTo>
                    <a:pt x="3693" y="133"/>
                  </a:lnTo>
                  <a:lnTo>
                    <a:pt x="3612" y="72"/>
                  </a:lnTo>
                  <a:lnTo>
                    <a:pt x="3551" y="42"/>
                  </a:lnTo>
                  <a:lnTo>
                    <a:pt x="3480" y="21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2"/>
            <p:cNvSpPr/>
            <p:nvPr/>
          </p:nvSpPr>
          <p:spPr>
            <a:xfrm rot="10800000">
              <a:off x="1535290" y="4079949"/>
              <a:ext cx="14510" cy="39045"/>
            </a:xfrm>
            <a:custGeom>
              <a:avLst/>
              <a:gdLst/>
              <a:ahLst/>
              <a:cxnLst/>
              <a:rect l="l" t="t" r="r" b="b"/>
              <a:pathLst>
                <a:path w="1559" h="4195" extrusionOk="0">
                  <a:moveTo>
                    <a:pt x="911" y="0"/>
                  </a:moveTo>
                  <a:lnTo>
                    <a:pt x="860" y="10"/>
                  </a:lnTo>
                  <a:lnTo>
                    <a:pt x="800" y="21"/>
                  </a:lnTo>
                  <a:lnTo>
                    <a:pt x="749" y="31"/>
                  </a:lnTo>
                  <a:lnTo>
                    <a:pt x="699" y="51"/>
                  </a:lnTo>
                  <a:lnTo>
                    <a:pt x="648" y="82"/>
                  </a:lnTo>
                  <a:lnTo>
                    <a:pt x="597" y="122"/>
                  </a:lnTo>
                  <a:lnTo>
                    <a:pt x="557" y="163"/>
                  </a:lnTo>
                  <a:lnTo>
                    <a:pt x="517" y="204"/>
                  </a:lnTo>
                  <a:lnTo>
                    <a:pt x="405" y="367"/>
                  </a:lnTo>
                  <a:lnTo>
                    <a:pt x="314" y="530"/>
                  </a:lnTo>
                  <a:lnTo>
                    <a:pt x="233" y="692"/>
                  </a:lnTo>
                  <a:lnTo>
                    <a:pt x="173" y="855"/>
                  </a:lnTo>
                  <a:lnTo>
                    <a:pt x="112" y="1018"/>
                  </a:lnTo>
                  <a:lnTo>
                    <a:pt x="71" y="1181"/>
                  </a:lnTo>
                  <a:lnTo>
                    <a:pt x="41" y="1344"/>
                  </a:lnTo>
                  <a:lnTo>
                    <a:pt x="11" y="1507"/>
                  </a:lnTo>
                  <a:lnTo>
                    <a:pt x="1" y="1670"/>
                  </a:lnTo>
                  <a:lnTo>
                    <a:pt x="1" y="1822"/>
                  </a:lnTo>
                  <a:lnTo>
                    <a:pt x="1" y="1985"/>
                  </a:lnTo>
                  <a:lnTo>
                    <a:pt x="11" y="2128"/>
                  </a:lnTo>
                  <a:lnTo>
                    <a:pt x="31" y="2281"/>
                  </a:lnTo>
                  <a:lnTo>
                    <a:pt x="51" y="2423"/>
                  </a:lnTo>
                  <a:lnTo>
                    <a:pt x="112" y="2708"/>
                  </a:lnTo>
                  <a:lnTo>
                    <a:pt x="193" y="2963"/>
                  </a:lnTo>
                  <a:lnTo>
                    <a:pt x="274" y="3207"/>
                  </a:lnTo>
                  <a:lnTo>
                    <a:pt x="365" y="3421"/>
                  </a:lnTo>
                  <a:lnTo>
                    <a:pt x="456" y="3604"/>
                  </a:lnTo>
                  <a:lnTo>
                    <a:pt x="537" y="3746"/>
                  </a:lnTo>
                  <a:lnTo>
                    <a:pt x="597" y="3869"/>
                  </a:lnTo>
                  <a:lnTo>
                    <a:pt x="678" y="3981"/>
                  </a:lnTo>
                  <a:lnTo>
                    <a:pt x="739" y="4062"/>
                  </a:lnTo>
                  <a:lnTo>
                    <a:pt x="820" y="4123"/>
                  </a:lnTo>
                  <a:lnTo>
                    <a:pt x="901" y="4164"/>
                  </a:lnTo>
                  <a:lnTo>
                    <a:pt x="992" y="4184"/>
                  </a:lnTo>
                  <a:lnTo>
                    <a:pt x="1083" y="4194"/>
                  </a:lnTo>
                  <a:lnTo>
                    <a:pt x="1174" y="4184"/>
                  </a:lnTo>
                  <a:lnTo>
                    <a:pt x="1265" y="4154"/>
                  </a:lnTo>
                  <a:lnTo>
                    <a:pt x="1356" y="4103"/>
                  </a:lnTo>
                  <a:lnTo>
                    <a:pt x="1427" y="4042"/>
                  </a:lnTo>
                  <a:lnTo>
                    <a:pt x="1488" y="3970"/>
                  </a:lnTo>
                  <a:lnTo>
                    <a:pt x="1528" y="3879"/>
                  </a:lnTo>
                  <a:lnTo>
                    <a:pt x="1558" y="3787"/>
                  </a:lnTo>
                  <a:lnTo>
                    <a:pt x="1558" y="3696"/>
                  </a:lnTo>
                  <a:lnTo>
                    <a:pt x="1548" y="3604"/>
                  </a:lnTo>
                  <a:lnTo>
                    <a:pt x="1528" y="3512"/>
                  </a:lnTo>
                  <a:lnTo>
                    <a:pt x="1477" y="3421"/>
                  </a:lnTo>
                  <a:lnTo>
                    <a:pt x="1427" y="3360"/>
                  </a:lnTo>
                  <a:lnTo>
                    <a:pt x="1326" y="3166"/>
                  </a:lnTo>
                  <a:lnTo>
                    <a:pt x="1265" y="3034"/>
                  </a:lnTo>
                  <a:lnTo>
                    <a:pt x="1194" y="2891"/>
                  </a:lnTo>
                  <a:lnTo>
                    <a:pt x="1134" y="2718"/>
                  </a:lnTo>
                  <a:lnTo>
                    <a:pt x="1073" y="2535"/>
                  </a:lnTo>
                  <a:lnTo>
                    <a:pt x="1022" y="2331"/>
                  </a:lnTo>
                  <a:lnTo>
                    <a:pt x="992" y="2128"/>
                  </a:lnTo>
                  <a:lnTo>
                    <a:pt x="972" y="1904"/>
                  </a:lnTo>
                  <a:lnTo>
                    <a:pt x="972" y="1792"/>
                  </a:lnTo>
                  <a:lnTo>
                    <a:pt x="982" y="1680"/>
                  </a:lnTo>
                  <a:lnTo>
                    <a:pt x="992" y="1568"/>
                  </a:lnTo>
                  <a:lnTo>
                    <a:pt x="1012" y="1456"/>
                  </a:lnTo>
                  <a:lnTo>
                    <a:pt x="1042" y="1344"/>
                  </a:lnTo>
                  <a:lnTo>
                    <a:pt x="1073" y="1222"/>
                  </a:lnTo>
                  <a:lnTo>
                    <a:pt x="1113" y="1110"/>
                  </a:lnTo>
                  <a:lnTo>
                    <a:pt x="1174" y="998"/>
                  </a:lnTo>
                  <a:lnTo>
                    <a:pt x="1235" y="886"/>
                  </a:lnTo>
                  <a:lnTo>
                    <a:pt x="1305" y="784"/>
                  </a:lnTo>
                  <a:lnTo>
                    <a:pt x="1356" y="692"/>
                  </a:lnTo>
                  <a:lnTo>
                    <a:pt x="1386" y="601"/>
                  </a:lnTo>
                  <a:lnTo>
                    <a:pt x="1397" y="509"/>
                  </a:lnTo>
                  <a:lnTo>
                    <a:pt x="1397" y="418"/>
                  </a:lnTo>
                  <a:lnTo>
                    <a:pt x="1366" y="326"/>
                  </a:lnTo>
                  <a:lnTo>
                    <a:pt x="1326" y="234"/>
                  </a:lnTo>
                  <a:lnTo>
                    <a:pt x="1275" y="163"/>
                  </a:lnTo>
                  <a:lnTo>
                    <a:pt x="1194" y="92"/>
                  </a:lnTo>
                  <a:lnTo>
                    <a:pt x="1134" y="51"/>
                  </a:lnTo>
                  <a:lnTo>
                    <a:pt x="1063" y="31"/>
                  </a:lnTo>
                  <a:lnTo>
                    <a:pt x="982" y="10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2"/>
            <p:cNvSpPr/>
            <p:nvPr/>
          </p:nvSpPr>
          <p:spPr>
            <a:xfrm rot="10800000">
              <a:off x="1557414" y="4038168"/>
              <a:ext cx="14603" cy="38952"/>
            </a:xfrm>
            <a:custGeom>
              <a:avLst/>
              <a:gdLst/>
              <a:ahLst/>
              <a:cxnLst/>
              <a:rect l="l" t="t" r="r" b="b"/>
              <a:pathLst>
                <a:path w="1569" h="4185" extrusionOk="0">
                  <a:moveTo>
                    <a:pt x="860" y="1"/>
                  </a:moveTo>
                  <a:lnTo>
                    <a:pt x="800" y="11"/>
                  </a:lnTo>
                  <a:lnTo>
                    <a:pt x="749" y="21"/>
                  </a:lnTo>
                  <a:lnTo>
                    <a:pt x="698" y="52"/>
                  </a:lnTo>
                  <a:lnTo>
                    <a:pt x="648" y="72"/>
                  </a:lnTo>
                  <a:lnTo>
                    <a:pt x="607" y="113"/>
                  </a:lnTo>
                  <a:lnTo>
                    <a:pt x="557" y="153"/>
                  </a:lnTo>
                  <a:lnTo>
                    <a:pt x="526" y="194"/>
                  </a:lnTo>
                  <a:lnTo>
                    <a:pt x="415" y="357"/>
                  </a:lnTo>
                  <a:lnTo>
                    <a:pt x="324" y="520"/>
                  </a:lnTo>
                  <a:lnTo>
                    <a:pt x="243" y="683"/>
                  </a:lnTo>
                  <a:lnTo>
                    <a:pt x="172" y="846"/>
                  </a:lnTo>
                  <a:lnTo>
                    <a:pt x="112" y="1019"/>
                  </a:lnTo>
                  <a:lnTo>
                    <a:pt x="71" y="1182"/>
                  </a:lnTo>
                  <a:lnTo>
                    <a:pt x="41" y="1344"/>
                  </a:lnTo>
                  <a:lnTo>
                    <a:pt x="21" y="1497"/>
                  </a:lnTo>
                  <a:lnTo>
                    <a:pt x="0" y="1660"/>
                  </a:lnTo>
                  <a:lnTo>
                    <a:pt x="0" y="1823"/>
                  </a:lnTo>
                  <a:lnTo>
                    <a:pt x="0" y="1976"/>
                  </a:lnTo>
                  <a:lnTo>
                    <a:pt x="11" y="2128"/>
                  </a:lnTo>
                  <a:lnTo>
                    <a:pt x="31" y="2271"/>
                  </a:lnTo>
                  <a:lnTo>
                    <a:pt x="51" y="2424"/>
                  </a:lnTo>
                  <a:lnTo>
                    <a:pt x="112" y="2698"/>
                  </a:lnTo>
                  <a:lnTo>
                    <a:pt x="193" y="2963"/>
                  </a:lnTo>
                  <a:lnTo>
                    <a:pt x="284" y="3197"/>
                  </a:lnTo>
                  <a:lnTo>
                    <a:pt x="365" y="3411"/>
                  </a:lnTo>
                  <a:lnTo>
                    <a:pt x="456" y="3594"/>
                  </a:lnTo>
                  <a:lnTo>
                    <a:pt x="537" y="3747"/>
                  </a:lnTo>
                  <a:lnTo>
                    <a:pt x="607" y="3859"/>
                  </a:lnTo>
                  <a:lnTo>
                    <a:pt x="678" y="3981"/>
                  </a:lnTo>
                  <a:lnTo>
                    <a:pt x="739" y="4052"/>
                  </a:lnTo>
                  <a:lnTo>
                    <a:pt x="820" y="4113"/>
                  </a:lnTo>
                  <a:lnTo>
                    <a:pt x="901" y="4154"/>
                  </a:lnTo>
                  <a:lnTo>
                    <a:pt x="992" y="4174"/>
                  </a:lnTo>
                  <a:lnTo>
                    <a:pt x="1083" y="4185"/>
                  </a:lnTo>
                  <a:lnTo>
                    <a:pt x="1174" y="4174"/>
                  </a:lnTo>
                  <a:lnTo>
                    <a:pt x="1265" y="4144"/>
                  </a:lnTo>
                  <a:lnTo>
                    <a:pt x="1356" y="4103"/>
                  </a:lnTo>
                  <a:lnTo>
                    <a:pt x="1427" y="4032"/>
                  </a:lnTo>
                  <a:lnTo>
                    <a:pt x="1487" y="3961"/>
                  </a:lnTo>
                  <a:lnTo>
                    <a:pt x="1528" y="3879"/>
                  </a:lnTo>
                  <a:lnTo>
                    <a:pt x="1558" y="3788"/>
                  </a:lnTo>
                  <a:lnTo>
                    <a:pt x="1568" y="3696"/>
                  </a:lnTo>
                  <a:lnTo>
                    <a:pt x="1558" y="3594"/>
                  </a:lnTo>
                  <a:lnTo>
                    <a:pt x="1528" y="3503"/>
                  </a:lnTo>
                  <a:lnTo>
                    <a:pt x="1477" y="3421"/>
                  </a:lnTo>
                  <a:lnTo>
                    <a:pt x="1427" y="3340"/>
                  </a:lnTo>
                  <a:lnTo>
                    <a:pt x="1315" y="3146"/>
                  </a:lnTo>
                  <a:lnTo>
                    <a:pt x="1255" y="3014"/>
                  </a:lnTo>
                  <a:lnTo>
                    <a:pt x="1194" y="2861"/>
                  </a:lnTo>
                  <a:lnTo>
                    <a:pt x="1123" y="2688"/>
                  </a:lnTo>
                  <a:lnTo>
                    <a:pt x="1073" y="2505"/>
                  </a:lnTo>
                  <a:lnTo>
                    <a:pt x="1022" y="2312"/>
                  </a:lnTo>
                  <a:lnTo>
                    <a:pt x="992" y="2098"/>
                  </a:lnTo>
                  <a:lnTo>
                    <a:pt x="972" y="1884"/>
                  </a:lnTo>
                  <a:lnTo>
                    <a:pt x="972" y="1772"/>
                  </a:lnTo>
                  <a:lnTo>
                    <a:pt x="982" y="1660"/>
                  </a:lnTo>
                  <a:lnTo>
                    <a:pt x="992" y="1548"/>
                  </a:lnTo>
                  <a:lnTo>
                    <a:pt x="1012" y="1436"/>
                  </a:lnTo>
                  <a:lnTo>
                    <a:pt x="1042" y="1324"/>
                  </a:lnTo>
                  <a:lnTo>
                    <a:pt x="1083" y="1212"/>
                  </a:lnTo>
                  <a:lnTo>
                    <a:pt x="1123" y="1100"/>
                  </a:lnTo>
                  <a:lnTo>
                    <a:pt x="1174" y="988"/>
                  </a:lnTo>
                  <a:lnTo>
                    <a:pt x="1235" y="886"/>
                  </a:lnTo>
                  <a:lnTo>
                    <a:pt x="1305" y="774"/>
                  </a:lnTo>
                  <a:lnTo>
                    <a:pt x="1356" y="683"/>
                  </a:lnTo>
                  <a:lnTo>
                    <a:pt x="1386" y="601"/>
                  </a:lnTo>
                  <a:lnTo>
                    <a:pt x="1406" y="500"/>
                  </a:lnTo>
                  <a:lnTo>
                    <a:pt x="1396" y="408"/>
                  </a:lnTo>
                  <a:lnTo>
                    <a:pt x="1376" y="316"/>
                  </a:lnTo>
                  <a:lnTo>
                    <a:pt x="1336" y="235"/>
                  </a:lnTo>
                  <a:lnTo>
                    <a:pt x="1275" y="153"/>
                  </a:lnTo>
                  <a:lnTo>
                    <a:pt x="1204" y="92"/>
                  </a:lnTo>
                  <a:lnTo>
                    <a:pt x="1133" y="52"/>
                  </a:lnTo>
                  <a:lnTo>
                    <a:pt x="1063" y="21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2"/>
            <p:cNvSpPr/>
            <p:nvPr/>
          </p:nvSpPr>
          <p:spPr>
            <a:xfrm rot="10800000">
              <a:off x="1514860" y="4045465"/>
              <a:ext cx="14603" cy="38952"/>
            </a:xfrm>
            <a:custGeom>
              <a:avLst/>
              <a:gdLst/>
              <a:ahLst/>
              <a:cxnLst/>
              <a:rect l="l" t="t" r="r" b="b"/>
              <a:pathLst>
                <a:path w="1569" h="4185" extrusionOk="0">
                  <a:moveTo>
                    <a:pt x="860" y="1"/>
                  </a:moveTo>
                  <a:lnTo>
                    <a:pt x="810" y="11"/>
                  </a:lnTo>
                  <a:lnTo>
                    <a:pt x="759" y="31"/>
                  </a:lnTo>
                  <a:lnTo>
                    <a:pt x="698" y="52"/>
                  </a:lnTo>
                  <a:lnTo>
                    <a:pt x="648" y="82"/>
                  </a:lnTo>
                  <a:lnTo>
                    <a:pt x="607" y="113"/>
                  </a:lnTo>
                  <a:lnTo>
                    <a:pt x="567" y="154"/>
                  </a:lnTo>
                  <a:lnTo>
                    <a:pt x="526" y="204"/>
                  </a:lnTo>
                  <a:lnTo>
                    <a:pt x="415" y="367"/>
                  </a:lnTo>
                  <a:lnTo>
                    <a:pt x="324" y="530"/>
                  </a:lnTo>
                  <a:lnTo>
                    <a:pt x="243" y="693"/>
                  </a:lnTo>
                  <a:lnTo>
                    <a:pt x="172" y="856"/>
                  </a:lnTo>
                  <a:lnTo>
                    <a:pt x="122" y="1019"/>
                  </a:lnTo>
                  <a:lnTo>
                    <a:pt x="81" y="1182"/>
                  </a:lnTo>
                  <a:lnTo>
                    <a:pt x="41" y="1345"/>
                  </a:lnTo>
                  <a:lnTo>
                    <a:pt x="21" y="1507"/>
                  </a:lnTo>
                  <a:lnTo>
                    <a:pt x="11" y="1660"/>
                  </a:lnTo>
                  <a:lnTo>
                    <a:pt x="0" y="1823"/>
                  </a:lnTo>
                  <a:lnTo>
                    <a:pt x="11" y="1976"/>
                  </a:lnTo>
                  <a:lnTo>
                    <a:pt x="21" y="2128"/>
                  </a:lnTo>
                  <a:lnTo>
                    <a:pt x="31" y="2281"/>
                  </a:lnTo>
                  <a:lnTo>
                    <a:pt x="61" y="2424"/>
                  </a:lnTo>
                  <a:lnTo>
                    <a:pt x="122" y="2699"/>
                  </a:lnTo>
                  <a:lnTo>
                    <a:pt x="193" y="2963"/>
                  </a:lnTo>
                  <a:lnTo>
                    <a:pt x="284" y="3197"/>
                  </a:lnTo>
                  <a:lnTo>
                    <a:pt x="375" y="3411"/>
                  </a:lnTo>
                  <a:lnTo>
                    <a:pt x="466" y="3594"/>
                  </a:lnTo>
                  <a:lnTo>
                    <a:pt x="547" y="3747"/>
                  </a:lnTo>
                  <a:lnTo>
                    <a:pt x="607" y="3859"/>
                  </a:lnTo>
                  <a:lnTo>
                    <a:pt x="688" y="3981"/>
                  </a:lnTo>
                  <a:lnTo>
                    <a:pt x="749" y="4052"/>
                  </a:lnTo>
                  <a:lnTo>
                    <a:pt x="820" y="4113"/>
                  </a:lnTo>
                  <a:lnTo>
                    <a:pt x="911" y="4154"/>
                  </a:lnTo>
                  <a:lnTo>
                    <a:pt x="1002" y="4185"/>
                  </a:lnTo>
                  <a:lnTo>
                    <a:pt x="1093" y="4185"/>
                  </a:lnTo>
                  <a:lnTo>
                    <a:pt x="1184" y="4175"/>
                  </a:lnTo>
                  <a:lnTo>
                    <a:pt x="1275" y="4154"/>
                  </a:lnTo>
                  <a:lnTo>
                    <a:pt x="1366" y="4103"/>
                  </a:lnTo>
                  <a:lnTo>
                    <a:pt x="1437" y="4042"/>
                  </a:lnTo>
                  <a:lnTo>
                    <a:pt x="1498" y="3961"/>
                  </a:lnTo>
                  <a:lnTo>
                    <a:pt x="1538" y="3879"/>
                  </a:lnTo>
                  <a:lnTo>
                    <a:pt x="1558" y="3788"/>
                  </a:lnTo>
                  <a:lnTo>
                    <a:pt x="1568" y="3696"/>
                  </a:lnTo>
                  <a:lnTo>
                    <a:pt x="1558" y="3594"/>
                  </a:lnTo>
                  <a:lnTo>
                    <a:pt x="1528" y="3503"/>
                  </a:lnTo>
                  <a:lnTo>
                    <a:pt x="1487" y="3421"/>
                  </a:lnTo>
                  <a:lnTo>
                    <a:pt x="1437" y="3350"/>
                  </a:lnTo>
                  <a:lnTo>
                    <a:pt x="1336" y="3167"/>
                  </a:lnTo>
                  <a:lnTo>
                    <a:pt x="1275" y="3034"/>
                  </a:lnTo>
                  <a:lnTo>
                    <a:pt x="1204" y="2882"/>
                  </a:lnTo>
                  <a:lnTo>
                    <a:pt x="1144" y="2709"/>
                  </a:lnTo>
                  <a:lnTo>
                    <a:pt x="1083" y="2525"/>
                  </a:lnTo>
                  <a:lnTo>
                    <a:pt x="1032" y="2332"/>
                  </a:lnTo>
                  <a:lnTo>
                    <a:pt x="1002" y="2118"/>
                  </a:lnTo>
                  <a:lnTo>
                    <a:pt x="982" y="1904"/>
                  </a:lnTo>
                  <a:lnTo>
                    <a:pt x="982" y="1793"/>
                  </a:lnTo>
                  <a:lnTo>
                    <a:pt x="992" y="1681"/>
                  </a:lnTo>
                  <a:lnTo>
                    <a:pt x="1002" y="1558"/>
                  </a:lnTo>
                  <a:lnTo>
                    <a:pt x="1022" y="1446"/>
                  </a:lnTo>
                  <a:lnTo>
                    <a:pt x="1042" y="1334"/>
                  </a:lnTo>
                  <a:lnTo>
                    <a:pt x="1083" y="1222"/>
                  </a:lnTo>
                  <a:lnTo>
                    <a:pt x="1123" y="1110"/>
                  </a:lnTo>
                  <a:lnTo>
                    <a:pt x="1174" y="998"/>
                  </a:lnTo>
                  <a:lnTo>
                    <a:pt x="1245" y="887"/>
                  </a:lnTo>
                  <a:lnTo>
                    <a:pt x="1315" y="775"/>
                  </a:lnTo>
                  <a:lnTo>
                    <a:pt x="1366" y="693"/>
                  </a:lnTo>
                  <a:lnTo>
                    <a:pt x="1396" y="601"/>
                  </a:lnTo>
                  <a:lnTo>
                    <a:pt x="1407" y="510"/>
                  </a:lnTo>
                  <a:lnTo>
                    <a:pt x="1396" y="408"/>
                  </a:lnTo>
                  <a:lnTo>
                    <a:pt x="1376" y="316"/>
                  </a:lnTo>
                  <a:lnTo>
                    <a:pt x="1336" y="235"/>
                  </a:lnTo>
                  <a:lnTo>
                    <a:pt x="1275" y="154"/>
                  </a:lnTo>
                  <a:lnTo>
                    <a:pt x="1204" y="92"/>
                  </a:lnTo>
                  <a:lnTo>
                    <a:pt x="1133" y="52"/>
                  </a:lnTo>
                  <a:lnTo>
                    <a:pt x="1063" y="21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2"/>
            <p:cNvSpPr/>
            <p:nvPr/>
          </p:nvSpPr>
          <p:spPr>
            <a:xfrm rot="10800000">
              <a:off x="1507703" y="4129698"/>
              <a:ext cx="14603" cy="39045"/>
            </a:xfrm>
            <a:custGeom>
              <a:avLst/>
              <a:gdLst/>
              <a:ahLst/>
              <a:cxnLst/>
              <a:rect l="l" t="t" r="r" b="b"/>
              <a:pathLst>
                <a:path w="1569" h="4195" extrusionOk="0">
                  <a:moveTo>
                    <a:pt x="860" y="1"/>
                  </a:moveTo>
                  <a:lnTo>
                    <a:pt x="809" y="11"/>
                  </a:lnTo>
                  <a:lnTo>
                    <a:pt x="749" y="31"/>
                  </a:lnTo>
                  <a:lnTo>
                    <a:pt x="698" y="52"/>
                  </a:lnTo>
                  <a:lnTo>
                    <a:pt x="648" y="82"/>
                  </a:lnTo>
                  <a:lnTo>
                    <a:pt x="607" y="113"/>
                  </a:lnTo>
                  <a:lnTo>
                    <a:pt x="557" y="154"/>
                  </a:lnTo>
                  <a:lnTo>
                    <a:pt x="526" y="205"/>
                  </a:lnTo>
                  <a:lnTo>
                    <a:pt x="415" y="367"/>
                  </a:lnTo>
                  <a:lnTo>
                    <a:pt x="324" y="530"/>
                  </a:lnTo>
                  <a:lnTo>
                    <a:pt x="243" y="693"/>
                  </a:lnTo>
                  <a:lnTo>
                    <a:pt x="172" y="856"/>
                  </a:lnTo>
                  <a:lnTo>
                    <a:pt x="122" y="1019"/>
                  </a:lnTo>
                  <a:lnTo>
                    <a:pt x="71" y="1182"/>
                  </a:lnTo>
                  <a:lnTo>
                    <a:pt x="41" y="1345"/>
                  </a:lnTo>
                  <a:lnTo>
                    <a:pt x="20" y="1508"/>
                  </a:lnTo>
                  <a:lnTo>
                    <a:pt x="10" y="1660"/>
                  </a:lnTo>
                  <a:lnTo>
                    <a:pt x="0" y="1823"/>
                  </a:lnTo>
                  <a:lnTo>
                    <a:pt x="0" y="1976"/>
                  </a:lnTo>
                  <a:lnTo>
                    <a:pt x="20" y="2128"/>
                  </a:lnTo>
                  <a:lnTo>
                    <a:pt x="31" y="2281"/>
                  </a:lnTo>
                  <a:lnTo>
                    <a:pt x="61" y="2424"/>
                  </a:lnTo>
                  <a:lnTo>
                    <a:pt x="122" y="2699"/>
                  </a:lnTo>
                  <a:lnTo>
                    <a:pt x="192" y="2963"/>
                  </a:lnTo>
                  <a:lnTo>
                    <a:pt x="283" y="3197"/>
                  </a:lnTo>
                  <a:lnTo>
                    <a:pt x="375" y="3411"/>
                  </a:lnTo>
                  <a:lnTo>
                    <a:pt x="455" y="3594"/>
                  </a:lnTo>
                  <a:lnTo>
                    <a:pt x="536" y="3747"/>
                  </a:lnTo>
                  <a:lnTo>
                    <a:pt x="607" y="3869"/>
                  </a:lnTo>
                  <a:lnTo>
                    <a:pt x="678" y="3981"/>
                  </a:lnTo>
                  <a:lnTo>
                    <a:pt x="749" y="4052"/>
                  </a:lnTo>
                  <a:lnTo>
                    <a:pt x="820" y="4114"/>
                  </a:lnTo>
                  <a:lnTo>
                    <a:pt x="900" y="4154"/>
                  </a:lnTo>
                  <a:lnTo>
                    <a:pt x="992" y="4185"/>
                  </a:lnTo>
                  <a:lnTo>
                    <a:pt x="1083" y="4195"/>
                  </a:lnTo>
                  <a:lnTo>
                    <a:pt x="1184" y="4185"/>
                  </a:lnTo>
                  <a:lnTo>
                    <a:pt x="1275" y="4154"/>
                  </a:lnTo>
                  <a:lnTo>
                    <a:pt x="1356" y="4103"/>
                  </a:lnTo>
                  <a:lnTo>
                    <a:pt x="1437" y="4042"/>
                  </a:lnTo>
                  <a:lnTo>
                    <a:pt x="1487" y="3961"/>
                  </a:lnTo>
                  <a:lnTo>
                    <a:pt x="1538" y="3879"/>
                  </a:lnTo>
                  <a:lnTo>
                    <a:pt x="1558" y="3788"/>
                  </a:lnTo>
                  <a:lnTo>
                    <a:pt x="1568" y="3696"/>
                  </a:lnTo>
                  <a:lnTo>
                    <a:pt x="1558" y="3605"/>
                  </a:lnTo>
                  <a:lnTo>
                    <a:pt x="1528" y="3513"/>
                  </a:lnTo>
                  <a:lnTo>
                    <a:pt x="1477" y="3421"/>
                  </a:lnTo>
                  <a:lnTo>
                    <a:pt x="1426" y="3340"/>
                  </a:lnTo>
                  <a:lnTo>
                    <a:pt x="1325" y="3146"/>
                  </a:lnTo>
                  <a:lnTo>
                    <a:pt x="1255" y="3014"/>
                  </a:lnTo>
                  <a:lnTo>
                    <a:pt x="1194" y="2861"/>
                  </a:lnTo>
                  <a:lnTo>
                    <a:pt x="1133" y="2688"/>
                  </a:lnTo>
                  <a:lnTo>
                    <a:pt x="1072" y="2505"/>
                  </a:lnTo>
                  <a:lnTo>
                    <a:pt x="1022" y="2312"/>
                  </a:lnTo>
                  <a:lnTo>
                    <a:pt x="992" y="2108"/>
                  </a:lnTo>
                  <a:lnTo>
                    <a:pt x="971" y="1884"/>
                  </a:lnTo>
                  <a:lnTo>
                    <a:pt x="981" y="1782"/>
                  </a:lnTo>
                  <a:lnTo>
                    <a:pt x="981" y="1670"/>
                  </a:lnTo>
                  <a:lnTo>
                    <a:pt x="992" y="1558"/>
                  </a:lnTo>
                  <a:lnTo>
                    <a:pt x="1012" y="1446"/>
                  </a:lnTo>
                  <a:lnTo>
                    <a:pt x="1042" y="1334"/>
                  </a:lnTo>
                  <a:lnTo>
                    <a:pt x="1083" y="1222"/>
                  </a:lnTo>
                  <a:lnTo>
                    <a:pt x="1123" y="1111"/>
                  </a:lnTo>
                  <a:lnTo>
                    <a:pt x="1174" y="999"/>
                  </a:lnTo>
                  <a:lnTo>
                    <a:pt x="1234" y="887"/>
                  </a:lnTo>
                  <a:lnTo>
                    <a:pt x="1315" y="775"/>
                  </a:lnTo>
                  <a:lnTo>
                    <a:pt x="1366" y="693"/>
                  </a:lnTo>
                  <a:lnTo>
                    <a:pt x="1396" y="602"/>
                  </a:lnTo>
                  <a:lnTo>
                    <a:pt x="1406" y="510"/>
                  </a:lnTo>
                  <a:lnTo>
                    <a:pt x="1396" y="408"/>
                  </a:lnTo>
                  <a:lnTo>
                    <a:pt x="1376" y="327"/>
                  </a:lnTo>
                  <a:lnTo>
                    <a:pt x="1335" y="235"/>
                  </a:lnTo>
                  <a:lnTo>
                    <a:pt x="1275" y="164"/>
                  </a:lnTo>
                  <a:lnTo>
                    <a:pt x="1204" y="93"/>
                  </a:lnTo>
                  <a:lnTo>
                    <a:pt x="1133" y="52"/>
                  </a:lnTo>
                  <a:lnTo>
                    <a:pt x="1062" y="21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2"/>
            <p:cNvSpPr/>
            <p:nvPr/>
          </p:nvSpPr>
          <p:spPr>
            <a:xfrm rot="10800000">
              <a:off x="1533689" y="4157174"/>
              <a:ext cx="14603" cy="38952"/>
            </a:xfrm>
            <a:custGeom>
              <a:avLst/>
              <a:gdLst/>
              <a:ahLst/>
              <a:cxnLst/>
              <a:rect l="l" t="t" r="r" b="b"/>
              <a:pathLst>
                <a:path w="1569" h="4185" extrusionOk="0">
                  <a:moveTo>
                    <a:pt x="860" y="1"/>
                  </a:moveTo>
                  <a:lnTo>
                    <a:pt x="810" y="11"/>
                  </a:lnTo>
                  <a:lnTo>
                    <a:pt x="749" y="32"/>
                  </a:lnTo>
                  <a:lnTo>
                    <a:pt x="698" y="52"/>
                  </a:lnTo>
                  <a:lnTo>
                    <a:pt x="648" y="82"/>
                  </a:lnTo>
                  <a:lnTo>
                    <a:pt x="607" y="113"/>
                  </a:lnTo>
                  <a:lnTo>
                    <a:pt x="567" y="154"/>
                  </a:lnTo>
                  <a:lnTo>
                    <a:pt x="526" y="205"/>
                  </a:lnTo>
                  <a:lnTo>
                    <a:pt x="415" y="357"/>
                  </a:lnTo>
                  <a:lnTo>
                    <a:pt x="324" y="520"/>
                  </a:lnTo>
                  <a:lnTo>
                    <a:pt x="243" y="693"/>
                  </a:lnTo>
                  <a:lnTo>
                    <a:pt x="172" y="856"/>
                  </a:lnTo>
                  <a:lnTo>
                    <a:pt x="122" y="1019"/>
                  </a:lnTo>
                  <a:lnTo>
                    <a:pt x="71" y="1182"/>
                  </a:lnTo>
                  <a:lnTo>
                    <a:pt x="41" y="1345"/>
                  </a:lnTo>
                  <a:lnTo>
                    <a:pt x="21" y="1508"/>
                  </a:lnTo>
                  <a:lnTo>
                    <a:pt x="11" y="1660"/>
                  </a:lnTo>
                  <a:lnTo>
                    <a:pt x="0" y="1823"/>
                  </a:lnTo>
                  <a:lnTo>
                    <a:pt x="11" y="1976"/>
                  </a:lnTo>
                  <a:lnTo>
                    <a:pt x="21" y="2129"/>
                  </a:lnTo>
                  <a:lnTo>
                    <a:pt x="31" y="2281"/>
                  </a:lnTo>
                  <a:lnTo>
                    <a:pt x="61" y="2424"/>
                  </a:lnTo>
                  <a:lnTo>
                    <a:pt x="122" y="2699"/>
                  </a:lnTo>
                  <a:lnTo>
                    <a:pt x="193" y="2963"/>
                  </a:lnTo>
                  <a:lnTo>
                    <a:pt x="284" y="3197"/>
                  </a:lnTo>
                  <a:lnTo>
                    <a:pt x="375" y="3411"/>
                  </a:lnTo>
                  <a:lnTo>
                    <a:pt x="466" y="3594"/>
                  </a:lnTo>
                  <a:lnTo>
                    <a:pt x="547" y="3747"/>
                  </a:lnTo>
                  <a:lnTo>
                    <a:pt x="607" y="3859"/>
                  </a:lnTo>
                  <a:lnTo>
                    <a:pt x="688" y="3981"/>
                  </a:lnTo>
                  <a:lnTo>
                    <a:pt x="749" y="4053"/>
                  </a:lnTo>
                  <a:lnTo>
                    <a:pt x="820" y="4114"/>
                  </a:lnTo>
                  <a:lnTo>
                    <a:pt x="911" y="4154"/>
                  </a:lnTo>
                  <a:lnTo>
                    <a:pt x="1002" y="4185"/>
                  </a:lnTo>
                  <a:lnTo>
                    <a:pt x="1093" y="4185"/>
                  </a:lnTo>
                  <a:lnTo>
                    <a:pt x="1184" y="4175"/>
                  </a:lnTo>
                  <a:lnTo>
                    <a:pt x="1275" y="4144"/>
                  </a:lnTo>
                  <a:lnTo>
                    <a:pt x="1356" y="4103"/>
                  </a:lnTo>
                  <a:lnTo>
                    <a:pt x="1437" y="4032"/>
                  </a:lnTo>
                  <a:lnTo>
                    <a:pt x="1498" y="3961"/>
                  </a:lnTo>
                  <a:lnTo>
                    <a:pt x="1538" y="3879"/>
                  </a:lnTo>
                  <a:lnTo>
                    <a:pt x="1558" y="3788"/>
                  </a:lnTo>
                  <a:lnTo>
                    <a:pt x="1568" y="3696"/>
                  </a:lnTo>
                  <a:lnTo>
                    <a:pt x="1558" y="3594"/>
                  </a:lnTo>
                  <a:lnTo>
                    <a:pt x="1528" y="3503"/>
                  </a:lnTo>
                  <a:lnTo>
                    <a:pt x="1487" y="3421"/>
                  </a:lnTo>
                  <a:lnTo>
                    <a:pt x="1437" y="3350"/>
                  </a:lnTo>
                  <a:lnTo>
                    <a:pt x="1336" y="3167"/>
                  </a:lnTo>
                  <a:lnTo>
                    <a:pt x="1275" y="3035"/>
                  </a:lnTo>
                  <a:lnTo>
                    <a:pt x="1204" y="2882"/>
                  </a:lnTo>
                  <a:lnTo>
                    <a:pt x="1143" y="2709"/>
                  </a:lnTo>
                  <a:lnTo>
                    <a:pt x="1083" y="2526"/>
                  </a:lnTo>
                  <a:lnTo>
                    <a:pt x="1032" y="2332"/>
                  </a:lnTo>
                  <a:lnTo>
                    <a:pt x="1002" y="2118"/>
                  </a:lnTo>
                  <a:lnTo>
                    <a:pt x="982" y="1894"/>
                  </a:lnTo>
                  <a:lnTo>
                    <a:pt x="982" y="1782"/>
                  </a:lnTo>
                  <a:lnTo>
                    <a:pt x="982" y="1670"/>
                  </a:lnTo>
                  <a:lnTo>
                    <a:pt x="1002" y="1558"/>
                  </a:lnTo>
                  <a:lnTo>
                    <a:pt x="1022" y="1446"/>
                  </a:lnTo>
                  <a:lnTo>
                    <a:pt x="1042" y="1335"/>
                  </a:lnTo>
                  <a:lnTo>
                    <a:pt x="1083" y="1223"/>
                  </a:lnTo>
                  <a:lnTo>
                    <a:pt x="1123" y="1111"/>
                  </a:lnTo>
                  <a:lnTo>
                    <a:pt x="1174" y="999"/>
                  </a:lnTo>
                  <a:lnTo>
                    <a:pt x="1245" y="887"/>
                  </a:lnTo>
                  <a:lnTo>
                    <a:pt x="1315" y="775"/>
                  </a:lnTo>
                  <a:lnTo>
                    <a:pt x="1366" y="693"/>
                  </a:lnTo>
                  <a:lnTo>
                    <a:pt x="1396" y="602"/>
                  </a:lnTo>
                  <a:lnTo>
                    <a:pt x="1406" y="500"/>
                  </a:lnTo>
                  <a:lnTo>
                    <a:pt x="1396" y="408"/>
                  </a:lnTo>
                  <a:lnTo>
                    <a:pt x="1376" y="317"/>
                  </a:lnTo>
                  <a:lnTo>
                    <a:pt x="1336" y="235"/>
                  </a:lnTo>
                  <a:lnTo>
                    <a:pt x="1275" y="154"/>
                  </a:lnTo>
                  <a:lnTo>
                    <a:pt x="1204" y="93"/>
                  </a:lnTo>
                  <a:lnTo>
                    <a:pt x="1133" y="52"/>
                  </a:lnTo>
                  <a:lnTo>
                    <a:pt x="1063" y="21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2"/>
            <p:cNvSpPr/>
            <p:nvPr/>
          </p:nvSpPr>
          <p:spPr>
            <a:xfrm rot="10800000">
              <a:off x="2950216" y="3886381"/>
              <a:ext cx="14036" cy="39045"/>
            </a:xfrm>
            <a:custGeom>
              <a:avLst/>
              <a:gdLst/>
              <a:ahLst/>
              <a:cxnLst/>
              <a:rect l="l" t="t" r="r" b="b"/>
              <a:pathLst>
                <a:path w="1508" h="4195" extrusionOk="0">
                  <a:moveTo>
                    <a:pt x="900" y="0"/>
                  </a:moveTo>
                  <a:lnTo>
                    <a:pt x="850" y="11"/>
                  </a:lnTo>
                  <a:lnTo>
                    <a:pt x="789" y="31"/>
                  </a:lnTo>
                  <a:lnTo>
                    <a:pt x="739" y="51"/>
                  </a:lnTo>
                  <a:lnTo>
                    <a:pt x="688" y="82"/>
                  </a:lnTo>
                  <a:lnTo>
                    <a:pt x="648" y="112"/>
                  </a:lnTo>
                  <a:lnTo>
                    <a:pt x="607" y="153"/>
                  </a:lnTo>
                  <a:lnTo>
                    <a:pt x="567" y="194"/>
                  </a:lnTo>
                  <a:lnTo>
                    <a:pt x="455" y="347"/>
                  </a:lnTo>
                  <a:lnTo>
                    <a:pt x="354" y="509"/>
                  </a:lnTo>
                  <a:lnTo>
                    <a:pt x="273" y="672"/>
                  </a:lnTo>
                  <a:lnTo>
                    <a:pt x="202" y="835"/>
                  </a:lnTo>
                  <a:lnTo>
                    <a:pt x="142" y="998"/>
                  </a:lnTo>
                  <a:lnTo>
                    <a:pt x="91" y="1161"/>
                  </a:lnTo>
                  <a:lnTo>
                    <a:pt x="51" y="1324"/>
                  </a:lnTo>
                  <a:lnTo>
                    <a:pt x="31" y="1477"/>
                  </a:lnTo>
                  <a:lnTo>
                    <a:pt x="10" y="1639"/>
                  </a:lnTo>
                  <a:lnTo>
                    <a:pt x="0" y="1792"/>
                  </a:lnTo>
                  <a:lnTo>
                    <a:pt x="0" y="1955"/>
                  </a:lnTo>
                  <a:lnTo>
                    <a:pt x="0" y="2108"/>
                  </a:lnTo>
                  <a:lnTo>
                    <a:pt x="20" y="2250"/>
                  </a:lnTo>
                  <a:lnTo>
                    <a:pt x="41" y="2403"/>
                  </a:lnTo>
                  <a:lnTo>
                    <a:pt x="91" y="2678"/>
                  </a:lnTo>
                  <a:lnTo>
                    <a:pt x="162" y="2942"/>
                  </a:lnTo>
                  <a:lnTo>
                    <a:pt x="243" y="3187"/>
                  </a:lnTo>
                  <a:lnTo>
                    <a:pt x="324" y="3401"/>
                  </a:lnTo>
                  <a:lnTo>
                    <a:pt x="405" y="3584"/>
                  </a:lnTo>
                  <a:lnTo>
                    <a:pt x="486" y="3736"/>
                  </a:lnTo>
                  <a:lnTo>
                    <a:pt x="546" y="3859"/>
                  </a:lnTo>
                  <a:lnTo>
                    <a:pt x="617" y="3971"/>
                  </a:lnTo>
                  <a:lnTo>
                    <a:pt x="678" y="4052"/>
                  </a:lnTo>
                  <a:lnTo>
                    <a:pt x="749" y="4113"/>
                  </a:lnTo>
                  <a:lnTo>
                    <a:pt x="840" y="4154"/>
                  </a:lnTo>
                  <a:lnTo>
                    <a:pt x="921" y="4184"/>
                  </a:lnTo>
                  <a:lnTo>
                    <a:pt x="1012" y="4195"/>
                  </a:lnTo>
                  <a:lnTo>
                    <a:pt x="1113" y="4184"/>
                  </a:lnTo>
                  <a:lnTo>
                    <a:pt x="1204" y="4164"/>
                  </a:lnTo>
                  <a:lnTo>
                    <a:pt x="1285" y="4113"/>
                  </a:lnTo>
                  <a:lnTo>
                    <a:pt x="1366" y="4052"/>
                  </a:lnTo>
                  <a:lnTo>
                    <a:pt x="1426" y="3981"/>
                  </a:lnTo>
                  <a:lnTo>
                    <a:pt x="1477" y="3899"/>
                  </a:lnTo>
                  <a:lnTo>
                    <a:pt x="1497" y="3808"/>
                  </a:lnTo>
                  <a:lnTo>
                    <a:pt x="1507" y="3716"/>
                  </a:lnTo>
                  <a:lnTo>
                    <a:pt x="1507" y="3624"/>
                  </a:lnTo>
                  <a:lnTo>
                    <a:pt x="1477" y="3523"/>
                  </a:lnTo>
                  <a:lnTo>
                    <a:pt x="1437" y="3441"/>
                  </a:lnTo>
                  <a:lnTo>
                    <a:pt x="1386" y="3350"/>
                  </a:lnTo>
                  <a:lnTo>
                    <a:pt x="1285" y="3156"/>
                  </a:lnTo>
                  <a:lnTo>
                    <a:pt x="1224" y="3024"/>
                  </a:lnTo>
                  <a:lnTo>
                    <a:pt x="1163" y="2871"/>
                  </a:lnTo>
                  <a:lnTo>
                    <a:pt x="1103" y="2698"/>
                  </a:lnTo>
                  <a:lnTo>
                    <a:pt x="1052" y="2515"/>
                  </a:lnTo>
                  <a:lnTo>
                    <a:pt x="1012" y="2311"/>
                  </a:lnTo>
                  <a:lnTo>
                    <a:pt x="981" y="2108"/>
                  </a:lnTo>
                  <a:lnTo>
                    <a:pt x="971" y="1894"/>
                  </a:lnTo>
                  <a:lnTo>
                    <a:pt x="971" y="1782"/>
                  </a:lnTo>
                  <a:lnTo>
                    <a:pt x="981" y="1670"/>
                  </a:lnTo>
                  <a:lnTo>
                    <a:pt x="1002" y="1558"/>
                  </a:lnTo>
                  <a:lnTo>
                    <a:pt x="1022" y="1446"/>
                  </a:lnTo>
                  <a:lnTo>
                    <a:pt x="1052" y="1334"/>
                  </a:lnTo>
                  <a:lnTo>
                    <a:pt x="1093" y="1222"/>
                  </a:lnTo>
                  <a:lnTo>
                    <a:pt x="1143" y="1110"/>
                  </a:lnTo>
                  <a:lnTo>
                    <a:pt x="1194" y="1008"/>
                  </a:lnTo>
                  <a:lnTo>
                    <a:pt x="1265" y="896"/>
                  </a:lnTo>
                  <a:lnTo>
                    <a:pt x="1335" y="795"/>
                  </a:lnTo>
                  <a:lnTo>
                    <a:pt x="1386" y="703"/>
                  </a:lnTo>
                  <a:lnTo>
                    <a:pt x="1426" y="611"/>
                  </a:lnTo>
                  <a:lnTo>
                    <a:pt x="1437" y="520"/>
                  </a:lnTo>
                  <a:lnTo>
                    <a:pt x="1437" y="428"/>
                  </a:lnTo>
                  <a:lnTo>
                    <a:pt x="1416" y="336"/>
                  </a:lnTo>
                  <a:lnTo>
                    <a:pt x="1376" y="245"/>
                  </a:lnTo>
                  <a:lnTo>
                    <a:pt x="1325" y="174"/>
                  </a:lnTo>
                  <a:lnTo>
                    <a:pt x="1254" y="102"/>
                  </a:lnTo>
                  <a:lnTo>
                    <a:pt x="1184" y="62"/>
                  </a:lnTo>
                  <a:lnTo>
                    <a:pt x="1103" y="31"/>
                  </a:lnTo>
                  <a:lnTo>
                    <a:pt x="1032" y="11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2"/>
            <p:cNvSpPr/>
            <p:nvPr/>
          </p:nvSpPr>
          <p:spPr>
            <a:xfrm rot="10800000">
              <a:off x="2973569" y="3845261"/>
              <a:ext cx="14036" cy="39045"/>
            </a:xfrm>
            <a:custGeom>
              <a:avLst/>
              <a:gdLst/>
              <a:ahLst/>
              <a:cxnLst/>
              <a:rect l="l" t="t" r="r" b="b"/>
              <a:pathLst>
                <a:path w="1508" h="4195" extrusionOk="0">
                  <a:moveTo>
                    <a:pt x="951" y="0"/>
                  </a:moveTo>
                  <a:lnTo>
                    <a:pt x="901" y="11"/>
                  </a:lnTo>
                  <a:lnTo>
                    <a:pt x="840" y="21"/>
                  </a:lnTo>
                  <a:lnTo>
                    <a:pt x="790" y="31"/>
                  </a:lnTo>
                  <a:lnTo>
                    <a:pt x="739" y="51"/>
                  </a:lnTo>
                  <a:lnTo>
                    <a:pt x="688" y="82"/>
                  </a:lnTo>
                  <a:lnTo>
                    <a:pt x="648" y="112"/>
                  </a:lnTo>
                  <a:lnTo>
                    <a:pt x="608" y="153"/>
                  </a:lnTo>
                  <a:lnTo>
                    <a:pt x="567" y="194"/>
                  </a:lnTo>
                  <a:lnTo>
                    <a:pt x="456" y="357"/>
                  </a:lnTo>
                  <a:lnTo>
                    <a:pt x="355" y="520"/>
                  </a:lnTo>
                  <a:lnTo>
                    <a:pt x="274" y="672"/>
                  </a:lnTo>
                  <a:lnTo>
                    <a:pt x="193" y="835"/>
                  </a:lnTo>
                  <a:lnTo>
                    <a:pt x="132" y="998"/>
                  </a:lnTo>
                  <a:lnTo>
                    <a:pt x="92" y="1161"/>
                  </a:lnTo>
                  <a:lnTo>
                    <a:pt x="51" y="1324"/>
                  </a:lnTo>
                  <a:lnTo>
                    <a:pt x="21" y="1487"/>
                  </a:lnTo>
                  <a:lnTo>
                    <a:pt x="11" y="1639"/>
                  </a:lnTo>
                  <a:lnTo>
                    <a:pt x="1" y="1802"/>
                  </a:lnTo>
                  <a:lnTo>
                    <a:pt x="1" y="1955"/>
                  </a:lnTo>
                  <a:lnTo>
                    <a:pt x="1" y="2108"/>
                  </a:lnTo>
                  <a:lnTo>
                    <a:pt x="21" y="2260"/>
                  </a:lnTo>
                  <a:lnTo>
                    <a:pt x="31" y="2403"/>
                  </a:lnTo>
                  <a:lnTo>
                    <a:pt x="92" y="2688"/>
                  </a:lnTo>
                  <a:lnTo>
                    <a:pt x="162" y="2942"/>
                  </a:lnTo>
                  <a:lnTo>
                    <a:pt x="233" y="3187"/>
                  </a:lnTo>
                  <a:lnTo>
                    <a:pt x="324" y="3401"/>
                  </a:lnTo>
                  <a:lnTo>
                    <a:pt x="405" y="3584"/>
                  </a:lnTo>
                  <a:lnTo>
                    <a:pt x="476" y="3736"/>
                  </a:lnTo>
                  <a:lnTo>
                    <a:pt x="547" y="3859"/>
                  </a:lnTo>
                  <a:lnTo>
                    <a:pt x="618" y="3981"/>
                  </a:lnTo>
                  <a:lnTo>
                    <a:pt x="678" y="4052"/>
                  </a:lnTo>
                  <a:lnTo>
                    <a:pt x="749" y="4113"/>
                  </a:lnTo>
                  <a:lnTo>
                    <a:pt x="830" y="4164"/>
                  </a:lnTo>
                  <a:lnTo>
                    <a:pt x="921" y="4184"/>
                  </a:lnTo>
                  <a:lnTo>
                    <a:pt x="1012" y="4195"/>
                  </a:lnTo>
                  <a:lnTo>
                    <a:pt x="1103" y="4195"/>
                  </a:lnTo>
                  <a:lnTo>
                    <a:pt x="1204" y="4164"/>
                  </a:lnTo>
                  <a:lnTo>
                    <a:pt x="1285" y="4123"/>
                  </a:lnTo>
                  <a:lnTo>
                    <a:pt x="1366" y="4062"/>
                  </a:lnTo>
                  <a:lnTo>
                    <a:pt x="1427" y="3981"/>
                  </a:lnTo>
                  <a:lnTo>
                    <a:pt x="1467" y="3899"/>
                  </a:lnTo>
                  <a:lnTo>
                    <a:pt x="1498" y="3808"/>
                  </a:lnTo>
                  <a:lnTo>
                    <a:pt x="1508" y="3716"/>
                  </a:lnTo>
                  <a:lnTo>
                    <a:pt x="1498" y="3624"/>
                  </a:lnTo>
                  <a:lnTo>
                    <a:pt x="1477" y="3533"/>
                  </a:lnTo>
                  <a:lnTo>
                    <a:pt x="1437" y="3441"/>
                  </a:lnTo>
                  <a:lnTo>
                    <a:pt x="1386" y="3360"/>
                  </a:lnTo>
                  <a:lnTo>
                    <a:pt x="1275" y="3166"/>
                  </a:lnTo>
                  <a:lnTo>
                    <a:pt x="1214" y="3024"/>
                  </a:lnTo>
                  <a:lnTo>
                    <a:pt x="1154" y="2871"/>
                  </a:lnTo>
                  <a:lnTo>
                    <a:pt x="1103" y="2708"/>
                  </a:lnTo>
                  <a:lnTo>
                    <a:pt x="1042" y="2515"/>
                  </a:lnTo>
                  <a:lnTo>
                    <a:pt x="1002" y="2321"/>
                  </a:lnTo>
                  <a:lnTo>
                    <a:pt x="982" y="2108"/>
                  </a:lnTo>
                  <a:lnTo>
                    <a:pt x="972" y="1894"/>
                  </a:lnTo>
                  <a:lnTo>
                    <a:pt x="972" y="1782"/>
                  </a:lnTo>
                  <a:lnTo>
                    <a:pt x="982" y="1670"/>
                  </a:lnTo>
                  <a:lnTo>
                    <a:pt x="1002" y="1558"/>
                  </a:lnTo>
                  <a:lnTo>
                    <a:pt x="1022" y="1446"/>
                  </a:lnTo>
                  <a:lnTo>
                    <a:pt x="1053" y="1344"/>
                  </a:lnTo>
                  <a:lnTo>
                    <a:pt x="1093" y="1232"/>
                  </a:lnTo>
                  <a:lnTo>
                    <a:pt x="1144" y="1120"/>
                  </a:lnTo>
                  <a:lnTo>
                    <a:pt x="1194" y="1008"/>
                  </a:lnTo>
                  <a:lnTo>
                    <a:pt x="1265" y="896"/>
                  </a:lnTo>
                  <a:lnTo>
                    <a:pt x="1336" y="795"/>
                  </a:lnTo>
                  <a:lnTo>
                    <a:pt x="1386" y="713"/>
                  </a:lnTo>
                  <a:lnTo>
                    <a:pt x="1427" y="621"/>
                  </a:lnTo>
                  <a:lnTo>
                    <a:pt x="1437" y="530"/>
                  </a:lnTo>
                  <a:lnTo>
                    <a:pt x="1437" y="428"/>
                  </a:lnTo>
                  <a:lnTo>
                    <a:pt x="1417" y="336"/>
                  </a:lnTo>
                  <a:lnTo>
                    <a:pt x="1376" y="255"/>
                  </a:lnTo>
                  <a:lnTo>
                    <a:pt x="1316" y="174"/>
                  </a:lnTo>
                  <a:lnTo>
                    <a:pt x="1245" y="102"/>
                  </a:lnTo>
                  <a:lnTo>
                    <a:pt x="1174" y="62"/>
                  </a:lnTo>
                  <a:lnTo>
                    <a:pt x="1103" y="31"/>
                  </a:lnTo>
                  <a:lnTo>
                    <a:pt x="1032" y="11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2"/>
            <p:cNvSpPr/>
            <p:nvPr/>
          </p:nvSpPr>
          <p:spPr>
            <a:xfrm rot="10800000">
              <a:off x="2930726" y="3851227"/>
              <a:ext cx="14138" cy="39045"/>
            </a:xfrm>
            <a:custGeom>
              <a:avLst/>
              <a:gdLst/>
              <a:ahLst/>
              <a:cxnLst/>
              <a:rect l="l" t="t" r="r" b="b"/>
              <a:pathLst>
                <a:path w="1519" h="4195" extrusionOk="0">
                  <a:moveTo>
                    <a:pt x="901" y="0"/>
                  </a:moveTo>
                  <a:lnTo>
                    <a:pt x="851" y="10"/>
                  </a:lnTo>
                  <a:lnTo>
                    <a:pt x="800" y="21"/>
                  </a:lnTo>
                  <a:lnTo>
                    <a:pt x="739" y="41"/>
                  </a:lnTo>
                  <a:lnTo>
                    <a:pt x="699" y="71"/>
                  </a:lnTo>
                  <a:lnTo>
                    <a:pt x="648" y="102"/>
                  </a:lnTo>
                  <a:lnTo>
                    <a:pt x="608" y="143"/>
                  </a:lnTo>
                  <a:lnTo>
                    <a:pt x="567" y="183"/>
                  </a:lnTo>
                  <a:lnTo>
                    <a:pt x="456" y="346"/>
                  </a:lnTo>
                  <a:lnTo>
                    <a:pt x="355" y="509"/>
                  </a:lnTo>
                  <a:lnTo>
                    <a:pt x="274" y="672"/>
                  </a:lnTo>
                  <a:lnTo>
                    <a:pt x="203" y="825"/>
                  </a:lnTo>
                  <a:lnTo>
                    <a:pt x="142" y="988"/>
                  </a:lnTo>
                  <a:lnTo>
                    <a:pt x="92" y="1150"/>
                  </a:lnTo>
                  <a:lnTo>
                    <a:pt x="51" y="1313"/>
                  </a:lnTo>
                  <a:lnTo>
                    <a:pt x="31" y="1476"/>
                  </a:lnTo>
                  <a:lnTo>
                    <a:pt x="11" y="1639"/>
                  </a:lnTo>
                  <a:lnTo>
                    <a:pt x="1" y="1792"/>
                  </a:lnTo>
                  <a:lnTo>
                    <a:pt x="1" y="1945"/>
                  </a:lnTo>
                  <a:lnTo>
                    <a:pt x="11" y="2097"/>
                  </a:lnTo>
                  <a:lnTo>
                    <a:pt x="21" y="2250"/>
                  </a:lnTo>
                  <a:lnTo>
                    <a:pt x="41" y="2392"/>
                  </a:lnTo>
                  <a:lnTo>
                    <a:pt x="92" y="2677"/>
                  </a:lnTo>
                  <a:lnTo>
                    <a:pt x="163" y="2942"/>
                  </a:lnTo>
                  <a:lnTo>
                    <a:pt x="244" y="3176"/>
                  </a:lnTo>
                  <a:lnTo>
                    <a:pt x="325" y="3390"/>
                  </a:lnTo>
                  <a:lnTo>
                    <a:pt x="405" y="3583"/>
                  </a:lnTo>
                  <a:lnTo>
                    <a:pt x="486" y="3736"/>
                  </a:lnTo>
                  <a:lnTo>
                    <a:pt x="547" y="3848"/>
                  </a:lnTo>
                  <a:lnTo>
                    <a:pt x="618" y="3970"/>
                  </a:lnTo>
                  <a:lnTo>
                    <a:pt x="679" y="4042"/>
                  </a:lnTo>
                  <a:lnTo>
                    <a:pt x="760" y="4103"/>
                  </a:lnTo>
                  <a:lnTo>
                    <a:pt x="840" y="4154"/>
                  </a:lnTo>
                  <a:lnTo>
                    <a:pt x="921" y="4184"/>
                  </a:lnTo>
                  <a:lnTo>
                    <a:pt x="1022" y="4194"/>
                  </a:lnTo>
                  <a:lnTo>
                    <a:pt x="1114" y="4184"/>
                  </a:lnTo>
                  <a:lnTo>
                    <a:pt x="1205" y="4154"/>
                  </a:lnTo>
                  <a:lnTo>
                    <a:pt x="1296" y="4113"/>
                  </a:lnTo>
                  <a:lnTo>
                    <a:pt x="1366" y="4052"/>
                  </a:lnTo>
                  <a:lnTo>
                    <a:pt x="1427" y="3980"/>
                  </a:lnTo>
                  <a:lnTo>
                    <a:pt x="1478" y="3889"/>
                  </a:lnTo>
                  <a:lnTo>
                    <a:pt x="1508" y="3807"/>
                  </a:lnTo>
                  <a:lnTo>
                    <a:pt x="1518" y="3706"/>
                  </a:lnTo>
                  <a:lnTo>
                    <a:pt x="1508" y="3614"/>
                  </a:lnTo>
                  <a:lnTo>
                    <a:pt x="1478" y="3522"/>
                  </a:lnTo>
                  <a:lnTo>
                    <a:pt x="1437" y="3431"/>
                  </a:lnTo>
                  <a:lnTo>
                    <a:pt x="1387" y="3349"/>
                  </a:lnTo>
                  <a:lnTo>
                    <a:pt x="1285" y="3156"/>
                  </a:lnTo>
                  <a:lnTo>
                    <a:pt x="1225" y="3024"/>
                  </a:lnTo>
                  <a:lnTo>
                    <a:pt x="1164" y="2871"/>
                  </a:lnTo>
                  <a:lnTo>
                    <a:pt x="1103" y="2698"/>
                  </a:lnTo>
                  <a:lnTo>
                    <a:pt x="1053" y="2504"/>
                  </a:lnTo>
                  <a:lnTo>
                    <a:pt x="1012" y="2311"/>
                  </a:lnTo>
                  <a:lnTo>
                    <a:pt x="982" y="2107"/>
                  </a:lnTo>
                  <a:lnTo>
                    <a:pt x="972" y="1883"/>
                  </a:lnTo>
                  <a:lnTo>
                    <a:pt x="982" y="1782"/>
                  </a:lnTo>
                  <a:lnTo>
                    <a:pt x="992" y="1670"/>
                  </a:lnTo>
                  <a:lnTo>
                    <a:pt x="1002" y="1558"/>
                  </a:lnTo>
                  <a:lnTo>
                    <a:pt x="1022" y="1446"/>
                  </a:lnTo>
                  <a:lnTo>
                    <a:pt x="1063" y="1334"/>
                  </a:lnTo>
                  <a:lnTo>
                    <a:pt x="1093" y="1222"/>
                  </a:lnTo>
                  <a:lnTo>
                    <a:pt x="1144" y="1110"/>
                  </a:lnTo>
                  <a:lnTo>
                    <a:pt x="1205" y="998"/>
                  </a:lnTo>
                  <a:lnTo>
                    <a:pt x="1265" y="896"/>
                  </a:lnTo>
                  <a:lnTo>
                    <a:pt x="1346" y="784"/>
                  </a:lnTo>
                  <a:lnTo>
                    <a:pt x="1397" y="703"/>
                  </a:lnTo>
                  <a:lnTo>
                    <a:pt x="1427" y="611"/>
                  </a:lnTo>
                  <a:lnTo>
                    <a:pt x="1437" y="519"/>
                  </a:lnTo>
                  <a:lnTo>
                    <a:pt x="1437" y="428"/>
                  </a:lnTo>
                  <a:lnTo>
                    <a:pt x="1417" y="336"/>
                  </a:lnTo>
                  <a:lnTo>
                    <a:pt x="1377" y="244"/>
                  </a:lnTo>
                  <a:lnTo>
                    <a:pt x="1326" y="163"/>
                  </a:lnTo>
                  <a:lnTo>
                    <a:pt x="1255" y="102"/>
                  </a:lnTo>
                  <a:lnTo>
                    <a:pt x="1184" y="51"/>
                  </a:lnTo>
                  <a:lnTo>
                    <a:pt x="1114" y="21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2"/>
            <p:cNvSpPr/>
            <p:nvPr/>
          </p:nvSpPr>
          <p:spPr>
            <a:xfrm rot="10800000">
              <a:off x="2921223" y="3935367"/>
              <a:ext cx="14129" cy="39045"/>
            </a:xfrm>
            <a:custGeom>
              <a:avLst/>
              <a:gdLst/>
              <a:ahLst/>
              <a:cxnLst/>
              <a:rect l="l" t="t" r="r" b="b"/>
              <a:pathLst>
                <a:path w="1518" h="4195" extrusionOk="0">
                  <a:moveTo>
                    <a:pt x="961" y="1"/>
                  </a:moveTo>
                  <a:lnTo>
                    <a:pt x="901" y="11"/>
                  </a:lnTo>
                  <a:lnTo>
                    <a:pt x="850" y="21"/>
                  </a:lnTo>
                  <a:lnTo>
                    <a:pt x="800" y="31"/>
                  </a:lnTo>
                  <a:lnTo>
                    <a:pt x="749" y="51"/>
                  </a:lnTo>
                  <a:lnTo>
                    <a:pt x="698" y="82"/>
                  </a:lnTo>
                  <a:lnTo>
                    <a:pt x="648" y="113"/>
                  </a:lnTo>
                  <a:lnTo>
                    <a:pt x="607" y="153"/>
                  </a:lnTo>
                  <a:lnTo>
                    <a:pt x="577" y="194"/>
                  </a:lnTo>
                  <a:lnTo>
                    <a:pt x="456" y="357"/>
                  </a:lnTo>
                  <a:lnTo>
                    <a:pt x="365" y="510"/>
                  </a:lnTo>
                  <a:lnTo>
                    <a:pt x="274" y="672"/>
                  </a:lnTo>
                  <a:lnTo>
                    <a:pt x="203" y="835"/>
                  </a:lnTo>
                  <a:lnTo>
                    <a:pt x="142" y="998"/>
                  </a:lnTo>
                  <a:lnTo>
                    <a:pt x="92" y="1161"/>
                  </a:lnTo>
                  <a:lnTo>
                    <a:pt x="61" y="1324"/>
                  </a:lnTo>
                  <a:lnTo>
                    <a:pt x="31" y="1487"/>
                  </a:lnTo>
                  <a:lnTo>
                    <a:pt x="11" y="1640"/>
                  </a:lnTo>
                  <a:lnTo>
                    <a:pt x="0" y="1802"/>
                  </a:lnTo>
                  <a:lnTo>
                    <a:pt x="0" y="1955"/>
                  </a:lnTo>
                  <a:lnTo>
                    <a:pt x="11" y="2108"/>
                  </a:lnTo>
                  <a:lnTo>
                    <a:pt x="21" y="2260"/>
                  </a:lnTo>
                  <a:lnTo>
                    <a:pt x="41" y="2403"/>
                  </a:lnTo>
                  <a:lnTo>
                    <a:pt x="92" y="2688"/>
                  </a:lnTo>
                  <a:lnTo>
                    <a:pt x="162" y="2943"/>
                  </a:lnTo>
                  <a:lnTo>
                    <a:pt x="243" y="3187"/>
                  </a:lnTo>
                  <a:lnTo>
                    <a:pt x="324" y="3401"/>
                  </a:lnTo>
                  <a:lnTo>
                    <a:pt x="415" y="3584"/>
                  </a:lnTo>
                  <a:lnTo>
                    <a:pt x="486" y="3737"/>
                  </a:lnTo>
                  <a:lnTo>
                    <a:pt x="557" y="3859"/>
                  </a:lnTo>
                  <a:lnTo>
                    <a:pt x="628" y="3981"/>
                  </a:lnTo>
                  <a:lnTo>
                    <a:pt x="688" y="4052"/>
                  </a:lnTo>
                  <a:lnTo>
                    <a:pt x="759" y="4113"/>
                  </a:lnTo>
                  <a:lnTo>
                    <a:pt x="840" y="4164"/>
                  </a:lnTo>
                  <a:lnTo>
                    <a:pt x="931" y="4184"/>
                  </a:lnTo>
                  <a:lnTo>
                    <a:pt x="1022" y="4195"/>
                  </a:lnTo>
                  <a:lnTo>
                    <a:pt x="1113" y="4195"/>
                  </a:lnTo>
                  <a:lnTo>
                    <a:pt x="1204" y="4164"/>
                  </a:lnTo>
                  <a:lnTo>
                    <a:pt x="1295" y="4123"/>
                  </a:lnTo>
                  <a:lnTo>
                    <a:pt x="1376" y="4062"/>
                  </a:lnTo>
                  <a:lnTo>
                    <a:pt x="1437" y="3981"/>
                  </a:lnTo>
                  <a:lnTo>
                    <a:pt x="1477" y="3899"/>
                  </a:lnTo>
                  <a:lnTo>
                    <a:pt x="1508" y="3808"/>
                  </a:lnTo>
                  <a:lnTo>
                    <a:pt x="1518" y="3716"/>
                  </a:lnTo>
                  <a:lnTo>
                    <a:pt x="1508" y="3625"/>
                  </a:lnTo>
                  <a:lnTo>
                    <a:pt x="1487" y="3533"/>
                  </a:lnTo>
                  <a:lnTo>
                    <a:pt x="1437" y="3441"/>
                  </a:lnTo>
                  <a:lnTo>
                    <a:pt x="1386" y="3360"/>
                  </a:lnTo>
                  <a:lnTo>
                    <a:pt x="1285" y="3156"/>
                  </a:lnTo>
                  <a:lnTo>
                    <a:pt x="1224" y="3024"/>
                  </a:lnTo>
                  <a:lnTo>
                    <a:pt x="1164" y="2871"/>
                  </a:lnTo>
                  <a:lnTo>
                    <a:pt x="1103" y="2698"/>
                  </a:lnTo>
                  <a:lnTo>
                    <a:pt x="1052" y="2515"/>
                  </a:lnTo>
                  <a:lnTo>
                    <a:pt x="1012" y="2322"/>
                  </a:lnTo>
                  <a:lnTo>
                    <a:pt x="982" y="2108"/>
                  </a:lnTo>
                  <a:lnTo>
                    <a:pt x="982" y="1894"/>
                  </a:lnTo>
                  <a:lnTo>
                    <a:pt x="982" y="1782"/>
                  </a:lnTo>
                  <a:lnTo>
                    <a:pt x="992" y="1670"/>
                  </a:lnTo>
                  <a:lnTo>
                    <a:pt x="1002" y="1558"/>
                  </a:lnTo>
                  <a:lnTo>
                    <a:pt x="1032" y="1446"/>
                  </a:lnTo>
                  <a:lnTo>
                    <a:pt x="1063" y="1334"/>
                  </a:lnTo>
                  <a:lnTo>
                    <a:pt x="1103" y="1232"/>
                  </a:lnTo>
                  <a:lnTo>
                    <a:pt x="1144" y="1120"/>
                  </a:lnTo>
                  <a:lnTo>
                    <a:pt x="1204" y="1008"/>
                  </a:lnTo>
                  <a:lnTo>
                    <a:pt x="1265" y="896"/>
                  </a:lnTo>
                  <a:lnTo>
                    <a:pt x="1346" y="795"/>
                  </a:lnTo>
                  <a:lnTo>
                    <a:pt x="1396" y="713"/>
                  </a:lnTo>
                  <a:lnTo>
                    <a:pt x="1427" y="622"/>
                  </a:lnTo>
                  <a:lnTo>
                    <a:pt x="1447" y="520"/>
                  </a:lnTo>
                  <a:lnTo>
                    <a:pt x="1437" y="428"/>
                  </a:lnTo>
                  <a:lnTo>
                    <a:pt x="1417" y="336"/>
                  </a:lnTo>
                  <a:lnTo>
                    <a:pt x="1386" y="255"/>
                  </a:lnTo>
                  <a:lnTo>
                    <a:pt x="1326" y="174"/>
                  </a:lnTo>
                  <a:lnTo>
                    <a:pt x="1255" y="102"/>
                  </a:lnTo>
                  <a:lnTo>
                    <a:pt x="1184" y="62"/>
                  </a:lnTo>
                  <a:lnTo>
                    <a:pt x="1113" y="31"/>
                  </a:lnTo>
                  <a:lnTo>
                    <a:pt x="1032" y="11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2"/>
            <p:cNvSpPr/>
            <p:nvPr/>
          </p:nvSpPr>
          <p:spPr>
            <a:xfrm rot="10800000">
              <a:off x="2946456" y="3963503"/>
              <a:ext cx="14036" cy="39045"/>
            </a:xfrm>
            <a:custGeom>
              <a:avLst/>
              <a:gdLst/>
              <a:ahLst/>
              <a:cxnLst/>
              <a:rect l="l" t="t" r="r" b="b"/>
              <a:pathLst>
                <a:path w="1508" h="4195" extrusionOk="0">
                  <a:moveTo>
                    <a:pt x="952" y="0"/>
                  </a:moveTo>
                  <a:lnTo>
                    <a:pt x="901" y="10"/>
                  </a:lnTo>
                  <a:lnTo>
                    <a:pt x="850" y="21"/>
                  </a:lnTo>
                  <a:lnTo>
                    <a:pt x="790" y="31"/>
                  </a:lnTo>
                  <a:lnTo>
                    <a:pt x="739" y="51"/>
                  </a:lnTo>
                  <a:lnTo>
                    <a:pt x="699" y="82"/>
                  </a:lnTo>
                  <a:lnTo>
                    <a:pt x="648" y="112"/>
                  </a:lnTo>
                  <a:lnTo>
                    <a:pt x="608" y="153"/>
                  </a:lnTo>
                  <a:lnTo>
                    <a:pt x="567" y="194"/>
                  </a:lnTo>
                  <a:lnTo>
                    <a:pt x="456" y="356"/>
                  </a:lnTo>
                  <a:lnTo>
                    <a:pt x="355" y="509"/>
                  </a:lnTo>
                  <a:lnTo>
                    <a:pt x="274" y="672"/>
                  </a:lnTo>
                  <a:lnTo>
                    <a:pt x="203" y="835"/>
                  </a:lnTo>
                  <a:lnTo>
                    <a:pt x="142" y="998"/>
                  </a:lnTo>
                  <a:lnTo>
                    <a:pt x="92" y="1161"/>
                  </a:lnTo>
                  <a:lnTo>
                    <a:pt x="51" y="1324"/>
                  </a:lnTo>
                  <a:lnTo>
                    <a:pt x="31" y="1486"/>
                  </a:lnTo>
                  <a:lnTo>
                    <a:pt x="11" y="1639"/>
                  </a:lnTo>
                  <a:lnTo>
                    <a:pt x="1" y="1802"/>
                  </a:lnTo>
                  <a:lnTo>
                    <a:pt x="1" y="1955"/>
                  </a:lnTo>
                  <a:lnTo>
                    <a:pt x="1" y="2107"/>
                  </a:lnTo>
                  <a:lnTo>
                    <a:pt x="21" y="2260"/>
                  </a:lnTo>
                  <a:lnTo>
                    <a:pt x="41" y="2403"/>
                  </a:lnTo>
                  <a:lnTo>
                    <a:pt x="92" y="2688"/>
                  </a:lnTo>
                  <a:lnTo>
                    <a:pt x="163" y="2942"/>
                  </a:lnTo>
                  <a:lnTo>
                    <a:pt x="244" y="3186"/>
                  </a:lnTo>
                  <a:lnTo>
                    <a:pt x="324" y="3400"/>
                  </a:lnTo>
                  <a:lnTo>
                    <a:pt x="405" y="3583"/>
                  </a:lnTo>
                  <a:lnTo>
                    <a:pt x="486" y="3736"/>
                  </a:lnTo>
                  <a:lnTo>
                    <a:pt x="547" y="3858"/>
                  </a:lnTo>
                  <a:lnTo>
                    <a:pt x="618" y="3970"/>
                  </a:lnTo>
                  <a:lnTo>
                    <a:pt x="678" y="4052"/>
                  </a:lnTo>
                  <a:lnTo>
                    <a:pt x="749" y="4113"/>
                  </a:lnTo>
                  <a:lnTo>
                    <a:pt x="840" y="4164"/>
                  </a:lnTo>
                  <a:lnTo>
                    <a:pt x="921" y="4184"/>
                  </a:lnTo>
                  <a:lnTo>
                    <a:pt x="1022" y="4194"/>
                  </a:lnTo>
                  <a:lnTo>
                    <a:pt x="1113" y="4194"/>
                  </a:lnTo>
                  <a:lnTo>
                    <a:pt x="1204" y="4164"/>
                  </a:lnTo>
                  <a:lnTo>
                    <a:pt x="1295" y="4123"/>
                  </a:lnTo>
                  <a:lnTo>
                    <a:pt x="1366" y="4052"/>
                  </a:lnTo>
                  <a:lnTo>
                    <a:pt x="1427" y="3980"/>
                  </a:lnTo>
                  <a:lnTo>
                    <a:pt x="1478" y="3899"/>
                  </a:lnTo>
                  <a:lnTo>
                    <a:pt x="1498" y="3807"/>
                  </a:lnTo>
                  <a:lnTo>
                    <a:pt x="1508" y="3716"/>
                  </a:lnTo>
                  <a:lnTo>
                    <a:pt x="1508" y="3624"/>
                  </a:lnTo>
                  <a:lnTo>
                    <a:pt x="1478" y="3533"/>
                  </a:lnTo>
                  <a:lnTo>
                    <a:pt x="1437" y="3441"/>
                  </a:lnTo>
                  <a:lnTo>
                    <a:pt x="1387" y="3359"/>
                  </a:lnTo>
                  <a:lnTo>
                    <a:pt x="1285" y="3156"/>
                  </a:lnTo>
                  <a:lnTo>
                    <a:pt x="1225" y="3024"/>
                  </a:lnTo>
                  <a:lnTo>
                    <a:pt x="1164" y="2871"/>
                  </a:lnTo>
                  <a:lnTo>
                    <a:pt x="1103" y="2698"/>
                  </a:lnTo>
                  <a:lnTo>
                    <a:pt x="1053" y="2515"/>
                  </a:lnTo>
                  <a:lnTo>
                    <a:pt x="1012" y="2321"/>
                  </a:lnTo>
                  <a:lnTo>
                    <a:pt x="982" y="2107"/>
                  </a:lnTo>
                  <a:lnTo>
                    <a:pt x="972" y="1894"/>
                  </a:lnTo>
                  <a:lnTo>
                    <a:pt x="972" y="1782"/>
                  </a:lnTo>
                  <a:lnTo>
                    <a:pt x="982" y="1670"/>
                  </a:lnTo>
                  <a:lnTo>
                    <a:pt x="1002" y="1558"/>
                  </a:lnTo>
                  <a:lnTo>
                    <a:pt x="1022" y="1446"/>
                  </a:lnTo>
                  <a:lnTo>
                    <a:pt x="1053" y="1334"/>
                  </a:lnTo>
                  <a:lnTo>
                    <a:pt x="1093" y="1222"/>
                  </a:lnTo>
                  <a:lnTo>
                    <a:pt x="1144" y="1120"/>
                  </a:lnTo>
                  <a:lnTo>
                    <a:pt x="1194" y="1008"/>
                  </a:lnTo>
                  <a:lnTo>
                    <a:pt x="1265" y="896"/>
                  </a:lnTo>
                  <a:lnTo>
                    <a:pt x="1336" y="794"/>
                  </a:lnTo>
                  <a:lnTo>
                    <a:pt x="1397" y="703"/>
                  </a:lnTo>
                  <a:lnTo>
                    <a:pt x="1427" y="621"/>
                  </a:lnTo>
                  <a:lnTo>
                    <a:pt x="1437" y="519"/>
                  </a:lnTo>
                  <a:lnTo>
                    <a:pt x="1437" y="428"/>
                  </a:lnTo>
                  <a:lnTo>
                    <a:pt x="1417" y="336"/>
                  </a:lnTo>
                  <a:lnTo>
                    <a:pt x="1376" y="255"/>
                  </a:lnTo>
                  <a:lnTo>
                    <a:pt x="1326" y="173"/>
                  </a:lnTo>
                  <a:lnTo>
                    <a:pt x="1255" y="102"/>
                  </a:lnTo>
                  <a:lnTo>
                    <a:pt x="1184" y="61"/>
                  </a:lnTo>
                  <a:lnTo>
                    <a:pt x="1113" y="31"/>
                  </a:lnTo>
                  <a:lnTo>
                    <a:pt x="1033" y="1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2"/>
            <p:cNvSpPr/>
            <p:nvPr/>
          </p:nvSpPr>
          <p:spPr>
            <a:xfrm rot="10800000">
              <a:off x="2505467" y="3757333"/>
              <a:ext cx="221351" cy="170271"/>
            </a:xfrm>
            <a:custGeom>
              <a:avLst/>
              <a:gdLst/>
              <a:ahLst/>
              <a:cxnLst/>
              <a:rect l="l" t="t" r="r" b="b"/>
              <a:pathLst>
                <a:path w="23782" h="18294" extrusionOk="0">
                  <a:moveTo>
                    <a:pt x="16701" y="0"/>
                  </a:moveTo>
                  <a:lnTo>
                    <a:pt x="16134" y="11"/>
                  </a:lnTo>
                  <a:lnTo>
                    <a:pt x="15588" y="31"/>
                  </a:lnTo>
                  <a:lnTo>
                    <a:pt x="15042" y="61"/>
                  </a:lnTo>
                  <a:lnTo>
                    <a:pt x="14516" y="92"/>
                  </a:lnTo>
                  <a:lnTo>
                    <a:pt x="14000" y="133"/>
                  </a:lnTo>
                  <a:lnTo>
                    <a:pt x="13494" y="184"/>
                  </a:lnTo>
                  <a:lnTo>
                    <a:pt x="13009" y="245"/>
                  </a:lnTo>
                  <a:lnTo>
                    <a:pt x="12523" y="306"/>
                  </a:lnTo>
                  <a:lnTo>
                    <a:pt x="12058" y="377"/>
                  </a:lnTo>
                  <a:lnTo>
                    <a:pt x="11592" y="448"/>
                  </a:lnTo>
                  <a:lnTo>
                    <a:pt x="11147" y="530"/>
                  </a:lnTo>
                  <a:lnTo>
                    <a:pt x="10712" y="621"/>
                  </a:lnTo>
                  <a:lnTo>
                    <a:pt x="10288" y="713"/>
                  </a:lnTo>
                  <a:lnTo>
                    <a:pt x="9873" y="815"/>
                  </a:lnTo>
                  <a:lnTo>
                    <a:pt x="9478" y="927"/>
                  </a:lnTo>
                  <a:lnTo>
                    <a:pt x="9084" y="1039"/>
                  </a:lnTo>
                  <a:lnTo>
                    <a:pt x="8699" y="1151"/>
                  </a:lnTo>
                  <a:lnTo>
                    <a:pt x="8325" y="1283"/>
                  </a:lnTo>
                  <a:lnTo>
                    <a:pt x="7971" y="1405"/>
                  </a:lnTo>
                  <a:lnTo>
                    <a:pt x="7617" y="1537"/>
                  </a:lnTo>
                  <a:lnTo>
                    <a:pt x="7273" y="1680"/>
                  </a:lnTo>
                  <a:lnTo>
                    <a:pt x="6950" y="1823"/>
                  </a:lnTo>
                  <a:lnTo>
                    <a:pt x="6626" y="1975"/>
                  </a:lnTo>
                  <a:lnTo>
                    <a:pt x="6312" y="2128"/>
                  </a:lnTo>
                  <a:lnTo>
                    <a:pt x="6009" y="2281"/>
                  </a:lnTo>
                  <a:lnTo>
                    <a:pt x="5716" y="2443"/>
                  </a:lnTo>
                  <a:lnTo>
                    <a:pt x="5432" y="2617"/>
                  </a:lnTo>
                  <a:lnTo>
                    <a:pt x="5159" y="2779"/>
                  </a:lnTo>
                  <a:lnTo>
                    <a:pt x="4896" y="2952"/>
                  </a:lnTo>
                  <a:lnTo>
                    <a:pt x="4633" y="3136"/>
                  </a:lnTo>
                  <a:lnTo>
                    <a:pt x="4390" y="3319"/>
                  </a:lnTo>
                  <a:lnTo>
                    <a:pt x="4148" y="3502"/>
                  </a:lnTo>
                  <a:lnTo>
                    <a:pt x="3915" y="3696"/>
                  </a:lnTo>
                  <a:lnTo>
                    <a:pt x="3692" y="3889"/>
                  </a:lnTo>
                  <a:lnTo>
                    <a:pt x="3480" y="4082"/>
                  </a:lnTo>
                  <a:lnTo>
                    <a:pt x="3268" y="4276"/>
                  </a:lnTo>
                  <a:lnTo>
                    <a:pt x="3065" y="4479"/>
                  </a:lnTo>
                  <a:lnTo>
                    <a:pt x="2873" y="4683"/>
                  </a:lnTo>
                  <a:lnTo>
                    <a:pt x="2691" y="4897"/>
                  </a:lnTo>
                  <a:lnTo>
                    <a:pt x="2519" y="5100"/>
                  </a:lnTo>
                  <a:lnTo>
                    <a:pt x="2347" y="5314"/>
                  </a:lnTo>
                  <a:lnTo>
                    <a:pt x="2185" y="5528"/>
                  </a:lnTo>
                  <a:lnTo>
                    <a:pt x="2034" y="5742"/>
                  </a:lnTo>
                  <a:lnTo>
                    <a:pt x="1882" y="5966"/>
                  </a:lnTo>
                  <a:lnTo>
                    <a:pt x="1740" y="6179"/>
                  </a:lnTo>
                  <a:lnTo>
                    <a:pt x="1609" y="6403"/>
                  </a:lnTo>
                  <a:lnTo>
                    <a:pt x="1477" y="6627"/>
                  </a:lnTo>
                  <a:lnTo>
                    <a:pt x="1356" y="6851"/>
                  </a:lnTo>
                  <a:lnTo>
                    <a:pt x="1245" y="7085"/>
                  </a:lnTo>
                  <a:lnTo>
                    <a:pt x="1032" y="7533"/>
                  </a:lnTo>
                  <a:lnTo>
                    <a:pt x="840" y="8002"/>
                  </a:lnTo>
                  <a:lnTo>
                    <a:pt x="668" y="8460"/>
                  </a:lnTo>
                  <a:lnTo>
                    <a:pt x="526" y="8928"/>
                  </a:lnTo>
                  <a:lnTo>
                    <a:pt x="405" y="9386"/>
                  </a:lnTo>
                  <a:lnTo>
                    <a:pt x="294" y="9854"/>
                  </a:lnTo>
                  <a:lnTo>
                    <a:pt x="203" y="10312"/>
                  </a:lnTo>
                  <a:lnTo>
                    <a:pt x="132" y="10771"/>
                  </a:lnTo>
                  <a:lnTo>
                    <a:pt x="81" y="11229"/>
                  </a:lnTo>
                  <a:lnTo>
                    <a:pt x="41" y="11687"/>
                  </a:lnTo>
                  <a:lnTo>
                    <a:pt x="21" y="12124"/>
                  </a:lnTo>
                  <a:lnTo>
                    <a:pt x="0" y="12562"/>
                  </a:lnTo>
                  <a:lnTo>
                    <a:pt x="0" y="13000"/>
                  </a:lnTo>
                  <a:lnTo>
                    <a:pt x="11" y="13417"/>
                  </a:lnTo>
                  <a:lnTo>
                    <a:pt x="31" y="13824"/>
                  </a:lnTo>
                  <a:lnTo>
                    <a:pt x="61" y="14232"/>
                  </a:lnTo>
                  <a:lnTo>
                    <a:pt x="102" y="14618"/>
                  </a:lnTo>
                  <a:lnTo>
                    <a:pt x="142" y="14985"/>
                  </a:lnTo>
                  <a:lnTo>
                    <a:pt x="193" y="15351"/>
                  </a:lnTo>
                  <a:lnTo>
                    <a:pt x="243" y="15698"/>
                  </a:lnTo>
                  <a:lnTo>
                    <a:pt x="365" y="16329"/>
                  </a:lnTo>
                  <a:lnTo>
                    <a:pt x="476" y="16899"/>
                  </a:lnTo>
                  <a:lnTo>
                    <a:pt x="597" y="17377"/>
                  </a:lnTo>
                  <a:lnTo>
                    <a:pt x="709" y="17764"/>
                  </a:lnTo>
                  <a:lnTo>
                    <a:pt x="789" y="18049"/>
                  </a:lnTo>
                  <a:lnTo>
                    <a:pt x="870" y="18293"/>
                  </a:lnTo>
                  <a:lnTo>
                    <a:pt x="1032" y="17927"/>
                  </a:lnTo>
                  <a:lnTo>
                    <a:pt x="1224" y="17560"/>
                  </a:lnTo>
                  <a:lnTo>
                    <a:pt x="1427" y="17194"/>
                  </a:lnTo>
                  <a:lnTo>
                    <a:pt x="1659" y="16817"/>
                  </a:lnTo>
                  <a:lnTo>
                    <a:pt x="1912" y="16441"/>
                  </a:lnTo>
                  <a:lnTo>
                    <a:pt x="2185" y="16064"/>
                  </a:lnTo>
                  <a:lnTo>
                    <a:pt x="2479" y="15687"/>
                  </a:lnTo>
                  <a:lnTo>
                    <a:pt x="2782" y="15311"/>
                  </a:lnTo>
                  <a:lnTo>
                    <a:pt x="3116" y="14924"/>
                  </a:lnTo>
                  <a:lnTo>
                    <a:pt x="3450" y="14537"/>
                  </a:lnTo>
                  <a:lnTo>
                    <a:pt x="3814" y="14160"/>
                  </a:lnTo>
                  <a:lnTo>
                    <a:pt x="4188" y="13774"/>
                  </a:lnTo>
                  <a:lnTo>
                    <a:pt x="4573" y="13387"/>
                  </a:lnTo>
                  <a:lnTo>
                    <a:pt x="4977" y="13010"/>
                  </a:lnTo>
                  <a:lnTo>
                    <a:pt x="5392" y="12623"/>
                  </a:lnTo>
                  <a:lnTo>
                    <a:pt x="5817" y="12236"/>
                  </a:lnTo>
                  <a:lnTo>
                    <a:pt x="6252" y="11860"/>
                  </a:lnTo>
                  <a:lnTo>
                    <a:pt x="6697" y="11473"/>
                  </a:lnTo>
                  <a:lnTo>
                    <a:pt x="7152" y="11096"/>
                  </a:lnTo>
                  <a:lnTo>
                    <a:pt x="7617" y="10720"/>
                  </a:lnTo>
                  <a:lnTo>
                    <a:pt x="8093" y="10343"/>
                  </a:lnTo>
                  <a:lnTo>
                    <a:pt x="8568" y="9977"/>
                  </a:lnTo>
                  <a:lnTo>
                    <a:pt x="9539" y="9244"/>
                  </a:lnTo>
                  <a:lnTo>
                    <a:pt x="10530" y="8521"/>
                  </a:lnTo>
                  <a:lnTo>
                    <a:pt x="11532" y="7808"/>
                  </a:lnTo>
                  <a:lnTo>
                    <a:pt x="12533" y="7116"/>
                  </a:lnTo>
                  <a:lnTo>
                    <a:pt x="13534" y="6454"/>
                  </a:lnTo>
                  <a:lnTo>
                    <a:pt x="14536" y="5803"/>
                  </a:lnTo>
                  <a:lnTo>
                    <a:pt x="15507" y="5182"/>
                  </a:lnTo>
                  <a:lnTo>
                    <a:pt x="16458" y="4591"/>
                  </a:lnTo>
                  <a:lnTo>
                    <a:pt x="17388" y="4032"/>
                  </a:lnTo>
                  <a:lnTo>
                    <a:pt x="18268" y="3492"/>
                  </a:lnTo>
                  <a:lnTo>
                    <a:pt x="19118" y="2993"/>
                  </a:lnTo>
                  <a:lnTo>
                    <a:pt x="19917" y="2535"/>
                  </a:lnTo>
                  <a:lnTo>
                    <a:pt x="20656" y="2108"/>
                  </a:lnTo>
                  <a:lnTo>
                    <a:pt x="21940" y="1395"/>
                  </a:lnTo>
                  <a:lnTo>
                    <a:pt x="22931" y="855"/>
                  </a:lnTo>
                  <a:lnTo>
                    <a:pt x="23781" y="397"/>
                  </a:lnTo>
                  <a:lnTo>
                    <a:pt x="23073" y="326"/>
                  </a:lnTo>
                  <a:lnTo>
                    <a:pt x="22375" y="255"/>
                  </a:lnTo>
                  <a:lnTo>
                    <a:pt x="21687" y="194"/>
                  </a:lnTo>
                  <a:lnTo>
                    <a:pt x="21020" y="133"/>
                  </a:lnTo>
                  <a:lnTo>
                    <a:pt x="20362" y="92"/>
                  </a:lnTo>
                  <a:lnTo>
                    <a:pt x="19725" y="51"/>
                  </a:lnTo>
                  <a:lnTo>
                    <a:pt x="19088" y="31"/>
                  </a:lnTo>
                  <a:lnTo>
                    <a:pt x="18471" y="11"/>
                  </a:lnTo>
                  <a:lnTo>
                    <a:pt x="17874" y="0"/>
                  </a:lnTo>
                  <a:close/>
                </a:path>
              </a:pathLst>
            </a:custGeom>
            <a:solidFill>
              <a:srgbClr val="FCDC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5" name="Google Shape;2095;p72"/>
          <p:cNvSpPr/>
          <p:nvPr/>
        </p:nvSpPr>
        <p:spPr>
          <a:xfrm rot="10800000">
            <a:off x="2826276" y="1711821"/>
            <a:ext cx="598909" cy="298097"/>
          </a:xfrm>
          <a:custGeom>
            <a:avLst/>
            <a:gdLst/>
            <a:ahLst/>
            <a:cxnLst/>
            <a:rect l="l" t="t" r="r" b="b"/>
            <a:pathLst>
              <a:path w="41685" h="20748" extrusionOk="0">
                <a:moveTo>
                  <a:pt x="32601" y="5620"/>
                </a:moveTo>
                <a:lnTo>
                  <a:pt x="32652" y="5641"/>
                </a:lnTo>
                <a:lnTo>
                  <a:pt x="32713" y="5651"/>
                </a:lnTo>
                <a:lnTo>
                  <a:pt x="32763" y="5681"/>
                </a:lnTo>
                <a:lnTo>
                  <a:pt x="32814" y="5712"/>
                </a:lnTo>
                <a:lnTo>
                  <a:pt x="32925" y="5793"/>
                </a:lnTo>
                <a:lnTo>
                  <a:pt x="33036" y="5915"/>
                </a:lnTo>
                <a:lnTo>
                  <a:pt x="33117" y="6027"/>
                </a:lnTo>
                <a:lnTo>
                  <a:pt x="33198" y="6150"/>
                </a:lnTo>
                <a:lnTo>
                  <a:pt x="33279" y="6292"/>
                </a:lnTo>
                <a:lnTo>
                  <a:pt x="33360" y="6455"/>
                </a:lnTo>
                <a:lnTo>
                  <a:pt x="33431" y="6628"/>
                </a:lnTo>
                <a:lnTo>
                  <a:pt x="33491" y="6821"/>
                </a:lnTo>
                <a:lnTo>
                  <a:pt x="33552" y="7025"/>
                </a:lnTo>
                <a:lnTo>
                  <a:pt x="33593" y="7239"/>
                </a:lnTo>
                <a:lnTo>
                  <a:pt x="33643" y="7473"/>
                </a:lnTo>
                <a:lnTo>
                  <a:pt x="33674" y="7707"/>
                </a:lnTo>
                <a:lnTo>
                  <a:pt x="33704" y="7962"/>
                </a:lnTo>
                <a:lnTo>
                  <a:pt x="33714" y="8226"/>
                </a:lnTo>
                <a:lnTo>
                  <a:pt x="33724" y="8501"/>
                </a:lnTo>
                <a:lnTo>
                  <a:pt x="33714" y="8796"/>
                </a:lnTo>
                <a:lnTo>
                  <a:pt x="33694" y="9091"/>
                </a:lnTo>
                <a:lnTo>
                  <a:pt x="33663" y="9397"/>
                </a:lnTo>
                <a:lnTo>
                  <a:pt x="33411" y="9377"/>
                </a:lnTo>
                <a:lnTo>
                  <a:pt x="33178" y="9336"/>
                </a:lnTo>
                <a:lnTo>
                  <a:pt x="32955" y="9285"/>
                </a:lnTo>
                <a:lnTo>
                  <a:pt x="32743" y="9224"/>
                </a:lnTo>
                <a:lnTo>
                  <a:pt x="32551" y="9153"/>
                </a:lnTo>
                <a:lnTo>
                  <a:pt x="32379" y="9071"/>
                </a:lnTo>
                <a:lnTo>
                  <a:pt x="32207" y="8980"/>
                </a:lnTo>
                <a:lnTo>
                  <a:pt x="32055" y="8878"/>
                </a:lnTo>
                <a:lnTo>
                  <a:pt x="31924" y="8776"/>
                </a:lnTo>
                <a:lnTo>
                  <a:pt x="31802" y="8654"/>
                </a:lnTo>
                <a:lnTo>
                  <a:pt x="31691" y="8542"/>
                </a:lnTo>
                <a:lnTo>
                  <a:pt x="31590" y="8409"/>
                </a:lnTo>
                <a:lnTo>
                  <a:pt x="31509" y="8287"/>
                </a:lnTo>
                <a:lnTo>
                  <a:pt x="31438" y="8155"/>
                </a:lnTo>
                <a:lnTo>
                  <a:pt x="31377" y="8033"/>
                </a:lnTo>
                <a:lnTo>
                  <a:pt x="31327" y="7900"/>
                </a:lnTo>
                <a:lnTo>
                  <a:pt x="31286" y="7758"/>
                </a:lnTo>
                <a:lnTo>
                  <a:pt x="31256" y="7605"/>
                </a:lnTo>
                <a:lnTo>
                  <a:pt x="31246" y="7463"/>
                </a:lnTo>
                <a:lnTo>
                  <a:pt x="31246" y="7320"/>
                </a:lnTo>
                <a:lnTo>
                  <a:pt x="31256" y="7178"/>
                </a:lnTo>
                <a:lnTo>
                  <a:pt x="31276" y="7035"/>
                </a:lnTo>
                <a:lnTo>
                  <a:pt x="31307" y="6893"/>
                </a:lnTo>
                <a:lnTo>
                  <a:pt x="31357" y="6750"/>
                </a:lnTo>
                <a:lnTo>
                  <a:pt x="31408" y="6618"/>
                </a:lnTo>
                <a:lnTo>
                  <a:pt x="31479" y="6485"/>
                </a:lnTo>
                <a:lnTo>
                  <a:pt x="31560" y="6353"/>
                </a:lnTo>
                <a:lnTo>
                  <a:pt x="31651" y="6231"/>
                </a:lnTo>
                <a:lnTo>
                  <a:pt x="31752" y="6109"/>
                </a:lnTo>
                <a:lnTo>
                  <a:pt x="31863" y="5997"/>
                </a:lnTo>
                <a:lnTo>
                  <a:pt x="31984" y="5885"/>
                </a:lnTo>
                <a:lnTo>
                  <a:pt x="32116" y="5783"/>
                </a:lnTo>
                <a:lnTo>
                  <a:pt x="32247" y="5702"/>
                </a:lnTo>
                <a:lnTo>
                  <a:pt x="32369" y="5651"/>
                </a:lnTo>
                <a:lnTo>
                  <a:pt x="32429" y="5630"/>
                </a:lnTo>
                <a:lnTo>
                  <a:pt x="32480" y="5620"/>
                </a:lnTo>
                <a:close/>
                <a:moveTo>
                  <a:pt x="11441" y="10221"/>
                </a:moveTo>
                <a:lnTo>
                  <a:pt x="11481" y="10232"/>
                </a:lnTo>
                <a:lnTo>
                  <a:pt x="11521" y="10252"/>
                </a:lnTo>
                <a:lnTo>
                  <a:pt x="11552" y="10272"/>
                </a:lnTo>
                <a:lnTo>
                  <a:pt x="11592" y="10333"/>
                </a:lnTo>
                <a:lnTo>
                  <a:pt x="11643" y="10415"/>
                </a:lnTo>
                <a:lnTo>
                  <a:pt x="11683" y="10547"/>
                </a:lnTo>
                <a:lnTo>
                  <a:pt x="11704" y="10690"/>
                </a:lnTo>
                <a:lnTo>
                  <a:pt x="11724" y="10863"/>
                </a:lnTo>
                <a:lnTo>
                  <a:pt x="11714" y="11056"/>
                </a:lnTo>
                <a:lnTo>
                  <a:pt x="11693" y="11270"/>
                </a:lnTo>
                <a:lnTo>
                  <a:pt x="11653" y="11494"/>
                </a:lnTo>
                <a:lnTo>
                  <a:pt x="11602" y="11738"/>
                </a:lnTo>
                <a:lnTo>
                  <a:pt x="11532" y="12003"/>
                </a:lnTo>
                <a:lnTo>
                  <a:pt x="11451" y="12268"/>
                </a:lnTo>
                <a:lnTo>
                  <a:pt x="11339" y="12553"/>
                </a:lnTo>
                <a:lnTo>
                  <a:pt x="11218" y="12838"/>
                </a:lnTo>
                <a:lnTo>
                  <a:pt x="11087" y="13133"/>
                </a:lnTo>
                <a:lnTo>
                  <a:pt x="10935" y="13438"/>
                </a:lnTo>
                <a:lnTo>
                  <a:pt x="10763" y="13733"/>
                </a:lnTo>
                <a:lnTo>
                  <a:pt x="10571" y="14039"/>
                </a:lnTo>
                <a:lnTo>
                  <a:pt x="10358" y="14344"/>
                </a:lnTo>
                <a:lnTo>
                  <a:pt x="10267" y="14008"/>
                </a:lnTo>
                <a:lnTo>
                  <a:pt x="10186" y="13683"/>
                </a:lnTo>
                <a:lnTo>
                  <a:pt x="10115" y="13357"/>
                </a:lnTo>
                <a:lnTo>
                  <a:pt x="10065" y="13041"/>
                </a:lnTo>
                <a:lnTo>
                  <a:pt x="10035" y="12736"/>
                </a:lnTo>
                <a:lnTo>
                  <a:pt x="10014" y="12451"/>
                </a:lnTo>
                <a:lnTo>
                  <a:pt x="10004" y="12166"/>
                </a:lnTo>
                <a:lnTo>
                  <a:pt x="10014" y="11901"/>
                </a:lnTo>
                <a:lnTo>
                  <a:pt x="10045" y="11657"/>
                </a:lnTo>
                <a:lnTo>
                  <a:pt x="10085" y="11423"/>
                </a:lnTo>
                <a:lnTo>
                  <a:pt x="10146" y="11209"/>
                </a:lnTo>
                <a:lnTo>
                  <a:pt x="10217" y="11026"/>
                </a:lnTo>
                <a:lnTo>
                  <a:pt x="10257" y="10934"/>
                </a:lnTo>
                <a:lnTo>
                  <a:pt x="10308" y="10853"/>
                </a:lnTo>
                <a:lnTo>
                  <a:pt x="10358" y="10781"/>
                </a:lnTo>
                <a:lnTo>
                  <a:pt x="10409" y="10710"/>
                </a:lnTo>
                <a:lnTo>
                  <a:pt x="10469" y="10649"/>
                </a:lnTo>
                <a:lnTo>
                  <a:pt x="10530" y="10598"/>
                </a:lnTo>
                <a:lnTo>
                  <a:pt x="10591" y="10547"/>
                </a:lnTo>
                <a:lnTo>
                  <a:pt x="10662" y="10506"/>
                </a:lnTo>
                <a:lnTo>
                  <a:pt x="10925" y="10374"/>
                </a:lnTo>
                <a:lnTo>
                  <a:pt x="11127" y="10283"/>
                </a:lnTo>
                <a:lnTo>
                  <a:pt x="11279" y="10232"/>
                </a:lnTo>
                <a:lnTo>
                  <a:pt x="11339" y="10221"/>
                </a:lnTo>
                <a:close/>
                <a:moveTo>
                  <a:pt x="21819" y="12512"/>
                </a:moveTo>
                <a:lnTo>
                  <a:pt x="21849" y="12522"/>
                </a:lnTo>
                <a:lnTo>
                  <a:pt x="21889" y="12532"/>
                </a:lnTo>
                <a:lnTo>
                  <a:pt x="21940" y="12573"/>
                </a:lnTo>
                <a:lnTo>
                  <a:pt x="21991" y="12614"/>
                </a:lnTo>
                <a:lnTo>
                  <a:pt x="22051" y="12685"/>
                </a:lnTo>
                <a:lnTo>
                  <a:pt x="22122" y="12766"/>
                </a:lnTo>
                <a:lnTo>
                  <a:pt x="22183" y="12878"/>
                </a:lnTo>
                <a:lnTo>
                  <a:pt x="22254" y="13001"/>
                </a:lnTo>
                <a:lnTo>
                  <a:pt x="22324" y="13174"/>
                </a:lnTo>
                <a:lnTo>
                  <a:pt x="22385" y="13347"/>
                </a:lnTo>
                <a:lnTo>
                  <a:pt x="22436" y="13540"/>
                </a:lnTo>
                <a:lnTo>
                  <a:pt x="22476" y="13744"/>
                </a:lnTo>
                <a:lnTo>
                  <a:pt x="22506" y="13957"/>
                </a:lnTo>
                <a:lnTo>
                  <a:pt x="22527" y="14181"/>
                </a:lnTo>
                <a:lnTo>
                  <a:pt x="22527" y="14405"/>
                </a:lnTo>
                <a:lnTo>
                  <a:pt x="22517" y="14639"/>
                </a:lnTo>
                <a:lnTo>
                  <a:pt x="22486" y="14884"/>
                </a:lnTo>
                <a:lnTo>
                  <a:pt x="22456" y="15128"/>
                </a:lnTo>
                <a:lnTo>
                  <a:pt x="22395" y="15383"/>
                </a:lnTo>
                <a:lnTo>
                  <a:pt x="22324" y="15637"/>
                </a:lnTo>
                <a:lnTo>
                  <a:pt x="22233" y="15892"/>
                </a:lnTo>
                <a:lnTo>
                  <a:pt x="22132" y="16146"/>
                </a:lnTo>
                <a:lnTo>
                  <a:pt x="22001" y="16401"/>
                </a:lnTo>
                <a:lnTo>
                  <a:pt x="21859" y="16655"/>
                </a:lnTo>
                <a:lnTo>
                  <a:pt x="21778" y="16523"/>
                </a:lnTo>
                <a:lnTo>
                  <a:pt x="21707" y="16390"/>
                </a:lnTo>
                <a:lnTo>
                  <a:pt x="21576" y="16116"/>
                </a:lnTo>
                <a:lnTo>
                  <a:pt x="21475" y="15841"/>
                </a:lnTo>
                <a:lnTo>
                  <a:pt x="21384" y="15545"/>
                </a:lnTo>
                <a:lnTo>
                  <a:pt x="21313" y="15260"/>
                </a:lnTo>
                <a:lnTo>
                  <a:pt x="21262" y="14965"/>
                </a:lnTo>
                <a:lnTo>
                  <a:pt x="21232" y="14680"/>
                </a:lnTo>
                <a:lnTo>
                  <a:pt x="21222" y="14395"/>
                </a:lnTo>
                <a:lnTo>
                  <a:pt x="21222" y="14120"/>
                </a:lnTo>
                <a:lnTo>
                  <a:pt x="21232" y="13856"/>
                </a:lnTo>
                <a:lnTo>
                  <a:pt x="21272" y="13601"/>
                </a:lnTo>
                <a:lnTo>
                  <a:pt x="21323" y="13367"/>
                </a:lnTo>
                <a:lnTo>
                  <a:pt x="21384" y="13143"/>
                </a:lnTo>
                <a:lnTo>
                  <a:pt x="21465" y="12950"/>
                </a:lnTo>
                <a:lnTo>
                  <a:pt x="21546" y="12777"/>
                </a:lnTo>
                <a:lnTo>
                  <a:pt x="21596" y="12705"/>
                </a:lnTo>
                <a:lnTo>
                  <a:pt x="21657" y="12634"/>
                </a:lnTo>
                <a:lnTo>
                  <a:pt x="21697" y="12583"/>
                </a:lnTo>
                <a:lnTo>
                  <a:pt x="21738" y="12542"/>
                </a:lnTo>
                <a:lnTo>
                  <a:pt x="21778" y="12522"/>
                </a:lnTo>
                <a:lnTo>
                  <a:pt x="21819" y="12512"/>
                </a:lnTo>
                <a:close/>
                <a:moveTo>
                  <a:pt x="22577" y="978"/>
                </a:moveTo>
                <a:lnTo>
                  <a:pt x="23923" y="988"/>
                </a:lnTo>
                <a:lnTo>
                  <a:pt x="25248" y="999"/>
                </a:lnTo>
                <a:lnTo>
                  <a:pt x="26532" y="1019"/>
                </a:lnTo>
                <a:lnTo>
                  <a:pt x="27787" y="1049"/>
                </a:lnTo>
                <a:lnTo>
                  <a:pt x="28970" y="1090"/>
                </a:lnTo>
                <a:lnTo>
                  <a:pt x="30103" y="1131"/>
                </a:lnTo>
                <a:lnTo>
                  <a:pt x="32156" y="1212"/>
                </a:lnTo>
                <a:lnTo>
                  <a:pt x="33876" y="1294"/>
                </a:lnTo>
                <a:lnTo>
                  <a:pt x="35191" y="1375"/>
                </a:lnTo>
                <a:lnTo>
                  <a:pt x="36354" y="1447"/>
                </a:lnTo>
                <a:lnTo>
                  <a:pt x="36779" y="1487"/>
                </a:lnTo>
                <a:lnTo>
                  <a:pt x="37194" y="1538"/>
                </a:lnTo>
                <a:lnTo>
                  <a:pt x="37588" y="1609"/>
                </a:lnTo>
                <a:lnTo>
                  <a:pt x="37962" y="1701"/>
                </a:lnTo>
                <a:lnTo>
                  <a:pt x="38327" y="1813"/>
                </a:lnTo>
                <a:lnTo>
                  <a:pt x="38660" y="1935"/>
                </a:lnTo>
                <a:lnTo>
                  <a:pt x="38974" y="2078"/>
                </a:lnTo>
                <a:lnTo>
                  <a:pt x="39126" y="2159"/>
                </a:lnTo>
                <a:lnTo>
                  <a:pt x="39267" y="2241"/>
                </a:lnTo>
                <a:lnTo>
                  <a:pt x="39409" y="2322"/>
                </a:lnTo>
                <a:lnTo>
                  <a:pt x="39540" y="2414"/>
                </a:lnTo>
                <a:lnTo>
                  <a:pt x="39662" y="2505"/>
                </a:lnTo>
                <a:lnTo>
                  <a:pt x="39783" y="2607"/>
                </a:lnTo>
                <a:lnTo>
                  <a:pt x="39894" y="2699"/>
                </a:lnTo>
                <a:lnTo>
                  <a:pt x="40006" y="2800"/>
                </a:lnTo>
                <a:lnTo>
                  <a:pt x="40097" y="2912"/>
                </a:lnTo>
                <a:lnTo>
                  <a:pt x="40198" y="3024"/>
                </a:lnTo>
                <a:lnTo>
                  <a:pt x="40279" y="3136"/>
                </a:lnTo>
                <a:lnTo>
                  <a:pt x="40360" y="3248"/>
                </a:lnTo>
                <a:lnTo>
                  <a:pt x="40430" y="3370"/>
                </a:lnTo>
                <a:lnTo>
                  <a:pt x="40491" y="3493"/>
                </a:lnTo>
                <a:lnTo>
                  <a:pt x="40542" y="3615"/>
                </a:lnTo>
                <a:lnTo>
                  <a:pt x="40592" y="3747"/>
                </a:lnTo>
                <a:lnTo>
                  <a:pt x="40633" y="3869"/>
                </a:lnTo>
                <a:lnTo>
                  <a:pt x="40663" y="4002"/>
                </a:lnTo>
                <a:lnTo>
                  <a:pt x="40693" y="4144"/>
                </a:lnTo>
                <a:lnTo>
                  <a:pt x="40704" y="4297"/>
                </a:lnTo>
                <a:lnTo>
                  <a:pt x="40714" y="4439"/>
                </a:lnTo>
                <a:lnTo>
                  <a:pt x="40704" y="4582"/>
                </a:lnTo>
                <a:lnTo>
                  <a:pt x="40693" y="4735"/>
                </a:lnTo>
                <a:lnTo>
                  <a:pt x="40673" y="4877"/>
                </a:lnTo>
                <a:lnTo>
                  <a:pt x="40643" y="5030"/>
                </a:lnTo>
                <a:lnTo>
                  <a:pt x="40602" y="5172"/>
                </a:lnTo>
                <a:lnTo>
                  <a:pt x="40552" y="5325"/>
                </a:lnTo>
                <a:lnTo>
                  <a:pt x="40491" y="5468"/>
                </a:lnTo>
                <a:lnTo>
                  <a:pt x="40430" y="5620"/>
                </a:lnTo>
                <a:lnTo>
                  <a:pt x="40350" y="5763"/>
                </a:lnTo>
                <a:lnTo>
                  <a:pt x="40269" y="5915"/>
                </a:lnTo>
                <a:lnTo>
                  <a:pt x="40178" y="6058"/>
                </a:lnTo>
                <a:lnTo>
                  <a:pt x="40076" y="6211"/>
                </a:lnTo>
                <a:lnTo>
                  <a:pt x="39965" y="6353"/>
                </a:lnTo>
                <a:lnTo>
                  <a:pt x="39854" y="6496"/>
                </a:lnTo>
                <a:lnTo>
                  <a:pt x="39722" y="6638"/>
                </a:lnTo>
                <a:lnTo>
                  <a:pt x="39591" y="6781"/>
                </a:lnTo>
                <a:lnTo>
                  <a:pt x="39449" y="6923"/>
                </a:lnTo>
                <a:lnTo>
                  <a:pt x="39298" y="7066"/>
                </a:lnTo>
                <a:lnTo>
                  <a:pt x="39146" y="7208"/>
                </a:lnTo>
                <a:lnTo>
                  <a:pt x="38812" y="7483"/>
                </a:lnTo>
                <a:lnTo>
                  <a:pt x="38448" y="7748"/>
                </a:lnTo>
                <a:lnTo>
                  <a:pt x="38053" y="8002"/>
                </a:lnTo>
                <a:lnTo>
                  <a:pt x="37629" y="8247"/>
                </a:lnTo>
                <a:lnTo>
                  <a:pt x="37184" y="8491"/>
                </a:lnTo>
                <a:lnTo>
                  <a:pt x="36850" y="8654"/>
                </a:lnTo>
                <a:lnTo>
                  <a:pt x="36516" y="8796"/>
                </a:lnTo>
                <a:lnTo>
                  <a:pt x="36192" y="8929"/>
                </a:lnTo>
                <a:lnTo>
                  <a:pt x="35869" y="9041"/>
                </a:lnTo>
                <a:lnTo>
                  <a:pt x="35555" y="9142"/>
                </a:lnTo>
                <a:lnTo>
                  <a:pt x="35252" y="9224"/>
                </a:lnTo>
                <a:lnTo>
                  <a:pt x="34948" y="9295"/>
                </a:lnTo>
                <a:lnTo>
                  <a:pt x="34655" y="9346"/>
                </a:lnTo>
                <a:lnTo>
                  <a:pt x="34675" y="9030"/>
                </a:lnTo>
                <a:lnTo>
                  <a:pt x="34685" y="8725"/>
                </a:lnTo>
                <a:lnTo>
                  <a:pt x="34685" y="8420"/>
                </a:lnTo>
                <a:lnTo>
                  <a:pt x="34685" y="8124"/>
                </a:lnTo>
                <a:lnTo>
                  <a:pt x="34665" y="7829"/>
                </a:lnTo>
                <a:lnTo>
                  <a:pt x="34635" y="7544"/>
                </a:lnTo>
                <a:lnTo>
                  <a:pt x="34594" y="7269"/>
                </a:lnTo>
                <a:lnTo>
                  <a:pt x="34533" y="6994"/>
                </a:lnTo>
                <a:lnTo>
                  <a:pt x="34473" y="6740"/>
                </a:lnTo>
                <a:lnTo>
                  <a:pt x="34402" y="6496"/>
                </a:lnTo>
                <a:lnTo>
                  <a:pt x="34321" y="6251"/>
                </a:lnTo>
                <a:lnTo>
                  <a:pt x="34230" y="6027"/>
                </a:lnTo>
                <a:lnTo>
                  <a:pt x="34129" y="5824"/>
                </a:lnTo>
                <a:lnTo>
                  <a:pt x="34028" y="5620"/>
                </a:lnTo>
                <a:lnTo>
                  <a:pt x="33906" y="5447"/>
                </a:lnTo>
                <a:lnTo>
                  <a:pt x="33775" y="5274"/>
                </a:lnTo>
                <a:lnTo>
                  <a:pt x="33663" y="5152"/>
                </a:lnTo>
                <a:lnTo>
                  <a:pt x="33532" y="5040"/>
                </a:lnTo>
                <a:lnTo>
                  <a:pt x="33411" y="4938"/>
                </a:lnTo>
                <a:lnTo>
                  <a:pt x="33279" y="4847"/>
                </a:lnTo>
                <a:lnTo>
                  <a:pt x="33137" y="4775"/>
                </a:lnTo>
                <a:lnTo>
                  <a:pt x="33006" y="4724"/>
                </a:lnTo>
                <a:lnTo>
                  <a:pt x="32864" y="4684"/>
                </a:lnTo>
                <a:lnTo>
                  <a:pt x="32713" y="4653"/>
                </a:lnTo>
                <a:lnTo>
                  <a:pt x="32571" y="4643"/>
                </a:lnTo>
                <a:lnTo>
                  <a:pt x="32429" y="4643"/>
                </a:lnTo>
                <a:lnTo>
                  <a:pt x="32278" y="4663"/>
                </a:lnTo>
                <a:lnTo>
                  <a:pt x="32126" y="4704"/>
                </a:lnTo>
                <a:lnTo>
                  <a:pt x="31984" y="4745"/>
                </a:lnTo>
                <a:lnTo>
                  <a:pt x="31833" y="4816"/>
                </a:lnTo>
                <a:lnTo>
                  <a:pt x="31691" y="4897"/>
                </a:lnTo>
                <a:lnTo>
                  <a:pt x="31549" y="4989"/>
                </a:lnTo>
                <a:lnTo>
                  <a:pt x="31357" y="5142"/>
                </a:lnTo>
                <a:lnTo>
                  <a:pt x="31175" y="5305"/>
                </a:lnTo>
                <a:lnTo>
                  <a:pt x="31013" y="5478"/>
                </a:lnTo>
                <a:lnTo>
                  <a:pt x="30862" y="5651"/>
                </a:lnTo>
                <a:lnTo>
                  <a:pt x="30730" y="5844"/>
                </a:lnTo>
                <a:lnTo>
                  <a:pt x="30609" y="6038"/>
                </a:lnTo>
                <a:lnTo>
                  <a:pt x="30518" y="6241"/>
                </a:lnTo>
                <a:lnTo>
                  <a:pt x="30427" y="6445"/>
                </a:lnTo>
                <a:lnTo>
                  <a:pt x="30366" y="6659"/>
                </a:lnTo>
                <a:lnTo>
                  <a:pt x="30315" y="6872"/>
                </a:lnTo>
                <a:lnTo>
                  <a:pt x="30285" y="7096"/>
                </a:lnTo>
                <a:lnTo>
                  <a:pt x="30265" y="7310"/>
                </a:lnTo>
                <a:lnTo>
                  <a:pt x="30275" y="7534"/>
                </a:lnTo>
                <a:lnTo>
                  <a:pt x="30295" y="7758"/>
                </a:lnTo>
                <a:lnTo>
                  <a:pt x="30336" y="7982"/>
                </a:lnTo>
                <a:lnTo>
                  <a:pt x="30396" y="8206"/>
                </a:lnTo>
                <a:lnTo>
                  <a:pt x="30467" y="8389"/>
                </a:lnTo>
                <a:lnTo>
                  <a:pt x="30548" y="8572"/>
                </a:lnTo>
                <a:lnTo>
                  <a:pt x="30649" y="8756"/>
                </a:lnTo>
                <a:lnTo>
                  <a:pt x="30760" y="8939"/>
                </a:lnTo>
                <a:lnTo>
                  <a:pt x="30892" y="9112"/>
                </a:lnTo>
                <a:lnTo>
                  <a:pt x="31044" y="9285"/>
                </a:lnTo>
                <a:lnTo>
                  <a:pt x="31205" y="9448"/>
                </a:lnTo>
                <a:lnTo>
                  <a:pt x="31388" y="9600"/>
                </a:lnTo>
                <a:lnTo>
                  <a:pt x="31590" y="9743"/>
                </a:lnTo>
                <a:lnTo>
                  <a:pt x="31812" y="9886"/>
                </a:lnTo>
                <a:lnTo>
                  <a:pt x="32045" y="10008"/>
                </a:lnTo>
                <a:lnTo>
                  <a:pt x="32298" y="10109"/>
                </a:lnTo>
                <a:lnTo>
                  <a:pt x="32571" y="10201"/>
                </a:lnTo>
                <a:lnTo>
                  <a:pt x="32864" y="10272"/>
                </a:lnTo>
                <a:lnTo>
                  <a:pt x="33168" y="10333"/>
                </a:lnTo>
                <a:lnTo>
                  <a:pt x="33502" y="10364"/>
                </a:lnTo>
                <a:lnTo>
                  <a:pt x="33411" y="10700"/>
                </a:lnTo>
                <a:lnTo>
                  <a:pt x="33309" y="11066"/>
                </a:lnTo>
                <a:lnTo>
                  <a:pt x="33178" y="11433"/>
                </a:lnTo>
                <a:lnTo>
                  <a:pt x="33026" y="11830"/>
                </a:lnTo>
                <a:lnTo>
                  <a:pt x="32854" y="12227"/>
                </a:lnTo>
                <a:lnTo>
                  <a:pt x="32642" y="12644"/>
                </a:lnTo>
                <a:lnTo>
                  <a:pt x="32531" y="12848"/>
                </a:lnTo>
                <a:lnTo>
                  <a:pt x="32409" y="13062"/>
                </a:lnTo>
                <a:lnTo>
                  <a:pt x="32278" y="13275"/>
                </a:lnTo>
                <a:lnTo>
                  <a:pt x="32136" y="13489"/>
                </a:lnTo>
                <a:lnTo>
                  <a:pt x="31984" y="13703"/>
                </a:lnTo>
                <a:lnTo>
                  <a:pt x="31833" y="13917"/>
                </a:lnTo>
                <a:lnTo>
                  <a:pt x="31661" y="14130"/>
                </a:lnTo>
                <a:lnTo>
                  <a:pt x="31489" y="14344"/>
                </a:lnTo>
                <a:lnTo>
                  <a:pt x="31297" y="14558"/>
                </a:lnTo>
                <a:lnTo>
                  <a:pt x="31104" y="14772"/>
                </a:lnTo>
                <a:lnTo>
                  <a:pt x="30892" y="14975"/>
                </a:lnTo>
                <a:lnTo>
                  <a:pt x="30679" y="15189"/>
                </a:lnTo>
                <a:lnTo>
                  <a:pt x="30447" y="15393"/>
                </a:lnTo>
                <a:lnTo>
                  <a:pt x="30204" y="15596"/>
                </a:lnTo>
                <a:lnTo>
                  <a:pt x="29951" y="15800"/>
                </a:lnTo>
                <a:lnTo>
                  <a:pt x="29688" y="16004"/>
                </a:lnTo>
                <a:lnTo>
                  <a:pt x="29415" y="16197"/>
                </a:lnTo>
                <a:lnTo>
                  <a:pt x="29132" y="16390"/>
                </a:lnTo>
                <a:lnTo>
                  <a:pt x="28828" y="16574"/>
                </a:lnTo>
                <a:lnTo>
                  <a:pt x="28515" y="16757"/>
                </a:lnTo>
                <a:lnTo>
                  <a:pt x="28029" y="17022"/>
                </a:lnTo>
                <a:lnTo>
                  <a:pt x="27564" y="17256"/>
                </a:lnTo>
                <a:lnTo>
                  <a:pt x="27109" y="17459"/>
                </a:lnTo>
                <a:lnTo>
                  <a:pt x="26664" y="17632"/>
                </a:lnTo>
                <a:lnTo>
                  <a:pt x="26229" y="17785"/>
                </a:lnTo>
                <a:lnTo>
                  <a:pt x="26027" y="17846"/>
                </a:lnTo>
                <a:lnTo>
                  <a:pt x="25814" y="17897"/>
                </a:lnTo>
                <a:lnTo>
                  <a:pt x="25612" y="17938"/>
                </a:lnTo>
                <a:lnTo>
                  <a:pt x="25420" y="17978"/>
                </a:lnTo>
                <a:lnTo>
                  <a:pt x="25217" y="18009"/>
                </a:lnTo>
                <a:lnTo>
                  <a:pt x="25025" y="18039"/>
                </a:lnTo>
                <a:lnTo>
                  <a:pt x="24843" y="18060"/>
                </a:lnTo>
                <a:lnTo>
                  <a:pt x="24661" y="18060"/>
                </a:lnTo>
                <a:lnTo>
                  <a:pt x="24479" y="18070"/>
                </a:lnTo>
                <a:lnTo>
                  <a:pt x="24307" y="18060"/>
                </a:lnTo>
                <a:lnTo>
                  <a:pt x="24135" y="18050"/>
                </a:lnTo>
                <a:lnTo>
                  <a:pt x="23963" y="18029"/>
                </a:lnTo>
                <a:lnTo>
                  <a:pt x="23801" y="17999"/>
                </a:lnTo>
                <a:lnTo>
                  <a:pt x="23639" y="17968"/>
                </a:lnTo>
                <a:lnTo>
                  <a:pt x="23488" y="17928"/>
                </a:lnTo>
                <a:lnTo>
                  <a:pt x="23336" y="17877"/>
                </a:lnTo>
                <a:lnTo>
                  <a:pt x="23194" y="17816"/>
                </a:lnTo>
                <a:lnTo>
                  <a:pt x="23053" y="17754"/>
                </a:lnTo>
                <a:lnTo>
                  <a:pt x="22911" y="17683"/>
                </a:lnTo>
                <a:lnTo>
                  <a:pt x="22780" y="17602"/>
                </a:lnTo>
                <a:lnTo>
                  <a:pt x="22648" y="17510"/>
                </a:lnTo>
                <a:lnTo>
                  <a:pt x="22527" y="17419"/>
                </a:lnTo>
                <a:lnTo>
                  <a:pt x="22638" y="17256"/>
                </a:lnTo>
                <a:lnTo>
                  <a:pt x="22739" y="17093"/>
                </a:lnTo>
                <a:lnTo>
                  <a:pt x="22830" y="16920"/>
                </a:lnTo>
                <a:lnTo>
                  <a:pt x="22911" y="16757"/>
                </a:lnTo>
                <a:lnTo>
                  <a:pt x="23073" y="16431"/>
                </a:lnTo>
                <a:lnTo>
                  <a:pt x="23194" y="16095"/>
                </a:lnTo>
                <a:lnTo>
                  <a:pt x="23306" y="15769"/>
                </a:lnTo>
                <a:lnTo>
                  <a:pt x="23386" y="15433"/>
                </a:lnTo>
                <a:lnTo>
                  <a:pt x="23447" y="15108"/>
                </a:lnTo>
                <a:lnTo>
                  <a:pt x="23488" y="14792"/>
                </a:lnTo>
                <a:lnTo>
                  <a:pt x="23498" y="14477"/>
                </a:lnTo>
                <a:lnTo>
                  <a:pt x="23498" y="14171"/>
                </a:lnTo>
                <a:lnTo>
                  <a:pt x="23478" y="13876"/>
                </a:lnTo>
                <a:lnTo>
                  <a:pt x="23437" y="13591"/>
                </a:lnTo>
                <a:lnTo>
                  <a:pt x="23386" y="13316"/>
                </a:lnTo>
                <a:lnTo>
                  <a:pt x="23316" y="13062"/>
                </a:lnTo>
                <a:lnTo>
                  <a:pt x="23235" y="12807"/>
                </a:lnTo>
                <a:lnTo>
                  <a:pt x="23134" y="12583"/>
                </a:lnTo>
                <a:lnTo>
                  <a:pt x="23073" y="12461"/>
                </a:lnTo>
                <a:lnTo>
                  <a:pt x="23002" y="12339"/>
                </a:lnTo>
                <a:lnTo>
                  <a:pt x="22931" y="12237"/>
                </a:lnTo>
                <a:lnTo>
                  <a:pt x="22861" y="12135"/>
                </a:lnTo>
                <a:lnTo>
                  <a:pt x="22790" y="12044"/>
                </a:lnTo>
                <a:lnTo>
                  <a:pt x="22709" y="11952"/>
                </a:lnTo>
                <a:lnTo>
                  <a:pt x="22628" y="11881"/>
                </a:lnTo>
                <a:lnTo>
                  <a:pt x="22547" y="11809"/>
                </a:lnTo>
                <a:lnTo>
                  <a:pt x="22466" y="11748"/>
                </a:lnTo>
                <a:lnTo>
                  <a:pt x="22375" y="11687"/>
                </a:lnTo>
                <a:lnTo>
                  <a:pt x="22284" y="11636"/>
                </a:lnTo>
                <a:lnTo>
                  <a:pt x="22193" y="11606"/>
                </a:lnTo>
                <a:lnTo>
                  <a:pt x="22102" y="11575"/>
                </a:lnTo>
                <a:lnTo>
                  <a:pt x="22011" y="11555"/>
                </a:lnTo>
                <a:lnTo>
                  <a:pt x="21910" y="11535"/>
                </a:lnTo>
                <a:lnTo>
                  <a:pt x="21718" y="11535"/>
                </a:lnTo>
                <a:lnTo>
                  <a:pt x="21616" y="11555"/>
                </a:lnTo>
                <a:lnTo>
                  <a:pt x="21505" y="11575"/>
                </a:lnTo>
                <a:lnTo>
                  <a:pt x="21394" y="11626"/>
                </a:lnTo>
                <a:lnTo>
                  <a:pt x="21272" y="11687"/>
                </a:lnTo>
                <a:lnTo>
                  <a:pt x="21151" y="11769"/>
                </a:lnTo>
                <a:lnTo>
                  <a:pt x="21030" y="11871"/>
                </a:lnTo>
                <a:lnTo>
                  <a:pt x="20908" y="12003"/>
                </a:lnTo>
                <a:lnTo>
                  <a:pt x="20817" y="12115"/>
                </a:lnTo>
                <a:lnTo>
                  <a:pt x="20746" y="12237"/>
                </a:lnTo>
                <a:lnTo>
                  <a:pt x="20666" y="12359"/>
                </a:lnTo>
                <a:lnTo>
                  <a:pt x="20605" y="12492"/>
                </a:lnTo>
                <a:lnTo>
                  <a:pt x="20544" y="12634"/>
                </a:lnTo>
                <a:lnTo>
                  <a:pt x="20483" y="12777"/>
                </a:lnTo>
                <a:lnTo>
                  <a:pt x="20433" y="12939"/>
                </a:lnTo>
                <a:lnTo>
                  <a:pt x="20392" y="13092"/>
                </a:lnTo>
                <a:lnTo>
                  <a:pt x="20352" y="13265"/>
                </a:lnTo>
                <a:lnTo>
                  <a:pt x="20322" y="13428"/>
                </a:lnTo>
                <a:lnTo>
                  <a:pt x="20291" y="13601"/>
                </a:lnTo>
                <a:lnTo>
                  <a:pt x="20271" y="13784"/>
                </a:lnTo>
                <a:lnTo>
                  <a:pt x="20261" y="13968"/>
                </a:lnTo>
                <a:lnTo>
                  <a:pt x="20251" y="14151"/>
                </a:lnTo>
                <a:lnTo>
                  <a:pt x="20251" y="14344"/>
                </a:lnTo>
                <a:lnTo>
                  <a:pt x="20261" y="14527"/>
                </a:lnTo>
                <a:lnTo>
                  <a:pt x="20271" y="14721"/>
                </a:lnTo>
                <a:lnTo>
                  <a:pt x="20291" y="14914"/>
                </a:lnTo>
                <a:lnTo>
                  <a:pt x="20312" y="15108"/>
                </a:lnTo>
                <a:lnTo>
                  <a:pt x="20342" y="15301"/>
                </a:lnTo>
                <a:lnTo>
                  <a:pt x="20382" y="15495"/>
                </a:lnTo>
                <a:lnTo>
                  <a:pt x="20423" y="15688"/>
                </a:lnTo>
                <a:lnTo>
                  <a:pt x="20473" y="15881"/>
                </a:lnTo>
                <a:lnTo>
                  <a:pt x="20534" y="16065"/>
                </a:lnTo>
                <a:lnTo>
                  <a:pt x="20595" y="16258"/>
                </a:lnTo>
                <a:lnTo>
                  <a:pt x="20666" y="16441"/>
                </a:lnTo>
                <a:lnTo>
                  <a:pt x="20746" y="16625"/>
                </a:lnTo>
                <a:lnTo>
                  <a:pt x="20827" y="16798"/>
                </a:lnTo>
                <a:lnTo>
                  <a:pt x="20918" y="16971"/>
                </a:lnTo>
                <a:lnTo>
                  <a:pt x="21020" y="17144"/>
                </a:lnTo>
                <a:lnTo>
                  <a:pt x="21131" y="17307"/>
                </a:lnTo>
                <a:lnTo>
                  <a:pt x="21242" y="17469"/>
                </a:lnTo>
                <a:lnTo>
                  <a:pt x="21100" y="17622"/>
                </a:lnTo>
                <a:lnTo>
                  <a:pt x="20959" y="17765"/>
                </a:lnTo>
                <a:lnTo>
                  <a:pt x="20807" y="17897"/>
                </a:lnTo>
                <a:lnTo>
                  <a:pt x="20645" y="18039"/>
                </a:lnTo>
                <a:lnTo>
                  <a:pt x="20483" y="18172"/>
                </a:lnTo>
                <a:lnTo>
                  <a:pt x="20312" y="18294"/>
                </a:lnTo>
                <a:lnTo>
                  <a:pt x="20129" y="18416"/>
                </a:lnTo>
                <a:lnTo>
                  <a:pt x="19947" y="18538"/>
                </a:lnTo>
                <a:lnTo>
                  <a:pt x="19755" y="18660"/>
                </a:lnTo>
                <a:lnTo>
                  <a:pt x="19563" y="18772"/>
                </a:lnTo>
                <a:lnTo>
                  <a:pt x="19361" y="18884"/>
                </a:lnTo>
                <a:lnTo>
                  <a:pt x="19148" y="18996"/>
                </a:lnTo>
                <a:lnTo>
                  <a:pt x="18713" y="19190"/>
                </a:lnTo>
                <a:lnTo>
                  <a:pt x="18258" y="19383"/>
                </a:lnTo>
                <a:lnTo>
                  <a:pt x="18005" y="19475"/>
                </a:lnTo>
                <a:lnTo>
                  <a:pt x="17762" y="19546"/>
                </a:lnTo>
                <a:lnTo>
                  <a:pt x="17510" y="19617"/>
                </a:lnTo>
                <a:lnTo>
                  <a:pt x="17267" y="19668"/>
                </a:lnTo>
                <a:lnTo>
                  <a:pt x="17024" y="19709"/>
                </a:lnTo>
                <a:lnTo>
                  <a:pt x="16781" y="19740"/>
                </a:lnTo>
                <a:lnTo>
                  <a:pt x="16539" y="19760"/>
                </a:lnTo>
                <a:lnTo>
                  <a:pt x="16296" y="19770"/>
                </a:lnTo>
                <a:lnTo>
                  <a:pt x="16053" y="19760"/>
                </a:lnTo>
                <a:lnTo>
                  <a:pt x="15810" y="19740"/>
                </a:lnTo>
                <a:lnTo>
                  <a:pt x="15568" y="19709"/>
                </a:lnTo>
                <a:lnTo>
                  <a:pt x="15335" y="19668"/>
                </a:lnTo>
                <a:lnTo>
                  <a:pt x="15112" y="19617"/>
                </a:lnTo>
                <a:lnTo>
                  <a:pt x="14890" y="19546"/>
                </a:lnTo>
                <a:lnTo>
                  <a:pt x="14667" y="19475"/>
                </a:lnTo>
                <a:lnTo>
                  <a:pt x="14455" y="19393"/>
                </a:lnTo>
                <a:lnTo>
                  <a:pt x="14242" y="19292"/>
                </a:lnTo>
                <a:lnTo>
                  <a:pt x="14030" y="19190"/>
                </a:lnTo>
                <a:lnTo>
                  <a:pt x="13838" y="19078"/>
                </a:lnTo>
                <a:lnTo>
                  <a:pt x="13636" y="18956"/>
                </a:lnTo>
                <a:lnTo>
                  <a:pt x="13443" y="18823"/>
                </a:lnTo>
                <a:lnTo>
                  <a:pt x="13261" y="18691"/>
                </a:lnTo>
                <a:lnTo>
                  <a:pt x="13079" y="18548"/>
                </a:lnTo>
                <a:lnTo>
                  <a:pt x="12897" y="18396"/>
                </a:lnTo>
                <a:lnTo>
                  <a:pt x="12725" y="18243"/>
                </a:lnTo>
                <a:lnTo>
                  <a:pt x="12563" y="18080"/>
                </a:lnTo>
                <a:lnTo>
                  <a:pt x="12401" y="17907"/>
                </a:lnTo>
                <a:lnTo>
                  <a:pt x="12240" y="17734"/>
                </a:lnTo>
                <a:lnTo>
                  <a:pt x="12088" y="17561"/>
                </a:lnTo>
                <a:lnTo>
                  <a:pt x="11946" y="17378"/>
                </a:lnTo>
                <a:lnTo>
                  <a:pt x="11805" y="17195"/>
                </a:lnTo>
                <a:lnTo>
                  <a:pt x="11663" y="17001"/>
                </a:lnTo>
                <a:lnTo>
                  <a:pt x="11410" y="16614"/>
                </a:lnTo>
                <a:lnTo>
                  <a:pt x="11167" y="16217"/>
                </a:lnTo>
                <a:lnTo>
                  <a:pt x="10955" y="15820"/>
                </a:lnTo>
                <a:lnTo>
                  <a:pt x="10763" y="15413"/>
                </a:lnTo>
                <a:lnTo>
                  <a:pt x="11036" y="15067"/>
                </a:lnTo>
                <a:lnTo>
                  <a:pt x="11289" y="14711"/>
                </a:lnTo>
                <a:lnTo>
                  <a:pt x="11521" y="14344"/>
                </a:lnTo>
                <a:lnTo>
                  <a:pt x="11744" y="13968"/>
                </a:lnTo>
                <a:lnTo>
                  <a:pt x="11936" y="13591"/>
                </a:lnTo>
                <a:lnTo>
                  <a:pt x="12108" y="13214"/>
                </a:lnTo>
                <a:lnTo>
                  <a:pt x="12270" y="12838"/>
                </a:lnTo>
                <a:lnTo>
                  <a:pt x="12401" y="12471"/>
                </a:lnTo>
                <a:lnTo>
                  <a:pt x="12503" y="12115"/>
                </a:lnTo>
                <a:lnTo>
                  <a:pt x="12594" y="11759"/>
                </a:lnTo>
                <a:lnTo>
                  <a:pt x="12644" y="11423"/>
                </a:lnTo>
                <a:lnTo>
                  <a:pt x="12664" y="11260"/>
                </a:lnTo>
                <a:lnTo>
                  <a:pt x="12685" y="11097"/>
                </a:lnTo>
                <a:lnTo>
                  <a:pt x="12685" y="10944"/>
                </a:lnTo>
                <a:lnTo>
                  <a:pt x="12685" y="10792"/>
                </a:lnTo>
                <a:lnTo>
                  <a:pt x="12675" y="10649"/>
                </a:lnTo>
                <a:lnTo>
                  <a:pt x="12664" y="10506"/>
                </a:lnTo>
                <a:lnTo>
                  <a:pt x="12634" y="10374"/>
                </a:lnTo>
                <a:lnTo>
                  <a:pt x="12604" y="10242"/>
                </a:lnTo>
                <a:lnTo>
                  <a:pt x="12573" y="10130"/>
                </a:lnTo>
                <a:lnTo>
                  <a:pt x="12523" y="10018"/>
                </a:lnTo>
                <a:lnTo>
                  <a:pt x="12452" y="9875"/>
                </a:lnTo>
                <a:lnTo>
                  <a:pt x="12371" y="9743"/>
                </a:lnTo>
                <a:lnTo>
                  <a:pt x="12270" y="9631"/>
                </a:lnTo>
                <a:lnTo>
                  <a:pt x="12169" y="9539"/>
                </a:lnTo>
                <a:lnTo>
                  <a:pt x="12047" y="9458"/>
                </a:lnTo>
                <a:lnTo>
                  <a:pt x="11926" y="9387"/>
                </a:lnTo>
                <a:lnTo>
                  <a:pt x="11784" y="9346"/>
                </a:lnTo>
                <a:lnTo>
                  <a:pt x="11643" y="9305"/>
                </a:lnTo>
                <a:lnTo>
                  <a:pt x="11491" y="9285"/>
                </a:lnTo>
                <a:lnTo>
                  <a:pt x="11329" y="9285"/>
                </a:lnTo>
                <a:lnTo>
                  <a:pt x="11157" y="9305"/>
                </a:lnTo>
                <a:lnTo>
                  <a:pt x="10985" y="9336"/>
                </a:lnTo>
                <a:lnTo>
                  <a:pt x="10793" y="9387"/>
                </a:lnTo>
                <a:lnTo>
                  <a:pt x="10601" y="9448"/>
                </a:lnTo>
                <a:lnTo>
                  <a:pt x="10409" y="9539"/>
                </a:lnTo>
                <a:lnTo>
                  <a:pt x="10207" y="9641"/>
                </a:lnTo>
                <a:lnTo>
                  <a:pt x="10065" y="9723"/>
                </a:lnTo>
                <a:lnTo>
                  <a:pt x="9933" y="9814"/>
                </a:lnTo>
                <a:lnTo>
                  <a:pt x="9812" y="9916"/>
                </a:lnTo>
                <a:lnTo>
                  <a:pt x="9701" y="10028"/>
                </a:lnTo>
                <a:lnTo>
                  <a:pt x="9600" y="10150"/>
                </a:lnTo>
                <a:lnTo>
                  <a:pt x="9509" y="10283"/>
                </a:lnTo>
                <a:lnTo>
                  <a:pt x="9418" y="10415"/>
                </a:lnTo>
                <a:lnTo>
                  <a:pt x="9347" y="10557"/>
                </a:lnTo>
                <a:lnTo>
                  <a:pt x="9276" y="10710"/>
                </a:lnTo>
                <a:lnTo>
                  <a:pt x="9225" y="10873"/>
                </a:lnTo>
                <a:lnTo>
                  <a:pt x="9175" y="11036"/>
                </a:lnTo>
                <a:lnTo>
                  <a:pt x="9124" y="11209"/>
                </a:lnTo>
                <a:lnTo>
                  <a:pt x="9094" y="11382"/>
                </a:lnTo>
                <a:lnTo>
                  <a:pt x="9063" y="11565"/>
                </a:lnTo>
                <a:lnTo>
                  <a:pt x="9043" y="11748"/>
                </a:lnTo>
                <a:lnTo>
                  <a:pt x="9033" y="11932"/>
                </a:lnTo>
                <a:lnTo>
                  <a:pt x="9023" y="12125"/>
                </a:lnTo>
                <a:lnTo>
                  <a:pt x="9023" y="12329"/>
                </a:lnTo>
                <a:lnTo>
                  <a:pt x="9033" y="12522"/>
                </a:lnTo>
                <a:lnTo>
                  <a:pt x="9043" y="12726"/>
                </a:lnTo>
                <a:lnTo>
                  <a:pt x="9094" y="13143"/>
                </a:lnTo>
                <a:lnTo>
                  <a:pt x="9165" y="13560"/>
                </a:lnTo>
                <a:lnTo>
                  <a:pt x="9256" y="13978"/>
                </a:lnTo>
                <a:lnTo>
                  <a:pt x="9357" y="14405"/>
                </a:lnTo>
                <a:lnTo>
                  <a:pt x="9488" y="14823"/>
                </a:lnTo>
                <a:lnTo>
                  <a:pt x="9630" y="15230"/>
                </a:lnTo>
                <a:lnTo>
                  <a:pt x="9498" y="15362"/>
                </a:lnTo>
                <a:lnTo>
                  <a:pt x="9418" y="15444"/>
                </a:lnTo>
                <a:lnTo>
                  <a:pt x="9326" y="15505"/>
                </a:lnTo>
                <a:lnTo>
                  <a:pt x="9225" y="15566"/>
                </a:lnTo>
                <a:lnTo>
                  <a:pt x="9114" y="15607"/>
                </a:lnTo>
                <a:lnTo>
                  <a:pt x="9003" y="15647"/>
                </a:lnTo>
                <a:lnTo>
                  <a:pt x="8871" y="15668"/>
                </a:lnTo>
                <a:lnTo>
                  <a:pt x="8740" y="15688"/>
                </a:lnTo>
                <a:lnTo>
                  <a:pt x="8598" y="15688"/>
                </a:lnTo>
                <a:lnTo>
                  <a:pt x="8416" y="15678"/>
                </a:lnTo>
                <a:lnTo>
                  <a:pt x="8214" y="15657"/>
                </a:lnTo>
                <a:lnTo>
                  <a:pt x="8012" y="15617"/>
                </a:lnTo>
                <a:lnTo>
                  <a:pt x="7799" y="15566"/>
                </a:lnTo>
                <a:lnTo>
                  <a:pt x="7587" y="15495"/>
                </a:lnTo>
                <a:lnTo>
                  <a:pt x="7364" y="15413"/>
                </a:lnTo>
                <a:lnTo>
                  <a:pt x="7132" y="15321"/>
                </a:lnTo>
                <a:lnTo>
                  <a:pt x="6899" y="15210"/>
                </a:lnTo>
                <a:lnTo>
                  <a:pt x="6656" y="15087"/>
                </a:lnTo>
                <a:lnTo>
                  <a:pt x="6413" y="14955"/>
                </a:lnTo>
                <a:lnTo>
                  <a:pt x="6171" y="14813"/>
                </a:lnTo>
                <a:lnTo>
                  <a:pt x="5928" y="14660"/>
                </a:lnTo>
                <a:lnTo>
                  <a:pt x="5675" y="14487"/>
                </a:lnTo>
                <a:lnTo>
                  <a:pt x="5432" y="14304"/>
                </a:lnTo>
                <a:lnTo>
                  <a:pt x="5179" y="14120"/>
                </a:lnTo>
                <a:lnTo>
                  <a:pt x="4926" y="13917"/>
                </a:lnTo>
                <a:lnTo>
                  <a:pt x="4684" y="13703"/>
                </a:lnTo>
                <a:lnTo>
                  <a:pt x="4441" y="13489"/>
                </a:lnTo>
                <a:lnTo>
                  <a:pt x="4198" y="13255"/>
                </a:lnTo>
                <a:lnTo>
                  <a:pt x="3955" y="13021"/>
                </a:lnTo>
                <a:lnTo>
                  <a:pt x="3723" y="12777"/>
                </a:lnTo>
                <a:lnTo>
                  <a:pt x="3490" y="12522"/>
                </a:lnTo>
                <a:lnTo>
                  <a:pt x="3268" y="12257"/>
                </a:lnTo>
                <a:lnTo>
                  <a:pt x="3045" y="11983"/>
                </a:lnTo>
                <a:lnTo>
                  <a:pt x="2833" y="11708"/>
                </a:lnTo>
                <a:lnTo>
                  <a:pt x="2630" y="11433"/>
                </a:lnTo>
                <a:lnTo>
                  <a:pt x="2428" y="11138"/>
                </a:lnTo>
                <a:lnTo>
                  <a:pt x="2246" y="10853"/>
                </a:lnTo>
                <a:lnTo>
                  <a:pt x="2064" y="10547"/>
                </a:lnTo>
                <a:lnTo>
                  <a:pt x="1892" y="10242"/>
                </a:lnTo>
                <a:lnTo>
                  <a:pt x="1740" y="9936"/>
                </a:lnTo>
                <a:lnTo>
                  <a:pt x="1588" y="9621"/>
                </a:lnTo>
                <a:lnTo>
                  <a:pt x="1467" y="9336"/>
                </a:lnTo>
                <a:lnTo>
                  <a:pt x="1356" y="9041"/>
                </a:lnTo>
                <a:lnTo>
                  <a:pt x="1255" y="8725"/>
                </a:lnTo>
                <a:lnTo>
                  <a:pt x="1153" y="8399"/>
                </a:lnTo>
                <a:lnTo>
                  <a:pt x="1083" y="8063"/>
                </a:lnTo>
                <a:lnTo>
                  <a:pt x="1022" y="7727"/>
                </a:lnTo>
                <a:lnTo>
                  <a:pt x="982" y="7381"/>
                </a:lnTo>
                <a:lnTo>
                  <a:pt x="971" y="7208"/>
                </a:lnTo>
                <a:lnTo>
                  <a:pt x="971" y="7025"/>
                </a:lnTo>
                <a:lnTo>
                  <a:pt x="971" y="6852"/>
                </a:lnTo>
                <a:lnTo>
                  <a:pt x="982" y="6679"/>
                </a:lnTo>
                <a:lnTo>
                  <a:pt x="992" y="6496"/>
                </a:lnTo>
                <a:lnTo>
                  <a:pt x="1022" y="6323"/>
                </a:lnTo>
                <a:lnTo>
                  <a:pt x="1052" y="6139"/>
                </a:lnTo>
                <a:lnTo>
                  <a:pt x="1093" y="5966"/>
                </a:lnTo>
                <a:lnTo>
                  <a:pt x="1133" y="5783"/>
                </a:lnTo>
                <a:lnTo>
                  <a:pt x="1194" y="5610"/>
                </a:lnTo>
                <a:lnTo>
                  <a:pt x="1255" y="5437"/>
                </a:lnTo>
                <a:lnTo>
                  <a:pt x="1336" y="5254"/>
                </a:lnTo>
                <a:lnTo>
                  <a:pt x="1416" y="5081"/>
                </a:lnTo>
                <a:lnTo>
                  <a:pt x="1518" y="4908"/>
                </a:lnTo>
                <a:lnTo>
                  <a:pt x="1619" y="4735"/>
                </a:lnTo>
                <a:lnTo>
                  <a:pt x="1740" y="4572"/>
                </a:lnTo>
                <a:lnTo>
                  <a:pt x="1862" y="4399"/>
                </a:lnTo>
                <a:lnTo>
                  <a:pt x="2003" y="4236"/>
                </a:lnTo>
                <a:lnTo>
                  <a:pt x="2094" y="4134"/>
                </a:lnTo>
                <a:lnTo>
                  <a:pt x="2195" y="4042"/>
                </a:lnTo>
                <a:lnTo>
                  <a:pt x="2296" y="3951"/>
                </a:lnTo>
                <a:lnTo>
                  <a:pt x="2418" y="3849"/>
                </a:lnTo>
                <a:lnTo>
                  <a:pt x="2671" y="3666"/>
                </a:lnTo>
                <a:lnTo>
                  <a:pt x="2954" y="3493"/>
                </a:lnTo>
                <a:lnTo>
                  <a:pt x="3268" y="3320"/>
                </a:lnTo>
                <a:lnTo>
                  <a:pt x="3611" y="3157"/>
                </a:lnTo>
                <a:lnTo>
                  <a:pt x="3986" y="2994"/>
                </a:lnTo>
                <a:lnTo>
                  <a:pt x="4390" y="2841"/>
                </a:lnTo>
                <a:lnTo>
                  <a:pt x="4825" y="2688"/>
                </a:lnTo>
                <a:lnTo>
                  <a:pt x="5291" y="2546"/>
                </a:lnTo>
                <a:lnTo>
                  <a:pt x="5786" y="2414"/>
                </a:lnTo>
                <a:lnTo>
                  <a:pt x="6312" y="2281"/>
                </a:lnTo>
                <a:lnTo>
                  <a:pt x="6869" y="2159"/>
                </a:lnTo>
                <a:lnTo>
                  <a:pt x="7445" y="2037"/>
                </a:lnTo>
                <a:lnTo>
                  <a:pt x="8062" y="1925"/>
                </a:lnTo>
                <a:lnTo>
                  <a:pt x="8699" y="1823"/>
                </a:lnTo>
                <a:lnTo>
                  <a:pt x="9367" y="1721"/>
                </a:lnTo>
                <a:lnTo>
                  <a:pt x="10065" y="1630"/>
                </a:lnTo>
                <a:lnTo>
                  <a:pt x="10783" y="1538"/>
                </a:lnTo>
                <a:lnTo>
                  <a:pt x="11532" y="1457"/>
                </a:lnTo>
                <a:lnTo>
                  <a:pt x="12310" y="1385"/>
                </a:lnTo>
                <a:lnTo>
                  <a:pt x="13120" y="1314"/>
                </a:lnTo>
                <a:lnTo>
                  <a:pt x="13949" y="1253"/>
                </a:lnTo>
                <a:lnTo>
                  <a:pt x="14799" y="1192"/>
                </a:lnTo>
                <a:lnTo>
                  <a:pt x="15689" y="1141"/>
                </a:lnTo>
                <a:lnTo>
                  <a:pt x="16589" y="1100"/>
                </a:lnTo>
                <a:lnTo>
                  <a:pt x="17530" y="1060"/>
                </a:lnTo>
                <a:lnTo>
                  <a:pt x="18491" y="1029"/>
                </a:lnTo>
                <a:lnTo>
                  <a:pt x="19472" y="1009"/>
                </a:lnTo>
                <a:lnTo>
                  <a:pt x="20483" y="988"/>
                </a:lnTo>
                <a:lnTo>
                  <a:pt x="21515" y="978"/>
                </a:lnTo>
                <a:close/>
                <a:moveTo>
                  <a:pt x="21455" y="1"/>
                </a:moveTo>
                <a:lnTo>
                  <a:pt x="20372" y="11"/>
                </a:lnTo>
                <a:lnTo>
                  <a:pt x="19310" y="32"/>
                </a:lnTo>
                <a:lnTo>
                  <a:pt x="18288" y="52"/>
                </a:lnTo>
                <a:lnTo>
                  <a:pt x="17287" y="93"/>
                </a:lnTo>
                <a:lnTo>
                  <a:pt x="16316" y="123"/>
                </a:lnTo>
                <a:lnTo>
                  <a:pt x="15375" y="174"/>
                </a:lnTo>
                <a:lnTo>
                  <a:pt x="14465" y="225"/>
                </a:lnTo>
                <a:lnTo>
                  <a:pt x="13575" y="286"/>
                </a:lnTo>
                <a:lnTo>
                  <a:pt x="12725" y="357"/>
                </a:lnTo>
                <a:lnTo>
                  <a:pt x="11896" y="429"/>
                </a:lnTo>
                <a:lnTo>
                  <a:pt x="11097" y="510"/>
                </a:lnTo>
                <a:lnTo>
                  <a:pt x="10328" y="591"/>
                </a:lnTo>
                <a:lnTo>
                  <a:pt x="9589" y="693"/>
                </a:lnTo>
                <a:lnTo>
                  <a:pt x="8881" y="795"/>
                </a:lnTo>
                <a:lnTo>
                  <a:pt x="8194" y="897"/>
                </a:lnTo>
                <a:lnTo>
                  <a:pt x="7546" y="1019"/>
                </a:lnTo>
                <a:lnTo>
                  <a:pt x="6919" y="1141"/>
                </a:lnTo>
                <a:lnTo>
                  <a:pt x="6322" y="1273"/>
                </a:lnTo>
                <a:lnTo>
                  <a:pt x="5756" y="1406"/>
                </a:lnTo>
                <a:lnTo>
                  <a:pt x="5230" y="1548"/>
                </a:lnTo>
                <a:lnTo>
                  <a:pt x="4714" y="1701"/>
                </a:lnTo>
                <a:lnTo>
                  <a:pt x="4239" y="1854"/>
                </a:lnTo>
                <a:lnTo>
                  <a:pt x="3794" y="2027"/>
                </a:lnTo>
                <a:lnTo>
                  <a:pt x="3379" y="2190"/>
                </a:lnTo>
                <a:lnTo>
                  <a:pt x="2984" y="2373"/>
                </a:lnTo>
                <a:lnTo>
                  <a:pt x="2630" y="2556"/>
                </a:lnTo>
                <a:lnTo>
                  <a:pt x="2296" y="2750"/>
                </a:lnTo>
                <a:lnTo>
                  <a:pt x="1993" y="2943"/>
                </a:lnTo>
                <a:lnTo>
                  <a:pt x="1730" y="3157"/>
                </a:lnTo>
                <a:lnTo>
                  <a:pt x="1599" y="3259"/>
                </a:lnTo>
                <a:lnTo>
                  <a:pt x="1487" y="3370"/>
                </a:lnTo>
                <a:lnTo>
                  <a:pt x="1376" y="3472"/>
                </a:lnTo>
                <a:lnTo>
                  <a:pt x="1275" y="3584"/>
                </a:lnTo>
                <a:lnTo>
                  <a:pt x="1143" y="3747"/>
                </a:lnTo>
                <a:lnTo>
                  <a:pt x="1012" y="3910"/>
                </a:lnTo>
                <a:lnTo>
                  <a:pt x="890" y="4073"/>
                </a:lnTo>
                <a:lnTo>
                  <a:pt x="779" y="4246"/>
                </a:lnTo>
                <a:lnTo>
                  <a:pt x="678" y="4419"/>
                </a:lnTo>
                <a:lnTo>
                  <a:pt x="577" y="4592"/>
                </a:lnTo>
                <a:lnTo>
                  <a:pt x="486" y="4765"/>
                </a:lnTo>
                <a:lnTo>
                  <a:pt x="405" y="4948"/>
                </a:lnTo>
                <a:lnTo>
                  <a:pt x="334" y="5132"/>
                </a:lnTo>
                <a:lnTo>
                  <a:pt x="263" y="5325"/>
                </a:lnTo>
                <a:lnTo>
                  <a:pt x="203" y="5518"/>
                </a:lnTo>
                <a:lnTo>
                  <a:pt x="152" y="5712"/>
                </a:lnTo>
                <a:lnTo>
                  <a:pt x="112" y="5905"/>
                </a:lnTo>
                <a:lnTo>
                  <a:pt x="71" y="6099"/>
                </a:lnTo>
                <a:lnTo>
                  <a:pt x="41" y="6302"/>
                </a:lnTo>
                <a:lnTo>
                  <a:pt x="21" y="6506"/>
                </a:lnTo>
                <a:lnTo>
                  <a:pt x="10" y="6709"/>
                </a:lnTo>
                <a:lnTo>
                  <a:pt x="0" y="6923"/>
                </a:lnTo>
                <a:lnTo>
                  <a:pt x="0" y="7127"/>
                </a:lnTo>
                <a:lnTo>
                  <a:pt x="10" y="7341"/>
                </a:lnTo>
                <a:lnTo>
                  <a:pt x="21" y="7554"/>
                </a:lnTo>
                <a:lnTo>
                  <a:pt x="51" y="7768"/>
                </a:lnTo>
                <a:lnTo>
                  <a:pt x="81" y="7992"/>
                </a:lnTo>
                <a:lnTo>
                  <a:pt x="122" y="8206"/>
                </a:lnTo>
                <a:lnTo>
                  <a:pt x="162" y="8430"/>
                </a:lnTo>
                <a:lnTo>
                  <a:pt x="223" y="8654"/>
                </a:lnTo>
                <a:lnTo>
                  <a:pt x="284" y="8878"/>
                </a:lnTo>
                <a:lnTo>
                  <a:pt x="354" y="9102"/>
                </a:lnTo>
                <a:lnTo>
                  <a:pt x="425" y="9336"/>
                </a:lnTo>
                <a:lnTo>
                  <a:pt x="516" y="9560"/>
                </a:lnTo>
                <a:lnTo>
                  <a:pt x="607" y="9794"/>
                </a:lnTo>
                <a:lnTo>
                  <a:pt x="708" y="10028"/>
                </a:lnTo>
                <a:lnTo>
                  <a:pt x="850" y="10344"/>
                </a:lnTo>
                <a:lnTo>
                  <a:pt x="1012" y="10659"/>
                </a:lnTo>
                <a:lnTo>
                  <a:pt x="1194" y="10975"/>
                </a:lnTo>
                <a:lnTo>
                  <a:pt x="1376" y="11290"/>
                </a:lnTo>
                <a:lnTo>
                  <a:pt x="1578" y="11596"/>
                </a:lnTo>
                <a:lnTo>
                  <a:pt x="1781" y="11901"/>
                </a:lnTo>
                <a:lnTo>
                  <a:pt x="2003" y="12206"/>
                </a:lnTo>
                <a:lnTo>
                  <a:pt x="2226" y="12502"/>
                </a:lnTo>
                <a:lnTo>
                  <a:pt x="2458" y="12797"/>
                </a:lnTo>
                <a:lnTo>
                  <a:pt x="2701" y="13082"/>
                </a:lnTo>
                <a:lnTo>
                  <a:pt x="2954" y="13357"/>
                </a:lnTo>
                <a:lnTo>
                  <a:pt x="3207" y="13632"/>
                </a:lnTo>
                <a:lnTo>
                  <a:pt x="3470" y="13886"/>
                </a:lnTo>
                <a:lnTo>
                  <a:pt x="3733" y="14141"/>
                </a:lnTo>
                <a:lnTo>
                  <a:pt x="4006" y="14395"/>
                </a:lnTo>
                <a:lnTo>
                  <a:pt x="4279" y="14629"/>
                </a:lnTo>
                <a:lnTo>
                  <a:pt x="4552" y="14853"/>
                </a:lnTo>
                <a:lnTo>
                  <a:pt x="4835" y="15067"/>
                </a:lnTo>
                <a:lnTo>
                  <a:pt x="5108" y="15271"/>
                </a:lnTo>
                <a:lnTo>
                  <a:pt x="5392" y="15464"/>
                </a:lnTo>
                <a:lnTo>
                  <a:pt x="5675" y="15647"/>
                </a:lnTo>
                <a:lnTo>
                  <a:pt x="5958" y="15820"/>
                </a:lnTo>
                <a:lnTo>
                  <a:pt x="6231" y="15973"/>
                </a:lnTo>
                <a:lnTo>
                  <a:pt x="6514" y="16116"/>
                </a:lnTo>
                <a:lnTo>
                  <a:pt x="6788" y="16238"/>
                </a:lnTo>
                <a:lnTo>
                  <a:pt x="7061" y="16350"/>
                </a:lnTo>
                <a:lnTo>
                  <a:pt x="7334" y="16441"/>
                </a:lnTo>
                <a:lnTo>
                  <a:pt x="7597" y="16523"/>
                </a:lnTo>
                <a:lnTo>
                  <a:pt x="7860" y="16584"/>
                </a:lnTo>
                <a:lnTo>
                  <a:pt x="8113" y="16635"/>
                </a:lnTo>
                <a:lnTo>
                  <a:pt x="8355" y="16655"/>
                </a:lnTo>
                <a:lnTo>
                  <a:pt x="8598" y="16665"/>
                </a:lnTo>
                <a:lnTo>
                  <a:pt x="8811" y="16665"/>
                </a:lnTo>
                <a:lnTo>
                  <a:pt x="9023" y="16635"/>
                </a:lnTo>
                <a:lnTo>
                  <a:pt x="9215" y="16604"/>
                </a:lnTo>
                <a:lnTo>
                  <a:pt x="9397" y="16543"/>
                </a:lnTo>
                <a:lnTo>
                  <a:pt x="9579" y="16482"/>
                </a:lnTo>
                <a:lnTo>
                  <a:pt x="9741" y="16401"/>
                </a:lnTo>
                <a:lnTo>
                  <a:pt x="9903" y="16299"/>
                </a:lnTo>
                <a:lnTo>
                  <a:pt x="10055" y="16187"/>
                </a:lnTo>
                <a:lnTo>
                  <a:pt x="10277" y="16614"/>
                </a:lnTo>
                <a:lnTo>
                  <a:pt x="10530" y="17042"/>
                </a:lnTo>
                <a:lnTo>
                  <a:pt x="10662" y="17256"/>
                </a:lnTo>
                <a:lnTo>
                  <a:pt x="10803" y="17469"/>
                </a:lnTo>
                <a:lnTo>
                  <a:pt x="10945" y="17673"/>
                </a:lnTo>
                <a:lnTo>
                  <a:pt x="11097" y="17877"/>
                </a:lnTo>
                <a:lnTo>
                  <a:pt x="11248" y="18070"/>
                </a:lnTo>
                <a:lnTo>
                  <a:pt x="11410" y="18263"/>
                </a:lnTo>
                <a:lnTo>
                  <a:pt x="11582" y="18457"/>
                </a:lnTo>
                <a:lnTo>
                  <a:pt x="11754" y="18640"/>
                </a:lnTo>
                <a:lnTo>
                  <a:pt x="11926" y="18823"/>
                </a:lnTo>
                <a:lnTo>
                  <a:pt x="12108" y="18996"/>
                </a:lnTo>
                <a:lnTo>
                  <a:pt x="12300" y="19169"/>
                </a:lnTo>
                <a:lnTo>
                  <a:pt x="12493" y="19332"/>
                </a:lnTo>
                <a:lnTo>
                  <a:pt x="12695" y="19485"/>
                </a:lnTo>
                <a:lnTo>
                  <a:pt x="12897" y="19638"/>
                </a:lnTo>
                <a:lnTo>
                  <a:pt x="13110" y="19780"/>
                </a:lnTo>
                <a:lnTo>
                  <a:pt x="13322" y="19913"/>
                </a:lnTo>
                <a:lnTo>
                  <a:pt x="13544" y="20035"/>
                </a:lnTo>
                <a:lnTo>
                  <a:pt x="13767" y="20157"/>
                </a:lnTo>
                <a:lnTo>
                  <a:pt x="14000" y="20259"/>
                </a:lnTo>
                <a:lnTo>
                  <a:pt x="14232" y="20360"/>
                </a:lnTo>
                <a:lnTo>
                  <a:pt x="14475" y="20442"/>
                </a:lnTo>
                <a:lnTo>
                  <a:pt x="14718" y="20523"/>
                </a:lnTo>
                <a:lnTo>
                  <a:pt x="14971" y="20584"/>
                </a:lnTo>
                <a:lnTo>
                  <a:pt x="15224" y="20646"/>
                </a:lnTo>
                <a:lnTo>
                  <a:pt x="15487" y="20686"/>
                </a:lnTo>
                <a:lnTo>
                  <a:pt x="15750" y="20717"/>
                </a:lnTo>
                <a:lnTo>
                  <a:pt x="16023" y="20737"/>
                </a:lnTo>
                <a:lnTo>
                  <a:pt x="16296" y="20747"/>
                </a:lnTo>
                <a:lnTo>
                  <a:pt x="16579" y="20737"/>
                </a:lnTo>
                <a:lnTo>
                  <a:pt x="16862" y="20717"/>
                </a:lnTo>
                <a:lnTo>
                  <a:pt x="17156" y="20686"/>
                </a:lnTo>
                <a:lnTo>
                  <a:pt x="17439" y="20635"/>
                </a:lnTo>
                <a:lnTo>
                  <a:pt x="17732" y="20574"/>
                </a:lnTo>
                <a:lnTo>
                  <a:pt x="18015" y="20493"/>
                </a:lnTo>
                <a:lnTo>
                  <a:pt x="18309" y="20401"/>
                </a:lnTo>
                <a:lnTo>
                  <a:pt x="18602" y="20299"/>
                </a:lnTo>
                <a:lnTo>
                  <a:pt x="18855" y="20198"/>
                </a:lnTo>
                <a:lnTo>
                  <a:pt x="19108" y="20096"/>
                </a:lnTo>
                <a:lnTo>
                  <a:pt x="19351" y="19984"/>
                </a:lnTo>
                <a:lnTo>
                  <a:pt x="19583" y="19872"/>
                </a:lnTo>
                <a:lnTo>
                  <a:pt x="19816" y="19750"/>
                </a:lnTo>
                <a:lnTo>
                  <a:pt x="20038" y="19628"/>
                </a:lnTo>
                <a:lnTo>
                  <a:pt x="20251" y="19505"/>
                </a:lnTo>
                <a:lnTo>
                  <a:pt x="20463" y="19373"/>
                </a:lnTo>
                <a:lnTo>
                  <a:pt x="20666" y="19241"/>
                </a:lnTo>
                <a:lnTo>
                  <a:pt x="20868" y="19098"/>
                </a:lnTo>
                <a:lnTo>
                  <a:pt x="21060" y="18956"/>
                </a:lnTo>
                <a:lnTo>
                  <a:pt x="21242" y="18803"/>
                </a:lnTo>
                <a:lnTo>
                  <a:pt x="21424" y="18660"/>
                </a:lnTo>
                <a:lnTo>
                  <a:pt x="21596" y="18498"/>
                </a:lnTo>
                <a:lnTo>
                  <a:pt x="21758" y="18345"/>
                </a:lnTo>
                <a:lnTo>
                  <a:pt x="21920" y="18182"/>
                </a:lnTo>
                <a:lnTo>
                  <a:pt x="22072" y="18294"/>
                </a:lnTo>
                <a:lnTo>
                  <a:pt x="22223" y="18406"/>
                </a:lnTo>
                <a:lnTo>
                  <a:pt x="22395" y="18508"/>
                </a:lnTo>
                <a:lnTo>
                  <a:pt x="22557" y="18599"/>
                </a:lnTo>
                <a:lnTo>
                  <a:pt x="22729" y="18681"/>
                </a:lnTo>
                <a:lnTo>
                  <a:pt x="22911" y="18752"/>
                </a:lnTo>
                <a:lnTo>
                  <a:pt x="23093" y="18823"/>
                </a:lnTo>
                <a:lnTo>
                  <a:pt x="23285" y="18884"/>
                </a:lnTo>
                <a:lnTo>
                  <a:pt x="23478" y="18925"/>
                </a:lnTo>
                <a:lnTo>
                  <a:pt x="23670" y="18966"/>
                </a:lnTo>
                <a:lnTo>
                  <a:pt x="23872" y="18996"/>
                </a:lnTo>
                <a:lnTo>
                  <a:pt x="24074" y="19017"/>
                </a:lnTo>
                <a:lnTo>
                  <a:pt x="24287" y="19037"/>
                </a:lnTo>
                <a:lnTo>
                  <a:pt x="24722" y="19037"/>
                </a:lnTo>
                <a:lnTo>
                  <a:pt x="24944" y="19017"/>
                </a:lnTo>
                <a:lnTo>
                  <a:pt x="25167" y="18996"/>
                </a:lnTo>
                <a:lnTo>
                  <a:pt x="25399" y="18966"/>
                </a:lnTo>
                <a:lnTo>
                  <a:pt x="25632" y="18925"/>
                </a:lnTo>
                <a:lnTo>
                  <a:pt x="25875" y="18884"/>
                </a:lnTo>
                <a:lnTo>
                  <a:pt x="26107" y="18823"/>
                </a:lnTo>
                <a:lnTo>
                  <a:pt x="26360" y="18762"/>
                </a:lnTo>
                <a:lnTo>
                  <a:pt x="26603" y="18681"/>
                </a:lnTo>
                <a:lnTo>
                  <a:pt x="26856" y="18599"/>
                </a:lnTo>
                <a:lnTo>
                  <a:pt x="27109" y="18508"/>
                </a:lnTo>
                <a:lnTo>
                  <a:pt x="27372" y="18406"/>
                </a:lnTo>
                <a:lnTo>
                  <a:pt x="27635" y="18294"/>
                </a:lnTo>
                <a:lnTo>
                  <a:pt x="27898" y="18182"/>
                </a:lnTo>
                <a:lnTo>
                  <a:pt x="28171" y="18050"/>
                </a:lnTo>
                <a:lnTo>
                  <a:pt x="28444" y="17917"/>
                </a:lnTo>
                <a:lnTo>
                  <a:pt x="28717" y="17765"/>
                </a:lnTo>
                <a:lnTo>
                  <a:pt x="28990" y="17612"/>
                </a:lnTo>
                <a:lnTo>
                  <a:pt x="29354" y="17398"/>
                </a:lnTo>
                <a:lnTo>
                  <a:pt x="29688" y="17184"/>
                </a:lnTo>
                <a:lnTo>
                  <a:pt x="30012" y="16971"/>
                </a:lnTo>
                <a:lnTo>
                  <a:pt x="30325" y="16747"/>
                </a:lnTo>
                <a:lnTo>
                  <a:pt x="30629" y="16513"/>
                </a:lnTo>
                <a:lnTo>
                  <a:pt x="30912" y="16289"/>
                </a:lnTo>
                <a:lnTo>
                  <a:pt x="31175" y="16054"/>
                </a:lnTo>
                <a:lnTo>
                  <a:pt x="31438" y="15810"/>
                </a:lnTo>
                <a:lnTo>
                  <a:pt x="31681" y="15576"/>
                </a:lnTo>
                <a:lnTo>
                  <a:pt x="31914" y="15332"/>
                </a:lnTo>
                <a:lnTo>
                  <a:pt x="32126" y="15087"/>
                </a:lnTo>
                <a:lnTo>
                  <a:pt x="32338" y="14843"/>
                </a:lnTo>
                <a:lnTo>
                  <a:pt x="32531" y="14599"/>
                </a:lnTo>
                <a:lnTo>
                  <a:pt x="32723" y="14354"/>
                </a:lnTo>
                <a:lnTo>
                  <a:pt x="32895" y="14110"/>
                </a:lnTo>
                <a:lnTo>
                  <a:pt x="33057" y="13866"/>
                </a:lnTo>
                <a:lnTo>
                  <a:pt x="33208" y="13621"/>
                </a:lnTo>
                <a:lnTo>
                  <a:pt x="33350" y="13377"/>
                </a:lnTo>
                <a:lnTo>
                  <a:pt x="33481" y="13143"/>
                </a:lnTo>
                <a:lnTo>
                  <a:pt x="33613" y="12899"/>
                </a:lnTo>
                <a:lnTo>
                  <a:pt x="33724" y="12665"/>
                </a:lnTo>
                <a:lnTo>
                  <a:pt x="33835" y="12430"/>
                </a:lnTo>
                <a:lnTo>
                  <a:pt x="34017" y="11972"/>
                </a:lnTo>
                <a:lnTo>
                  <a:pt x="34179" y="11535"/>
                </a:lnTo>
                <a:lnTo>
                  <a:pt x="34311" y="11117"/>
                </a:lnTo>
                <a:lnTo>
                  <a:pt x="34422" y="10720"/>
                </a:lnTo>
                <a:lnTo>
                  <a:pt x="34503" y="10354"/>
                </a:lnTo>
                <a:lnTo>
                  <a:pt x="34867" y="10303"/>
                </a:lnTo>
                <a:lnTo>
                  <a:pt x="35241" y="10232"/>
                </a:lnTo>
                <a:lnTo>
                  <a:pt x="35616" y="10140"/>
                </a:lnTo>
                <a:lnTo>
                  <a:pt x="36010" y="10028"/>
                </a:lnTo>
                <a:lnTo>
                  <a:pt x="36405" y="9896"/>
                </a:lnTo>
                <a:lnTo>
                  <a:pt x="36799" y="9743"/>
                </a:lnTo>
                <a:lnTo>
                  <a:pt x="37204" y="9560"/>
                </a:lnTo>
                <a:lnTo>
                  <a:pt x="37618" y="9366"/>
                </a:lnTo>
                <a:lnTo>
                  <a:pt x="37892" y="9224"/>
                </a:lnTo>
                <a:lnTo>
                  <a:pt x="38155" y="9081"/>
                </a:lnTo>
                <a:lnTo>
                  <a:pt x="38407" y="8939"/>
                </a:lnTo>
                <a:lnTo>
                  <a:pt x="38650" y="8786"/>
                </a:lnTo>
                <a:lnTo>
                  <a:pt x="38883" y="8633"/>
                </a:lnTo>
                <a:lnTo>
                  <a:pt x="39105" y="8481"/>
                </a:lnTo>
                <a:lnTo>
                  <a:pt x="39328" y="8318"/>
                </a:lnTo>
                <a:lnTo>
                  <a:pt x="39530" y="8155"/>
                </a:lnTo>
                <a:lnTo>
                  <a:pt x="39733" y="7992"/>
                </a:lnTo>
                <a:lnTo>
                  <a:pt x="39925" y="7829"/>
                </a:lnTo>
                <a:lnTo>
                  <a:pt x="40107" y="7656"/>
                </a:lnTo>
                <a:lnTo>
                  <a:pt x="40279" y="7493"/>
                </a:lnTo>
                <a:lnTo>
                  <a:pt x="40441" y="7320"/>
                </a:lnTo>
                <a:lnTo>
                  <a:pt x="40592" y="7147"/>
                </a:lnTo>
                <a:lnTo>
                  <a:pt x="40734" y="6964"/>
                </a:lnTo>
                <a:lnTo>
                  <a:pt x="40865" y="6791"/>
                </a:lnTo>
                <a:lnTo>
                  <a:pt x="40997" y="6608"/>
                </a:lnTo>
                <a:lnTo>
                  <a:pt x="41108" y="6424"/>
                </a:lnTo>
                <a:lnTo>
                  <a:pt x="41209" y="6241"/>
                </a:lnTo>
                <a:lnTo>
                  <a:pt x="41310" y="6058"/>
                </a:lnTo>
                <a:lnTo>
                  <a:pt x="41391" y="5875"/>
                </a:lnTo>
                <a:lnTo>
                  <a:pt x="41462" y="5691"/>
                </a:lnTo>
                <a:lnTo>
                  <a:pt x="41523" y="5508"/>
                </a:lnTo>
                <a:lnTo>
                  <a:pt x="41584" y="5315"/>
                </a:lnTo>
                <a:lnTo>
                  <a:pt x="41624" y="5132"/>
                </a:lnTo>
                <a:lnTo>
                  <a:pt x="41654" y="4938"/>
                </a:lnTo>
                <a:lnTo>
                  <a:pt x="41675" y="4755"/>
                </a:lnTo>
                <a:lnTo>
                  <a:pt x="41685" y="4562"/>
                </a:lnTo>
                <a:lnTo>
                  <a:pt x="41685" y="4378"/>
                </a:lnTo>
                <a:lnTo>
                  <a:pt x="41675" y="4185"/>
                </a:lnTo>
                <a:lnTo>
                  <a:pt x="41654" y="3991"/>
                </a:lnTo>
                <a:lnTo>
                  <a:pt x="41614" y="3808"/>
                </a:lnTo>
                <a:lnTo>
                  <a:pt x="41573" y="3625"/>
                </a:lnTo>
                <a:lnTo>
                  <a:pt x="41523" y="3452"/>
                </a:lnTo>
                <a:lnTo>
                  <a:pt x="41462" y="3289"/>
                </a:lnTo>
                <a:lnTo>
                  <a:pt x="41402" y="3126"/>
                </a:lnTo>
                <a:lnTo>
                  <a:pt x="41321" y="2963"/>
                </a:lnTo>
                <a:lnTo>
                  <a:pt x="41230" y="2800"/>
                </a:lnTo>
                <a:lnTo>
                  <a:pt x="41139" y="2648"/>
                </a:lnTo>
                <a:lnTo>
                  <a:pt x="41037" y="2505"/>
                </a:lnTo>
                <a:lnTo>
                  <a:pt x="40926" y="2363"/>
                </a:lnTo>
                <a:lnTo>
                  <a:pt x="40805" y="2220"/>
                </a:lnTo>
                <a:lnTo>
                  <a:pt x="40673" y="2088"/>
                </a:lnTo>
                <a:lnTo>
                  <a:pt x="40542" y="1955"/>
                </a:lnTo>
                <a:lnTo>
                  <a:pt x="40400" y="1823"/>
                </a:lnTo>
                <a:lnTo>
                  <a:pt x="40248" y="1711"/>
                </a:lnTo>
                <a:lnTo>
                  <a:pt x="40087" y="1589"/>
                </a:lnTo>
                <a:lnTo>
                  <a:pt x="39925" y="1477"/>
                </a:lnTo>
                <a:lnTo>
                  <a:pt x="39753" y="1375"/>
                </a:lnTo>
                <a:lnTo>
                  <a:pt x="39571" y="1273"/>
                </a:lnTo>
                <a:lnTo>
                  <a:pt x="39389" y="1182"/>
                </a:lnTo>
                <a:lnTo>
                  <a:pt x="39196" y="1090"/>
                </a:lnTo>
                <a:lnTo>
                  <a:pt x="38994" y="1009"/>
                </a:lnTo>
                <a:lnTo>
                  <a:pt x="38782" y="927"/>
                </a:lnTo>
                <a:lnTo>
                  <a:pt x="38579" y="856"/>
                </a:lnTo>
                <a:lnTo>
                  <a:pt x="38357" y="785"/>
                </a:lnTo>
                <a:lnTo>
                  <a:pt x="38134" y="724"/>
                </a:lnTo>
                <a:lnTo>
                  <a:pt x="37902" y="673"/>
                </a:lnTo>
                <a:lnTo>
                  <a:pt x="37669" y="622"/>
                </a:lnTo>
                <a:lnTo>
                  <a:pt x="37426" y="581"/>
                </a:lnTo>
                <a:lnTo>
                  <a:pt x="37184" y="541"/>
                </a:lnTo>
                <a:lnTo>
                  <a:pt x="36931" y="510"/>
                </a:lnTo>
                <a:lnTo>
                  <a:pt x="36668" y="490"/>
                </a:lnTo>
                <a:lnTo>
                  <a:pt x="36415" y="469"/>
                </a:lnTo>
                <a:lnTo>
                  <a:pt x="35252" y="398"/>
                </a:lnTo>
                <a:lnTo>
                  <a:pt x="33926" y="317"/>
                </a:lnTo>
                <a:lnTo>
                  <a:pt x="32207" y="235"/>
                </a:lnTo>
                <a:lnTo>
                  <a:pt x="30143" y="143"/>
                </a:lnTo>
                <a:lnTo>
                  <a:pt x="29011" y="113"/>
                </a:lnTo>
                <a:lnTo>
                  <a:pt x="27807" y="72"/>
                </a:lnTo>
                <a:lnTo>
                  <a:pt x="26553" y="42"/>
                </a:lnTo>
                <a:lnTo>
                  <a:pt x="25258" y="21"/>
                </a:lnTo>
                <a:lnTo>
                  <a:pt x="23933" y="1"/>
                </a:lnTo>
                <a:close/>
              </a:path>
            </a:pathLst>
          </a:custGeom>
          <a:solidFill>
            <a:srgbClr val="251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6" name="Google Shape;2096;p72"/>
          <p:cNvGrpSpPr/>
          <p:nvPr/>
        </p:nvGrpSpPr>
        <p:grpSpPr>
          <a:xfrm>
            <a:off x="5759062" y="3373861"/>
            <a:ext cx="350433" cy="311632"/>
            <a:chOff x="5759062" y="3373861"/>
            <a:chExt cx="350433" cy="311632"/>
          </a:xfrm>
        </p:grpSpPr>
        <p:sp>
          <p:nvSpPr>
            <p:cNvPr id="2097" name="Google Shape;2097;p72"/>
            <p:cNvSpPr/>
            <p:nvPr/>
          </p:nvSpPr>
          <p:spPr>
            <a:xfrm rot="-647447">
              <a:off x="5785017" y="3399917"/>
              <a:ext cx="302861" cy="259518"/>
            </a:xfrm>
            <a:custGeom>
              <a:avLst/>
              <a:gdLst/>
              <a:ahLst/>
              <a:cxnLst/>
              <a:rect l="l" t="t" r="r" b="b"/>
              <a:pathLst>
                <a:path w="32541" h="27884" extrusionOk="0">
                  <a:moveTo>
                    <a:pt x="30548" y="1"/>
                  </a:moveTo>
                  <a:lnTo>
                    <a:pt x="30386" y="11"/>
                  </a:lnTo>
                  <a:lnTo>
                    <a:pt x="30225" y="21"/>
                  </a:lnTo>
                  <a:lnTo>
                    <a:pt x="30063" y="52"/>
                  </a:lnTo>
                  <a:lnTo>
                    <a:pt x="29891" y="93"/>
                  </a:lnTo>
                  <a:lnTo>
                    <a:pt x="29719" y="133"/>
                  </a:lnTo>
                  <a:lnTo>
                    <a:pt x="29547" y="184"/>
                  </a:lnTo>
                  <a:lnTo>
                    <a:pt x="29365" y="255"/>
                  </a:lnTo>
                  <a:lnTo>
                    <a:pt x="29001" y="398"/>
                  </a:lnTo>
                  <a:lnTo>
                    <a:pt x="28616" y="571"/>
                  </a:lnTo>
                  <a:lnTo>
                    <a:pt x="28232" y="764"/>
                  </a:lnTo>
                  <a:lnTo>
                    <a:pt x="27848" y="978"/>
                  </a:lnTo>
                  <a:lnTo>
                    <a:pt x="27443" y="1202"/>
                  </a:lnTo>
                  <a:lnTo>
                    <a:pt x="26644" y="1660"/>
                  </a:lnTo>
                  <a:lnTo>
                    <a:pt x="25835" y="2128"/>
                  </a:lnTo>
                  <a:lnTo>
                    <a:pt x="25430" y="2342"/>
                  </a:lnTo>
                  <a:lnTo>
                    <a:pt x="25036" y="2546"/>
                  </a:lnTo>
                  <a:lnTo>
                    <a:pt x="24641" y="2729"/>
                  </a:lnTo>
                  <a:lnTo>
                    <a:pt x="24267" y="2892"/>
                  </a:lnTo>
                  <a:lnTo>
                    <a:pt x="24075" y="2963"/>
                  </a:lnTo>
                  <a:lnTo>
                    <a:pt x="23893" y="3024"/>
                  </a:lnTo>
                  <a:lnTo>
                    <a:pt x="23710" y="3075"/>
                  </a:lnTo>
                  <a:lnTo>
                    <a:pt x="23528" y="3126"/>
                  </a:lnTo>
                  <a:lnTo>
                    <a:pt x="23356" y="3167"/>
                  </a:lnTo>
                  <a:lnTo>
                    <a:pt x="23184" y="3187"/>
                  </a:lnTo>
                  <a:lnTo>
                    <a:pt x="23012" y="3208"/>
                  </a:lnTo>
                  <a:lnTo>
                    <a:pt x="22841" y="3218"/>
                  </a:lnTo>
                  <a:lnTo>
                    <a:pt x="22679" y="3208"/>
                  </a:lnTo>
                  <a:lnTo>
                    <a:pt x="22527" y="3187"/>
                  </a:lnTo>
                  <a:lnTo>
                    <a:pt x="22375" y="3157"/>
                  </a:lnTo>
                  <a:lnTo>
                    <a:pt x="22224" y="3116"/>
                  </a:lnTo>
                  <a:lnTo>
                    <a:pt x="21930" y="3004"/>
                  </a:lnTo>
                  <a:lnTo>
                    <a:pt x="21627" y="2882"/>
                  </a:lnTo>
                  <a:lnTo>
                    <a:pt x="21323" y="2739"/>
                  </a:lnTo>
                  <a:lnTo>
                    <a:pt x="21010" y="2576"/>
                  </a:lnTo>
                  <a:lnTo>
                    <a:pt x="20696" y="2403"/>
                  </a:lnTo>
                  <a:lnTo>
                    <a:pt x="20383" y="2230"/>
                  </a:lnTo>
                  <a:lnTo>
                    <a:pt x="19745" y="1864"/>
                  </a:lnTo>
                  <a:lnTo>
                    <a:pt x="19098" y="1487"/>
                  </a:lnTo>
                  <a:lnTo>
                    <a:pt x="18774" y="1304"/>
                  </a:lnTo>
                  <a:lnTo>
                    <a:pt x="18451" y="1131"/>
                  </a:lnTo>
                  <a:lnTo>
                    <a:pt x="18117" y="968"/>
                  </a:lnTo>
                  <a:lnTo>
                    <a:pt x="17793" y="815"/>
                  </a:lnTo>
                  <a:lnTo>
                    <a:pt x="17469" y="673"/>
                  </a:lnTo>
                  <a:lnTo>
                    <a:pt x="17146" y="551"/>
                  </a:lnTo>
                  <a:lnTo>
                    <a:pt x="16822" y="449"/>
                  </a:lnTo>
                  <a:lnTo>
                    <a:pt x="16508" y="378"/>
                  </a:lnTo>
                  <a:lnTo>
                    <a:pt x="16347" y="347"/>
                  </a:lnTo>
                  <a:lnTo>
                    <a:pt x="16185" y="316"/>
                  </a:lnTo>
                  <a:lnTo>
                    <a:pt x="16033" y="306"/>
                  </a:lnTo>
                  <a:lnTo>
                    <a:pt x="15871" y="296"/>
                  </a:lnTo>
                  <a:lnTo>
                    <a:pt x="15558" y="296"/>
                  </a:lnTo>
                  <a:lnTo>
                    <a:pt x="15406" y="316"/>
                  </a:lnTo>
                  <a:lnTo>
                    <a:pt x="15254" y="337"/>
                  </a:lnTo>
                  <a:lnTo>
                    <a:pt x="15102" y="367"/>
                  </a:lnTo>
                  <a:lnTo>
                    <a:pt x="14951" y="408"/>
                  </a:lnTo>
                  <a:lnTo>
                    <a:pt x="14799" y="459"/>
                  </a:lnTo>
                  <a:lnTo>
                    <a:pt x="14647" y="520"/>
                  </a:lnTo>
                  <a:lnTo>
                    <a:pt x="14506" y="591"/>
                  </a:lnTo>
                  <a:lnTo>
                    <a:pt x="14354" y="673"/>
                  </a:lnTo>
                  <a:lnTo>
                    <a:pt x="14212" y="764"/>
                  </a:lnTo>
                  <a:lnTo>
                    <a:pt x="14071" y="866"/>
                  </a:lnTo>
                  <a:lnTo>
                    <a:pt x="13929" y="978"/>
                  </a:lnTo>
                  <a:lnTo>
                    <a:pt x="13788" y="1100"/>
                  </a:lnTo>
                  <a:lnTo>
                    <a:pt x="13646" y="1243"/>
                  </a:lnTo>
                  <a:lnTo>
                    <a:pt x="13504" y="1396"/>
                  </a:lnTo>
                  <a:lnTo>
                    <a:pt x="13373" y="1558"/>
                  </a:lnTo>
                  <a:lnTo>
                    <a:pt x="13241" y="1731"/>
                  </a:lnTo>
                  <a:lnTo>
                    <a:pt x="13110" y="1915"/>
                  </a:lnTo>
                  <a:lnTo>
                    <a:pt x="12978" y="2118"/>
                  </a:lnTo>
                  <a:lnTo>
                    <a:pt x="12847" y="2342"/>
                  </a:lnTo>
                  <a:lnTo>
                    <a:pt x="12725" y="2566"/>
                  </a:lnTo>
                  <a:lnTo>
                    <a:pt x="12594" y="2811"/>
                  </a:lnTo>
                  <a:lnTo>
                    <a:pt x="12473" y="3075"/>
                  </a:lnTo>
                  <a:lnTo>
                    <a:pt x="12048" y="4012"/>
                  </a:lnTo>
                  <a:lnTo>
                    <a:pt x="11724" y="4704"/>
                  </a:lnTo>
                  <a:lnTo>
                    <a:pt x="11603" y="4969"/>
                  </a:lnTo>
                  <a:lnTo>
                    <a:pt x="11491" y="5182"/>
                  </a:lnTo>
                  <a:lnTo>
                    <a:pt x="11390" y="5345"/>
                  </a:lnTo>
                  <a:lnTo>
                    <a:pt x="11299" y="5467"/>
                  </a:lnTo>
                  <a:lnTo>
                    <a:pt x="11228" y="5549"/>
                  </a:lnTo>
                  <a:lnTo>
                    <a:pt x="11188" y="5579"/>
                  </a:lnTo>
                  <a:lnTo>
                    <a:pt x="11147" y="5590"/>
                  </a:lnTo>
                  <a:lnTo>
                    <a:pt x="11117" y="5600"/>
                  </a:lnTo>
                  <a:lnTo>
                    <a:pt x="11077" y="5610"/>
                  </a:lnTo>
                  <a:lnTo>
                    <a:pt x="11046" y="5600"/>
                  </a:lnTo>
                  <a:lnTo>
                    <a:pt x="11006" y="5590"/>
                  </a:lnTo>
                  <a:lnTo>
                    <a:pt x="10935" y="5549"/>
                  </a:lnTo>
                  <a:lnTo>
                    <a:pt x="10844" y="5488"/>
                  </a:lnTo>
                  <a:lnTo>
                    <a:pt x="10652" y="5315"/>
                  </a:lnTo>
                  <a:lnTo>
                    <a:pt x="10530" y="5213"/>
                  </a:lnTo>
                  <a:lnTo>
                    <a:pt x="10389" y="5101"/>
                  </a:lnTo>
                  <a:lnTo>
                    <a:pt x="10227" y="4989"/>
                  </a:lnTo>
                  <a:lnTo>
                    <a:pt x="10035" y="4877"/>
                  </a:lnTo>
                  <a:lnTo>
                    <a:pt x="9822" y="4765"/>
                  </a:lnTo>
                  <a:lnTo>
                    <a:pt x="9580" y="4673"/>
                  </a:lnTo>
                  <a:lnTo>
                    <a:pt x="9296" y="4582"/>
                  </a:lnTo>
                  <a:lnTo>
                    <a:pt x="9145" y="4541"/>
                  </a:lnTo>
                  <a:lnTo>
                    <a:pt x="8983" y="4511"/>
                  </a:lnTo>
                  <a:lnTo>
                    <a:pt x="8811" y="4480"/>
                  </a:lnTo>
                  <a:lnTo>
                    <a:pt x="8629" y="4460"/>
                  </a:lnTo>
                  <a:lnTo>
                    <a:pt x="8437" y="4439"/>
                  </a:lnTo>
                  <a:lnTo>
                    <a:pt x="8234" y="4429"/>
                  </a:lnTo>
                  <a:lnTo>
                    <a:pt x="8012" y="4419"/>
                  </a:lnTo>
                  <a:lnTo>
                    <a:pt x="7789" y="4429"/>
                  </a:lnTo>
                  <a:lnTo>
                    <a:pt x="7546" y="4429"/>
                  </a:lnTo>
                  <a:lnTo>
                    <a:pt x="7294" y="4449"/>
                  </a:lnTo>
                  <a:lnTo>
                    <a:pt x="7031" y="4480"/>
                  </a:lnTo>
                  <a:lnTo>
                    <a:pt x="6747" y="4511"/>
                  </a:lnTo>
                  <a:lnTo>
                    <a:pt x="6454" y="4561"/>
                  </a:lnTo>
                  <a:lnTo>
                    <a:pt x="6151" y="4612"/>
                  </a:lnTo>
                  <a:lnTo>
                    <a:pt x="5827" y="4673"/>
                  </a:lnTo>
                  <a:lnTo>
                    <a:pt x="5493" y="4755"/>
                  </a:lnTo>
                  <a:lnTo>
                    <a:pt x="5139" y="4836"/>
                  </a:lnTo>
                  <a:lnTo>
                    <a:pt x="4775" y="4938"/>
                  </a:lnTo>
                  <a:lnTo>
                    <a:pt x="4330" y="5070"/>
                  </a:lnTo>
                  <a:lnTo>
                    <a:pt x="3905" y="5223"/>
                  </a:lnTo>
                  <a:lnTo>
                    <a:pt x="3511" y="5386"/>
                  </a:lnTo>
                  <a:lnTo>
                    <a:pt x="3146" y="5559"/>
                  </a:lnTo>
                  <a:lnTo>
                    <a:pt x="2802" y="5752"/>
                  </a:lnTo>
                  <a:lnTo>
                    <a:pt x="2479" y="5956"/>
                  </a:lnTo>
                  <a:lnTo>
                    <a:pt x="2175" y="6170"/>
                  </a:lnTo>
                  <a:lnTo>
                    <a:pt x="1902" y="6394"/>
                  </a:lnTo>
                  <a:lnTo>
                    <a:pt x="1639" y="6628"/>
                  </a:lnTo>
                  <a:lnTo>
                    <a:pt x="1407" y="6872"/>
                  </a:lnTo>
                  <a:lnTo>
                    <a:pt x="1194" y="7127"/>
                  </a:lnTo>
                  <a:lnTo>
                    <a:pt x="1002" y="7381"/>
                  </a:lnTo>
                  <a:lnTo>
                    <a:pt x="830" y="7656"/>
                  </a:lnTo>
                  <a:lnTo>
                    <a:pt x="668" y="7941"/>
                  </a:lnTo>
                  <a:lnTo>
                    <a:pt x="537" y="8226"/>
                  </a:lnTo>
                  <a:lnTo>
                    <a:pt x="415" y="8521"/>
                  </a:lnTo>
                  <a:lnTo>
                    <a:pt x="304" y="8817"/>
                  </a:lnTo>
                  <a:lnTo>
                    <a:pt x="223" y="9122"/>
                  </a:lnTo>
                  <a:lnTo>
                    <a:pt x="152" y="9438"/>
                  </a:lnTo>
                  <a:lnTo>
                    <a:pt x="92" y="9753"/>
                  </a:lnTo>
                  <a:lnTo>
                    <a:pt x="51" y="10069"/>
                  </a:lnTo>
                  <a:lnTo>
                    <a:pt x="21" y="10394"/>
                  </a:lnTo>
                  <a:lnTo>
                    <a:pt x="1" y="10720"/>
                  </a:lnTo>
                  <a:lnTo>
                    <a:pt x="1" y="11056"/>
                  </a:lnTo>
                  <a:lnTo>
                    <a:pt x="11" y="11382"/>
                  </a:lnTo>
                  <a:lnTo>
                    <a:pt x="31" y="11718"/>
                  </a:lnTo>
                  <a:lnTo>
                    <a:pt x="61" y="12054"/>
                  </a:lnTo>
                  <a:lnTo>
                    <a:pt x="102" y="12390"/>
                  </a:lnTo>
                  <a:lnTo>
                    <a:pt x="152" y="12726"/>
                  </a:lnTo>
                  <a:lnTo>
                    <a:pt x="213" y="13062"/>
                  </a:lnTo>
                  <a:lnTo>
                    <a:pt x="284" y="13397"/>
                  </a:lnTo>
                  <a:lnTo>
                    <a:pt x="365" y="13733"/>
                  </a:lnTo>
                  <a:lnTo>
                    <a:pt x="446" y="14059"/>
                  </a:lnTo>
                  <a:lnTo>
                    <a:pt x="537" y="14395"/>
                  </a:lnTo>
                  <a:lnTo>
                    <a:pt x="628" y="14711"/>
                  </a:lnTo>
                  <a:lnTo>
                    <a:pt x="729" y="15036"/>
                  </a:lnTo>
                  <a:lnTo>
                    <a:pt x="951" y="15668"/>
                  </a:lnTo>
                  <a:lnTo>
                    <a:pt x="1174" y="16278"/>
                  </a:lnTo>
                  <a:lnTo>
                    <a:pt x="1417" y="16869"/>
                  </a:lnTo>
                  <a:lnTo>
                    <a:pt x="1659" y="17418"/>
                  </a:lnTo>
                  <a:lnTo>
                    <a:pt x="1902" y="17948"/>
                  </a:lnTo>
                  <a:lnTo>
                    <a:pt x="2145" y="18426"/>
                  </a:lnTo>
                  <a:lnTo>
                    <a:pt x="2378" y="18874"/>
                  </a:lnTo>
                  <a:lnTo>
                    <a:pt x="2590" y="19271"/>
                  </a:lnTo>
                  <a:lnTo>
                    <a:pt x="2954" y="19923"/>
                  </a:lnTo>
                  <a:lnTo>
                    <a:pt x="3197" y="20330"/>
                  </a:lnTo>
                  <a:lnTo>
                    <a:pt x="3288" y="20472"/>
                  </a:lnTo>
                  <a:lnTo>
                    <a:pt x="3298" y="20666"/>
                  </a:lnTo>
                  <a:lnTo>
                    <a:pt x="3308" y="20859"/>
                  </a:lnTo>
                  <a:lnTo>
                    <a:pt x="3328" y="21053"/>
                  </a:lnTo>
                  <a:lnTo>
                    <a:pt x="3359" y="21256"/>
                  </a:lnTo>
                  <a:lnTo>
                    <a:pt x="3389" y="21450"/>
                  </a:lnTo>
                  <a:lnTo>
                    <a:pt x="3430" y="21643"/>
                  </a:lnTo>
                  <a:lnTo>
                    <a:pt x="3480" y="21847"/>
                  </a:lnTo>
                  <a:lnTo>
                    <a:pt x="3531" y="22040"/>
                  </a:lnTo>
                  <a:lnTo>
                    <a:pt x="3591" y="22244"/>
                  </a:lnTo>
                  <a:lnTo>
                    <a:pt x="3662" y="22437"/>
                  </a:lnTo>
                  <a:lnTo>
                    <a:pt x="3814" y="22834"/>
                  </a:lnTo>
                  <a:lnTo>
                    <a:pt x="3996" y="23221"/>
                  </a:lnTo>
                  <a:lnTo>
                    <a:pt x="4198" y="23608"/>
                  </a:lnTo>
                  <a:lnTo>
                    <a:pt x="4421" y="23984"/>
                  </a:lnTo>
                  <a:lnTo>
                    <a:pt x="4664" y="24351"/>
                  </a:lnTo>
                  <a:lnTo>
                    <a:pt x="4927" y="24707"/>
                  </a:lnTo>
                  <a:lnTo>
                    <a:pt x="5210" y="25053"/>
                  </a:lnTo>
                  <a:lnTo>
                    <a:pt x="5513" y="25389"/>
                  </a:lnTo>
                  <a:lnTo>
                    <a:pt x="5827" y="25715"/>
                  </a:lnTo>
                  <a:lnTo>
                    <a:pt x="6161" y="26020"/>
                  </a:lnTo>
                  <a:lnTo>
                    <a:pt x="6505" y="26305"/>
                  </a:lnTo>
                  <a:lnTo>
                    <a:pt x="6869" y="26570"/>
                  </a:lnTo>
                  <a:lnTo>
                    <a:pt x="7051" y="26702"/>
                  </a:lnTo>
                  <a:lnTo>
                    <a:pt x="7243" y="26825"/>
                  </a:lnTo>
                  <a:lnTo>
                    <a:pt x="7435" y="26937"/>
                  </a:lnTo>
                  <a:lnTo>
                    <a:pt x="7627" y="27049"/>
                  </a:lnTo>
                  <a:lnTo>
                    <a:pt x="7820" y="27150"/>
                  </a:lnTo>
                  <a:lnTo>
                    <a:pt x="8022" y="27252"/>
                  </a:lnTo>
                  <a:lnTo>
                    <a:pt x="8224" y="27344"/>
                  </a:lnTo>
                  <a:lnTo>
                    <a:pt x="8427" y="27425"/>
                  </a:lnTo>
                  <a:lnTo>
                    <a:pt x="8629" y="27507"/>
                  </a:lnTo>
                  <a:lnTo>
                    <a:pt x="8831" y="27578"/>
                  </a:lnTo>
                  <a:lnTo>
                    <a:pt x="9044" y="27639"/>
                  </a:lnTo>
                  <a:lnTo>
                    <a:pt x="9256" y="27700"/>
                  </a:lnTo>
                  <a:lnTo>
                    <a:pt x="9468" y="27751"/>
                  </a:lnTo>
                  <a:lnTo>
                    <a:pt x="9681" y="27792"/>
                  </a:lnTo>
                  <a:lnTo>
                    <a:pt x="9893" y="27822"/>
                  </a:lnTo>
                  <a:lnTo>
                    <a:pt x="10106" y="27853"/>
                  </a:lnTo>
                  <a:lnTo>
                    <a:pt x="10328" y="27873"/>
                  </a:lnTo>
                  <a:lnTo>
                    <a:pt x="10541" y="27873"/>
                  </a:lnTo>
                  <a:lnTo>
                    <a:pt x="10763" y="27883"/>
                  </a:lnTo>
                  <a:lnTo>
                    <a:pt x="10976" y="27873"/>
                  </a:lnTo>
                  <a:lnTo>
                    <a:pt x="11198" y="27853"/>
                  </a:lnTo>
                  <a:lnTo>
                    <a:pt x="11421" y="27832"/>
                  </a:lnTo>
                  <a:lnTo>
                    <a:pt x="11633" y="27792"/>
                  </a:lnTo>
                  <a:lnTo>
                    <a:pt x="11856" y="27751"/>
                  </a:lnTo>
                  <a:lnTo>
                    <a:pt x="12078" y="27690"/>
                  </a:lnTo>
                  <a:lnTo>
                    <a:pt x="12290" y="27629"/>
                  </a:lnTo>
                  <a:lnTo>
                    <a:pt x="12513" y="27557"/>
                  </a:lnTo>
                  <a:lnTo>
                    <a:pt x="12725" y="27466"/>
                  </a:lnTo>
                  <a:lnTo>
                    <a:pt x="12948" y="27374"/>
                  </a:lnTo>
                  <a:lnTo>
                    <a:pt x="13160" y="27262"/>
                  </a:lnTo>
                  <a:lnTo>
                    <a:pt x="13393" y="27140"/>
                  </a:lnTo>
                  <a:lnTo>
                    <a:pt x="13616" y="27008"/>
                  </a:lnTo>
                  <a:lnTo>
                    <a:pt x="13818" y="26875"/>
                  </a:lnTo>
                  <a:lnTo>
                    <a:pt x="14020" y="26733"/>
                  </a:lnTo>
                  <a:lnTo>
                    <a:pt x="14212" y="26580"/>
                  </a:lnTo>
                  <a:lnTo>
                    <a:pt x="14394" y="26417"/>
                  </a:lnTo>
                  <a:lnTo>
                    <a:pt x="14576" y="26265"/>
                  </a:lnTo>
                  <a:lnTo>
                    <a:pt x="14738" y="26092"/>
                  </a:lnTo>
                  <a:lnTo>
                    <a:pt x="14900" y="25919"/>
                  </a:lnTo>
                  <a:lnTo>
                    <a:pt x="15052" y="25745"/>
                  </a:lnTo>
                  <a:lnTo>
                    <a:pt x="15204" y="25562"/>
                  </a:lnTo>
                  <a:lnTo>
                    <a:pt x="15335" y="25379"/>
                  </a:lnTo>
                  <a:lnTo>
                    <a:pt x="15477" y="25196"/>
                  </a:lnTo>
                  <a:lnTo>
                    <a:pt x="15598" y="25002"/>
                  </a:lnTo>
                  <a:lnTo>
                    <a:pt x="15719" y="24809"/>
                  </a:lnTo>
                  <a:lnTo>
                    <a:pt x="15831" y="24616"/>
                  </a:lnTo>
                  <a:lnTo>
                    <a:pt x="16043" y="24219"/>
                  </a:lnTo>
                  <a:lnTo>
                    <a:pt x="16235" y="23811"/>
                  </a:lnTo>
                  <a:lnTo>
                    <a:pt x="16407" y="23404"/>
                  </a:lnTo>
                  <a:lnTo>
                    <a:pt x="16559" y="22997"/>
                  </a:lnTo>
                  <a:lnTo>
                    <a:pt x="16701" y="22590"/>
                  </a:lnTo>
                  <a:lnTo>
                    <a:pt x="16832" y="22193"/>
                  </a:lnTo>
                  <a:lnTo>
                    <a:pt x="16943" y="21796"/>
                  </a:lnTo>
                  <a:lnTo>
                    <a:pt x="17055" y="21409"/>
                  </a:lnTo>
                  <a:lnTo>
                    <a:pt x="17247" y="20686"/>
                  </a:lnTo>
                  <a:lnTo>
                    <a:pt x="17429" y="20035"/>
                  </a:lnTo>
                  <a:lnTo>
                    <a:pt x="17520" y="19739"/>
                  </a:lnTo>
                  <a:lnTo>
                    <a:pt x="17611" y="19465"/>
                  </a:lnTo>
                  <a:lnTo>
                    <a:pt x="17702" y="19230"/>
                  </a:lnTo>
                  <a:lnTo>
                    <a:pt x="17803" y="19017"/>
                  </a:lnTo>
                  <a:lnTo>
                    <a:pt x="17864" y="18925"/>
                  </a:lnTo>
                  <a:lnTo>
                    <a:pt x="17914" y="18844"/>
                  </a:lnTo>
                  <a:lnTo>
                    <a:pt x="17975" y="18772"/>
                  </a:lnTo>
                  <a:lnTo>
                    <a:pt x="18036" y="18701"/>
                  </a:lnTo>
                  <a:lnTo>
                    <a:pt x="18097" y="18650"/>
                  </a:lnTo>
                  <a:lnTo>
                    <a:pt x="18167" y="18599"/>
                  </a:lnTo>
                  <a:lnTo>
                    <a:pt x="18238" y="18569"/>
                  </a:lnTo>
                  <a:lnTo>
                    <a:pt x="18309" y="18548"/>
                  </a:lnTo>
                  <a:lnTo>
                    <a:pt x="18390" y="18538"/>
                  </a:lnTo>
                  <a:lnTo>
                    <a:pt x="18471" y="18528"/>
                  </a:lnTo>
                  <a:lnTo>
                    <a:pt x="18562" y="18538"/>
                  </a:lnTo>
                  <a:lnTo>
                    <a:pt x="18653" y="18569"/>
                  </a:lnTo>
                  <a:lnTo>
                    <a:pt x="18754" y="18599"/>
                  </a:lnTo>
                  <a:lnTo>
                    <a:pt x="18855" y="18650"/>
                  </a:lnTo>
                  <a:lnTo>
                    <a:pt x="18956" y="18711"/>
                  </a:lnTo>
                  <a:lnTo>
                    <a:pt x="19078" y="18783"/>
                  </a:lnTo>
                  <a:lnTo>
                    <a:pt x="19189" y="18864"/>
                  </a:lnTo>
                  <a:lnTo>
                    <a:pt x="19320" y="18925"/>
                  </a:lnTo>
                  <a:lnTo>
                    <a:pt x="19452" y="18986"/>
                  </a:lnTo>
                  <a:lnTo>
                    <a:pt x="19583" y="19037"/>
                  </a:lnTo>
                  <a:lnTo>
                    <a:pt x="19725" y="19078"/>
                  </a:lnTo>
                  <a:lnTo>
                    <a:pt x="19877" y="19108"/>
                  </a:lnTo>
                  <a:lnTo>
                    <a:pt x="20029" y="19139"/>
                  </a:lnTo>
                  <a:lnTo>
                    <a:pt x="20180" y="19159"/>
                  </a:lnTo>
                  <a:lnTo>
                    <a:pt x="20342" y="19169"/>
                  </a:lnTo>
                  <a:lnTo>
                    <a:pt x="20676" y="19169"/>
                  </a:lnTo>
                  <a:lnTo>
                    <a:pt x="20848" y="19149"/>
                  </a:lnTo>
                  <a:lnTo>
                    <a:pt x="21020" y="19139"/>
                  </a:lnTo>
                  <a:lnTo>
                    <a:pt x="21202" y="19108"/>
                  </a:lnTo>
                  <a:lnTo>
                    <a:pt x="21556" y="19037"/>
                  </a:lnTo>
                  <a:lnTo>
                    <a:pt x="21930" y="18945"/>
                  </a:lnTo>
                  <a:lnTo>
                    <a:pt x="22304" y="18823"/>
                  </a:lnTo>
                  <a:lnTo>
                    <a:pt x="22689" y="18681"/>
                  </a:lnTo>
                  <a:lnTo>
                    <a:pt x="23073" y="18518"/>
                  </a:lnTo>
                  <a:lnTo>
                    <a:pt x="23458" y="18335"/>
                  </a:lnTo>
                  <a:lnTo>
                    <a:pt x="23832" y="18131"/>
                  </a:lnTo>
                  <a:lnTo>
                    <a:pt x="24206" y="17907"/>
                  </a:lnTo>
                  <a:lnTo>
                    <a:pt x="24570" y="17673"/>
                  </a:lnTo>
                  <a:lnTo>
                    <a:pt x="24934" y="17418"/>
                  </a:lnTo>
                  <a:lnTo>
                    <a:pt x="25278" y="17164"/>
                  </a:lnTo>
                  <a:lnTo>
                    <a:pt x="25612" y="16889"/>
                  </a:lnTo>
                  <a:lnTo>
                    <a:pt x="25936" y="16604"/>
                  </a:lnTo>
                  <a:lnTo>
                    <a:pt x="26229" y="16309"/>
                  </a:lnTo>
                  <a:lnTo>
                    <a:pt x="26512" y="16003"/>
                  </a:lnTo>
                  <a:lnTo>
                    <a:pt x="26765" y="15698"/>
                  </a:lnTo>
                  <a:lnTo>
                    <a:pt x="26998" y="15383"/>
                  </a:lnTo>
                  <a:lnTo>
                    <a:pt x="27109" y="15230"/>
                  </a:lnTo>
                  <a:lnTo>
                    <a:pt x="27210" y="15067"/>
                  </a:lnTo>
                  <a:lnTo>
                    <a:pt x="27301" y="14914"/>
                  </a:lnTo>
                  <a:lnTo>
                    <a:pt x="27392" y="14751"/>
                  </a:lnTo>
                  <a:lnTo>
                    <a:pt x="27463" y="14588"/>
                  </a:lnTo>
                  <a:lnTo>
                    <a:pt x="27534" y="14436"/>
                  </a:lnTo>
                  <a:lnTo>
                    <a:pt x="27595" y="14273"/>
                  </a:lnTo>
                  <a:lnTo>
                    <a:pt x="27645" y="14110"/>
                  </a:lnTo>
                  <a:lnTo>
                    <a:pt x="27696" y="13957"/>
                  </a:lnTo>
                  <a:lnTo>
                    <a:pt x="27726" y="13794"/>
                  </a:lnTo>
                  <a:lnTo>
                    <a:pt x="27756" y="13642"/>
                  </a:lnTo>
                  <a:lnTo>
                    <a:pt x="27767" y="13479"/>
                  </a:lnTo>
                  <a:lnTo>
                    <a:pt x="27777" y="13326"/>
                  </a:lnTo>
                  <a:lnTo>
                    <a:pt x="27777" y="13174"/>
                  </a:lnTo>
                  <a:lnTo>
                    <a:pt x="27756" y="13021"/>
                  </a:lnTo>
                  <a:lnTo>
                    <a:pt x="27736" y="12868"/>
                  </a:lnTo>
                  <a:lnTo>
                    <a:pt x="27706" y="12726"/>
                  </a:lnTo>
                  <a:lnTo>
                    <a:pt x="27696" y="12583"/>
                  </a:lnTo>
                  <a:lnTo>
                    <a:pt x="27686" y="12441"/>
                  </a:lnTo>
                  <a:lnTo>
                    <a:pt x="27686" y="12308"/>
                  </a:lnTo>
                  <a:lnTo>
                    <a:pt x="27696" y="12176"/>
                  </a:lnTo>
                  <a:lnTo>
                    <a:pt x="27716" y="12044"/>
                  </a:lnTo>
                  <a:lnTo>
                    <a:pt x="27746" y="11921"/>
                  </a:lnTo>
                  <a:lnTo>
                    <a:pt x="27777" y="11799"/>
                  </a:lnTo>
                  <a:lnTo>
                    <a:pt x="27827" y="11677"/>
                  </a:lnTo>
                  <a:lnTo>
                    <a:pt x="27878" y="11565"/>
                  </a:lnTo>
                  <a:lnTo>
                    <a:pt x="27928" y="11443"/>
                  </a:lnTo>
                  <a:lnTo>
                    <a:pt x="27989" y="11331"/>
                  </a:lnTo>
                  <a:lnTo>
                    <a:pt x="28141" y="11107"/>
                  </a:lnTo>
                  <a:lnTo>
                    <a:pt x="28303" y="10893"/>
                  </a:lnTo>
                  <a:lnTo>
                    <a:pt x="28495" y="10679"/>
                  </a:lnTo>
                  <a:lnTo>
                    <a:pt x="28697" y="10476"/>
                  </a:lnTo>
                  <a:lnTo>
                    <a:pt x="28920" y="10262"/>
                  </a:lnTo>
                  <a:lnTo>
                    <a:pt x="29152" y="10048"/>
                  </a:lnTo>
                  <a:lnTo>
                    <a:pt x="29638" y="9611"/>
                  </a:lnTo>
                  <a:lnTo>
                    <a:pt x="30144" y="9142"/>
                  </a:lnTo>
                  <a:lnTo>
                    <a:pt x="30407" y="8898"/>
                  </a:lnTo>
                  <a:lnTo>
                    <a:pt x="30649" y="8633"/>
                  </a:lnTo>
                  <a:lnTo>
                    <a:pt x="30902" y="8369"/>
                  </a:lnTo>
                  <a:lnTo>
                    <a:pt x="31135" y="8073"/>
                  </a:lnTo>
                  <a:lnTo>
                    <a:pt x="31368" y="7768"/>
                  </a:lnTo>
                  <a:lnTo>
                    <a:pt x="31580" y="7442"/>
                  </a:lnTo>
                  <a:lnTo>
                    <a:pt x="31691" y="7269"/>
                  </a:lnTo>
                  <a:lnTo>
                    <a:pt x="31782" y="7086"/>
                  </a:lnTo>
                  <a:lnTo>
                    <a:pt x="31873" y="6913"/>
                  </a:lnTo>
                  <a:lnTo>
                    <a:pt x="31964" y="6720"/>
                  </a:lnTo>
                  <a:lnTo>
                    <a:pt x="32045" y="6526"/>
                  </a:lnTo>
                  <a:lnTo>
                    <a:pt x="32126" y="6323"/>
                  </a:lnTo>
                  <a:lnTo>
                    <a:pt x="32197" y="6119"/>
                  </a:lnTo>
                  <a:lnTo>
                    <a:pt x="32268" y="5905"/>
                  </a:lnTo>
                  <a:lnTo>
                    <a:pt x="32329" y="5681"/>
                  </a:lnTo>
                  <a:lnTo>
                    <a:pt x="32379" y="5447"/>
                  </a:lnTo>
                  <a:lnTo>
                    <a:pt x="32430" y="5213"/>
                  </a:lnTo>
                  <a:lnTo>
                    <a:pt x="32470" y="4969"/>
                  </a:lnTo>
                  <a:lnTo>
                    <a:pt x="32500" y="4714"/>
                  </a:lnTo>
                  <a:lnTo>
                    <a:pt x="32521" y="4460"/>
                  </a:lnTo>
                  <a:lnTo>
                    <a:pt x="32541" y="4185"/>
                  </a:lnTo>
                  <a:lnTo>
                    <a:pt x="32541" y="3910"/>
                  </a:lnTo>
                  <a:lnTo>
                    <a:pt x="32541" y="3625"/>
                  </a:lnTo>
                  <a:lnTo>
                    <a:pt x="32531" y="3330"/>
                  </a:lnTo>
                  <a:lnTo>
                    <a:pt x="32511" y="3024"/>
                  </a:lnTo>
                  <a:lnTo>
                    <a:pt x="32480" y="2709"/>
                  </a:lnTo>
                  <a:lnTo>
                    <a:pt x="32440" y="2403"/>
                  </a:lnTo>
                  <a:lnTo>
                    <a:pt x="32389" y="2118"/>
                  </a:lnTo>
                  <a:lnTo>
                    <a:pt x="32339" y="1854"/>
                  </a:lnTo>
                  <a:lnTo>
                    <a:pt x="32268" y="1609"/>
                  </a:lnTo>
                  <a:lnTo>
                    <a:pt x="32197" y="1385"/>
                  </a:lnTo>
                  <a:lnTo>
                    <a:pt x="32126" y="1182"/>
                  </a:lnTo>
                  <a:lnTo>
                    <a:pt x="32035" y="988"/>
                  </a:lnTo>
                  <a:lnTo>
                    <a:pt x="31944" y="825"/>
                  </a:lnTo>
                  <a:lnTo>
                    <a:pt x="31843" y="673"/>
                  </a:lnTo>
                  <a:lnTo>
                    <a:pt x="31742" y="540"/>
                  </a:lnTo>
                  <a:lnTo>
                    <a:pt x="31631" y="418"/>
                  </a:lnTo>
                  <a:lnTo>
                    <a:pt x="31519" y="316"/>
                  </a:lnTo>
                  <a:lnTo>
                    <a:pt x="31388" y="235"/>
                  </a:lnTo>
                  <a:lnTo>
                    <a:pt x="31266" y="164"/>
                  </a:lnTo>
                  <a:lnTo>
                    <a:pt x="31135" y="103"/>
                  </a:lnTo>
                  <a:lnTo>
                    <a:pt x="30993" y="62"/>
                  </a:lnTo>
                  <a:lnTo>
                    <a:pt x="30852" y="31"/>
                  </a:lnTo>
                  <a:lnTo>
                    <a:pt x="30700" y="11"/>
                  </a:lnTo>
                  <a:lnTo>
                    <a:pt x="30548" y="1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2"/>
            <p:cNvSpPr/>
            <p:nvPr/>
          </p:nvSpPr>
          <p:spPr>
            <a:xfrm rot="-647447">
              <a:off x="5770541" y="3480984"/>
              <a:ext cx="240634" cy="145349"/>
            </a:xfrm>
            <a:custGeom>
              <a:avLst/>
              <a:gdLst/>
              <a:ahLst/>
              <a:cxnLst/>
              <a:rect l="l" t="t" r="r" b="b"/>
              <a:pathLst>
                <a:path w="25855" h="15617" extrusionOk="0">
                  <a:moveTo>
                    <a:pt x="25308" y="1"/>
                  </a:moveTo>
                  <a:lnTo>
                    <a:pt x="25238" y="21"/>
                  </a:lnTo>
                  <a:lnTo>
                    <a:pt x="25177" y="41"/>
                  </a:lnTo>
                  <a:lnTo>
                    <a:pt x="25116" y="72"/>
                  </a:lnTo>
                  <a:lnTo>
                    <a:pt x="24155" y="683"/>
                  </a:lnTo>
                  <a:lnTo>
                    <a:pt x="21738" y="2200"/>
                  </a:lnTo>
                  <a:lnTo>
                    <a:pt x="18268" y="4358"/>
                  </a:lnTo>
                  <a:lnTo>
                    <a:pt x="16286" y="5589"/>
                  </a:lnTo>
                  <a:lnTo>
                    <a:pt x="14192" y="6862"/>
                  </a:lnTo>
                  <a:lnTo>
                    <a:pt x="12068" y="8155"/>
                  </a:lnTo>
                  <a:lnTo>
                    <a:pt x="9933" y="9437"/>
                  </a:lnTo>
                  <a:lnTo>
                    <a:pt x="7870" y="10649"/>
                  </a:lnTo>
                  <a:lnTo>
                    <a:pt x="5918" y="11779"/>
                  </a:lnTo>
                  <a:lnTo>
                    <a:pt x="5007" y="12298"/>
                  </a:lnTo>
                  <a:lnTo>
                    <a:pt x="4137" y="12786"/>
                  </a:lnTo>
                  <a:lnTo>
                    <a:pt x="3328" y="13224"/>
                  </a:lnTo>
                  <a:lnTo>
                    <a:pt x="2570" y="13621"/>
                  </a:lnTo>
                  <a:lnTo>
                    <a:pt x="1892" y="13967"/>
                  </a:lnTo>
                  <a:lnTo>
                    <a:pt x="1285" y="14263"/>
                  </a:lnTo>
                  <a:lnTo>
                    <a:pt x="759" y="14497"/>
                  </a:lnTo>
                  <a:lnTo>
                    <a:pt x="536" y="14588"/>
                  </a:lnTo>
                  <a:lnTo>
                    <a:pt x="324" y="14670"/>
                  </a:lnTo>
                  <a:lnTo>
                    <a:pt x="243" y="14710"/>
                  </a:lnTo>
                  <a:lnTo>
                    <a:pt x="162" y="14772"/>
                  </a:lnTo>
                  <a:lnTo>
                    <a:pt x="102" y="14843"/>
                  </a:lnTo>
                  <a:lnTo>
                    <a:pt x="51" y="14924"/>
                  </a:lnTo>
                  <a:lnTo>
                    <a:pt x="21" y="15006"/>
                  </a:lnTo>
                  <a:lnTo>
                    <a:pt x="0" y="15107"/>
                  </a:lnTo>
                  <a:lnTo>
                    <a:pt x="11" y="15199"/>
                  </a:lnTo>
                  <a:lnTo>
                    <a:pt x="31" y="15291"/>
                  </a:lnTo>
                  <a:lnTo>
                    <a:pt x="71" y="15382"/>
                  </a:lnTo>
                  <a:lnTo>
                    <a:pt x="132" y="15464"/>
                  </a:lnTo>
                  <a:lnTo>
                    <a:pt x="203" y="15525"/>
                  </a:lnTo>
                  <a:lnTo>
                    <a:pt x="284" y="15576"/>
                  </a:lnTo>
                  <a:lnTo>
                    <a:pt x="365" y="15606"/>
                  </a:lnTo>
                  <a:lnTo>
                    <a:pt x="466" y="15616"/>
                  </a:lnTo>
                  <a:lnTo>
                    <a:pt x="557" y="15616"/>
                  </a:lnTo>
                  <a:lnTo>
                    <a:pt x="658" y="15596"/>
                  </a:lnTo>
                  <a:lnTo>
                    <a:pt x="860" y="15515"/>
                  </a:lnTo>
                  <a:lnTo>
                    <a:pt x="1093" y="15423"/>
                  </a:lnTo>
                  <a:lnTo>
                    <a:pt x="1629" y="15179"/>
                  </a:lnTo>
                  <a:lnTo>
                    <a:pt x="2236" y="14894"/>
                  </a:lnTo>
                  <a:lnTo>
                    <a:pt x="2914" y="14548"/>
                  </a:lnTo>
                  <a:lnTo>
                    <a:pt x="3662" y="14151"/>
                  </a:lnTo>
                  <a:lnTo>
                    <a:pt x="4461" y="13723"/>
                  </a:lnTo>
                  <a:lnTo>
                    <a:pt x="5321" y="13245"/>
                  </a:lnTo>
                  <a:lnTo>
                    <a:pt x="6231" y="12736"/>
                  </a:lnTo>
                  <a:lnTo>
                    <a:pt x="7172" y="12186"/>
                  </a:lnTo>
                  <a:lnTo>
                    <a:pt x="8163" y="11616"/>
                  </a:lnTo>
                  <a:lnTo>
                    <a:pt x="10196" y="10415"/>
                  </a:lnTo>
                  <a:lnTo>
                    <a:pt x="12300" y="9162"/>
                  </a:lnTo>
                  <a:lnTo>
                    <a:pt x="14414" y="7880"/>
                  </a:lnTo>
                  <a:lnTo>
                    <a:pt x="16498" y="6607"/>
                  </a:lnTo>
                  <a:lnTo>
                    <a:pt x="18481" y="5386"/>
                  </a:lnTo>
                  <a:lnTo>
                    <a:pt x="21970" y="3207"/>
                  </a:lnTo>
                  <a:lnTo>
                    <a:pt x="24489" y="1629"/>
                  </a:lnTo>
                  <a:lnTo>
                    <a:pt x="25632" y="907"/>
                  </a:lnTo>
                  <a:lnTo>
                    <a:pt x="25713" y="846"/>
                  </a:lnTo>
                  <a:lnTo>
                    <a:pt x="25774" y="764"/>
                  </a:lnTo>
                  <a:lnTo>
                    <a:pt x="25814" y="683"/>
                  </a:lnTo>
                  <a:lnTo>
                    <a:pt x="25845" y="601"/>
                  </a:lnTo>
                  <a:lnTo>
                    <a:pt x="25855" y="500"/>
                  </a:lnTo>
                  <a:lnTo>
                    <a:pt x="25855" y="408"/>
                  </a:lnTo>
                  <a:lnTo>
                    <a:pt x="25824" y="316"/>
                  </a:lnTo>
                  <a:lnTo>
                    <a:pt x="25784" y="225"/>
                  </a:lnTo>
                  <a:lnTo>
                    <a:pt x="25743" y="174"/>
                  </a:lnTo>
                  <a:lnTo>
                    <a:pt x="25703" y="133"/>
                  </a:lnTo>
                  <a:lnTo>
                    <a:pt x="25652" y="92"/>
                  </a:lnTo>
                  <a:lnTo>
                    <a:pt x="25602" y="62"/>
                  </a:lnTo>
                  <a:lnTo>
                    <a:pt x="25551" y="31"/>
                  </a:lnTo>
                  <a:lnTo>
                    <a:pt x="25490" y="11"/>
                  </a:lnTo>
                  <a:lnTo>
                    <a:pt x="25430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2"/>
            <p:cNvSpPr/>
            <p:nvPr/>
          </p:nvSpPr>
          <p:spPr>
            <a:xfrm rot="-647447">
              <a:off x="5921025" y="3444450"/>
              <a:ext cx="69868" cy="81874"/>
            </a:xfrm>
            <a:custGeom>
              <a:avLst/>
              <a:gdLst/>
              <a:ahLst/>
              <a:cxnLst/>
              <a:rect l="l" t="t" r="r" b="b"/>
              <a:pathLst>
                <a:path w="7507" h="8797" extrusionOk="0">
                  <a:moveTo>
                    <a:pt x="2529" y="1"/>
                  </a:moveTo>
                  <a:lnTo>
                    <a:pt x="2448" y="11"/>
                  </a:lnTo>
                  <a:lnTo>
                    <a:pt x="2378" y="21"/>
                  </a:lnTo>
                  <a:lnTo>
                    <a:pt x="2317" y="52"/>
                  </a:lnTo>
                  <a:lnTo>
                    <a:pt x="2246" y="92"/>
                  </a:lnTo>
                  <a:lnTo>
                    <a:pt x="2196" y="133"/>
                  </a:lnTo>
                  <a:lnTo>
                    <a:pt x="2145" y="184"/>
                  </a:lnTo>
                  <a:lnTo>
                    <a:pt x="2105" y="255"/>
                  </a:lnTo>
                  <a:lnTo>
                    <a:pt x="2074" y="327"/>
                  </a:lnTo>
                  <a:lnTo>
                    <a:pt x="1619" y="1548"/>
                  </a:lnTo>
                  <a:lnTo>
                    <a:pt x="1235" y="2637"/>
                  </a:lnTo>
                  <a:lnTo>
                    <a:pt x="911" y="3594"/>
                  </a:lnTo>
                  <a:lnTo>
                    <a:pt x="648" y="4419"/>
                  </a:lnTo>
                  <a:lnTo>
                    <a:pt x="436" y="5131"/>
                  </a:lnTo>
                  <a:lnTo>
                    <a:pt x="274" y="5742"/>
                  </a:lnTo>
                  <a:lnTo>
                    <a:pt x="152" y="6251"/>
                  </a:lnTo>
                  <a:lnTo>
                    <a:pt x="71" y="6679"/>
                  </a:lnTo>
                  <a:lnTo>
                    <a:pt x="21" y="7015"/>
                  </a:lnTo>
                  <a:lnTo>
                    <a:pt x="1" y="7290"/>
                  </a:lnTo>
                  <a:lnTo>
                    <a:pt x="11" y="7503"/>
                  </a:lnTo>
                  <a:lnTo>
                    <a:pt x="31" y="7666"/>
                  </a:lnTo>
                  <a:lnTo>
                    <a:pt x="71" y="7778"/>
                  </a:lnTo>
                  <a:lnTo>
                    <a:pt x="112" y="7870"/>
                  </a:lnTo>
                  <a:lnTo>
                    <a:pt x="162" y="7931"/>
                  </a:lnTo>
                  <a:lnTo>
                    <a:pt x="203" y="7972"/>
                  </a:lnTo>
                  <a:lnTo>
                    <a:pt x="264" y="8022"/>
                  </a:lnTo>
                  <a:lnTo>
                    <a:pt x="334" y="8063"/>
                  </a:lnTo>
                  <a:lnTo>
                    <a:pt x="425" y="8104"/>
                  </a:lnTo>
                  <a:lnTo>
                    <a:pt x="537" y="8145"/>
                  </a:lnTo>
                  <a:lnTo>
                    <a:pt x="790" y="8226"/>
                  </a:lnTo>
                  <a:lnTo>
                    <a:pt x="1093" y="8297"/>
                  </a:lnTo>
                  <a:lnTo>
                    <a:pt x="1447" y="8358"/>
                  </a:lnTo>
                  <a:lnTo>
                    <a:pt x="1842" y="8419"/>
                  </a:lnTo>
                  <a:lnTo>
                    <a:pt x="2277" y="8481"/>
                  </a:lnTo>
                  <a:lnTo>
                    <a:pt x="2742" y="8531"/>
                  </a:lnTo>
                  <a:lnTo>
                    <a:pt x="3237" y="8572"/>
                  </a:lnTo>
                  <a:lnTo>
                    <a:pt x="3753" y="8613"/>
                  </a:lnTo>
                  <a:lnTo>
                    <a:pt x="4826" y="8694"/>
                  </a:lnTo>
                  <a:lnTo>
                    <a:pt x="5928" y="8745"/>
                  </a:lnTo>
                  <a:lnTo>
                    <a:pt x="7000" y="8796"/>
                  </a:lnTo>
                  <a:lnTo>
                    <a:pt x="7101" y="8796"/>
                  </a:lnTo>
                  <a:lnTo>
                    <a:pt x="7192" y="8766"/>
                  </a:lnTo>
                  <a:lnTo>
                    <a:pt x="7273" y="8725"/>
                  </a:lnTo>
                  <a:lnTo>
                    <a:pt x="7354" y="8664"/>
                  </a:lnTo>
                  <a:lnTo>
                    <a:pt x="7415" y="8593"/>
                  </a:lnTo>
                  <a:lnTo>
                    <a:pt x="7466" y="8511"/>
                  </a:lnTo>
                  <a:lnTo>
                    <a:pt x="7496" y="8419"/>
                  </a:lnTo>
                  <a:lnTo>
                    <a:pt x="7506" y="8328"/>
                  </a:lnTo>
                  <a:lnTo>
                    <a:pt x="7496" y="8226"/>
                  </a:lnTo>
                  <a:lnTo>
                    <a:pt x="7476" y="8134"/>
                  </a:lnTo>
                  <a:lnTo>
                    <a:pt x="7435" y="8043"/>
                  </a:lnTo>
                  <a:lnTo>
                    <a:pt x="7375" y="7972"/>
                  </a:lnTo>
                  <a:lnTo>
                    <a:pt x="7304" y="7911"/>
                  </a:lnTo>
                  <a:lnTo>
                    <a:pt x="7223" y="7860"/>
                  </a:lnTo>
                  <a:lnTo>
                    <a:pt x="7132" y="7829"/>
                  </a:lnTo>
                  <a:lnTo>
                    <a:pt x="7041" y="7819"/>
                  </a:lnTo>
                  <a:lnTo>
                    <a:pt x="6080" y="7778"/>
                  </a:lnTo>
                  <a:lnTo>
                    <a:pt x="5119" y="7727"/>
                  </a:lnTo>
                  <a:lnTo>
                    <a:pt x="4178" y="7666"/>
                  </a:lnTo>
                  <a:lnTo>
                    <a:pt x="3298" y="7595"/>
                  </a:lnTo>
                  <a:lnTo>
                    <a:pt x="2499" y="7524"/>
                  </a:lnTo>
                  <a:lnTo>
                    <a:pt x="1821" y="7442"/>
                  </a:lnTo>
                  <a:lnTo>
                    <a:pt x="1538" y="7402"/>
                  </a:lnTo>
                  <a:lnTo>
                    <a:pt x="1295" y="7361"/>
                  </a:lnTo>
                  <a:lnTo>
                    <a:pt x="1103" y="7330"/>
                  </a:lnTo>
                  <a:lnTo>
                    <a:pt x="951" y="7290"/>
                  </a:lnTo>
                  <a:lnTo>
                    <a:pt x="972" y="7116"/>
                  </a:lnTo>
                  <a:lnTo>
                    <a:pt x="1002" y="6882"/>
                  </a:lnTo>
                  <a:lnTo>
                    <a:pt x="1063" y="6608"/>
                  </a:lnTo>
                  <a:lnTo>
                    <a:pt x="1144" y="6292"/>
                  </a:lnTo>
                  <a:lnTo>
                    <a:pt x="1235" y="5936"/>
                  </a:lnTo>
                  <a:lnTo>
                    <a:pt x="1346" y="5549"/>
                  </a:lnTo>
                  <a:lnTo>
                    <a:pt x="1599" y="4673"/>
                  </a:lnTo>
                  <a:lnTo>
                    <a:pt x="1902" y="3716"/>
                  </a:lnTo>
                  <a:lnTo>
                    <a:pt x="2246" y="2709"/>
                  </a:lnTo>
                  <a:lnTo>
                    <a:pt x="2610" y="1681"/>
                  </a:lnTo>
                  <a:lnTo>
                    <a:pt x="2985" y="663"/>
                  </a:lnTo>
                  <a:lnTo>
                    <a:pt x="3005" y="571"/>
                  </a:lnTo>
                  <a:lnTo>
                    <a:pt x="3015" y="479"/>
                  </a:lnTo>
                  <a:lnTo>
                    <a:pt x="2995" y="378"/>
                  </a:lnTo>
                  <a:lnTo>
                    <a:pt x="2964" y="296"/>
                  </a:lnTo>
                  <a:lnTo>
                    <a:pt x="2924" y="215"/>
                  </a:lnTo>
                  <a:lnTo>
                    <a:pt x="2863" y="143"/>
                  </a:lnTo>
                  <a:lnTo>
                    <a:pt x="2782" y="82"/>
                  </a:lnTo>
                  <a:lnTo>
                    <a:pt x="2691" y="31"/>
                  </a:lnTo>
                  <a:lnTo>
                    <a:pt x="2610" y="11"/>
                  </a:lnTo>
                  <a:lnTo>
                    <a:pt x="2529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2"/>
            <p:cNvSpPr/>
            <p:nvPr/>
          </p:nvSpPr>
          <p:spPr>
            <a:xfrm rot="-647447">
              <a:off x="5871098" y="3497034"/>
              <a:ext cx="68454" cy="82442"/>
            </a:xfrm>
            <a:custGeom>
              <a:avLst/>
              <a:gdLst/>
              <a:ahLst/>
              <a:cxnLst/>
              <a:rect l="l" t="t" r="r" b="b"/>
              <a:pathLst>
                <a:path w="7355" h="8858" extrusionOk="0">
                  <a:moveTo>
                    <a:pt x="2287" y="1"/>
                  </a:moveTo>
                  <a:lnTo>
                    <a:pt x="2216" y="21"/>
                  </a:lnTo>
                  <a:lnTo>
                    <a:pt x="2145" y="42"/>
                  </a:lnTo>
                  <a:lnTo>
                    <a:pt x="2084" y="82"/>
                  </a:lnTo>
                  <a:lnTo>
                    <a:pt x="2024" y="123"/>
                  </a:lnTo>
                  <a:lnTo>
                    <a:pt x="1983" y="174"/>
                  </a:lnTo>
                  <a:lnTo>
                    <a:pt x="1933" y="235"/>
                  </a:lnTo>
                  <a:lnTo>
                    <a:pt x="1902" y="306"/>
                  </a:lnTo>
                  <a:lnTo>
                    <a:pt x="1498" y="1355"/>
                  </a:lnTo>
                  <a:lnTo>
                    <a:pt x="1093" y="2434"/>
                  </a:lnTo>
                  <a:lnTo>
                    <a:pt x="911" y="2963"/>
                  </a:lnTo>
                  <a:lnTo>
                    <a:pt x="729" y="3492"/>
                  </a:lnTo>
                  <a:lnTo>
                    <a:pt x="567" y="4001"/>
                  </a:lnTo>
                  <a:lnTo>
                    <a:pt x="415" y="4500"/>
                  </a:lnTo>
                  <a:lnTo>
                    <a:pt x="284" y="4969"/>
                  </a:lnTo>
                  <a:lnTo>
                    <a:pt x="183" y="5416"/>
                  </a:lnTo>
                  <a:lnTo>
                    <a:pt x="92" y="5824"/>
                  </a:lnTo>
                  <a:lnTo>
                    <a:pt x="31" y="6200"/>
                  </a:lnTo>
                  <a:lnTo>
                    <a:pt x="21" y="6373"/>
                  </a:lnTo>
                  <a:lnTo>
                    <a:pt x="11" y="6536"/>
                  </a:lnTo>
                  <a:lnTo>
                    <a:pt x="1" y="6679"/>
                  </a:lnTo>
                  <a:lnTo>
                    <a:pt x="11" y="6811"/>
                  </a:lnTo>
                  <a:lnTo>
                    <a:pt x="21" y="6943"/>
                  </a:lnTo>
                  <a:lnTo>
                    <a:pt x="51" y="7045"/>
                  </a:lnTo>
                  <a:lnTo>
                    <a:pt x="81" y="7147"/>
                  </a:lnTo>
                  <a:lnTo>
                    <a:pt x="122" y="7218"/>
                  </a:lnTo>
                  <a:lnTo>
                    <a:pt x="173" y="7290"/>
                  </a:lnTo>
                  <a:lnTo>
                    <a:pt x="243" y="7361"/>
                  </a:lnTo>
                  <a:lnTo>
                    <a:pt x="334" y="7432"/>
                  </a:lnTo>
                  <a:lnTo>
                    <a:pt x="436" y="7493"/>
                  </a:lnTo>
                  <a:lnTo>
                    <a:pt x="547" y="7564"/>
                  </a:lnTo>
                  <a:lnTo>
                    <a:pt x="678" y="7625"/>
                  </a:lnTo>
                  <a:lnTo>
                    <a:pt x="982" y="7748"/>
                  </a:lnTo>
                  <a:lnTo>
                    <a:pt x="1326" y="7870"/>
                  </a:lnTo>
                  <a:lnTo>
                    <a:pt x="1720" y="7982"/>
                  </a:lnTo>
                  <a:lnTo>
                    <a:pt x="2145" y="8094"/>
                  </a:lnTo>
                  <a:lnTo>
                    <a:pt x="2610" y="8196"/>
                  </a:lnTo>
                  <a:lnTo>
                    <a:pt x="3096" y="8297"/>
                  </a:lnTo>
                  <a:lnTo>
                    <a:pt x="3602" y="8389"/>
                  </a:lnTo>
                  <a:lnTo>
                    <a:pt x="4128" y="8481"/>
                  </a:lnTo>
                  <a:lnTo>
                    <a:pt x="4664" y="8572"/>
                  </a:lnTo>
                  <a:lnTo>
                    <a:pt x="5746" y="8725"/>
                  </a:lnTo>
                  <a:lnTo>
                    <a:pt x="6808" y="8857"/>
                  </a:lnTo>
                  <a:lnTo>
                    <a:pt x="6909" y="8857"/>
                  </a:lnTo>
                  <a:lnTo>
                    <a:pt x="7000" y="8837"/>
                  </a:lnTo>
                  <a:lnTo>
                    <a:pt x="7091" y="8806"/>
                  </a:lnTo>
                  <a:lnTo>
                    <a:pt x="7172" y="8755"/>
                  </a:lnTo>
                  <a:lnTo>
                    <a:pt x="7233" y="8694"/>
                  </a:lnTo>
                  <a:lnTo>
                    <a:pt x="7294" y="8613"/>
                  </a:lnTo>
                  <a:lnTo>
                    <a:pt x="7334" y="8521"/>
                  </a:lnTo>
                  <a:lnTo>
                    <a:pt x="7354" y="8430"/>
                  </a:lnTo>
                  <a:lnTo>
                    <a:pt x="7354" y="8328"/>
                  </a:lnTo>
                  <a:lnTo>
                    <a:pt x="7334" y="8236"/>
                  </a:lnTo>
                  <a:lnTo>
                    <a:pt x="7304" y="8145"/>
                  </a:lnTo>
                  <a:lnTo>
                    <a:pt x="7253" y="8063"/>
                  </a:lnTo>
                  <a:lnTo>
                    <a:pt x="7182" y="8002"/>
                  </a:lnTo>
                  <a:lnTo>
                    <a:pt x="7111" y="7941"/>
                  </a:lnTo>
                  <a:lnTo>
                    <a:pt x="7020" y="7910"/>
                  </a:lnTo>
                  <a:lnTo>
                    <a:pt x="6919" y="7880"/>
                  </a:lnTo>
                  <a:lnTo>
                    <a:pt x="5938" y="7758"/>
                  </a:lnTo>
                  <a:lnTo>
                    <a:pt x="4957" y="7615"/>
                  </a:lnTo>
                  <a:lnTo>
                    <a:pt x="3996" y="7463"/>
                  </a:lnTo>
                  <a:lnTo>
                    <a:pt x="3106" y="7300"/>
                  </a:lnTo>
                  <a:lnTo>
                    <a:pt x="2317" y="7147"/>
                  </a:lnTo>
                  <a:lnTo>
                    <a:pt x="1983" y="7066"/>
                  </a:lnTo>
                  <a:lnTo>
                    <a:pt x="1680" y="6994"/>
                  </a:lnTo>
                  <a:lnTo>
                    <a:pt x="1417" y="6923"/>
                  </a:lnTo>
                  <a:lnTo>
                    <a:pt x="1214" y="6852"/>
                  </a:lnTo>
                  <a:lnTo>
                    <a:pt x="1053" y="6791"/>
                  </a:lnTo>
                  <a:lnTo>
                    <a:pt x="1002" y="6760"/>
                  </a:lnTo>
                  <a:lnTo>
                    <a:pt x="961" y="6730"/>
                  </a:lnTo>
                  <a:lnTo>
                    <a:pt x="951" y="6679"/>
                  </a:lnTo>
                  <a:lnTo>
                    <a:pt x="951" y="6607"/>
                  </a:lnTo>
                  <a:lnTo>
                    <a:pt x="961" y="6424"/>
                  </a:lnTo>
                  <a:lnTo>
                    <a:pt x="992" y="6190"/>
                  </a:lnTo>
                  <a:lnTo>
                    <a:pt x="1053" y="5915"/>
                  </a:lnTo>
                  <a:lnTo>
                    <a:pt x="1123" y="5590"/>
                  </a:lnTo>
                  <a:lnTo>
                    <a:pt x="1224" y="5243"/>
                  </a:lnTo>
                  <a:lnTo>
                    <a:pt x="1336" y="4857"/>
                  </a:lnTo>
                  <a:lnTo>
                    <a:pt x="1457" y="4439"/>
                  </a:lnTo>
                  <a:lnTo>
                    <a:pt x="1750" y="3543"/>
                  </a:lnTo>
                  <a:lnTo>
                    <a:pt x="2074" y="2597"/>
                  </a:lnTo>
                  <a:lnTo>
                    <a:pt x="2438" y="1630"/>
                  </a:lnTo>
                  <a:lnTo>
                    <a:pt x="2802" y="673"/>
                  </a:lnTo>
                  <a:lnTo>
                    <a:pt x="2833" y="571"/>
                  </a:lnTo>
                  <a:lnTo>
                    <a:pt x="2843" y="479"/>
                  </a:lnTo>
                  <a:lnTo>
                    <a:pt x="2833" y="388"/>
                  </a:lnTo>
                  <a:lnTo>
                    <a:pt x="2802" y="296"/>
                  </a:lnTo>
                  <a:lnTo>
                    <a:pt x="2762" y="215"/>
                  </a:lnTo>
                  <a:lnTo>
                    <a:pt x="2701" y="143"/>
                  </a:lnTo>
                  <a:lnTo>
                    <a:pt x="2620" y="82"/>
                  </a:lnTo>
                  <a:lnTo>
                    <a:pt x="2539" y="31"/>
                  </a:lnTo>
                  <a:lnTo>
                    <a:pt x="2448" y="11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1" name="Google Shape;2101;p72"/>
          <p:cNvGrpSpPr/>
          <p:nvPr/>
        </p:nvGrpSpPr>
        <p:grpSpPr>
          <a:xfrm flipH="1">
            <a:off x="7734733" y="3994875"/>
            <a:ext cx="515179" cy="305379"/>
            <a:chOff x="1100533" y="2312250"/>
            <a:chExt cx="515179" cy="305379"/>
          </a:xfrm>
        </p:grpSpPr>
        <p:sp>
          <p:nvSpPr>
            <p:cNvPr id="2102" name="Google Shape;2102;p72"/>
            <p:cNvSpPr/>
            <p:nvPr/>
          </p:nvSpPr>
          <p:spPr>
            <a:xfrm rot="10800000">
              <a:off x="1100533" y="2312250"/>
              <a:ext cx="515179" cy="305379"/>
            </a:xfrm>
            <a:custGeom>
              <a:avLst/>
              <a:gdLst/>
              <a:ahLst/>
              <a:cxnLst/>
              <a:rect l="l" t="t" r="r" b="b"/>
              <a:pathLst>
                <a:path w="55351" h="32810" extrusionOk="0">
                  <a:moveTo>
                    <a:pt x="1" y="0"/>
                  </a:moveTo>
                  <a:lnTo>
                    <a:pt x="1" y="25450"/>
                  </a:lnTo>
                  <a:lnTo>
                    <a:pt x="16488" y="22263"/>
                  </a:lnTo>
                  <a:lnTo>
                    <a:pt x="14101" y="31761"/>
                  </a:lnTo>
                  <a:lnTo>
                    <a:pt x="20079" y="32810"/>
                  </a:lnTo>
                  <a:lnTo>
                    <a:pt x="24601" y="23200"/>
                  </a:lnTo>
                  <a:lnTo>
                    <a:pt x="55351" y="20675"/>
                  </a:lnTo>
                  <a:lnTo>
                    <a:pt x="53854" y="25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6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2"/>
            <p:cNvSpPr/>
            <p:nvPr/>
          </p:nvSpPr>
          <p:spPr>
            <a:xfrm rot="10800000">
              <a:off x="1499146" y="2380753"/>
              <a:ext cx="116567" cy="236876"/>
            </a:xfrm>
            <a:custGeom>
              <a:avLst/>
              <a:gdLst/>
              <a:ahLst/>
              <a:cxnLst/>
              <a:rect l="l" t="t" r="r" b="b"/>
              <a:pathLst>
                <a:path w="12524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12523" y="23027"/>
                  </a:lnTo>
                  <a:lnTo>
                    <a:pt x="9914" y="4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E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2"/>
            <p:cNvSpPr/>
            <p:nvPr/>
          </p:nvSpPr>
          <p:spPr>
            <a:xfrm rot="10800000">
              <a:off x="1109943" y="2403966"/>
              <a:ext cx="198380" cy="59419"/>
            </a:xfrm>
            <a:custGeom>
              <a:avLst/>
              <a:gdLst/>
              <a:ahLst/>
              <a:cxnLst/>
              <a:rect l="l" t="t" r="r" b="b"/>
              <a:pathLst>
                <a:path w="21314" h="6384" extrusionOk="0">
                  <a:moveTo>
                    <a:pt x="16539" y="1"/>
                  </a:moveTo>
                  <a:lnTo>
                    <a:pt x="15709" y="11"/>
                  </a:lnTo>
                  <a:lnTo>
                    <a:pt x="15274" y="21"/>
                  </a:lnTo>
                  <a:lnTo>
                    <a:pt x="14829" y="52"/>
                  </a:lnTo>
                  <a:lnTo>
                    <a:pt x="14374" y="72"/>
                  </a:lnTo>
                  <a:lnTo>
                    <a:pt x="13909" y="113"/>
                  </a:lnTo>
                  <a:lnTo>
                    <a:pt x="13434" y="154"/>
                  </a:lnTo>
                  <a:lnTo>
                    <a:pt x="12938" y="215"/>
                  </a:lnTo>
                  <a:lnTo>
                    <a:pt x="12442" y="276"/>
                  </a:lnTo>
                  <a:lnTo>
                    <a:pt x="11947" y="347"/>
                  </a:lnTo>
                  <a:lnTo>
                    <a:pt x="11431" y="428"/>
                  </a:lnTo>
                  <a:lnTo>
                    <a:pt x="10915" y="520"/>
                  </a:lnTo>
                  <a:lnTo>
                    <a:pt x="10389" y="632"/>
                  </a:lnTo>
                  <a:lnTo>
                    <a:pt x="9863" y="744"/>
                  </a:lnTo>
                  <a:lnTo>
                    <a:pt x="9327" y="876"/>
                  </a:lnTo>
                  <a:lnTo>
                    <a:pt x="8791" y="1019"/>
                  </a:lnTo>
                  <a:lnTo>
                    <a:pt x="8244" y="1182"/>
                  </a:lnTo>
                  <a:lnTo>
                    <a:pt x="7698" y="1355"/>
                  </a:lnTo>
                  <a:lnTo>
                    <a:pt x="7162" y="1538"/>
                  </a:lnTo>
                  <a:lnTo>
                    <a:pt x="6606" y="1742"/>
                  </a:lnTo>
                  <a:lnTo>
                    <a:pt x="6060" y="1955"/>
                  </a:lnTo>
                  <a:lnTo>
                    <a:pt x="5513" y="2190"/>
                  </a:lnTo>
                  <a:lnTo>
                    <a:pt x="4967" y="2434"/>
                  </a:lnTo>
                  <a:lnTo>
                    <a:pt x="4421" y="2709"/>
                  </a:lnTo>
                  <a:lnTo>
                    <a:pt x="3875" y="2994"/>
                  </a:lnTo>
                  <a:lnTo>
                    <a:pt x="3339" y="3289"/>
                  </a:lnTo>
                  <a:lnTo>
                    <a:pt x="2792" y="3615"/>
                  </a:lnTo>
                  <a:lnTo>
                    <a:pt x="2256" y="3951"/>
                  </a:lnTo>
                  <a:lnTo>
                    <a:pt x="1730" y="4317"/>
                  </a:lnTo>
                  <a:lnTo>
                    <a:pt x="1204" y="4694"/>
                  </a:lnTo>
                  <a:lnTo>
                    <a:pt x="688" y="5101"/>
                  </a:lnTo>
                  <a:lnTo>
                    <a:pt x="173" y="5528"/>
                  </a:lnTo>
                  <a:lnTo>
                    <a:pt x="102" y="5600"/>
                  </a:lnTo>
                  <a:lnTo>
                    <a:pt x="51" y="5681"/>
                  </a:lnTo>
                  <a:lnTo>
                    <a:pt x="21" y="5763"/>
                  </a:lnTo>
                  <a:lnTo>
                    <a:pt x="1" y="5854"/>
                  </a:lnTo>
                  <a:lnTo>
                    <a:pt x="1" y="5956"/>
                  </a:lnTo>
                  <a:lnTo>
                    <a:pt x="21" y="6048"/>
                  </a:lnTo>
                  <a:lnTo>
                    <a:pt x="61" y="6129"/>
                  </a:lnTo>
                  <a:lnTo>
                    <a:pt x="122" y="6211"/>
                  </a:lnTo>
                  <a:lnTo>
                    <a:pt x="193" y="6282"/>
                  </a:lnTo>
                  <a:lnTo>
                    <a:pt x="274" y="6333"/>
                  </a:lnTo>
                  <a:lnTo>
                    <a:pt x="355" y="6373"/>
                  </a:lnTo>
                  <a:lnTo>
                    <a:pt x="446" y="6384"/>
                  </a:lnTo>
                  <a:lnTo>
                    <a:pt x="547" y="6384"/>
                  </a:lnTo>
                  <a:lnTo>
                    <a:pt x="638" y="6363"/>
                  </a:lnTo>
                  <a:lnTo>
                    <a:pt x="719" y="6333"/>
                  </a:lnTo>
                  <a:lnTo>
                    <a:pt x="800" y="6272"/>
                  </a:lnTo>
                  <a:lnTo>
                    <a:pt x="1194" y="5946"/>
                  </a:lnTo>
                  <a:lnTo>
                    <a:pt x="1599" y="5630"/>
                  </a:lnTo>
                  <a:lnTo>
                    <a:pt x="2003" y="5325"/>
                  </a:lnTo>
                  <a:lnTo>
                    <a:pt x="2408" y="5040"/>
                  </a:lnTo>
                  <a:lnTo>
                    <a:pt x="2813" y="4765"/>
                  </a:lnTo>
                  <a:lnTo>
                    <a:pt x="3227" y="4500"/>
                  </a:lnTo>
                  <a:lnTo>
                    <a:pt x="3642" y="4246"/>
                  </a:lnTo>
                  <a:lnTo>
                    <a:pt x="4057" y="4002"/>
                  </a:lnTo>
                  <a:lnTo>
                    <a:pt x="4472" y="3778"/>
                  </a:lnTo>
                  <a:lnTo>
                    <a:pt x="4896" y="3554"/>
                  </a:lnTo>
                  <a:lnTo>
                    <a:pt x="5321" y="3350"/>
                  </a:lnTo>
                  <a:lnTo>
                    <a:pt x="5736" y="3157"/>
                  </a:lnTo>
                  <a:lnTo>
                    <a:pt x="6161" y="2973"/>
                  </a:lnTo>
                  <a:lnTo>
                    <a:pt x="6586" y="2800"/>
                  </a:lnTo>
                  <a:lnTo>
                    <a:pt x="7010" y="2627"/>
                  </a:lnTo>
                  <a:lnTo>
                    <a:pt x="7435" y="2475"/>
                  </a:lnTo>
                  <a:lnTo>
                    <a:pt x="7850" y="2332"/>
                  </a:lnTo>
                  <a:lnTo>
                    <a:pt x="8275" y="2190"/>
                  </a:lnTo>
                  <a:lnTo>
                    <a:pt x="8690" y="2067"/>
                  </a:lnTo>
                  <a:lnTo>
                    <a:pt x="9114" y="1945"/>
                  </a:lnTo>
                  <a:lnTo>
                    <a:pt x="9529" y="1833"/>
                  </a:lnTo>
                  <a:lnTo>
                    <a:pt x="9934" y="1731"/>
                  </a:lnTo>
                  <a:lnTo>
                    <a:pt x="10348" y="1640"/>
                  </a:lnTo>
                  <a:lnTo>
                    <a:pt x="10753" y="1548"/>
                  </a:lnTo>
                  <a:lnTo>
                    <a:pt x="11158" y="1467"/>
                  </a:lnTo>
                  <a:lnTo>
                    <a:pt x="11562" y="1396"/>
                  </a:lnTo>
                  <a:lnTo>
                    <a:pt x="12351" y="1273"/>
                  </a:lnTo>
                  <a:lnTo>
                    <a:pt x="13120" y="1172"/>
                  </a:lnTo>
                  <a:lnTo>
                    <a:pt x="13858" y="1090"/>
                  </a:lnTo>
                  <a:lnTo>
                    <a:pt x="14587" y="1039"/>
                  </a:lnTo>
                  <a:lnTo>
                    <a:pt x="15285" y="998"/>
                  </a:lnTo>
                  <a:lnTo>
                    <a:pt x="15952" y="978"/>
                  </a:lnTo>
                  <a:lnTo>
                    <a:pt x="17186" y="978"/>
                  </a:lnTo>
                  <a:lnTo>
                    <a:pt x="17743" y="998"/>
                  </a:lnTo>
                  <a:lnTo>
                    <a:pt x="18269" y="1029"/>
                  </a:lnTo>
                  <a:lnTo>
                    <a:pt x="18744" y="1060"/>
                  </a:lnTo>
                  <a:lnTo>
                    <a:pt x="19179" y="1100"/>
                  </a:lnTo>
                  <a:lnTo>
                    <a:pt x="19573" y="1131"/>
                  </a:lnTo>
                  <a:lnTo>
                    <a:pt x="20190" y="1212"/>
                  </a:lnTo>
                  <a:lnTo>
                    <a:pt x="20585" y="1273"/>
                  </a:lnTo>
                  <a:lnTo>
                    <a:pt x="20737" y="1294"/>
                  </a:lnTo>
                  <a:lnTo>
                    <a:pt x="20828" y="1304"/>
                  </a:lnTo>
                  <a:lnTo>
                    <a:pt x="20929" y="1294"/>
                  </a:lnTo>
                  <a:lnTo>
                    <a:pt x="21010" y="1263"/>
                  </a:lnTo>
                  <a:lnTo>
                    <a:pt x="21101" y="1222"/>
                  </a:lnTo>
                  <a:lnTo>
                    <a:pt x="21172" y="1161"/>
                  </a:lnTo>
                  <a:lnTo>
                    <a:pt x="21232" y="1090"/>
                  </a:lnTo>
                  <a:lnTo>
                    <a:pt x="21273" y="1009"/>
                  </a:lnTo>
                  <a:lnTo>
                    <a:pt x="21303" y="907"/>
                  </a:lnTo>
                  <a:lnTo>
                    <a:pt x="21313" y="815"/>
                  </a:lnTo>
                  <a:lnTo>
                    <a:pt x="21303" y="713"/>
                  </a:lnTo>
                  <a:lnTo>
                    <a:pt x="21273" y="622"/>
                  </a:lnTo>
                  <a:lnTo>
                    <a:pt x="21232" y="540"/>
                  </a:lnTo>
                  <a:lnTo>
                    <a:pt x="21172" y="469"/>
                  </a:lnTo>
                  <a:lnTo>
                    <a:pt x="21101" y="408"/>
                  </a:lnTo>
                  <a:lnTo>
                    <a:pt x="21020" y="367"/>
                  </a:lnTo>
                  <a:lnTo>
                    <a:pt x="20919" y="337"/>
                  </a:lnTo>
                  <a:lnTo>
                    <a:pt x="20585" y="276"/>
                  </a:lnTo>
                  <a:lnTo>
                    <a:pt x="20201" y="225"/>
                  </a:lnTo>
                  <a:lnTo>
                    <a:pt x="19695" y="164"/>
                  </a:lnTo>
                  <a:lnTo>
                    <a:pt x="19058" y="103"/>
                  </a:lnTo>
                  <a:lnTo>
                    <a:pt x="18319" y="52"/>
                  </a:lnTo>
                  <a:lnTo>
                    <a:pt x="17915" y="31"/>
                  </a:lnTo>
                  <a:lnTo>
                    <a:pt x="17480" y="11"/>
                  </a:lnTo>
                  <a:lnTo>
                    <a:pt x="17024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2"/>
            <p:cNvSpPr/>
            <p:nvPr/>
          </p:nvSpPr>
          <p:spPr>
            <a:xfrm rot="10800000">
              <a:off x="1109943" y="2369100"/>
              <a:ext cx="366055" cy="144592"/>
            </a:xfrm>
            <a:custGeom>
              <a:avLst/>
              <a:gdLst/>
              <a:ahLst/>
              <a:cxnLst/>
              <a:rect l="l" t="t" r="r" b="b"/>
              <a:pathLst>
                <a:path w="39329" h="15535" extrusionOk="0">
                  <a:moveTo>
                    <a:pt x="26351" y="0"/>
                  </a:moveTo>
                  <a:lnTo>
                    <a:pt x="25723" y="11"/>
                  </a:lnTo>
                  <a:lnTo>
                    <a:pt x="25086" y="21"/>
                  </a:lnTo>
                  <a:lnTo>
                    <a:pt x="24459" y="51"/>
                  </a:lnTo>
                  <a:lnTo>
                    <a:pt x="23822" y="92"/>
                  </a:lnTo>
                  <a:lnTo>
                    <a:pt x="23195" y="133"/>
                  </a:lnTo>
                  <a:lnTo>
                    <a:pt x="22567" y="204"/>
                  </a:lnTo>
                  <a:lnTo>
                    <a:pt x="21930" y="275"/>
                  </a:lnTo>
                  <a:lnTo>
                    <a:pt x="21313" y="367"/>
                  </a:lnTo>
                  <a:lnTo>
                    <a:pt x="20686" y="469"/>
                  </a:lnTo>
                  <a:lnTo>
                    <a:pt x="20069" y="591"/>
                  </a:lnTo>
                  <a:lnTo>
                    <a:pt x="19462" y="733"/>
                  </a:lnTo>
                  <a:lnTo>
                    <a:pt x="18855" y="886"/>
                  </a:lnTo>
                  <a:lnTo>
                    <a:pt x="18258" y="1049"/>
                  </a:lnTo>
                  <a:lnTo>
                    <a:pt x="17682" y="1242"/>
                  </a:lnTo>
                  <a:lnTo>
                    <a:pt x="17105" y="1446"/>
                  </a:lnTo>
                  <a:lnTo>
                    <a:pt x="16539" y="1670"/>
                  </a:lnTo>
                  <a:lnTo>
                    <a:pt x="16114" y="1853"/>
                  </a:lnTo>
                  <a:lnTo>
                    <a:pt x="15699" y="2047"/>
                  </a:lnTo>
                  <a:lnTo>
                    <a:pt x="15295" y="2250"/>
                  </a:lnTo>
                  <a:lnTo>
                    <a:pt x="14900" y="2454"/>
                  </a:lnTo>
                  <a:lnTo>
                    <a:pt x="14516" y="2668"/>
                  </a:lnTo>
                  <a:lnTo>
                    <a:pt x="14142" y="2891"/>
                  </a:lnTo>
                  <a:lnTo>
                    <a:pt x="13767" y="3115"/>
                  </a:lnTo>
                  <a:lnTo>
                    <a:pt x="13413" y="3350"/>
                  </a:lnTo>
                  <a:lnTo>
                    <a:pt x="13059" y="3594"/>
                  </a:lnTo>
                  <a:lnTo>
                    <a:pt x="12715" y="3838"/>
                  </a:lnTo>
                  <a:lnTo>
                    <a:pt x="12382" y="4083"/>
                  </a:lnTo>
                  <a:lnTo>
                    <a:pt x="12058" y="4337"/>
                  </a:lnTo>
                  <a:lnTo>
                    <a:pt x="11734" y="4602"/>
                  </a:lnTo>
                  <a:lnTo>
                    <a:pt x="11421" y="4856"/>
                  </a:lnTo>
                  <a:lnTo>
                    <a:pt x="11117" y="5121"/>
                  </a:lnTo>
                  <a:lnTo>
                    <a:pt x="10814" y="5396"/>
                  </a:lnTo>
                  <a:lnTo>
                    <a:pt x="10237" y="5935"/>
                  </a:lnTo>
                  <a:lnTo>
                    <a:pt x="9681" y="6485"/>
                  </a:lnTo>
                  <a:lnTo>
                    <a:pt x="9145" y="7035"/>
                  </a:lnTo>
                  <a:lnTo>
                    <a:pt x="8639" y="7584"/>
                  </a:lnTo>
                  <a:lnTo>
                    <a:pt x="8143" y="8134"/>
                  </a:lnTo>
                  <a:lnTo>
                    <a:pt x="7668" y="8674"/>
                  </a:lnTo>
                  <a:lnTo>
                    <a:pt x="6768" y="9732"/>
                  </a:lnTo>
                  <a:lnTo>
                    <a:pt x="5969" y="10679"/>
                  </a:lnTo>
                  <a:lnTo>
                    <a:pt x="5574" y="11127"/>
                  </a:lnTo>
                  <a:lnTo>
                    <a:pt x="5190" y="11565"/>
                  </a:lnTo>
                  <a:lnTo>
                    <a:pt x="4805" y="11972"/>
                  </a:lnTo>
                  <a:lnTo>
                    <a:pt x="4421" y="12359"/>
                  </a:lnTo>
                  <a:lnTo>
                    <a:pt x="4047" y="12725"/>
                  </a:lnTo>
                  <a:lnTo>
                    <a:pt x="3672" y="13061"/>
                  </a:lnTo>
                  <a:lnTo>
                    <a:pt x="3480" y="13224"/>
                  </a:lnTo>
                  <a:lnTo>
                    <a:pt x="3288" y="13366"/>
                  </a:lnTo>
                  <a:lnTo>
                    <a:pt x="3106" y="13509"/>
                  </a:lnTo>
                  <a:lnTo>
                    <a:pt x="2914" y="13651"/>
                  </a:lnTo>
                  <a:lnTo>
                    <a:pt x="2722" y="13774"/>
                  </a:lnTo>
                  <a:lnTo>
                    <a:pt x="2519" y="13896"/>
                  </a:lnTo>
                  <a:lnTo>
                    <a:pt x="2327" y="13998"/>
                  </a:lnTo>
                  <a:lnTo>
                    <a:pt x="2125" y="14099"/>
                  </a:lnTo>
                  <a:lnTo>
                    <a:pt x="1933" y="14191"/>
                  </a:lnTo>
                  <a:lnTo>
                    <a:pt x="1730" y="14272"/>
                  </a:lnTo>
                  <a:lnTo>
                    <a:pt x="1518" y="14344"/>
                  </a:lnTo>
                  <a:lnTo>
                    <a:pt x="1316" y="14415"/>
                  </a:lnTo>
                  <a:lnTo>
                    <a:pt x="1103" y="14466"/>
                  </a:lnTo>
                  <a:lnTo>
                    <a:pt x="891" y="14507"/>
                  </a:lnTo>
                  <a:lnTo>
                    <a:pt x="678" y="14537"/>
                  </a:lnTo>
                  <a:lnTo>
                    <a:pt x="456" y="14557"/>
                  </a:lnTo>
                  <a:lnTo>
                    <a:pt x="355" y="14568"/>
                  </a:lnTo>
                  <a:lnTo>
                    <a:pt x="274" y="14608"/>
                  </a:lnTo>
                  <a:lnTo>
                    <a:pt x="193" y="14659"/>
                  </a:lnTo>
                  <a:lnTo>
                    <a:pt x="122" y="14720"/>
                  </a:lnTo>
                  <a:lnTo>
                    <a:pt x="71" y="14792"/>
                  </a:lnTo>
                  <a:lnTo>
                    <a:pt x="31" y="14883"/>
                  </a:lnTo>
                  <a:lnTo>
                    <a:pt x="11" y="14975"/>
                  </a:lnTo>
                  <a:lnTo>
                    <a:pt x="1" y="15077"/>
                  </a:lnTo>
                  <a:lnTo>
                    <a:pt x="21" y="15168"/>
                  </a:lnTo>
                  <a:lnTo>
                    <a:pt x="51" y="15260"/>
                  </a:lnTo>
                  <a:lnTo>
                    <a:pt x="102" y="15341"/>
                  </a:lnTo>
                  <a:lnTo>
                    <a:pt x="162" y="15413"/>
                  </a:lnTo>
                  <a:lnTo>
                    <a:pt x="243" y="15463"/>
                  </a:lnTo>
                  <a:lnTo>
                    <a:pt x="324" y="15504"/>
                  </a:lnTo>
                  <a:lnTo>
                    <a:pt x="425" y="15525"/>
                  </a:lnTo>
                  <a:lnTo>
                    <a:pt x="517" y="15535"/>
                  </a:lnTo>
                  <a:lnTo>
                    <a:pt x="779" y="15504"/>
                  </a:lnTo>
                  <a:lnTo>
                    <a:pt x="1032" y="15474"/>
                  </a:lnTo>
                  <a:lnTo>
                    <a:pt x="1275" y="15423"/>
                  </a:lnTo>
                  <a:lnTo>
                    <a:pt x="1528" y="15372"/>
                  </a:lnTo>
                  <a:lnTo>
                    <a:pt x="1761" y="15301"/>
                  </a:lnTo>
                  <a:lnTo>
                    <a:pt x="2003" y="15219"/>
                  </a:lnTo>
                  <a:lnTo>
                    <a:pt x="2236" y="15128"/>
                  </a:lnTo>
                  <a:lnTo>
                    <a:pt x="2459" y="15026"/>
                  </a:lnTo>
                  <a:lnTo>
                    <a:pt x="2691" y="14914"/>
                  </a:lnTo>
                  <a:lnTo>
                    <a:pt x="2914" y="14792"/>
                  </a:lnTo>
                  <a:lnTo>
                    <a:pt x="3136" y="14659"/>
                  </a:lnTo>
                  <a:lnTo>
                    <a:pt x="3349" y="14527"/>
                  </a:lnTo>
                  <a:lnTo>
                    <a:pt x="3571" y="14374"/>
                  </a:lnTo>
                  <a:lnTo>
                    <a:pt x="3784" y="14222"/>
                  </a:lnTo>
                  <a:lnTo>
                    <a:pt x="3996" y="14059"/>
                  </a:lnTo>
                  <a:lnTo>
                    <a:pt x="4209" y="13886"/>
                  </a:lnTo>
                  <a:lnTo>
                    <a:pt x="4411" y="13702"/>
                  </a:lnTo>
                  <a:lnTo>
                    <a:pt x="4623" y="13519"/>
                  </a:lnTo>
                  <a:lnTo>
                    <a:pt x="5038" y="13132"/>
                  </a:lnTo>
                  <a:lnTo>
                    <a:pt x="5443" y="12715"/>
                  </a:lnTo>
                  <a:lnTo>
                    <a:pt x="5857" y="12277"/>
                  </a:lnTo>
                  <a:lnTo>
                    <a:pt x="6262" y="11819"/>
                  </a:lnTo>
                  <a:lnTo>
                    <a:pt x="6677" y="11351"/>
                  </a:lnTo>
                  <a:lnTo>
                    <a:pt x="7516" y="10363"/>
                  </a:lnTo>
                  <a:lnTo>
                    <a:pt x="8416" y="9305"/>
                  </a:lnTo>
                  <a:lnTo>
                    <a:pt x="8892" y="8765"/>
                  </a:lnTo>
                  <a:lnTo>
                    <a:pt x="9367" y="8226"/>
                  </a:lnTo>
                  <a:lnTo>
                    <a:pt x="9863" y="7686"/>
                  </a:lnTo>
                  <a:lnTo>
                    <a:pt x="10379" y="7157"/>
                  </a:lnTo>
                  <a:lnTo>
                    <a:pt x="10915" y="6627"/>
                  </a:lnTo>
                  <a:lnTo>
                    <a:pt x="11471" y="6108"/>
                  </a:lnTo>
                  <a:lnTo>
                    <a:pt x="11754" y="5854"/>
                  </a:lnTo>
                  <a:lnTo>
                    <a:pt x="12048" y="5599"/>
                  </a:lnTo>
                  <a:lnTo>
                    <a:pt x="12351" y="5355"/>
                  </a:lnTo>
                  <a:lnTo>
                    <a:pt x="12655" y="5100"/>
                  </a:lnTo>
                  <a:lnTo>
                    <a:pt x="12968" y="4866"/>
                  </a:lnTo>
                  <a:lnTo>
                    <a:pt x="13282" y="4632"/>
                  </a:lnTo>
                  <a:lnTo>
                    <a:pt x="13605" y="4398"/>
                  </a:lnTo>
                  <a:lnTo>
                    <a:pt x="13939" y="4174"/>
                  </a:lnTo>
                  <a:lnTo>
                    <a:pt x="14283" y="3950"/>
                  </a:lnTo>
                  <a:lnTo>
                    <a:pt x="14637" y="3736"/>
                  </a:lnTo>
                  <a:lnTo>
                    <a:pt x="14991" y="3523"/>
                  </a:lnTo>
                  <a:lnTo>
                    <a:pt x="15355" y="3319"/>
                  </a:lnTo>
                  <a:lnTo>
                    <a:pt x="15730" y="3126"/>
                  </a:lnTo>
                  <a:lnTo>
                    <a:pt x="16114" y="2932"/>
                  </a:lnTo>
                  <a:lnTo>
                    <a:pt x="16508" y="2749"/>
                  </a:lnTo>
                  <a:lnTo>
                    <a:pt x="16913" y="2576"/>
                  </a:lnTo>
                  <a:lnTo>
                    <a:pt x="17308" y="2413"/>
                  </a:lnTo>
                  <a:lnTo>
                    <a:pt x="17712" y="2260"/>
                  </a:lnTo>
                  <a:lnTo>
                    <a:pt x="18127" y="2128"/>
                  </a:lnTo>
                  <a:lnTo>
                    <a:pt x="18542" y="1996"/>
                  </a:lnTo>
                  <a:lnTo>
                    <a:pt x="18966" y="1874"/>
                  </a:lnTo>
                  <a:lnTo>
                    <a:pt x="19391" y="1762"/>
                  </a:lnTo>
                  <a:lnTo>
                    <a:pt x="19826" y="1650"/>
                  </a:lnTo>
                  <a:lnTo>
                    <a:pt x="20261" y="1558"/>
                  </a:lnTo>
                  <a:lnTo>
                    <a:pt x="20696" y="1476"/>
                  </a:lnTo>
                  <a:lnTo>
                    <a:pt x="21141" y="1395"/>
                  </a:lnTo>
                  <a:lnTo>
                    <a:pt x="21586" y="1324"/>
                  </a:lnTo>
                  <a:lnTo>
                    <a:pt x="22041" y="1263"/>
                  </a:lnTo>
                  <a:lnTo>
                    <a:pt x="22487" y="1202"/>
                  </a:lnTo>
                  <a:lnTo>
                    <a:pt x="22942" y="1161"/>
                  </a:lnTo>
                  <a:lnTo>
                    <a:pt x="23397" y="1120"/>
                  </a:lnTo>
                  <a:lnTo>
                    <a:pt x="23852" y="1079"/>
                  </a:lnTo>
                  <a:lnTo>
                    <a:pt x="24307" y="1059"/>
                  </a:lnTo>
                  <a:lnTo>
                    <a:pt x="24762" y="1029"/>
                  </a:lnTo>
                  <a:lnTo>
                    <a:pt x="25673" y="1008"/>
                  </a:lnTo>
                  <a:lnTo>
                    <a:pt x="26573" y="998"/>
                  </a:lnTo>
                  <a:lnTo>
                    <a:pt x="27473" y="1018"/>
                  </a:lnTo>
                  <a:lnTo>
                    <a:pt x="28363" y="1049"/>
                  </a:lnTo>
                  <a:lnTo>
                    <a:pt x="29233" y="1100"/>
                  </a:lnTo>
                  <a:lnTo>
                    <a:pt x="30083" y="1171"/>
                  </a:lnTo>
                  <a:lnTo>
                    <a:pt x="30923" y="1242"/>
                  </a:lnTo>
                  <a:lnTo>
                    <a:pt x="31732" y="1334"/>
                  </a:lnTo>
                  <a:lnTo>
                    <a:pt x="32511" y="1436"/>
                  </a:lnTo>
                  <a:lnTo>
                    <a:pt x="33259" y="1538"/>
                  </a:lnTo>
                  <a:lnTo>
                    <a:pt x="33977" y="1639"/>
                  </a:lnTo>
                  <a:lnTo>
                    <a:pt x="34655" y="1751"/>
                  </a:lnTo>
                  <a:lnTo>
                    <a:pt x="35292" y="1863"/>
                  </a:lnTo>
                  <a:lnTo>
                    <a:pt x="35889" y="1975"/>
                  </a:lnTo>
                  <a:lnTo>
                    <a:pt x="36435" y="2077"/>
                  </a:lnTo>
                  <a:lnTo>
                    <a:pt x="37376" y="2281"/>
                  </a:lnTo>
                  <a:lnTo>
                    <a:pt x="38084" y="2444"/>
                  </a:lnTo>
                  <a:lnTo>
                    <a:pt x="38539" y="2556"/>
                  </a:lnTo>
                  <a:lnTo>
                    <a:pt x="38711" y="2596"/>
                  </a:lnTo>
                  <a:lnTo>
                    <a:pt x="38812" y="2606"/>
                  </a:lnTo>
                  <a:lnTo>
                    <a:pt x="38903" y="2606"/>
                  </a:lnTo>
                  <a:lnTo>
                    <a:pt x="38994" y="2586"/>
                  </a:lnTo>
                  <a:lnTo>
                    <a:pt x="39085" y="2545"/>
                  </a:lnTo>
                  <a:lnTo>
                    <a:pt x="39156" y="2494"/>
                  </a:lnTo>
                  <a:lnTo>
                    <a:pt x="39227" y="2423"/>
                  </a:lnTo>
                  <a:lnTo>
                    <a:pt x="39278" y="2342"/>
                  </a:lnTo>
                  <a:lnTo>
                    <a:pt x="39308" y="2250"/>
                  </a:lnTo>
                  <a:lnTo>
                    <a:pt x="39328" y="2148"/>
                  </a:lnTo>
                  <a:lnTo>
                    <a:pt x="39328" y="2057"/>
                  </a:lnTo>
                  <a:lnTo>
                    <a:pt x="39298" y="1965"/>
                  </a:lnTo>
                  <a:lnTo>
                    <a:pt x="39268" y="1874"/>
                  </a:lnTo>
                  <a:lnTo>
                    <a:pt x="39207" y="1802"/>
                  </a:lnTo>
                  <a:lnTo>
                    <a:pt x="39146" y="1731"/>
                  </a:lnTo>
                  <a:lnTo>
                    <a:pt x="39065" y="1680"/>
                  </a:lnTo>
                  <a:lnTo>
                    <a:pt x="38964" y="1650"/>
                  </a:lnTo>
                  <a:lnTo>
                    <a:pt x="38580" y="1548"/>
                  </a:lnTo>
                  <a:lnTo>
                    <a:pt x="37750" y="1354"/>
                  </a:lnTo>
                  <a:lnTo>
                    <a:pt x="37174" y="1222"/>
                  </a:lnTo>
                  <a:lnTo>
                    <a:pt x="36506" y="1090"/>
                  </a:lnTo>
                  <a:lnTo>
                    <a:pt x="35758" y="937"/>
                  </a:lnTo>
                  <a:lnTo>
                    <a:pt x="34928" y="784"/>
                  </a:lnTo>
                  <a:lnTo>
                    <a:pt x="34028" y="642"/>
                  </a:lnTo>
                  <a:lnTo>
                    <a:pt x="33067" y="499"/>
                  </a:lnTo>
                  <a:lnTo>
                    <a:pt x="32045" y="367"/>
                  </a:lnTo>
                  <a:lnTo>
                    <a:pt x="30983" y="245"/>
                  </a:lnTo>
                  <a:lnTo>
                    <a:pt x="30427" y="194"/>
                  </a:lnTo>
                  <a:lnTo>
                    <a:pt x="29871" y="143"/>
                  </a:lnTo>
                  <a:lnTo>
                    <a:pt x="29294" y="102"/>
                  </a:lnTo>
                  <a:lnTo>
                    <a:pt x="28717" y="72"/>
                  </a:lnTo>
                  <a:lnTo>
                    <a:pt x="28131" y="41"/>
                  </a:lnTo>
                  <a:lnTo>
                    <a:pt x="27544" y="21"/>
                  </a:lnTo>
                  <a:lnTo>
                    <a:pt x="26947" y="11"/>
                  </a:lnTo>
                  <a:lnTo>
                    <a:pt x="26351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2"/>
            <p:cNvSpPr/>
            <p:nvPr/>
          </p:nvSpPr>
          <p:spPr>
            <a:xfrm rot="10800000">
              <a:off x="1109943" y="2469909"/>
              <a:ext cx="393735" cy="81776"/>
            </a:xfrm>
            <a:custGeom>
              <a:avLst/>
              <a:gdLst/>
              <a:ahLst/>
              <a:cxnLst/>
              <a:rect l="l" t="t" r="r" b="b"/>
              <a:pathLst>
                <a:path w="42303" h="8786" extrusionOk="0">
                  <a:moveTo>
                    <a:pt x="37771" y="0"/>
                  </a:moveTo>
                  <a:lnTo>
                    <a:pt x="35292" y="11"/>
                  </a:lnTo>
                  <a:lnTo>
                    <a:pt x="33907" y="21"/>
                  </a:lnTo>
                  <a:lnTo>
                    <a:pt x="32460" y="41"/>
                  </a:lnTo>
                  <a:lnTo>
                    <a:pt x="30953" y="72"/>
                  </a:lnTo>
                  <a:lnTo>
                    <a:pt x="29416" y="112"/>
                  </a:lnTo>
                  <a:lnTo>
                    <a:pt x="27858" y="153"/>
                  </a:lnTo>
                  <a:lnTo>
                    <a:pt x="26290" y="214"/>
                  </a:lnTo>
                  <a:lnTo>
                    <a:pt x="24732" y="285"/>
                  </a:lnTo>
                  <a:lnTo>
                    <a:pt x="23205" y="377"/>
                  </a:lnTo>
                  <a:lnTo>
                    <a:pt x="21718" y="479"/>
                  </a:lnTo>
                  <a:lnTo>
                    <a:pt x="20292" y="591"/>
                  </a:lnTo>
                  <a:lnTo>
                    <a:pt x="19614" y="662"/>
                  </a:lnTo>
                  <a:lnTo>
                    <a:pt x="18946" y="723"/>
                  </a:lnTo>
                  <a:lnTo>
                    <a:pt x="18309" y="805"/>
                  </a:lnTo>
                  <a:lnTo>
                    <a:pt x="17692" y="876"/>
                  </a:lnTo>
                  <a:lnTo>
                    <a:pt x="17105" y="967"/>
                  </a:lnTo>
                  <a:lnTo>
                    <a:pt x="16549" y="1049"/>
                  </a:lnTo>
                  <a:lnTo>
                    <a:pt x="16033" y="1151"/>
                  </a:lnTo>
                  <a:lnTo>
                    <a:pt x="15538" y="1242"/>
                  </a:lnTo>
                  <a:lnTo>
                    <a:pt x="15224" y="1314"/>
                  </a:lnTo>
                  <a:lnTo>
                    <a:pt x="14910" y="1395"/>
                  </a:lnTo>
                  <a:lnTo>
                    <a:pt x="14607" y="1476"/>
                  </a:lnTo>
                  <a:lnTo>
                    <a:pt x="14304" y="1568"/>
                  </a:lnTo>
                  <a:lnTo>
                    <a:pt x="13707" y="1751"/>
                  </a:lnTo>
                  <a:lnTo>
                    <a:pt x="13130" y="1965"/>
                  </a:lnTo>
                  <a:lnTo>
                    <a:pt x="12564" y="2189"/>
                  </a:lnTo>
                  <a:lnTo>
                    <a:pt x="12018" y="2423"/>
                  </a:lnTo>
                  <a:lnTo>
                    <a:pt x="11481" y="2678"/>
                  </a:lnTo>
                  <a:lnTo>
                    <a:pt x="10955" y="2942"/>
                  </a:lnTo>
                  <a:lnTo>
                    <a:pt x="10450" y="3217"/>
                  </a:lnTo>
                  <a:lnTo>
                    <a:pt x="9944" y="3502"/>
                  </a:lnTo>
                  <a:lnTo>
                    <a:pt x="9458" y="3787"/>
                  </a:lnTo>
                  <a:lnTo>
                    <a:pt x="8983" y="4082"/>
                  </a:lnTo>
                  <a:lnTo>
                    <a:pt x="8052" y="4663"/>
                  </a:lnTo>
                  <a:lnTo>
                    <a:pt x="7152" y="5253"/>
                  </a:lnTo>
                  <a:lnTo>
                    <a:pt x="6232" y="5854"/>
                  </a:lnTo>
                  <a:lnTo>
                    <a:pt x="5777" y="6139"/>
                  </a:lnTo>
                  <a:lnTo>
                    <a:pt x="5342" y="6414"/>
                  </a:lnTo>
                  <a:lnTo>
                    <a:pt x="4917" y="6658"/>
                  </a:lnTo>
                  <a:lnTo>
                    <a:pt x="4492" y="6892"/>
                  </a:lnTo>
                  <a:lnTo>
                    <a:pt x="4087" y="7106"/>
                  </a:lnTo>
                  <a:lnTo>
                    <a:pt x="3683" y="7299"/>
                  </a:lnTo>
                  <a:lnTo>
                    <a:pt x="3278" y="7462"/>
                  </a:lnTo>
                  <a:lnTo>
                    <a:pt x="3086" y="7523"/>
                  </a:lnTo>
                  <a:lnTo>
                    <a:pt x="2894" y="7594"/>
                  </a:lnTo>
                  <a:lnTo>
                    <a:pt x="2702" y="7645"/>
                  </a:lnTo>
                  <a:lnTo>
                    <a:pt x="2509" y="7696"/>
                  </a:lnTo>
                  <a:lnTo>
                    <a:pt x="2317" y="7737"/>
                  </a:lnTo>
                  <a:lnTo>
                    <a:pt x="2125" y="7768"/>
                  </a:lnTo>
                  <a:lnTo>
                    <a:pt x="1933" y="7788"/>
                  </a:lnTo>
                  <a:lnTo>
                    <a:pt x="1741" y="7798"/>
                  </a:lnTo>
                  <a:lnTo>
                    <a:pt x="1366" y="7798"/>
                  </a:lnTo>
                  <a:lnTo>
                    <a:pt x="1184" y="7778"/>
                  </a:lnTo>
                  <a:lnTo>
                    <a:pt x="992" y="7757"/>
                  </a:lnTo>
                  <a:lnTo>
                    <a:pt x="810" y="7717"/>
                  </a:lnTo>
                  <a:lnTo>
                    <a:pt x="618" y="7666"/>
                  </a:lnTo>
                  <a:lnTo>
                    <a:pt x="527" y="7656"/>
                  </a:lnTo>
                  <a:lnTo>
                    <a:pt x="426" y="7656"/>
                  </a:lnTo>
                  <a:lnTo>
                    <a:pt x="335" y="7676"/>
                  </a:lnTo>
                  <a:lnTo>
                    <a:pt x="254" y="7717"/>
                  </a:lnTo>
                  <a:lnTo>
                    <a:pt x="173" y="7768"/>
                  </a:lnTo>
                  <a:lnTo>
                    <a:pt x="112" y="7839"/>
                  </a:lnTo>
                  <a:lnTo>
                    <a:pt x="51" y="7920"/>
                  </a:lnTo>
                  <a:lnTo>
                    <a:pt x="21" y="8012"/>
                  </a:lnTo>
                  <a:lnTo>
                    <a:pt x="1" y="8103"/>
                  </a:lnTo>
                  <a:lnTo>
                    <a:pt x="1" y="8205"/>
                  </a:lnTo>
                  <a:lnTo>
                    <a:pt x="21" y="8297"/>
                  </a:lnTo>
                  <a:lnTo>
                    <a:pt x="61" y="8378"/>
                  </a:lnTo>
                  <a:lnTo>
                    <a:pt x="112" y="8460"/>
                  </a:lnTo>
                  <a:lnTo>
                    <a:pt x="183" y="8521"/>
                  </a:lnTo>
                  <a:lnTo>
                    <a:pt x="264" y="8572"/>
                  </a:lnTo>
                  <a:lnTo>
                    <a:pt x="355" y="8612"/>
                  </a:lnTo>
                  <a:lnTo>
                    <a:pt x="577" y="8673"/>
                  </a:lnTo>
                  <a:lnTo>
                    <a:pt x="810" y="8714"/>
                  </a:lnTo>
                  <a:lnTo>
                    <a:pt x="1033" y="8745"/>
                  </a:lnTo>
                  <a:lnTo>
                    <a:pt x="1255" y="8775"/>
                  </a:lnTo>
                  <a:lnTo>
                    <a:pt x="1478" y="8785"/>
                  </a:lnTo>
                  <a:lnTo>
                    <a:pt x="1700" y="8775"/>
                  </a:lnTo>
                  <a:lnTo>
                    <a:pt x="1923" y="8765"/>
                  </a:lnTo>
                  <a:lnTo>
                    <a:pt x="2145" y="8745"/>
                  </a:lnTo>
                  <a:lnTo>
                    <a:pt x="2368" y="8714"/>
                  </a:lnTo>
                  <a:lnTo>
                    <a:pt x="2590" y="8673"/>
                  </a:lnTo>
                  <a:lnTo>
                    <a:pt x="2813" y="8623"/>
                  </a:lnTo>
                  <a:lnTo>
                    <a:pt x="3035" y="8562"/>
                  </a:lnTo>
                  <a:lnTo>
                    <a:pt x="3258" y="8500"/>
                  </a:lnTo>
                  <a:lnTo>
                    <a:pt x="3491" y="8419"/>
                  </a:lnTo>
                  <a:lnTo>
                    <a:pt x="3713" y="8338"/>
                  </a:lnTo>
                  <a:lnTo>
                    <a:pt x="3936" y="8246"/>
                  </a:lnTo>
                  <a:lnTo>
                    <a:pt x="4391" y="8042"/>
                  </a:lnTo>
                  <a:lnTo>
                    <a:pt x="4846" y="7818"/>
                  </a:lnTo>
                  <a:lnTo>
                    <a:pt x="5301" y="7564"/>
                  </a:lnTo>
                  <a:lnTo>
                    <a:pt x="5766" y="7289"/>
                  </a:lnTo>
                  <a:lnTo>
                    <a:pt x="6242" y="7004"/>
                  </a:lnTo>
                  <a:lnTo>
                    <a:pt x="6717" y="6709"/>
                  </a:lnTo>
                  <a:lnTo>
                    <a:pt x="7688" y="6067"/>
                  </a:lnTo>
                  <a:lnTo>
                    <a:pt x="8558" y="5508"/>
                  </a:lnTo>
                  <a:lnTo>
                    <a:pt x="9458" y="4938"/>
                  </a:lnTo>
                  <a:lnTo>
                    <a:pt x="9914" y="4653"/>
                  </a:lnTo>
                  <a:lnTo>
                    <a:pt x="10389" y="4378"/>
                  </a:lnTo>
                  <a:lnTo>
                    <a:pt x="10875" y="4103"/>
                  </a:lnTo>
                  <a:lnTo>
                    <a:pt x="11360" y="3838"/>
                  </a:lnTo>
                  <a:lnTo>
                    <a:pt x="11866" y="3584"/>
                  </a:lnTo>
                  <a:lnTo>
                    <a:pt x="12382" y="3339"/>
                  </a:lnTo>
                  <a:lnTo>
                    <a:pt x="12908" y="3105"/>
                  </a:lnTo>
                  <a:lnTo>
                    <a:pt x="13454" y="2891"/>
                  </a:lnTo>
                  <a:lnTo>
                    <a:pt x="14000" y="2688"/>
                  </a:lnTo>
                  <a:lnTo>
                    <a:pt x="14567" y="2505"/>
                  </a:lnTo>
                  <a:lnTo>
                    <a:pt x="15143" y="2342"/>
                  </a:lnTo>
                  <a:lnTo>
                    <a:pt x="15447" y="2270"/>
                  </a:lnTo>
                  <a:lnTo>
                    <a:pt x="15740" y="2199"/>
                  </a:lnTo>
                  <a:lnTo>
                    <a:pt x="16418" y="2067"/>
                  </a:lnTo>
                  <a:lnTo>
                    <a:pt x="17166" y="1945"/>
                  </a:lnTo>
                  <a:lnTo>
                    <a:pt x="17965" y="1833"/>
                  </a:lnTo>
                  <a:lnTo>
                    <a:pt x="18825" y="1731"/>
                  </a:lnTo>
                  <a:lnTo>
                    <a:pt x="19725" y="1629"/>
                  </a:lnTo>
                  <a:lnTo>
                    <a:pt x="20676" y="1548"/>
                  </a:lnTo>
                  <a:lnTo>
                    <a:pt x="21667" y="1466"/>
                  </a:lnTo>
                  <a:lnTo>
                    <a:pt x="22679" y="1395"/>
                  </a:lnTo>
                  <a:lnTo>
                    <a:pt x="23731" y="1334"/>
                  </a:lnTo>
                  <a:lnTo>
                    <a:pt x="24793" y="1273"/>
                  </a:lnTo>
                  <a:lnTo>
                    <a:pt x="25865" y="1222"/>
                  </a:lnTo>
                  <a:lnTo>
                    <a:pt x="26958" y="1171"/>
                  </a:lnTo>
                  <a:lnTo>
                    <a:pt x="29132" y="1100"/>
                  </a:lnTo>
                  <a:lnTo>
                    <a:pt x="31277" y="1049"/>
                  </a:lnTo>
                  <a:lnTo>
                    <a:pt x="33340" y="1018"/>
                  </a:lnTo>
                  <a:lnTo>
                    <a:pt x="35282" y="998"/>
                  </a:lnTo>
                  <a:lnTo>
                    <a:pt x="37063" y="988"/>
                  </a:lnTo>
                  <a:lnTo>
                    <a:pt x="38620" y="988"/>
                  </a:lnTo>
                  <a:lnTo>
                    <a:pt x="40916" y="998"/>
                  </a:lnTo>
                  <a:lnTo>
                    <a:pt x="41807" y="1008"/>
                  </a:lnTo>
                  <a:lnTo>
                    <a:pt x="41817" y="1008"/>
                  </a:lnTo>
                  <a:lnTo>
                    <a:pt x="41918" y="998"/>
                  </a:lnTo>
                  <a:lnTo>
                    <a:pt x="41999" y="967"/>
                  </a:lnTo>
                  <a:lnTo>
                    <a:pt x="42090" y="927"/>
                  </a:lnTo>
                  <a:lnTo>
                    <a:pt x="42161" y="866"/>
                  </a:lnTo>
                  <a:lnTo>
                    <a:pt x="42221" y="794"/>
                  </a:lnTo>
                  <a:lnTo>
                    <a:pt x="42262" y="713"/>
                  </a:lnTo>
                  <a:lnTo>
                    <a:pt x="42292" y="621"/>
                  </a:lnTo>
                  <a:lnTo>
                    <a:pt x="42302" y="520"/>
                  </a:lnTo>
                  <a:lnTo>
                    <a:pt x="42292" y="428"/>
                  </a:lnTo>
                  <a:lnTo>
                    <a:pt x="42272" y="336"/>
                  </a:lnTo>
                  <a:lnTo>
                    <a:pt x="42221" y="245"/>
                  </a:lnTo>
                  <a:lnTo>
                    <a:pt x="42161" y="173"/>
                  </a:lnTo>
                  <a:lnTo>
                    <a:pt x="42090" y="112"/>
                  </a:lnTo>
                  <a:lnTo>
                    <a:pt x="42009" y="72"/>
                  </a:lnTo>
                  <a:lnTo>
                    <a:pt x="41918" y="41"/>
                  </a:lnTo>
                  <a:lnTo>
                    <a:pt x="41827" y="31"/>
                  </a:lnTo>
                  <a:lnTo>
                    <a:pt x="40573" y="11"/>
                  </a:lnTo>
                  <a:lnTo>
                    <a:pt x="39338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2"/>
            <p:cNvSpPr/>
            <p:nvPr/>
          </p:nvSpPr>
          <p:spPr>
            <a:xfrm rot="10800000">
              <a:off x="1335334" y="2565609"/>
              <a:ext cx="176340" cy="43680"/>
            </a:xfrm>
            <a:custGeom>
              <a:avLst/>
              <a:gdLst/>
              <a:ahLst/>
              <a:cxnLst/>
              <a:rect l="l" t="t" r="r" b="b"/>
              <a:pathLst>
                <a:path w="18946" h="4693" extrusionOk="0">
                  <a:moveTo>
                    <a:pt x="18460" y="0"/>
                  </a:moveTo>
                  <a:lnTo>
                    <a:pt x="18399" y="10"/>
                  </a:lnTo>
                  <a:lnTo>
                    <a:pt x="18339" y="20"/>
                  </a:lnTo>
                  <a:lnTo>
                    <a:pt x="18278" y="41"/>
                  </a:lnTo>
                  <a:lnTo>
                    <a:pt x="18217" y="71"/>
                  </a:lnTo>
                  <a:lnTo>
                    <a:pt x="17863" y="275"/>
                  </a:lnTo>
                  <a:lnTo>
                    <a:pt x="17499" y="479"/>
                  </a:lnTo>
                  <a:lnTo>
                    <a:pt x="17135" y="662"/>
                  </a:lnTo>
                  <a:lnTo>
                    <a:pt x="16771" y="845"/>
                  </a:lnTo>
                  <a:lnTo>
                    <a:pt x="16407" y="1028"/>
                  </a:lnTo>
                  <a:lnTo>
                    <a:pt x="16032" y="1191"/>
                  </a:lnTo>
                  <a:lnTo>
                    <a:pt x="15668" y="1354"/>
                  </a:lnTo>
                  <a:lnTo>
                    <a:pt x="15294" y="1507"/>
                  </a:lnTo>
                  <a:lnTo>
                    <a:pt x="14920" y="1659"/>
                  </a:lnTo>
                  <a:lnTo>
                    <a:pt x="14546" y="1802"/>
                  </a:lnTo>
                  <a:lnTo>
                    <a:pt x="14171" y="1934"/>
                  </a:lnTo>
                  <a:lnTo>
                    <a:pt x="13787" y="2056"/>
                  </a:lnTo>
                  <a:lnTo>
                    <a:pt x="13038" y="2301"/>
                  </a:lnTo>
                  <a:lnTo>
                    <a:pt x="12280" y="2514"/>
                  </a:lnTo>
                  <a:lnTo>
                    <a:pt x="11531" y="2708"/>
                  </a:lnTo>
                  <a:lnTo>
                    <a:pt x="10793" y="2881"/>
                  </a:lnTo>
                  <a:lnTo>
                    <a:pt x="10054" y="3034"/>
                  </a:lnTo>
                  <a:lnTo>
                    <a:pt x="9326" y="3166"/>
                  </a:lnTo>
                  <a:lnTo>
                    <a:pt x="8618" y="3278"/>
                  </a:lnTo>
                  <a:lnTo>
                    <a:pt x="7920" y="3370"/>
                  </a:lnTo>
                  <a:lnTo>
                    <a:pt x="7242" y="3461"/>
                  </a:lnTo>
                  <a:lnTo>
                    <a:pt x="6585" y="3522"/>
                  </a:lnTo>
                  <a:lnTo>
                    <a:pt x="5938" y="3583"/>
                  </a:lnTo>
                  <a:lnTo>
                    <a:pt x="5331" y="3624"/>
                  </a:lnTo>
                  <a:lnTo>
                    <a:pt x="4744" y="3655"/>
                  </a:lnTo>
                  <a:lnTo>
                    <a:pt x="4178" y="3675"/>
                  </a:lnTo>
                  <a:lnTo>
                    <a:pt x="3652" y="3695"/>
                  </a:lnTo>
                  <a:lnTo>
                    <a:pt x="2276" y="3695"/>
                  </a:lnTo>
                  <a:lnTo>
                    <a:pt x="1558" y="3675"/>
                  </a:lnTo>
                  <a:lnTo>
                    <a:pt x="1012" y="3644"/>
                  </a:lnTo>
                  <a:lnTo>
                    <a:pt x="526" y="3614"/>
                  </a:lnTo>
                  <a:lnTo>
                    <a:pt x="435" y="3614"/>
                  </a:lnTo>
                  <a:lnTo>
                    <a:pt x="344" y="3634"/>
                  </a:lnTo>
                  <a:lnTo>
                    <a:pt x="253" y="3675"/>
                  </a:lnTo>
                  <a:lnTo>
                    <a:pt x="182" y="3726"/>
                  </a:lnTo>
                  <a:lnTo>
                    <a:pt x="111" y="3787"/>
                  </a:lnTo>
                  <a:lnTo>
                    <a:pt x="61" y="3868"/>
                  </a:lnTo>
                  <a:lnTo>
                    <a:pt x="20" y="3960"/>
                  </a:lnTo>
                  <a:lnTo>
                    <a:pt x="0" y="4052"/>
                  </a:lnTo>
                  <a:lnTo>
                    <a:pt x="0" y="4153"/>
                  </a:lnTo>
                  <a:lnTo>
                    <a:pt x="20" y="4245"/>
                  </a:lnTo>
                  <a:lnTo>
                    <a:pt x="61" y="4337"/>
                  </a:lnTo>
                  <a:lnTo>
                    <a:pt x="111" y="4418"/>
                  </a:lnTo>
                  <a:lnTo>
                    <a:pt x="172" y="4479"/>
                  </a:lnTo>
                  <a:lnTo>
                    <a:pt x="253" y="4530"/>
                  </a:lnTo>
                  <a:lnTo>
                    <a:pt x="344" y="4571"/>
                  </a:lnTo>
                  <a:lnTo>
                    <a:pt x="435" y="4591"/>
                  </a:lnTo>
                  <a:lnTo>
                    <a:pt x="627" y="4611"/>
                  </a:lnTo>
                  <a:lnTo>
                    <a:pt x="1022" y="4632"/>
                  </a:lnTo>
                  <a:lnTo>
                    <a:pt x="1608" y="4662"/>
                  </a:lnTo>
                  <a:lnTo>
                    <a:pt x="2367" y="4683"/>
                  </a:lnTo>
                  <a:lnTo>
                    <a:pt x="3287" y="4693"/>
                  </a:lnTo>
                  <a:lnTo>
                    <a:pt x="3793" y="4683"/>
                  </a:lnTo>
                  <a:lnTo>
                    <a:pt x="4339" y="4673"/>
                  </a:lnTo>
                  <a:lnTo>
                    <a:pt x="4916" y="4642"/>
                  </a:lnTo>
                  <a:lnTo>
                    <a:pt x="5513" y="4611"/>
                  </a:lnTo>
                  <a:lnTo>
                    <a:pt x="6150" y="4571"/>
                  </a:lnTo>
                  <a:lnTo>
                    <a:pt x="6797" y="4510"/>
                  </a:lnTo>
                  <a:lnTo>
                    <a:pt x="7475" y="4438"/>
                  </a:lnTo>
                  <a:lnTo>
                    <a:pt x="8163" y="4347"/>
                  </a:lnTo>
                  <a:lnTo>
                    <a:pt x="8871" y="4245"/>
                  </a:lnTo>
                  <a:lnTo>
                    <a:pt x="9599" y="4133"/>
                  </a:lnTo>
                  <a:lnTo>
                    <a:pt x="10338" y="3991"/>
                  </a:lnTo>
                  <a:lnTo>
                    <a:pt x="11086" y="3828"/>
                  </a:lnTo>
                  <a:lnTo>
                    <a:pt x="11845" y="3655"/>
                  </a:lnTo>
                  <a:lnTo>
                    <a:pt x="12614" y="3451"/>
                  </a:lnTo>
                  <a:lnTo>
                    <a:pt x="13382" y="3227"/>
                  </a:lnTo>
                  <a:lnTo>
                    <a:pt x="14151" y="2983"/>
                  </a:lnTo>
                  <a:lnTo>
                    <a:pt x="14535" y="2850"/>
                  </a:lnTo>
                  <a:lnTo>
                    <a:pt x="14930" y="2708"/>
                  </a:lnTo>
                  <a:lnTo>
                    <a:pt x="15314" y="2565"/>
                  </a:lnTo>
                  <a:lnTo>
                    <a:pt x="15699" y="2402"/>
                  </a:lnTo>
                  <a:lnTo>
                    <a:pt x="16073" y="2250"/>
                  </a:lnTo>
                  <a:lnTo>
                    <a:pt x="16457" y="2077"/>
                  </a:lnTo>
                  <a:lnTo>
                    <a:pt x="16842" y="1904"/>
                  </a:lnTo>
                  <a:lnTo>
                    <a:pt x="17216" y="1720"/>
                  </a:lnTo>
                  <a:lnTo>
                    <a:pt x="17590" y="1527"/>
                  </a:lnTo>
                  <a:lnTo>
                    <a:pt x="17964" y="1334"/>
                  </a:lnTo>
                  <a:lnTo>
                    <a:pt x="18339" y="1130"/>
                  </a:lnTo>
                  <a:lnTo>
                    <a:pt x="18713" y="916"/>
                  </a:lnTo>
                  <a:lnTo>
                    <a:pt x="18784" y="855"/>
                  </a:lnTo>
                  <a:lnTo>
                    <a:pt x="18855" y="784"/>
                  </a:lnTo>
                  <a:lnTo>
                    <a:pt x="18905" y="702"/>
                  </a:lnTo>
                  <a:lnTo>
                    <a:pt x="18935" y="611"/>
                  </a:lnTo>
                  <a:lnTo>
                    <a:pt x="18946" y="519"/>
                  </a:lnTo>
                  <a:lnTo>
                    <a:pt x="18946" y="428"/>
                  </a:lnTo>
                  <a:lnTo>
                    <a:pt x="18925" y="336"/>
                  </a:lnTo>
                  <a:lnTo>
                    <a:pt x="18885" y="244"/>
                  </a:lnTo>
                  <a:lnTo>
                    <a:pt x="18844" y="193"/>
                  </a:lnTo>
                  <a:lnTo>
                    <a:pt x="18804" y="143"/>
                  </a:lnTo>
                  <a:lnTo>
                    <a:pt x="18753" y="102"/>
                  </a:lnTo>
                  <a:lnTo>
                    <a:pt x="18703" y="61"/>
                  </a:lnTo>
                  <a:lnTo>
                    <a:pt x="18642" y="41"/>
                  </a:lnTo>
                  <a:lnTo>
                    <a:pt x="18581" y="20"/>
                  </a:lnTo>
                  <a:lnTo>
                    <a:pt x="18521" y="10"/>
                  </a:lnTo>
                  <a:lnTo>
                    <a:pt x="18460" y="0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2"/>
            <p:cNvSpPr/>
            <p:nvPr/>
          </p:nvSpPr>
          <p:spPr>
            <a:xfrm rot="10800000">
              <a:off x="1530400" y="2421017"/>
              <a:ext cx="74674" cy="154644"/>
            </a:xfrm>
            <a:custGeom>
              <a:avLst/>
              <a:gdLst/>
              <a:ahLst/>
              <a:cxnLst/>
              <a:rect l="l" t="t" r="r" b="b"/>
              <a:pathLst>
                <a:path w="8023" h="16615" extrusionOk="0">
                  <a:moveTo>
                    <a:pt x="4553" y="1"/>
                  </a:moveTo>
                  <a:lnTo>
                    <a:pt x="4462" y="11"/>
                  </a:lnTo>
                  <a:lnTo>
                    <a:pt x="4371" y="42"/>
                  </a:lnTo>
                  <a:lnTo>
                    <a:pt x="4280" y="82"/>
                  </a:lnTo>
                  <a:lnTo>
                    <a:pt x="4209" y="143"/>
                  </a:lnTo>
                  <a:lnTo>
                    <a:pt x="4148" y="215"/>
                  </a:lnTo>
                  <a:lnTo>
                    <a:pt x="4108" y="306"/>
                  </a:lnTo>
                  <a:lnTo>
                    <a:pt x="4077" y="388"/>
                  </a:lnTo>
                  <a:lnTo>
                    <a:pt x="4067" y="490"/>
                  </a:lnTo>
                  <a:lnTo>
                    <a:pt x="4077" y="581"/>
                  </a:lnTo>
                  <a:lnTo>
                    <a:pt x="4108" y="673"/>
                  </a:lnTo>
                  <a:lnTo>
                    <a:pt x="4360" y="1324"/>
                  </a:lnTo>
                  <a:lnTo>
                    <a:pt x="4654" y="2088"/>
                  </a:lnTo>
                  <a:lnTo>
                    <a:pt x="4957" y="2953"/>
                  </a:lnTo>
                  <a:lnTo>
                    <a:pt x="5281" y="3890"/>
                  </a:lnTo>
                  <a:lnTo>
                    <a:pt x="5594" y="4887"/>
                  </a:lnTo>
                  <a:lnTo>
                    <a:pt x="5908" y="5925"/>
                  </a:lnTo>
                  <a:lnTo>
                    <a:pt x="6050" y="6455"/>
                  </a:lnTo>
                  <a:lnTo>
                    <a:pt x="6191" y="6994"/>
                  </a:lnTo>
                  <a:lnTo>
                    <a:pt x="6333" y="7534"/>
                  </a:lnTo>
                  <a:lnTo>
                    <a:pt x="6454" y="8073"/>
                  </a:lnTo>
                  <a:lnTo>
                    <a:pt x="6576" y="8603"/>
                  </a:lnTo>
                  <a:lnTo>
                    <a:pt x="6687" y="9142"/>
                  </a:lnTo>
                  <a:lnTo>
                    <a:pt x="6778" y="9661"/>
                  </a:lnTo>
                  <a:lnTo>
                    <a:pt x="6869" y="10181"/>
                  </a:lnTo>
                  <a:lnTo>
                    <a:pt x="6930" y="10690"/>
                  </a:lnTo>
                  <a:lnTo>
                    <a:pt x="6990" y="11188"/>
                  </a:lnTo>
                  <a:lnTo>
                    <a:pt x="7031" y="11667"/>
                  </a:lnTo>
                  <a:lnTo>
                    <a:pt x="7051" y="12125"/>
                  </a:lnTo>
                  <a:lnTo>
                    <a:pt x="7051" y="12573"/>
                  </a:lnTo>
                  <a:lnTo>
                    <a:pt x="7031" y="12990"/>
                  </a:lnTo>
                  <a:lnTo>
                    <a:pt x="6990" y="13387"/>
                  </a:lnTo>
                  <a:lnTo>
                    <a:pt x="6970" y="13581"/>
                  </a:lnTo>
                  <a:lnTo>
                    <a:pt x="6930" y="13764"/>
                  </a:lnTo>
                  <a:lnTo>
                    <a:pt x="6889" y="13937"/>
                  </a:lnTo>
                  <a:lnTo>
                    <a:pt x="6849" y="14110"/>
                  </a:lnTo>
                  <a:lnTo>
                    <a:pt x="6798" y="14263"/>
                  </a:lnTo>
                  <a:lnTo>
                    <a:pt x="6737" y="14415"/>
                  </a:lnTo>
                  <a:lnTo>
                    <a:pt x="6677" y="14568"/>
                  </a:lnTo>
                  <a:lnTo>
                    <a:pt x="6606" y="14700"/>
                  </a:lnTo>
                  <a:lnTo>
                    <a:pt x="6525" y="14833"/>
                  </a:lnTo>
                  <a:lnTo>
                    <a:pt x="6444" y="14955"/>
                  </a:lnTo>
                  <a:lnTo>
                    <a:pt x="6373" y="15036"/>
                  </a:lnTo>
                  <a:lnTo>
                    <a:pt x="6292" y="15108"/>
                  </a:lnTo>
                  <a:lnTo>
                    <a:pt x="6211" y="15189"/>
                  </a:lnTo>
                  <a:lnTo>
                    <a:pt x="6120" y="15250"/>
                  </a:lnTo>
                  <a:lnTo>
                    <a:pt x="6019" y="15311"/>
                  </a:lnTo>
                  <a:lnTo>
                    <a:pt x="5908" y="15372"/>
                  </a:lnTo>
                  <a:lnTo>
                    <a:pt x="5787" y="15423"/>
                  </a:lnTo>
                  <a:lnTo>
                    <a:pt x="5665" y="15474"/>
                  </a:lnTo>
                  <a:lnTo>
                    <a:pt x="5544" y="15515"/>
                  </a:lnTo>
                  <a:lnTo>
                    <a:pt x="5402" y="15545"/>
                  </a:lnTo>
                  <a:lnTo>
                    <a:pt x="5271" y="15576"/>
                  </a:lnTo>
                  <a:lnTo>
                    <a:pt x="5119" y="15596"/>
                  </a:lnTo>
                  <a:lnTo>
                    <a:pt x="4967" y="15617"/>
                  </a:lnTo>
                  <a:lnTo>
                    <a:pt x="4805" y="15627"/>
                  </a:lnTo>
                  <a:lnTo>
                    <a:pt x="4644" y="15637"/>
                  </a:lnTo>
                  <a:lnTo>
                    <a:pt x="4482" y="15627"/>
                  </a:lnTo>
                  <a:lnTo>
                    <a:pt x="4280" y="15627"/>
                  </a:lnTo>
                  <a:lnTo>
                    <a:pt x="4087" y="15606"/>
                  </a:lnTo>
                  <a:lnTo>
                    <a:pt x="3905" y="15586"/>
                  </a:lnTo>
                  <a:lnTo>
                    <a:pt x="3733" y="15556"/>
                  </a:lnTo>
                  <a:lnTo>
                    <a:pt x="3561" y="15515"/>
                  </a:lnTo>
                  <a:lnTo>
                    <a:pt x="3399" y="15474"/>
                  </a:lnTo>
                  <a:lnTo>
                    <a:pt x="3248" y="15433"/>
                  </a:lnTo>
                  <a:lnTo>
                    <a:pt x="3106" y="15382"/>
                  </a:lnTo>
                  <a:lnTo>
                    <a:pt x="2975" y="15332"/>
                  </a:lnTo>
                  <a:lnTo>
                    <a:pt x="2853" y="15281"/>
                  </a:lnTo>
                  <a:lnTo>
                    <a:pt x="2742" y="15230"/>
                  </a:lnTo>
                  <a:lnTo>
                    <a:pt x="2651" y="15179"/>
                  </a:lnTo>
                  <a:lnTo>
                    <a:pt x="2570" y="15128"/>
                  </a:lnTo>
                  <a:lnTo>
                    <a:pt x="2499" y="15067"/>
                  </a:lnTo>
                  <a:lnTo>
                    <a:pt x="2439" y="15016"/>
                  </a:lnTo>
                  <a:lnTo>
                    <a:pt x="2398" y="14975"/>
                  </a:lnTo>
                  <a:lnTo>
                    <a:pt x="2287" y="14792"/>
                  </a:lnTo>
                  <a:lnTo>
                    <a:pt x="2186" y="14568"/>
                  </a:lnTo>
                  <a:lnTo>
                    <a:pt x="2085" y="14314"/>
                  </a:lnTo>
                  <a:lnTo>
                    <a:pt x="1983" y="14029"/>
                  </a:lnTo>
                  <a:lnTo>
                    <a:pt x="1892" y="13723"/>
                  </a:lnTo>
                  <a:lnTo>
                    <a:pt x="1801" y="13377"/>
                  </a:lnTo>
                  <a:lnTo>
                    <a:pt x="1710" y="13011"/>
                  </a:lnTo>
                  <a:lnTo>
                    <a:pt x="1629" y="12624"/>
                  </a:lnTo>
                  <a:lnTo>
                    <a:pt x="1548" y="12217"/>
                  </a:lnTo>
                  <a:lnTo>
                    <a:pt x="1478" y="11799"/>
                  </a:lnTo>
                  <a:lnTo>
                    <a:pt x="1407" y="11361"/>
                  </a:lnTo>
                  <a:lnTo>
                    <a:pt x="1336" y="10914"/>
                  </a:lnTo>
                  <a:lnTo>
                    <a:pt x="1225" y="9997"/>
                  </a:lnTo>
                  <a:lnTo>
                    <a:pt x="1134" y="9061"/>
                  </a:lnTo>
                  <a:lnTo>
                    <a:pt x="1053" y="8145"/>
                  </a:lnTo>
                  <a:lnTo>
                    <a:pt x="1002" y="7239"/>
                  </a:lnTo>
                  <a:lnTo>
                    <a:pt x="982" y="6384"/>
                  </a:lnTo>
                  <a:lnTo>
                    <a:pt x="972" y="5987"/>
                  </a:lnTo>
                  <a:lnTo>
                    <a:pt x="972" y="5600"/>
                  </a:lnTo>
                  <a:lnTo>
                    <a:pt x="982" y="5243"/>
                  </a:lnTo>
                  <a:lnTo>
                    <a:pt x="1002" y="4908"/>
                  </a:lnTo>
                  <a:lnTo>
                    <a:pt x="1022" y="4602"/>
                  </a:lnTo>
                  <a:lnTo>
                    <a:pt x="1053" y="4317"/>
                  </a:lnTo>
                  <a:lnTo>
                    <a:pt x="1083" y="4073"/>
                  </a:lnTo>
                  <a:lnTo>
                    <a:pt x="1134" y="3869"/>
                  </a:lnTo>
                  <a:lnTo>
                    <a:pt x="1184" y="3696"/>
                  </a:lnTo>
                  <a:lnTo>
                    <a:pt x="1235" y="3554"/>
                  </a:lnTo>
                  <a:lnTo>
                    <a:pt x="1306" y="3594"/>
                  </a:lnTo>
                  <a:lnTo>
                    <a:pt x="1387" y="3655"/>
                  </a:lnTo>
                  <a:lnTo>
                    <a:pt x="1467" y="3737"/>
                  </a:lnTo>
                  <a:lnTo>
                    <a:pt x="1548" y="3839"/>
                  </a:lnTo>
                  <a:lnTo>
                    <a:pt x="1629" y="3951"/>
                  </a:lnTo>
                  <a:lnTo>
                    <a:pt x="1720" y="4083"/>
                  </a:lnTo>
                  <a:lnTo>
                    <a:pt x="1902" y="4399"/>
                  </a:lnTo>
                  <a:lnTo>
                    <a:pt x="2095" y="4765"/>
                  </a:lnTo>
                  <a:lnTo>
                    <a:pt x="2277" y="5182"/>
                  </a:lnTo>
                  <a:lnTo>
                    <a:pt x="2469" y="5640"/>
                  </a:lnTo>
                  <a:lnTo>
                    <a:pt x="2651" y="6139"/>
                  </a:lnTo>
                  <a:lnTo>
                    <a:pt x="2823" y="6669"/>
                  </a:lnTo>
                  <a:lnTo>
                    <a:pt x="2985" y="7229"/>
                  </a:lnTo>
                  <a:lnTo>
                    <a:pt x="3126" y="7799"/>
                  </a:lnTo>
                  <a:lnTo>
                    <a:pt x="3248" y="8389"/>
                  </a:lnTo>
                  <a:lnTo>
                    <a:pt x="3308" y="8684"/>
                  </a:lnTo>
                  <a:lnTo>
                    <a:pt x="3349" y="8979"/>
                  </a:lnTo>
                  <a:lnTo>
                    <a:pt x="3389" y="9275"/>
                  </a:lnTo>
                  <a:lnTo>
                    <a:pt x="3420" y="9570"/>
                  </a:lnTo>
                  <a:lnTo>
                    <a:pt x="3450" y="9865"/>
                  </a:lnTo>
                  <a:lnTo>
                    <a:pt x="3470" y="10150"/>
                  </a:lnTo>
                  <a:lnTo>
                    <a:pt x="3470" y="10435"/>
                  </a:lnTo>
                  <a:lnTo>
                    <a:pt x="3470" y="10720"/>
                  </a:lnTo>
                  <a:lnTo>
                    <a:pt x="3480" y="10822"/>
                  </a:lnTo>
                  <a:lnTo>
                    <a:pt x="3511" y="10914"/>
                  </a:lnTo>
                  <a:lnTo>
                    <a:pt x="3551" y="10995"/>
                  </a:lnTo>
                  <a:lnTo>
                    <a:pt x="3612" y="11066"/>
                  </a:lnTo>
                  <a:lnTo>
                    <a:pt x="3683" y="11127"/>
                  </a:lnTo>
                  <a:lnTo>
                    <a:pt x="3764" y="11178"/>
                  </a:lnTo>
                  <a:lnTo>
                    <a:pt x="3855" y="11209"/>
                  </a:lnTo>
                  <a:lnTo>
                    <a:pt x="3946" y="11219"/>
                  </a:lnTo>
                  <a:lnTo>
                    <a:pt x="4047" y="11209"/>
                  </a:lnTo>
                  <a:lnTo>
                    <a:pt x="4138" y="11178"/>
                  </a:lnTo>
                  <a:lnTo>
                    <a:pt x="4219" y="11138"/>
                  </a:lnTo>
                  <a:lnTo>
                    <a:pt x="4300" y="11076"/>
                  </a:lnTo>
                  <a:lnTo>
                    <a:pt x="4360" y="11005"/>
                  </a:lnTo>
                  <a:lnTo>
                    <a:pt x="4401" y="10924"/>
                  </a:lnTo>
                  <a:lnTo>
                    <a:pt x="4431" y="10842"/>
                  </a:lnTo>
                  <a:lnTo>
                    <a:pt x="4441" y="10741"/>
                  </a:lnTo>
                  <a:lnTo>
                    <a:pt x="4451" y="10476"/>
                  </a:lnTo>
                  <a:lnTo>
                    <a:pt x="4441" y="10201"/>
                  </a:lnTo>
                  <a:lnTo>
                    <a:pt x="4431" y="9916"/>
                  </a:lnTo>
                  <a:lnTo>
                    <a:pt x="4401" y="9631"/>
                  </a:lnTo>
                  <a:lnTo>
                    <a:pt x="4371" y="9346"/>
                  </a:lnTo>
                  <a:lnTo>
                    <a:pt x="4340" y="9051"/>
                  </a:lnTo>
                  <a:lnTo>
                    <a:pt x="4249" y="8450"/>
                  </a:lnTo>
                  <a:lnTo>
                    <a:pt x="4128" y="7849"/>
                  </a:lnTo>
                  <a:lnTo>
                    <a:pt x="3996" y="7249"/>
                  </a:lnTo>
                  <a:lnTo>
                    <a:pt x="3834" y="6658"/>
                  </a:lnTo>
                  <a:lnTo>
                    <a:pt x="3662" y="6078"/>
                  </a:lnTo>
                  <a:lnTo>
                    <a:pt x="3470" y="5528"/>
                  </a:lnTo>
                  <a:lnTo>
                    <a:pt x="3258" y="4999"/>
                  </a:lnTo>
                  <a:lnTo>
                    <a:pt x="3157" y="4745"/>
                  </a:lnTo>
                  <a:lnTo>
                    <a:pt x="3045" y="4511"/>
                  </a:lnTo>
                  <a:lnTo>
                    <a:pt x="2934" y="4276"/>
                  </a:lnTo>
                  <a:lnTo>
                    <a:pt x="2813" y="4063"/>
                  </a:lnTo>
                  <a:lnTo>
                    <a:pt x="2702" y="3849"/>
                  </a:lnTo>
                  <a:lnTo>
                    <a:pt x="2580" y="3655"/>
                  </a:lnTo>
                  <a:lnTo>
                    <a:pt x="2459" y="3472"/>
                  </a:lnTo>
                  <a:lnTo>
                    <a:pt x="2348" y="3309"/>
                  </a:lnTo>
                  <a:lnTo>
                    <a:pt x="2226" y="3157"/>
                  </a:lnTo>
                  <a:lnTo>
                    <a:pt x="2105" y="3024"/>
                  </a:lnTo>
                  <a:lnTo>
                    <a:pt x="1983" y="2912"/>
                  </a:lnTo>
                  <a:lnTo>
                    <a:pt x="1862" y="2810"/>
                  </a:lnTo>
                  <a:lnTo>
                    <a:pt x="1710" y="2709"/>
                  </a:lnTo>
                  <a:lnTo>
                    <a:pt x="1569" y="2637"/>
                  </a:lnTo>
                  <a:lnTo>
                    <a:pt x="1437" y="2597"/>
                  </a:lnTo>
                  <a:lnTo>
                    <a:pt x="1316" y="2566"/>
                  </a:lnTo>
                  <a:lnTo>
                    <a:pt x="1194" y="2556"/>
                  </a:lnTo>
                  <a:lnTo>
                    <a:pt x="1083" y="2566"/>
                  </a:lnTo>
                  <a:lnTo>
                    <a:pt x="992" y="2576"/>
                  </a:lnTo>
                  <a:lnTo>
                    <a:pt x="901" y="2607"/>
                  </a:lnTo>
                  <a:lnTo>
                    <a:pt x="830" y="2627"/>
                  </a:lnTo>
                  <a:lnTo>
                    <a:pt x="759" y="2668"/>
                  </a:lnTo>
                  <a:lnTo>
                    <a:pt x="699" y="2709"/>
                  </a:lnTo>
                  <a:lnTo>
                    <a:pt x="638" y="2760"/>
                  </a:lnTo>
                  <a:lnTo>
                    <a:pt x="537" y="2861"/>
                  </a:lnTo>
                  <a:lnTo>
                    <a:pt x="456" y="2973"/>
                  </a:lnTo>
                  <a:lnTo>
                    <a:pt x="395" y="3075"/>
                  </a:lnTo>
                  <a:lnTo>
                    <a:pt x="345" y="3187"/>
                  </a:lnTo>
                  <a:lnTo>
                    <a:pt x="284" y="3350"/>
                  </a:lnTo>
                  <a:lnTo>
                    <a:pt x="223" y="3564"/>
                  </a:lnTo>
                  <a:lnTo>
                    <a:pt x="173" y="3808"/>
                  </a:lnTo>
                  <a:lnTo>
                    <a:pt x="122" y="4093"/>
                  </a:lnTo>
                  <a:lnTo>
                    <a:pt x="82" y="4399"/>
                  </a:lnTo>
                  <a:lnTo>
                    <a:pt x="51" y="4734"/>
                  </a:lnTo>
                  <a:lnTo>
                    <a:pt x="31" y="5101"/>
                  </a:lnTo>
                  <a:lnTo>
                    <a:pt x="11" y="5478"/>
                  </a:lnTo>
                  <a:lnTo>
                    <a:pt x="1" y="5885"/>
                  </a:lnTo>
                  <a:lnTo>
                    <a:pt x="1" y="6302"/>
                  </a:lnTo>
                  <a:lnTo>
                    <a:pt x="11" y="6730"/>
                  </a:lnTo>
                  <a:lnTo>
                    <a:pt x="21" y="7178"/>
                  </a:lnTo>
                  <a:lnTo>
                    <a:pt x="41" y="7636"/>
                  </a:lnTo>
                  <a:lnTo>
                    <a:pt x="102" y="8572"/>
                  </a:lnTo>
                  <a:lnTo>
                    <a:pt x="183" y="9519"/>
                  </a:lnTo>
                  <a:lnTo>
                    <a:pt x="233" y="9997"/>
                  </a:lnTo>
                  <a:lnTo>
                    <a:pt x="284" y="10466"/>
                  </a:lnTo>
                  <a:lnTo>
                    <a:pt x="355" y="10934"/>
                  </a:lnTo>
                  <a:lnTo>
                    <a:pt x="416" y="11392"/>
                  </a:lnTo>
                  <a:lnTo>
                    <a:pt x="486" y="11840"/>
                  </a:lnTo>
                  <a:lnTo>
                    <a:pt x="567" y="12288"/>
                  </a:lnTo>
                  <a:lnTo>
                    <a:pt x="648" y="12705"/>
                  </a:lnTo>
                  <a:lnTo>
                    <a:pt x="739" y="13112"/>
                  </a:lnTo>
                  <a:lnTo>
                    <a:pt x="830" y="13509"/>
                  </a:lnTo>
                  <a:lnTo>
                    <a:pt x="931" y="13876"/>
                  </a:lnTo>
                  <a:lnTo>
                    <a:pt x="1033" y="14222"/>
                  </a:lnTo>
                  <a:lnTo>
                    <a:pt x="1134" y="14538"/>
                  </a:lnTo>
                  <a:lnTo>
                    <a:pt x="1245" y="14833"/>
                  </a:lnTo>
                  <a:lnTo>
                    <a:pt x="1356" y="15097"/>
                  </a:lnTo>
                  <a:lnTo>
                    <a:pt x="1478" y="15332"/>
                  </a:lnTo>
                  <a:lnTo>
                    <a:pt x="1599" y="15525"/>
                  </a:lnTo>
                  <a:lnTo>
                    <a:pt x="1700" y="15657"/>
                  </a:lnTo>
                  <a:lnTo>
                    <a:pt x="1822" y="15779"/>
                  </a:lnTo>
                  <a:lnTo>
                    <a:pt x="1953" y="15891"/>
                  </a:lnTo>
                  <a:lnTo>
                    <a:pt x="2105" y="15993"/>
                  </a:lnTo>
                  <a:lnTo>
                    <a:pt x="2267" y="16085"/>
                  </a:lnTo>
                  <a:lnTo>
                    <a:pt x="2449" y="16176"/>
                  </a:lnTo>
                  <a:lnTo>
                    <a:pt x="2631" y="16258"/>
                  </a:lnTo>
                  <a:lnTo>
                    <a:pt x="2823" y="16329"/>
                  </a:lnTo>
                  <a:lnTo>
                    <a:pt x="3025" y="16390"/>
                  </a:lnTo>
                  <a:lnTo>
                    <a:pt x="3228" y="16441"/>
                  </a:lnTo>
                  <a:lnTo>
                    <a:pt x="3430" y="16492"/>
                  </a:lnTo>
                  <a:lnTo>
                    <a:pt x="3642" y="16533"/>
                  </a:lnTo>
                  <a:lnTo>
                    <a:pt x="3845" y="16563"/>
                  </a:lnTo>
                  <a:lnTo>
                    <a:pt x="4057" y="16584"/>
                  </a:lnTo>
                  <a:lnTo>
                    <a:pt x="4259" y="16604"/>
                  </a:lnTo>
                  <a:lnTo>
                    <a:pt x="4451" y="16614"/>
                  </a:lnTo>
                  <a:lnTo>
                    <a:pt x="4684" y="16614"/>
                  </a:lnTo>
                  <a:lnTo>
                    <a:pt x="4907" y="16604"/>
                  </a:lnTo>
                  <a:lnTo>
                    <a:pt x="5119" y="16584"/>
                  </a:lnTo>
                  <a:lnTo>
                    <a:pt x="5321" y="16553"/>
                  </a:lnTo>
                  <a:lnTo>
                    <a:pt x="5524" y="16523"/>
                  </a:lnTo>
                  <a:lnTo>
                    <a:pt x="5726" y="16472"/>
                  </a:lnTo>
                  <a:lnTo>
                    <a:pt x="5908" y="16421"/>
                  </a:lnTo>
                  <a:lnTo>
                    <a:pt x="6090" y="16360"/>
                  </a:lnTo>
                  <a:lnTo>
                    <a:pt x="6262" y="16288"/>
                  </a:lnTo>
                  <a:lnTo>
                    <a:pt x="6424" y="16207"/>
                  </a:lnTo>
                  <a:lnTo>
                    <a:pt x="6576" y="16115"/>
                  </a:lnTo>
                  <a:lnTo>
                    <a:pt x="6727" y="16024"/>
                  </a:lnTo>
                  <a:lnTo>
                    <a:pt x="6859" y="15912"/>
                  </a:lnTo>
                  <a:lnTo>
                    <a:pt x="6990" y="15800"/>
                  </a:lnTo>
                  <a:lnTo>
                    <a:pt x="7102" y="15678"/>
                  </a:lnTo>
                  <a:lnTo>
                    <a:pt x="7213" y="15545"/>
                  </a:lnTo>
                  <a:lnTo>
                    <a:pt x="7324" y="15382"/>
                  </a:lnTo>
                  <a:lnTo>
                    <a:pt x="7435" y="15209"/>
                  </a:lnTo>
                  <a:lnTo>
                    <a:pt x="7526" y="15026"/>
                  </a:lnTo>
                  <a:lnTo>
                    <a:pt x="7617" y="14843"/>
                  </a:lnTo>
                  <a:lnTo>
                    <a:pt x="7688" y="14639"/>
                  </a:lnTo>
                  <a:lnTo>
                    <a:pt x="7759" y="14426"/>
                  </a:lnTo>
                  <a:lnTo>
                    <a:pt x="7820" y="14212"/>
                  </a:lnTo>
                  <a:lnTo>
                    <a:pt x="7870" y="13978"/>
                  </a:lnTo>
                  <a:lnTo>
                    <a:pt x="7911" y="13744"/>
                  </a:lnTo>
                  <a:lnTo>
                    <a:pt x="7951" y="13509"/>
                  </a:lnTo>
                  <a:lnTo>
                    <a:pt x="7982" y="13255"/>
                  </a:lnTo>
                  <a:lnTo>
                    <a:pt x="8002" y="13000"/>
                  </a:lnTo>
                  <a:lnTo>
                    <a:pt x="8012" y="12736"/>
                  </a:lnTo>
                  <a:lnTo>
                    <a:pt x="8022" y="12471"/>
                  </a:lnTo>
                  <a:lnTo>
                    <a:pt x="8022" y="12206"/>
                  </a:lnTo>
                  <a:lnTo>
                    <a:pt x="8012" y="11921"/>
                  </a:lnTo>
                  <a:lnTo>
                    <a:pt x="7982" y="11351"/>
                  </a:lnTo>
                  <a:lnTo>
                    <a:pt x="7931" y="10771"/>
                  </a:lnTo>
                  <a:lnTo>
                    <a:pt x="7860" y="10181"/>
                  </a:lnTo>
                  <a:lnTo>
                    <a:pt x="7769" y="9570"/>
                  </a:lnTo>
                  <a:lnTo>
                    <a:pt x="7658" y="8959"/>
                  </a:lnTo>
                  <a:lnTo>
                    <a:pt x="7537" y="8348"/>
                  </a:lnTo>
                  <a:lnTo>
                    <a:pt x="7405" y="7737"/>
                  </a:lnTo>
                  <a:lnTo>
                    <a:pt x="7253" y="7127"/>
                  </a:lnTo>
                  <a:lnTo>
                    <a:pt x="7102" y="6516"/>
                  </a:lnTo>
                  <a:lnTo>
                    <a:pt x="6930" y="5925"/>
                  </a:lnTo>
                  <a:lnTo>
                    <a:pt x="6768" y="5345"/>
                  </a:lnTo>
                  <a:lnTo>
                    <a:pt x="6596" y="4775"/>
                  </a:lnTo>
                  <a:lnTo>
                    <a:pt x="6424" y="4225"/>
                  </a:lnTo>
                  <a:lnTo>
                    <a:pt x="6252" y="3696"/>
                  </a:lnTo>
                  <a:lnTo>
                    <a:pt x="5918" y="2729"/>
                  </a:lnTo>
                  <a:lnTo>
                    <a:pt x="5615" y="1874"/>
                  </a:lnTo>
                  <a:lnTo>
                    <a:pt x="5352" y="1172"/>
                  </a:lnTo>
                  <a:lnTo>
                    <a:pt x="5139" y="632"/>
                  </a:lnTo>
                  <a:lnTo>
                    <a:pt x="5008" y="306"/>
                  </a:lnTo>
                  <a:lnTo>
                    <a:pt x="4967" y="235"/>
                  </a:lnTo>
                  <a:lnTo>
                    <a:pt x="4927" y="174"/>
                  </a:lnTo>
                  <a:lnTo>
                    <a:pt x="4876" y="123"/>
                  </a:lnTo>
                  <a:lnTo>
                    <a:pt x="4826" y="82"/>
                  </a:lnTo>
                  <a:lnTo>
                    <a:pt x="4765" y="42"/>
                  </a:lnTo>
                  <a:lnTo>
                    <a:pt x="4694" y="21"/>
                  </a:lnTo>
                  <a:lnTo>
                    <a:pt x="4623" y="1"/>
                  </a:lnTo>
                  <a:close/>
                </a:path>
              </a:pathLst>
            </a:custGeom>
            <a:solidFill>
              <a:srgbClr val="251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</a:t>
            </a:r>
            <a:r>
              <a:rPr lang="en" dirty="0"/>
              <a:t>arta de la tierra</a:t>
            </a:r>
            <a:endParaRPr dirty="0"/>
          </a:p>
        </p:txBody>
      </p:sp>
      <p:sp>
        <p:nvSpPr>
          <p:cNvPr id="667" name="Google Shape;667;p43"/>
          <p:cNvSpPr txBox="1">
            <a:spLocks noGrp="1"/>
          </p:cNvSpPr>
          <p:nvPr>
            <p:ph type="subTitle" idx="1"/>
          </p:nvPr>
        </p:nvSpPr>
        <p:spPr>
          <a:xfrm>
            <a:off x="1757526" y="1131825"/>
            <a:ext cx="6678376" cy="24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s-ES_tradnl" dirty="0"/>
              <a:t> La carta de la tierra es una declaración de principios éticos para la construcción de una sociedad justa, sostenible y pacífica para el siglo XXI. </a:t>
            </a:r>
          </a:p>
          <a:p>
            <a:pPr marL="114300" indent="0" algn="ctr">
              <a:buNone/>
            </a:pPr>
            <a:r>
              <a:rPr lang="es-ES_tradnl" b="1" dirty="0"/>
              <a:t>Instrucciones del trabajo a realizar</a:t>
            </a:r>
            <a:endParaRPr lang="es-CL" b="1" dirty="0"/>
          </a:p>
          <a:p>
            <a:pPr marL="114300" indent="0">
              <a:buNone/>
            </a:pPr>
            <a:endParaRPr lang="es-ES_tradnl" dirty="0"/>
          </a:p>
          <a:p>
            <a:r>
              <a:rPr lang="es-ES_tradnl" dirty="0"/>
              <a:t>Leer esta declaración, reflexionar, y responder las siguientes preguntas. Cada respuesta vale 5 puntos y debes escribir como mínimo 20 líneas por cada una.  </a:t>
            </a:r>
            <a:endParaRPr lang="es-CL" dirty="0"/>
          </a:p>
          <a:p>
            <a:pPr marL="114300" indent="0">
              <a:buNone/>
            </a:pPr>
            <a:r>
              <a:rPr lang="es-ES_tradnl" dirty="0"/>
              <a:t> </a:t>
            </a:r>
            <a:endParaRPr lang="es-CL" dirty="0"/>
          </a:p>
          <a:p>
            <a:pPr lvl="0"/>
            <a:r>
              <a:rPr lang="es-ES_tradnl" dirty="0"/>
              <a:t>¿Qué problemáticas crees que motivaron a las autoras y autores de la carta a escribirla?</a:t>
            </a:r>
            <a:endParaRPr lang="es-CL" dirty="0"/>
          </a:p>
          <a:p>
            <a:pPr lvl="0"/>
            <a:r>
              <a:rPr lang="es-ES_tradnl" dirty="0"/>
              <a:t>¿Qué marcos éticos propone la carta para enfrentar esa problemática?</a:t>
            </a:r>
            <a:endParaRPr lang="es-CL" dirty="0"/>
          </a:p>
          <a:p>
            <a:pPr lvl="0"/>
            <a:r>
              <a:rPr lang="es-ES_tradnl" dirty="0"/>
              <a:t>¿Qué desafíos concretos derivan de los principios que propone la carta para las personas y comunidades?</a:t>
            </a:r>
            <a:endParaRPr lang="es-CL" dirty="0"/>
          </a:p>
        </p:txBody>
      </p:sp>
      <p:grpSp>
        <p:nvGrpSpPr>
          <p:cNvPr id="668" name="Google Shape;668;p43"/>
          <p:cNvGrpSpPr/>
          <p:nvPr/>
        </p:nvGrpSpPr>
        <p:grpSpPr>
          <a:xfrm>
            <a:off x="8027313" y="4033771"/>
            <a:ext cx="441715" cy="432905"/>
            <a:chOff x="-13144872" y="3615925"/>
            <a:chExt cx="441715" cy="380375"/>
          </a:xfrm>
        </p:grpSpPr>
        <p:sp>
          <p:nvSpPr>
            <p:cNvPr id="669" name="Google Shape;669;p43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3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3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43"/>
          <p:cNvSpPr/>
          <p:nvPr/>
        </p:nvSpPr>
        <p:spPr>
          <a:xfrm>
            <a:off x="7978057" y="277513"/>
            <a:ext cx="820494" cy="686800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64"/>
          <p:cNvSpPr txBox="1">
            <a:spLocks noGrp="1"/>
          </p:cNvSpPr>
          <p:nvPr>
            <p:ph type="title"/>
          </p:nvPr>
        </p:nvSpPr>
        <p:spPr>
          <a:xfrm>
            <a:off x="720000" y="1894650"/>
            <a:ext cx="29394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lt1"/>
                </a:solidFill>
              </a:rPr>
              <a:t>Gracias por tu esfuerzo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33" name="Google Shape;1433;p64"/>
          <p:cNvSpPr txBox="1">
            <a:spLocks noGrp="1"/>
          </p:cNvSpPr>
          <p:nvPr>
            <p:ph type="subTitle" idx="1"/>
          </p:nvPr>
        </p:nvSpPr>
        <p:spPr>
          <a:xfrm>
            <a:off x="4572000" y="1882000"/>
            <a:ext cx="3852000" cy="20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¡Buen trabajo el de hoy!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/>
              <a:t>S</a:t>
            </a:r>
            <a:r>
              <a:rPr lang="en" dirty="0"/>
              <a:t>i tienes dudas recuerda comunicarte al correo electrónico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e the Elephant Day by Slidesgo">
  <a:themeElements>
    <a:clrScheme name="Simple Light">
      <a:dk1>
        <a:srgbClr val="5CBFC2"/>
      </a:dk1>
      <a:lt1>
        <a:srgbClr val="FFFCF3"/>
      </a:lt1>
      <a:dk2>
        <a:srgbClr val="4D4848"/>
      </a:dk2>
      <a:lt2>
        <a:srgbClr val="EEEEEE"/>
      </a:lt2>
      <a:accent1>
        <a:srgbClr val="578CCF"/>
      </a:accent1>
      <a:accent2>
        <a:srgbClr val="F58A28"/>
      </a:accent2>
      <a:accent3>
        <a:srgbClr val="E8E0D1"/>
      </a:accent3>
      <a:accent4>
        <a:srgbClr val="9BD5CA"/>
      </a:accent4>
      <a:accent5>
        <a:srgbClr val="C0B1BC"/>
      </a:accent5>
      <a:accent6>
        <a:srgbClr val="FACF74"/>
      </a:accent6>
      <a:hlink>
        <a:srgbClr val="5CBFC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289</Words>
  <Application>Microsoft Macintosh PowerPoint</Application>
  <PresentationFormat>Presentación en pantalla (16:9)</PresentationFormat>
  <Paragraphs>38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Bebas Neue</vt:lpstr>
      <vt:lpstr>Nunito</vt:lpstr>
      <vt:lpstr>Arial</vt:lpstr>
      <vt:lpstr>Century Gothic</vt:lpstr>
      <vt:lpstr>Titan One</vt:lpstr>
      <vt:lpstr>Save the Elephant Day by Slidesgo</vt:lpstr>
      <vt:lpstr>RECURSOS ENERGÉTICOS</vt:lpstr>
      <vt:lpstr>Introducción</vt:lpstr>
      <vt:lpstr>¡RECORDEMOS!</vt:lpstr>
      <vt:lpstr>¿QUÉ SON LOS RECURSOS NATURALES?</vt:lpstr>
      <vt:lpstr>—Jane Goodall</vt:lpstr>
      <vt:lpstr>Actividad</vt:lpstr>
      <vt:lpstr>¡Trabajemos en equipo! Recuerda ser responsable y un aporte para tu equipo</vt:lpstr>
      <vt:lpstr>Carta de la tierra</vt:lpstr>
      <vt:lpstr>Gracias por tu esfuerzo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ENERGÉTICOS</dc:title>
  <cp:lastModifiedBy>maria jesus hernandez galdames</cp:lastModifiedBy>
  <cp:revision>7</cp:revision>
  <dcterms:modified xsi:type="dcterms:W3CDTF">2021-04-06T05:20:25Z</dcterms:modified>
</cp:coreProperties>
</file>