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3" r:id="rId33"/>
    <p:sldId id="290" r:id="rId34"/>
    <p:sldId id="288" r:id="rId35"/>
    <p:sldId id="289" r:id="rId36"/>
  </p:sldIdLst>
  <p:sldSz cx="13411200" cy="10058400"/>
  <p:notesSz cx="7772400" cy="10058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7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416" y="42"/>
      </p:cViewPr>
      <p:guideLst>
        <p:guide orient="horz" pos="2880"/>
        <p:guide pos="37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5840" y="3118104"/>
            <a:ext cx="11399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1680" y="5632704"/>
            <a:ext cx="93878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0560" y="2313432"/>
            <a:ext cx="58338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06768" y="2313432"/>
            <a:ext cx="58338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560" y="402336"/>
            <a:ext cx="12070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0560" y="2313432"/>
            <a:ext cx="12070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59808" y="9354312"/>
            <a:ext cx="42915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0560" y="9354312"/>
            <a:ext cx="30845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56064" y="9354312"/>
            <a:ext cx="30845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88899">
        <a:defRPr>
          <a:latin typeface="+mn-lt"/>
          <a:ea typeface="+mn-ea"/>
          <a:cs typeface="+mn-cs"/>
        </a:defRPr>
      </a:lvl2pPr>
      <a:lvl3pPr marL="1577797">
        <a:defRPr>
          <a:latin typeface="+mn-lt"/>
          <a:ea typeface="+mn-ea"/>
          <a:cs typeface="+mn-cs"/>
        </a:defRPr>
      </a:lvl3pPr>
      <a:lvl4pPr marL="2366696">
        <a:defRPr>
          <a:latin typeface="+mn-lt"/>
          <a:ea typeface="+mn-ea"/>
          <a:cs typeface="+mn-cs"/>
        </a:defRPr>
      </a:lvl4pPr>
      <a:lvl5pPr marL="3155594">
        <a:defRPr>
          <a:latin typeface="+mn-lt"/>
          <a:ea typeface="+mn-ea"/>
          <a:cs typeface="+mn-cs"/>
        </a:defRPr>
      </a:lvl5pPr>
      <a:lvl6pPr marL="3944493">
        <a:defRPr>
          <a:latin typeface="+mn-lt"/>
          <a:ea typeface="+mn-ea"/>
          <a:cs typeface="+mn-cs"/>
        </a:defRPr>
      </a:lvl6pPr>
      <a:lvl7pPr marL="4733392">
        <a:defRPr>
          <a:latin typeface="+mn-lt"/>
          <a:ea typeface="+mn-ea"/>
          <a:cs typeface="+mn-cs"/>
        </a:defRPr>
      </a:lvl7pPr>
      <a:lvl8pPr marL="5522290">
        <a:defRPr>
          <a:latin typeface="+mn-lt"/>
          <a:ea typeface="+mn-ea"/>
          <a:cs typeface="+mn-cs"/>
        </a:defRPr>
      </a:lvl8pPr>
      <a:lvl9pPr marL="631118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88899">
        <a:defRPr>
          <a:latin typeface="+mn-lt"/>
          <a:ea typeface="+mn-ea"/>
          <a:cs typeface="+mn-cs"/>
        </a:defRPr>
      </a:lvl2pPr>
      <a:lvl3pPr marL="1577797">
        <a:defRPr>
          <a:latin typeface="+mn-lt"/>
          <a:ea typeface="+mn-ea"/>
          <a:cs typeface="+mn-cs"/>
        </a:defRPr>
      </a:lvl3pPr>
      <a:lvl4pPr marL="2366696">
        <a:defRPr>
          <a:latin typeface="+mn-lt"/>
          <a:ea typeface="+mn-ea"/>
          <a:cs typeface="+mn-cs"/>
        </a:defRPr>
      </a:lvl4pPr>
      <a:lvl5pPr marL="3155594">
        <a:defRPr>
          <a:latin typeface="+mn-lt"/>
          <a:ea typeface="+mn-ea"/>
          <a:cs typeface="+mn-cs"/>
        </a:defRPr>
      </a:lvl5pPr>
      <a:lvl6pPr marL="3944493">
        <a:defRPr>
          <a:latin typeface="+mn-lt"/>
          <a:ea typeface="+mn-ea"/>
          <a:cs typeface="+mn-cs"/>
        </a:defRPr>
      </a:lvl6pPr>
      <a:lvl7pPr marL="4733392">
        <a:defRPr>
          <a:latin typeface="+mn-lt"/>
          <a:ea typeface="+mn-ea"/>
          <a:cs typeface="+mn-cs"/>
        </a:defRPr>
      </a:lvl7pPr>
      <a:lvl8pPr marL="5522290">
        <a:defRPr>
          <a:latin typeface="+mn-lt"/>
          <a:ea typeface="+mn-ea"/>
          <a:cs typeface="+mn-cs"/>
        </a:defRPr>
      </a:lvl8pPr>
      <a:lvl9pPr marL="631118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411200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905" y="471875"/>
            <a:ext cx="12701511" cy="9114649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434392" y="4892604"/>
            <a:ext cx="3621024" cy="469392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05EF16-A134-4CCE-951C-C6A9B904B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79" y="2641130"/>
            <a:ext cx="8521380" cy="47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12801600" cy="9372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6524"/>
            <a:ext cx="13411199" cy="92770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12877800" cy="9448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304799"/>
            <a:ext cx="12649200" cy="9525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12573000" cy="9372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80999"/>
            <a:ext cx="12877800" cy="92964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799"/>
            <a:ext cx="12496800" cy="95250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126492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199"/>
            <a:ext cx="12649200" cy="92964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57199"/>
            <a:ext cx="12496800" cy="93726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127254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457199"/>
            <a:ext cx="12649200" cy="91440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12344400" cy="9296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304799"/>
            <a:ext cx="12573000" cy="94488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894" y="304799"/>
            <a:ext cx="11482792" cy="94488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457199"/>
            <a:ext cx="12801600" cy="929640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12573000" cy="9296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12801600" cy="944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12877800" cy="9372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799"/>
            <a:ext cx="12725400" cy="952500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127254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419099"/>
            <a:ext cx="13106400" cy="922020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799"/>
            <a:ext cx="12801600" cy="952500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12801600" cy="9372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411200" cy="10058400"/>
          </a:xfrm>
          <a:prstGeom prst="rect">
            <a:avLst/>
          </a:prstGeom>
          <a:solidFill>
            <a:srgbClr val="538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4713" y="704088"/>
            <a:ext cx="12361773" cy="8650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59A802-E2C3-45FE-BCC6-6175BF48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37" y="943751"/>
            <a:ext cx="11467925" cy="81708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AA2295-3FBD-40C6-A1F8-0B4F28872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23" y="3907155"/>
            <a:ext cx="11806354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93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411200" cy="10058400"/>
          </a:xfrm>
          <a:prstGeom prst="rect">
            <a:avLst/>
          </a:prstGeom>
          <a:solidFill>
            <a:srgbClr val="4B6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4713" y="704088"/>
            <a:ext cx="12361773" cy="8650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76EB8E-E94A-40B5-B859-502251BC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13" y="2959963"/>
            <a:ext cx="11995573" cy="41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9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411200" cy="10058400"/>
          </a:xfrm>
          <a:prstGeom prst="rect">
            <a:avLst/>
          </a:prstGeom>
          <a:solidFill>
            <a:srgbClr val="475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4713" y="704088"/>
            <a:ext cx="12361773" cy="8650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CC6A7D-F59B-447D-905E-1EB2205E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13" y="3004947"/>
            <a:ext cx="11995573" cy="40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91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411200" cy="10058400"/>
          </a:xfrm>
          <a:prstGeom prst="rect">
            <a:avLst/>
          </a:prstGeom>
          <a:solidFill>
            <a:srgbClr val="3E5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4713" y="704088"/>
            <a:ext cx="12361773" cy="8650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E1B081-1C1E-4170-A459-E29E6BC4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13" y="3004947"/>
            <a:ext cx="11995573" cy="40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9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13106400" cy="9524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533399"/>
            <a:ext cx="12725400" cy="9144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894" y="304800"/>
            <a:ext cx="11263655" cy="9448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894" y="380999"/>
            <a:ext cx="11329396" cy="93726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894" y="304800"/>
            <a:ext cx="11504706" cy="952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12725400" cy="9372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0</Words>
  <Application>Microsoft Office PowerPoint</Application>
  <PresentationFormat>Personalizado</PresentationFormat>
  <Paragraphs>0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7" baseType="lpstr"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aya56</cp:lastModifiedBy>
  <cp:revision>4</cp:revision>
  <dcterms:created xsi:type="dcterms:W3CDTF">2021-04-06T23:47:35Z</dcterms:created>
  <dcterms:modified xsi:type="dcterms:W3CDTF">2021-04-07T01:17:16Z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2021-04-06T00:00:00Z</vt:filetime>
  </property>
  <property fmtid="{D5CDD505-2E9C-101B-9397-08002B2CF9AE}" pid="3" name="Creator">
    <vt:lpwstr>Microsoft Word</vt:lpwstr>
  </property>
  <property fmtid="{D5CDD505-2E9C-101B-9397-08002B2CF9AE}" pid="4" name="LastSaved">
    <vt:filetime>2021-04-06T00:00:00Z</vt:filetime>
  </property>
</Properties>
</file>