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301" r:id="rId2"/>
    <p:sldId id="256" r:id="rId3"/>
    <p:sldId id="257" r:id="rId4"/>
    <p:sldId id="258" r:id="rId5"/>
    <p:sldId id="260" r:id="rId6"/>
    <p:sldId id="259" r:id="rId7"/>
  </p:sldIdLst>
  <p:sldSz cx="9144000" cy="5143500" type="screen16x9"/>
  <p:notesSz cx="6858000" cy="9144000"/>
  <p:embeddedFontLst>
    <p:embeddedFont>
      <p:font typeface="Archivo Narrow" panose="020B0506020202020B04" pitchFamily="34" charset="77"/>
      <p:regular r:id="rId9"/>
      <p:bold r:id="rId10"/>
      <p:italic r:id="rId11"/>
      <p:boldItalic r:id="rId12"/>
    </p:embeddedFont>
    <p:embeddedFont>
      <p:font typeface="Pacifico" pitchFamily="2" charset="77"/>
      <p:regular r:id="rId13"/>
    </p:embeddedFont>
    <p:embeddedFont>
      <p:font typeface="Pangolin" pitchFamily="2" charset="77"/>
      <p:regular r:id="rId14"/>
    </p:embeddedFont>
    <p:embeddedFont>
      <p:font typeface="Quicksand" pitchFamily="2" charset="77"/>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hgzV/y0ljR/19L88w8tzSvDaQl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402942-F85F-4B8C-9C64-155C6BD40636}">
  <a:tblStyle styleId="{12402942-F85F-4B8C-9C64-155C6BD4063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snapToGrid="0">
      <p:cViewPr varScale="1">
        <p:scale>
          <a:sx n="140" d="100"/>
          <a:sy n="140" d="100"/>
        </p:scale>
        <p:origin x="84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80" Type="http://schemas.openxmlformats.org/officeDocument/2006/relationships/tableStyles" Target="tableStyles.xml"/><Relationship Id="rId3" Type="http://schemas.openxmlformats.org/officeDocument/2006/relationships/slide" Target="slides/slide2.xml"/><Relationship Id="rId76"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79"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7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49"/>
          <p:cNvSpPr/>
          <p:nvPr/>
        </p:nvSpPr>
        <p:spPr>
          <a:xfrm rot="4499999">
            <a:off x="2136554" y="-8346"/>
            <a:ext cx="4644472" cy="5010970"/>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 name="Google Shape;10;p49"/>
          <p:cNvCxnSpPr/>
          <p:nvPr/>
        </p:nvCxnSpPr>
        <p:spPr>
          <a:xfrm>
            <a:off x="0" y="5054275"/>
            <a:ext cx="9155100" cy="0"/>
          </a:xfrm>
          <a:prstGeom prst="straightConnector1">
            <a:avLst/>
          </a:prstGeom>
          <a:noFill/>
          <a:ln w="9525" cap="flat" cmpd="sng">
            <a:solidFill>
              <a:srgbClr val="F3F3F3"/>
            </a:solidFill>
            <a:prstDash val="solid"/>
            <a:round/>
            <a:headEnd type="none" w="sm" len="sm"/>
            <a:tailEnd type="none" w="sm" len="sm"/>
          </a:ln>
        </p:spPr>
      </p:cxnSp>
      <p:cxnSp>
        <p:nvCxnSpPr>
          <p:cNvPr id="11" name="Google Shape;11;p49"/>
          <p:cNvCxnSpPr/>
          <p:nvPr/>
        </p:nvCxnSpPr>
        <p:spPr>
          <a:xfrm>
            <a:off x="0" y="89225"/>
            <a:ext cx="9155100" cy="0"/>
          </a:xfrm>
          <a:prstGeom prst="straightConnector1">
            <a:avLst/>
          </a:prstGeom>
          <a:noFill/>
          <a:ln w="9525" cap="flat" cmpd="sng">
            <a:solidFill>
              <a:srgbClr val="F3F3F3"/>
            </a:solidFill>
            <a:prstDash val="solid"/>
            <a:round/>
            <a:headEnd type="none" w="sm" len="sm"/>
            <a:tailEnd type="none" w="sm" len="sm"/>
          </a:ln>
        </p:spPr>
      </p:cxnSp>
      <p:sp>
        <p:nvSpPr>
          <p:cNvPr id="12" name="Google Shape;12;p49"/>
          <p:cNvSpPr txBox="1">
            <a:spLocks noGrp="1"/>
          </p:cNvSpPr>
          <p:nvPr>
            <p:ph type="ctrTitle"/>
          </p:nvPr>
        </p:nvSpPr>
        <p:spPr>
          <a:xfrm>
            <a:off x="3128988" y="984800"/>
            <a:ext cx="28860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49"/>
          <p:cNvSpPr txBox="1">
            <a:spLocks noGrp="1"/>
          </p:cNvSpPr>
          <p:nvPr>
            <p:ph type="subTitle" idx="1"/>
          </p:nvPr>
        </p:nvSpPr>
        <p:spPr>
          <a:xfrm>
            <a:off x="3128988" y="3048400"/>
            <a:ext cx="28860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49"/>
          <p:cNvSpPr/>
          <p:nvPr/>
        </p:nvSpPr>
        <p:spPr>
          <a:xfrm>
            <a:off x="8416405" y="2284630"/>
            <a:ext cx="270015" cy="263358"/>
          </a:xfrm>
          <a:custGeom>
            <a:avLst/>
            <a:gdLst/>
            <a:ahLst/>
            <a:cxnLst/>
            <a:rect l="l" t="t" r="r" b="b"/>
            <a:pathLst>
              <a:path w="10749" h="10484" extrusionOk="0">
                <a:moveTo>
                  <a:pt x="5209" y="1"/>
                </a:moveTo>
                <a:cubicBezTo>
                  <a:pt x="5097" y="1"/>
                  <a:pt x="4984" y="56"/>
                  <a:pt x="4878" y="188"/>
                </a:cubicBezTo>
                <a:cubicBezTo>
                  <a:pt x="4426" y="820"/>
                  <a:pt x="4246" y="1543"/>
                  <a:pt x="4155" y="2355"/>
                </a:cubicBezTo>
                <a:cubicBezTo>
                  <a:pt x="3975" y="3168"/>
                  <a:pt x="3433" y="3800"/>
                  <a:pt x="2710" y="3981"/>
                </a:cubicBezTo>
                <a:cubicBezTo>
                  <a:pt x="1807" y="4162"/>
                  <a:pt x="1085" y="4433"/>
                  <a:pt x="272" y="4794"/>
                </a:cubicBezTo>
                <a:cubicBezTo>
                  <a:pt x="91" y="4884"/>
                  <a:pt x="1" y="5065"/>
                  <a:pt x="1" y="5245"/>
                </a:cubicBezTo>
                <a:cubicBezTo>
                  <a:pt x="1" y="5426"/>
                  <a:pt x="91" y="5516"/>
                  <a:pt x="182" y="5607"/>
                </a:cubicBezTo>
                <a:cubicBezTo>
                  <a:pt x="272" y="5697"/>
                  <a:pt x="362" y="5787"/>
                  <a:pt x="543" y="5787"/>
                </a:cubicBezTo>
                <a:lnTo>
                  <a:pt x="633" y="5878"/>
                </a:lnTo>
                <a:cubicBezTo>
                  <a:pt x="814" y="5968"/>
                  <a:pt x="994" y="6058"/>
                  <a:pt x="1175" y="6058"/>
                </a:cubicBezTo>
                <a:cubicBezTo>
                  <a:pt x="1536" y="6149"/>
                  <a:pt x="1898" y="6239"/>
                  <a:pt x="2349" y="6329"/>
                </a:cubicBezTo>
                <a:cubicBezTo>
                  <a:pt x="3613" y="6600"/>
                  <a:pt x="4155" y="7864"/>
                  <a:pt x="4426" y="8948"/>
                </a:cubicBezTo>
                <a:cubicBezTo>
                  <a:pt x="4426" y="9039"/>
                  <a:pt x="4426" y="9039"/>
                  <a:pt x="4426" y="9129"/>
                </a:cubicBezTo>
                <a:cubicBezTo>
                  <a:pt x="4517" y="9580"/>
                  <a:pt x="4788" y="10484"/>
                  <a:pt x="5239" y="10484"/>
                </a:cubicBezTo>
                <a:cubicBezTo>
                  <a:pt x="5691" y="10484"/>
                  <a:pt x="5781" y="9942"/>
                  <a:pt x="5962" y="9580"/>
                </a:cubicBezTo>
                <a:cubicBezTo>
                  <a:pt x="6052" y="9219"/>
                  <a:pt x="6142" y="8858"/>
                  <a:pt x="6323" y="8497"/>
                </a:cubicBezTo>
                <a:cubicBezTo>
                  <a:pt x="6503" y="7684"/>
                  <a:pt x="6955" y="6961"/>
                  <a:pt x="7587" y="6600"/>
                </a:cubicBezTo>
                <a:cubicBezTo>
                  <a:pt x="8310" y="6329"/>
                  <a:pt x="9032" y="6239"/>
                  <a:pt x="9664" y="5968"/>
                </a:cubicBezTo>
                <a:cubicBezTo>
                  <a:pt x="10297" y="5697"/>
                  <a:pt x="10748" y="5336"/>
                  <a:pt x="10297" y="4884"/>
                </a:cubicBezTo>
                <a:cubicBezTo>
                  <a:pt x="10206" y="4884"/>
                  <a:pt x="10206" y="4794"/>
                  <a:pt x="10116" y="4794"/>
                </a:cubicBezTo>
                <a:cubicBezTo>
                  <a:pt x="10026" y="4704"/>
                  <a:pt x="9845" y="4613"/>
                  <a:pt x="9755" y="4523"/>
                </a:cubicBezTo>
                <a:cubicBezTo>
                  <a:pt x="9123" y="4252"/>
                  <a:pt x="8581" y="4071"/>
                  <a:pt x="7948" y="3981"/>
                </a:cubicBezTo>
                <a:cubicBezTo>
                  <a:pt x="7226" y="3891"/>
                  <a:pt x="6594" y="3439"/>
                  <a:pt x="6413" y="2717"/>
                </a:cubicBezTo>
                <a:cubicBezTo>
                  <a:pt x="6323" y="2265"/>
                  <a:pt x="6233" y="1904"/>
                  <a:pt x="6142" y="1452"/>
                </a:cubicBezTo>
                <a:cubicBezTo>
                  <a:pt x="6142" y="1181"/>
                  <a:pt x="6052" y="1001"/>
                  <a:pt x="5962" y="730"/>
                </a:cubicBezTo>
                <a:lnTo>
                  <a:pt x="5871" y="639"/>
                </a:lnTo>
                <a:cubicBezTo>
                  <a:pt x="5744" y="320"/>
                  <a:pt x="5480" y="1"/>
                  <a:pt x="52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9"/>
          <p:cNvSpPr/>
          <p:nvPr/>
        </p:nvSpPr>
        <p:spPr>
          <a:xfrm>
            <a:off x="8180387" y="2548011"/>
            <a:ext cx="165641" cy="161647"/>
          </a:xfrm>
          <a:custGeom>
            <a:avLst/>
            <a:gdLst/>
            <a:ahLst/>
            <a:cxnLst/>
            <a:rect l="l" t="t" r="r" b="b"/>
            <a:pathLst>
              <a:path w="6594" h="6435" extrusionOk="0">
                <a:moveTo>
                  <a:pt x="3198" y="1"/>
                </a:moveTo>
                <a:cubicBezTo>
                  <a:pt x="3132" y="1"/>
                  <a:pt x="3060" y="34"/>
                  <a:pt x="2981" y="113"/>
                </a:cubicBezTo>
                <a:cubicBezTo>
                  <a:pt x="2710" y="564"/>
                  <a:pt x="2529" y="1016"/>
                  <a:pt x="2529" y="1468"/>
                </a:cubicBezTo>
                <a:cubicBezTo>
                  <a:pt x="2439" y="2009"/>
                  <a:pt x="2078" y="2371"/>
                  <a:pt x="1626" y="2461"/>
                </a:cubicBezTo>
                <a:cubicBezTo>
                  <a:pt x="1084" y="2642"/>
                  <a:pt x="633" y="2822"/>
                  <a:pt x="181" y="3003"/>
                </a:cubicBezTo>
                <a:cubicBezTo>
                  <a:pt x="0" y="3093"/>
                  <a:pt x="0" y="3184"/>
                  <a:pt x="0" y="3274"/>
                </a:cubicBezTo>
                <a:cubicBezTo>
                  <a:pt x="0" y="3364"/>
                  <a:pt x="0" y="3454"/>
                  <a:pt x="91" y="3545"/>
                </a:cubicBezTo>
                <a:lnTo>
                  <a:pt x="271" y="3635"/>
                </a:lnTo>
                <a:lnTo>
                  <a:pt x="362" y="3635"/>
                </a:lnTo>
                <a:lnTo>
                  <a:pt x="723" y="3725"/>
                </a:lnTo>
                <a:lnTo>
                  <a:pt x="1355" y="3906"/>
                </a:lnTo>
                <a:cubicBezTo>
                  <a:pt x="2168" y="4087"/>
                  <a:pt x="2529" y="4809"/>
                  <a:pt x="2710" y="5532"/>
                </a:cubicBezTo>
                <a:cubicBezTo>
                  <a:pt x="2710" y="5532"/>
                  <a:pt x="2710" y="5622"/>
                  <a:pt x="2710" y="5622"/>
                </a:cubicBezTo>
                <a:cubicBezTo>
                  <a:pt x="2800" y="5893"/>
                  <a:pt x="2890" y="6435"/>
                  <a:pt x="3161" y="6435"/>
                </a:cubicBezTo>
                <a:cubicBezTo>
                  <a:pt x="3432" y="6435"/>
                  <a:pt x="3523" y="6164"/>
                  <a:pt x="3613" y="5893"/>
                </a:cubicBezTo>
                <a:cubicBezTo>
                  <a:pt x="3703" y="5712"/>
                  <a:pt x="3794" y="5441"/>
                  <a:pt x="3884" y="5170"/>
                </a:cubicBezTo>
                <a:cubicBezTo>
                  <a:pt x="3974" y="4719"/>
                  <a:pt x="4245" y="4267"/>
                  <a:pt x="4697" y="4087"/>
                </a:cubicBezTo>
                <a:cubicBezTo>
                  <a:pt x="5058" y="3906"/>
                  <a:pt x="5510" y="3816"/>
                  <a:pt x="5961" y="3635"/>
                </a:cubicBezTo>
                <a:cubicBezTo>
                  <a:pt x="6322" y="3454"/>
                  <a:pt x="6593" y="3274"/>
                  <a:pt x="6322" y="3003"/>
                </a:cubicBezTo>
                <a:lnTo>
                  <a:pt x="6142" y="3003"/>
                </a:lnTo>
                <a:lnTo>
                  <a:pt x="5961" y="2822"/>
                </a:lnTo>
                <a:cubicBezTo>
                  <a:pt x="5600" y="2642"/>
                  <a:pt x="5239" y="2551"/>
                  <a:pt x="4787" y="2461"/>
                </a:cubicBezTo>
                <a:cubicBezTo>
                  <a:pt x="4335" y="2461"/>
                  <a:pt x="3974" y="2100"/>
                  <a:pt x="3884" y="1739"/>
                </a:cubicBezTo>
                <a:cubicBezTo>
                  <a:pt x="3794" y="1468"/>
                  <a:pt x="3794" y="1197"/>
                  <a:pt x="3703" y="926"/>
                </a:cubicBezTo>
                <a:cubicBezTo>
                  <a:pt x="3703" y="745"/>
                  <a:pt x="3703" y="655"/>
                  <a:pt x="3613" y="474"/>
                </a:cubicBezTo>
                <a:lnTo>
                  <a:pt x="3613" y="384"/>
                </a:lnTo>
                <a:cubicBezTo>
                  <a:pt x="3485" y="192"/>
                  <a:pt x="3358" y="1"/>
                  <a:pt x="3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9"/>
          <p:cNvSpPr/>
          <p:nvPr/>
        </p:nvSpPr>
        <p:spPr>
          <a:xfrm>
            <a:off x="8265509" y="4449671"/>
            <a:ext cx="167902" cy="160467"/>
          </a:xfrm>
          <a:custGeom>
            <a:avLst/>
            <a:gdLst/>
            <a:ahLst/>
            <a:cxnLst/>
            <a:rect l="l" t="t" r="r" b="b"/>
            <a:pathLst>
              <a:path w="6684" h="6388" extrusionOk="0">
                <a:moveTo>
                  <a:pt x="3260" y="1"/>
                </a:moveTo>
                <a:cubicBezTo>
                  <a:pt x="3192" y="1"/>
                  <a:pt x="3127" y="43"/>
                  <a:pt x="3071" y="156"/>
                </a:cubicBezTo>
                <a:cubicBezTo>
                  <a:pt x="2800" y="517"/>
                  <a:pt x="2619" y="968"/>
                  <a:pt x="2619" y="1420"/>
                </a:cubicBezTo>
                <a:cubicBezTo>
                  <a:pt x="2529" y="1962"/>
                  <a:pt x="2168" y="2323"/>
                  <a:pt x="1716" y="2413"/>
                </a:cubicBezTo>
                <a:cubicBezTo>
                  <a:pt x="1174" y="2594"/>
                  <a:pt x="632" y="2775"/>
                  <a:pt x="181" y="2955"/>
                </a:cubicBezTo>
                <a:cubicBezTo>
                  <a:pt x="91" y="3046"/>
                  <a:pt x="0" y="3136"/>
                  <a:pt x="0" y="3226"/>
                </a:cubicBezTo>
                <a:cubicBezTo>
                  <a:pt x="0" y="3316"/>
                  <a:pt x="91" y="3407"/>
                  <a:pt x="91" y="3497"/>
                </a:cubicBezTo>
                <a:cubicBezTo>
                  <a:pt x="181" y="3497"/>
                  <a:pt x="271" y="3587"/>
                  <a:pt x="362" y="3587"/>
                </a:cubicBezTo>
                <a:lnTo>
                  <a:pt x="452" y="3587"/>
                </a:lnTo>
                <a:lnTo>
                  <a:pt x="723" y="3678"/>
                </a:lnTo>
                <a:cubicBezTo>
                  <a:pt x="994" y="3768"/>
                  <a:pt x="1174" y="3858"/>
                  <a:pt x="1445" y="3858"/>
                </a:cubicBezTo>
                <a:cubicBezTo>
                  <a:pt x="2258" y="4039"/>
                  <a:pt x="2529" y="4761"/>
                  <a:pt x="2710" y="5484"/>
                </a:cubicBezTo>
                <a:cubicBezTo>
                  <a:pt x="2710" y="5484"/>
                  <a:pt x="2710" y="5574"/>
                  <a:pt x="2710" y="5574"/>
                </a:cubicBezTo>
                <a:cubicBezTo>
                  <a:pt x="2800" y="5845"/>
                  <a:pt x="2981" y="6387"/>
                  <a:pt x="3252" y="6387"/>
                </a:cubicBezTo>
                <a:cubicBezTo>
                  <a:pt x="3522" y="6387"/>
                  <a:pt x="3613" y="6116"/>
                  <a:pt x="3703" y="5845"/>
                </a:cubicBezTo>
                <a:cubicBezTo>
                  <a:pt x="3793" y="5665"/>
                  <a:pt x="3884" y="5394"/>
                  <a:pt x="3884" y="5123"/>
                </a:cubicBezTo>
                <a:cubicBezTo>
                  <a:pt x="3974" y="4671"/>
                  <a:pt x="4335" y="4310"/>
                  <a:pt x="4697" y="4039"/>
                </a:cubicBezTo>
                <a:cubicBezTo>
                  <a:pt x="5148" y="3858"/>
                  <a:pt x="5600" y="3768"/>
                  <a:pt x="6051" y="3587"/>
                </a:cubicBezTo>
                <a:cubicBezTo>
                  <a:pt x="6322" y="3497"/>
                  <a:pt x="6683" y="3226"/>
                  <a:pt x="6322" y="3046"/>
                </a:cubicBezTo>
                <a:lnTo>
                  <a:pt x="6232" y="2955"/>
                </a:lnTo>
                <a:cubicBezTo>
                  <a:pt x="6142" y="2865"/>
                  <a:pt x="6051" y="2865"/>
                  <a:pt x="5961" y="2775"/>
                </a:cubicBezTo>
                <a:cubicBezTo>
                  <a:pt x="5600" y="2684"/>
                  <a:pt x="5238" y="2504"/>
                  <a:pt x="4877" y="2504"/>
                </a:cubicBezTo>
                <a:cubicBezTo>
                  <a:pt x="4426" y="2413"/>
                  <a:pt x="4064" y="2142"/>
                  <a:pt x="3884" y="1691"/>
                </a:cubicBezTo>
                <a:cubicBezTo>
                  <a:pt x="3884" y="1420"/>
                  <a:pt x="3793" y="1149"/>
                  <a:pt x="3793" y="878"/>
                </a:cubicBezTo>
                <a:cubicBezTo>
                  <a:pt x="3793" y="788"/>
                  <a:pt x="3703" y="607"/>
                  <a:pt x="3703" y="426"/>
                </a:cubicBezTo>
                <a:cubicBezTo>
                  <a:pt x="3613" y="426"/>
                  <a:pt x="3613" y="426"/>
                  <a:pt x="3703" y="336"/>
                </a:cubicBezTo>
                <a:cubicBezTo>
                  <a:pt x="3578" y="212"/>
                  <a:pt x="3411" y="1"/>
                  <a:pt x="32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9"/>
          <p:cNvSpPr/>
          <p:nvPr/>
        </p:nvSpPr>
        <p:spPr>
          <a:xfrm>
            <a:off x="307174" y="2764439"/>
            <a:ext cx="269990" cy="262604"/>
          </a:xfrm>
          <a:custGeom>
            <a:avLst/>
            <a:gdLst/>
            <a:ahLst/>
            <a:cxnLst/>
            <a:rect l="l" t="t" r="r" b="b"/>
            <a:pathLst>
              <a:path w="10748" h="10454" extrusionOk="0">
                <a:moveTo>
                  <a:pt x="5227" y="0"/>
                </a:moveTo>
                <a:cubicBezTo>
                  <a:pt x="5113" y="0"/>
                  <a:pt x="4995" y="71"/>
                  <a:pt x="4877" y="248"/>
                </a:cubicBezTo>
                <a:cubicBezTo>
                  <a:pt x="4426" y="880"/>
                  <a:pt x="4155" y="1602"/>
                  <a:pt x="4155" y="2415"/>
                </a:cubicBezTo>
                <a:cubicBezTo>
                  <a:pt x="3974" y="3138"/>
                  <a:pt x="3432" y="3770"/>
                  <a:pt x="2620" y="3951"/>
                </a:cubicBezTo>
                <a:cubicBezTo>
                  <a:pt x="1807" y="4221"/>
                  <a:pt x="1084" y="4492"/>
                  <a:pt x="272" y="4854"/>
                </a:cubicBezTo>
                <a:cubicBezTo>
                  <a:pt x="91" y="4944"/>
                  <a:pt x="1" y="5125"/>
                  <a:pt x="1" y="5305"/>
                </a:cubicBezTo>
                <a:cubicBezTo>
                  <a:pt x="1" y="5396"/>
                  <a:pt x="1" y="5576"/>
                  <a:pt x="181" y="5666"/>
                </a:cubicBezTo>
                <a:cubicBezTo>
                  <a:pt x="272" y="5757"/>
                  <a:pt x="362" y="5847"/>
                  <a:pt x="452" y="5847"/>
                </a:cubicBezTo>
                <a:lnTo>
                  <a:pt x="633" y="5937"/>
                </a:lnTo>
                <a:cubicBezTo>
                  <a:pt x="813" y="6028"/>
                  <a:pt x="994" y="6028"/>
                  <a:pt x="1175" y="6118"/>
                </a:cubicBezTo>
                <a:cubicBezTo>
                  <a:pt x="1536" y="6208"/>
                  <a:pt x="1897" y="6299"/>
                  <a:pt x="2258" y="6389"/>
                </a:cubicBezTo>
                <a:cubicBezTo>
                  <a:pt x="3613" y="6660"/>
                  <a:pt x="4155" y="7834"/>
                  <a:pt x="4426" y="9008"/>
                </a:cubicBezTo>
                <a:lnTo>
                  <a:pt x="4426" y="9098"/>
                </a:lnTo>
                <a:cubicBezTo>
                  <a:pt x="4516" y="9640"/>
                  <a:pt x="4787" y="10453"/>
                  <a:pt x="5239" y="10453"/>
                </a:cubicBezTo>
                <a:cubicBezTo>
                  <a:pt x="5690" y="10453"/>
                  <a:pt x="5781" y="10001"/>
                  <a:pt x="5961" y="9640"/>
                </a:cubicBezTo>
                <a:cubicBezTo>
                  <a:pt x="6052" y="9279"/>
                  <a:pt x="6142" y="8918"/>
                  <a:pt x="6322" y="8466"/>
                </a:cubicBezTo>
                <a:cubicBezTo>
                  <a:pt x="6413" y="7744"/>
                  <a:pt x="6955" y="7021"/>
                  <a:pt x="7587" y="6660"/>
                </a:cubicBezTo>
                <a:cubicBezTo>
                  <a:pt x="8309" y="6389"/>
                  <a:pt x="9032" y="6299"/>
                  <a:pt x="9664" y="5937"/>
                </a:cubicBezTo>
                <a:cubicBezTo>
                  <a:pt x="10296" y="5757"/>
                  <a:pt x="10748" y="5305"/>
                  <a:pt x="10206" y="4854"/>
                </a:cubicBezTo>
                <a:cubicBezTo>
                  <a:pt x="10206" y="4854"/>
                  <a:pt x="10116" y="4854"/>
                  <a:pt x="10116" y="4763"/>
                </a:cubicBezTo>
                <a:cubicBezTo>
                  <a:pt x="9935" y="4673"/>
                  <a:pt x="9845" y="4583"/>
                  <a:pt x="9664" y="4583"/>
                </a:cubicBezTo>
                <a:cubicBezTo>
                  <a:pt x="9122" y="4312"/>
                  <a:pt x="8490" y="4131"/>
                  <a:pt x="7858" y="4041"/>
                </a:cubicBezTo>
                <a:cubicBezTo>
                  <a:pt x="7226" y="3951"/>
                  <a:pt x="6593" y="3409"/>
                  <a:pt x="6322" y="2776"/>
                </a:cubicBezTo>
                <a:cubicBezTo>
                  <a:pt x="6232" y="2325"/>
                  <a:pt x="6232" y="1964"/>
                  <a:pt x="6142" y="1512"/>
                </a:cubicBezTo>
                <a:cubicBezTo>
                  <a:pt x="6142" y="1241"/>
                  <a:pt x="6052" y="970"/>
                  <a:pt x="5961" y="790"/>
                </a:cubicBezTo>
                <a:lnTo>
                  <a:pt x="5871" y="609"/>
                </a:lnTo>
                <a:cubicBezTo>
                  <a:pt x="5688" y="305"/>
                  <a:pt x="5465" y="0"/>
                  <a:pt x="5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9"/>
          <p:cNvSpPr/>
          <p:nvPr/>
        </p:nvSpPr>
        <p:spPr>
          <a:xfrm flipH="1">
            <a:off x="1143150" y="472568"/>
            <a:ext cx="270015" cy="263358"/>
          </a:xfrm>
          <a:custGeom>
            <a:avLst/>
            <a:gdLst/>
            <a:ahLst/>
            <a:cxnLst/>
            <a:rect l="l" t="t" r="r" b="b"/>
            <a:pathLst>
              <a:path w="10749" h="10484" extrusionOk="0">
                <a:moveTo>
                  <a:pt x="5209" y="1"/>
                </a:moveTo>
                <a:cubicBezTo>
                  <a:pt x="5097" y="1"/>
                  <a:pt x="4984" y="56"/>
                  <a:pt x="4878" y="188"/>
                </a:cubicBezTo>
                <a:cubicBezTo>
                  <a:pt x="4426" y="820"/>
                  <a:pt x="4246" y="1543"/>
                  <a:pt x="4155" y="2355"/>
                </a:cubicBezTo>
                <a:cubicBezTo>
                  <a:pt x="3975" y="3168"/>
                  <a:pt x="3433" y="3800"/>
                  <a:pt x="2710" y="3981"/>
                </a:cubicBezTo>
                <a:cubicBezTo>
                  <a:pt x="1807" y="4162"/>
                  <a:pt x="1085" y="4433"/>
                  <a:pt x="272" y="4794"/>
                </a:cubicBezTo>
                <a:cubicBezTo>
                  <a:pt x="91" y="4884"/>
                  <a:pt x="1" y="5065"/>
                  <a:pt x="1" y="5245"/>
                </a:cubicBezTo>
                <a:cubicBezTo>
                  <a:pt x="1" y="5426"/>
                  <a:pt x="91" y="5516"/>
                  <a:pt x="182" y="5607"/>
                </a:cubicBezTo>
                <a:cubicBezTo>
                  <a:pt x="272" y="5697"/>
                  <a:pt x="362" y="5787"/>
                  <a:pt x="543" y="5787"/>
                </a:cubicBezTo>
                <a:lnTo>
                  <a:pt x="633" y="5878"/>
                </a:lnTo>
                <a:cubicBezTo>
                  <a:pt x="814" y="5968"/>
                  <a:pt x="994" y="6058"/>
                  <a:pt x="1175" y="6058"/>
                </a:cubicBezTo>
                <a:cubicBezTo>
                  <a:pt x="1536" y="6149"/>
                  <a:pt x="1898" y="6239"/>
                  <a:pt x="2349" y="6329"/>
                </a:cubicBezTo>
                <a:cubicBezTo>
                  <a:pt x="3613" y="6600"/>
                  <a:pt x="4155" y="7864"/>
                  <a:pt x="4426" y="8948"/>
                </a:cubicBezTo>
                <a:cubicBezTo>
                  <a:pt x="4426" y="9039"/>
                  <a:pt x="4426" y="9039"/>
                  <a:pt x="4426" y="9129"/>
                </a:cubicBezTo>
                <a:cubicBezTo>
                  <a:pt x="4517" y="9580"/>
                  <a:pt x="4788" y="10484"/>
                  <a:pt x="5239" y="10484"/>
                </a:cubicBezTo>
                <a:cubicBezTo>
                  <a:pt x="5691" y="10484"/>
                  <a:pt x="5781" y="9942"/>
                  <a:pt x="5962" y="9580"/>
                </a:cubicBezTo>
                <a:cubicBezTo>
                  <a:pt x="6052" y="9219"/>
                  <a:pt x="6142" y="8858"/>
                  <a:pt x="6323" y="8497"/>
                </a:cubicBezTo>
                <a:cubicBezTo>
                  <a:pt x="6503" y="7684"/>
                  <a:pt x="6955" y="6961"/>
                  <a:pt x="7587" y="6600"/>
                </a:cubicBezTo>
                <a:cubicBezTo>
                  <a:pt x="8310" y="6329"/>
                  <a:pt x="9032" y="6239"/>
                  <a:pt x="9664" y="5968"/>
                </a:cubicBezTo>
                <a:cubicBezTo>
                  <a:pt x="10297" y="5697"/>
                  <a:pt x="10748" y="5336"/>
                  <a:pt x="10297" y="4884"/>
                </a:cubicBezTo>
                <a:cubicBezTo>
                  <a:pt x="10206" y="4884"/>
                  <a:pt x="10206" y="4794"/>
                  <a:pt x="10116" y="4794"/>
                </a:cubicBezTo>
                <a:cubicBezTo>
                  <a:pt x="10026" y="4704"/>
                  <a:pt x="9845" y="4613"/>
                  <a:pt x="9755" y="4523"/>
                </a:cubicBezTo>
                <a:cubicBezTo>
                  <a:pt x="9123" y="4252"/>
                  <a:pt x="8581" y="4071"/>
                  <a:pt x="7948" y="3981"/>
                </a:cubicBezTo>
                <a:cubicBezTo>
                  <a:pt x="7226" y="3891"/>
                  <a:pt x="6594" y="3439"/>
                  <a:pt x="6413" y="2717"/>
                </a:cubicBezTo>
                <a:cubicBezTo>
                  <a:pt x="6323" y="2265"/>
                  <a:pt x="6233" y="1904"/>
                  <a:pt x="6142" y="1452"/>
                </a:cubicBezTo>
                <a:cubicBezTo>
                  <a:pt x="6142" y="1181"/>
                  <a:pt x="6052" y="1001"/>
                  <a:pt x="5962" y="730"/>
                </a:cubicBezTo>
                <a:lnTo>
                  <a:pt x="5871" y="639"/>
                </a:lnTo>
                <a:cubicBezTo>
                  <a:pt x="5744" y="320"/>
                  <a:pt x="5480" y="1"/>
                  <a:pt x="52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9"/>
          <p:cNvSpPr/>
          <p:nvPr/>
        </p:nvSpPr>
        <p:spPr>
          <a:xfrm flipH="1">
            <a:off x="1483541" y="735948"/>
            <a:ext cx="165641" cy="161647"/>
          </a:xfrm>
          <a:custGeom>
            <a:avLst/>
            <a:gdLst/>
            <a:ahLst/>
            <a:cxnLst/>
            <a:rect l="l" t="t" r="r" b="b"/>
            <a:pathLst>
              <a:path w="6594" h="6435" extrusionOk="0">
                <a:moveTo>
                  <a:pt x="3198" y="1"/>
                </a:moveTo>
                <a:cubicBezTo>
                  <a:pt x="3132" y="1"/>
                  <a:pt x="3060" y="34"/>
                  <a:pt x="2981" y="113"/>
                </a:cubicBezTo>
                <a:cubicBezTo>
                  <a:pt x="2710" y="564"/>
                  <a:pt x="2529" y="1016"/>
                  <a:pt x="2529" y="1468"/>
                </a:cubicBezTo>
                <a:cubicBezTo>
                  <a:pt x="2439" y="2009"/>
                  <a:pt x="2078" y="2371"/>
                  <a:pt x="1626" y="2461"/>
                </a:cubicBezTo>
                <a:cubicBezTo>
                  <a:pt x="1084" y="2642"/>
                  <a:pt x="633" y="2822"/>
                  <a:pt x="181" y="3003"/>
                </a:cubicBezTo>
                <a:cubicBezTo>
                  <a:pt x="0" y="3093"/>
                  <a:pt x="0" y="3184"/>
                  <a:pt x="0" y="3274"/>
                </a:cubicBezTo>
                <a:cubicBezTo>
                  <a:pt x="0" y="3364"/>
                  <a:pt x="0" y="3454"/>
                  <a:pt x="91" y="3545"/>
                </a:cubicBezTo>
                <a:lnTo>
                  <a:pt x="271" y="3635"/>
                </a:lnTo>
                <a:lnTo>
                  <a:pt x="362" y="3635"/>
                </a:lnTo>
                <a:lnTo>
                  <a:pt x="723" y="3725"/>
                </a:lnTo>
                <a:lnTo>
                  <a:pt x="1355" y="3906"/>
                </a:lnTo>
                <a:cubicBezTo>
                  <a:pt x="2168" y="4087"/>
                  <a:pt x="2529" y="4809"/>
                  <a:pt x="2710" y="5532"/>
                </a:cubicBezTo>
                <a:cubicBezTo>
                  <a:pt x="2710" y="5532"/>
                  <a:pt x="2710" y="5622"/>
                  <a:pt x="2710" y="5622"/>
                </a:cubicBezTo>
                <a:cubicBezTo>
                  <a:pt x="2800" y="5893"/>
                  <a:pt x="2890" y="6435"/>
                  <a:pt x="3161" y="6435"/>
                </a:cubicBezTo>
                <a:cubicBezTo>
                  <a:pt x="3432" y="6435"/>
                  <a:pt x="3523" y="6164"/>
                  <a:pt x="3613" y="5893"/>
                </a:cubicBezTo>
                <a:cubicBezTo>
                  <a:pt x="3703" y="5712"/>
                  <a:pt x="3794" y="5441"/>
                  <a:pt x="3884" y="5170"/>
                </a:cubicBezTo>
                <a:cubicBezTo>
                  <a:pt x="3974" y="4719"/>
                  <a:pt x="4245" y="4267"/>
                  <a:pt x="4697" y="4087"/>
                </a:cubicBezTo>
                <a:cubicBezTo>
                  <a:pt x="5058" y="3906"/>
                  <a:pt x="5510" y="3816"/>
                  <a:pt x="5961" y="3635"/>
                </a:cubicBezTo>
                <a:cubicBezTo>
                  <a:pt x="6322" y="3454"/>
                  <a:pt x="6593" y="3274"/>
                  <a:pt x="6322" y="3003"/>
                </a:cubicBezTo>
                <a:lnTo>
                  <a:pt x="6142" y="3003"/>
                </a:lnTo>
                <a:lnTo>
                  <a:pt x="5961" y="2822"/>
                </a:lnTo>
                <a:cubicBezTo>
                  <a:pt x="5600" y="2642"/>
                  <a:pt x="5239" y="2551"/>
                  <a:pt x="4787" y="2461"/>
                </a:cubicBezTo>
                <a:cubicBezTo>
                  <a:pt x="4335" y="2461"/>
                  <a:pt x="3974" y="2100"/>
                  <a:pt x="3884" y="1739"/>
                </a:cubicBezTo>
                <a:cubicBezTo>
                  <a:pt x="3794" y="1468"/>
                  <a:pt x="3794" y="1197"/>
                  <a:pt x="3703" y="926"/>
                </a:cubicBezTo>
                <a:cubicBezTo>
                  <a:pt x="3703" y="745"/>
                  <a:pt x="3703" y="655"/>
                  <a:pt x="3613" y="474"/>
                </a:cubicBezTo>
                <a:lnTo>
                  <a:pt x="3613" y="384"/>
                </a:lnTo>
                <a:cubicBezTo>
                  <a:pt x="3485" y="192"/>
                  <a:pt x="3358" y="1"/>
                  <a:pt x="3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9"/>
          <p:cNvSpPr/>
          <p:nvPr/>
        </p:nvSpPr>
        <p:spPr>
          <a:xfrm>
            <a:off x="7638725" y="288873"/>
            <a:ext cx="165641" cy="161647"/>
          </a:xfrm>
          <a:custGeom>
            <a:avLst/>
            <a:gdLst/>
            <a:ahLst/>
            <a:cxnLst/>
            <a:rect l="l" t="t" r="r" b="b"/>
            <a:pathLst>
              <a:path w="6594" h="6435" extrusionOk="0">
                <a:moveTo>
                  <a:pt x="3198" y="1"/>
                </a:moveTo>
                <a:cubicBezTo>
                  <a:pt x="3132" y="1"/>
                  <a:pt x="3060" y="34"/>
                  <a:pt x="2981" y="113"/>
                </a:cubicBezTo>
                <a:cubicBezTo>
                  <a:pt x="2710" y="564"/>
                  <a:pt x="2529" y="1016"/>
                  <a:pt x="2529" y="1468"/>
                </a:cubicBezTo>
                <a:cubicBezTo>
                  <a:pt x="2439" y="2009"/>
                  <a:pt x="2078" y="2371"/>
                  <a:pt x="1626" y="2461"/>
                </a:cubicBezTo>
                <a:cubicBezTo>
                  <a:pt x="1084" y="2642"/>
                  <a:pt x="633" y="2822"/>
                  <a:pt x="181" y="3003"/>
                </a:cubicBezTo>
                <a:cubicBezTo>
                  <a:pt x="0" y="3093"/>
                  <a:pt x="0" y="3184"/>
                  <a:pt x="0" y="3274"/>
                </a:cubicBezTo>
                <a:cubicBezTo>
                  <a:pt x="0" y="3364"/>
                  <a:pt x="0" y="3454"/>
                  <a:pt x="91" y="3545"/>
                </a:cubicBezTo>
                <a:lnTo>
                  <a:pt x="271" y="3635"/>
                </a:lnTo>
                <a:lnTo>
                  <a:pt x="362" y="3635"/>
                </a:lnTo>
                <a:lnTo>
                  <a:pt x="723" y="3725"/>
                </a:lnTo>
                <a:lnTo>
                  <a:pt x="1355" y="3906"/>
                </a:lnTo>
                <a:cubicBezTo>
                  <a:pt x="2168" y="4087"/>
                  <a:pt x="2529" y="4809"/>
                  <a:pt x="2710" y="5532"/>
                </a:cubicBezTo>
                <a:cubicBezTo>
                  <a:pt x="2710" y="5532"/>
                  <a:pt x="2710" y="5622"/>
                  <a:pt x="2710" y="5622"/>
                </a:cubicBezTo>
                <a:cubicBezTo>
                  <a:pt x="2800" y="5893"/>
                  <a:pt x="2890" y="6435"/>
                  <a:pt x="3161" y="6435"/>
                </a:cubicBezTo>
                <a:cubicBezTo>
                  <a:pt x="3432" y="6435"/>
                  <a:pt x="3523" y="6164"/>
                  <a:pt x="3613" y="5893"/>
                </a:cubicBezTo>
                <a:cubicBezTo>
                  <a:pt x="3703" y="5712"/>
                  <a:pt x="3794" y="5441"/>
                  <a:pt x="3884" y="5170"/>
                </a:cubicBezTo>
                <a:cubicBezTo>
                  <a:pt x="3974" y="4719"/>
                  <a:pt x="4245" y="4267"/>
                  <a:pt x="4697" y="4087"/>
                </a:cubicBezTo>
                <a:cubicBezTo>
                  <a:pt x="5058" y="3906"/>
                  <a:pt x="5510" y="3816"/>
                  <a:pt x="5961" y="3635"/>
                </a:cubicBezTo>
                <a:cubicBezTo>
                  <a:pt x="6322" y="3454"/>
                  <a:pt x="6593" y="3274"/>
                  <a:pt x="6322" y="3003"/>
                </a:cubicBezTo>
                <a:lnTo>
                  <a:pt x="6142" y="3003"/>
                </a:lnTo>
                <a:lnTo>
                  <a:pt x="5961" y="2822"/>
                </a:lnTo>
                <a:cubicBezTo>
                  <a:pt x="5600" y="2642"/>
                  <a:pt x="5239" y="2551"/>
                  <a:pt x="4787" y="2461"/>
                </a:cubicBezTo>
                <a:cubicBezTo>
                  <a:pt x="4335" y="2461"/>
                  <a:pt x="3974" y="2100"/>
                  <a:pt x="3884" y="1739"/>
                </a:cubicBezTo>
                <a:cubicBezTo>
                  <a:pt x="3794" y="1468"/>
                  <a:pt x="3794" y="1197"/>
                  <a:pt x="3703" y="926"/>
                </a:cubicBezTo>
                <a:cubicBezTo>
                  <a:pt x="3703" y="745"/>
                  <a:pt x="3703" y="655"/>
                  <a:pt x="3613" y="474"/>
                </a:cubicBezTo>
                <a:lnTo>
                  <a:pt x="3613" y="384"/>
                </a:lnTo>
                <a:cubicBezTo>
                  <a:pt x="3485" y="192"/>
                  <a:pt x="3358" y="1"/>
                  <a:pt x="3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 name="Google Shape;21;p49"/>
          <p:cNvPicPr preferRelativeResize="0"/>
          <p:nvPr/>
        </p:nvPicPr>
        <p:blipFill rotWithShape="1">
          <a:blip r:embed="rId2">
            <a:alphaModFix/>
          </a:blip>
          <a:srcRect t="1332" b="1323"/>
          <a:stretch/>
        </p:blipFill>
        <p:spPr>
          <a:xfrm rot="-1371439">
            <a:off x="528724" y="1514912"/>
            <a:ext cx="497925" cy="700500"/>
          </a:xfrm>
          <a:prstGeom prst="rect">
            <a:avLst/>
          </a:prstGeom>
          <a:noFill/>
          <a:ln>
            <a:noFill/>
          </a:ln>
        </p:spPr>
      </p:pic>
      <p:pic>
        <p:nvPicPr>
          <p:cNvPr id="22" name="Google Shape;22;p49"/>
          <p:cNvPicPr preferRelativeResize="0"/>
          <p:nvPr/>
        </p:nvPicPr>
        <p:blipFill rotWithShape="1">
          <a:blip r:embed="rId3">
            <a:alphaModFix/>
          </a:blip>
          <a:srcRect l="1653" r="1652"/>
          <a:stretch/>
        </p:blipFill>
        <p:spPr>
          <a:xfrm rot="1894365">
            <a:off x="697933" y="2710773"/>
            <a:ext cx="1478325" cy="2203003"/>
          </a:xfrm>
          <a:prstGeom prst="rect">
            <a:avLst/>
          </a:prstGeom>
          <a:noFill/>
          <a:ln>
            <a:noFill/>
          </a:ln>
        </p:spPr>
      </p:pic>
      <p:pic>
        <p:nvPicPr>
          <p:cNvPr id="23" name="Google Shape;23;p49"/>
          <p:cNvPicPr preferRelativeResize="0"/>
          <p:nvPr/>
        </p:nvPicPr>
        <p:blipFill rotWithShape="1">
          <a:blip r:embed="rId4">
            <a:alphaModFix/>
          </a:blip>
          <a:srcRect l="592" r="582"/>
          <a:stretch/>
        </p:blipFill>
        <p:spPr>
          <a:xfrm rot="7979570">
            <a:off x="7155326" y="2446212"/>
            <a:ext cx="209075" cy="1881673"/>
          </a:xfrm>
          <a:prstGeom prst="rect">
            <a:avLst/>
          </a:prstGeom>
          <a:noFill/>
          <a:ln>
            <a:noFill/>
          </a:ln>
        </p:spPr>
      </p:pic>
      <p:pic>
        <p:nvPicPr>
          <p:cNvPr id="24" name="Google Shape;24;p49"/>
          <p:cNvPicPr preferRelativeResize="0"/>
          <p:nvPr/>
        </p:nvPicPr>
        <p:blipFill rotWithShape="1">
          <a:blip r:embed="rId5">
            <a:alphaModFix/>
          </a:blip>
          <a:srcRect t="29" b="39"/>
          <a:stretch/>
        </p:blipFill>
        <p:spPr>
          <a:xfrm rot="-1632918">
            <a:off x="6605000" y="2799403"/>
            <a:ext cx="209075" cy="1916293"/>
          </a:xfrm>
          <a:prstGeom prst="rect">
            <a:avLst/>
          </a:prstGeom>
          <a:noFill/>
          <a:ln>
            <a:noFill/>
          </a:ln>
        </p:spPr>
      </p:pic>
      <p:pic>
        <p:nvPicPr>
          <p:cNvPr id="25" name="Google Shape;25;p49"/>
          <p:cNvPicPr preferRelativeResize="0"/>
          <p:nvPr/>
        </p:nvPicPr>
        <p:blipFill rotWithShape="1">
          <a:blip r:embed="rId6">
            <a:alphaModFix/>
          </a:blip>
          <a:srcRect l="49" r="49"/>
          <a:stretch/>
        </p:blipFill>
        <p:spPr>
          <a:xfrm rot="-3628458">
            <a:off x="7108953" y="227780"/>
            <a:ext cx="736443" cy="1610189"/>
          </a:xfrm>
          <a:prstGeom prst="rect">
            <a:avLst/>
          </a:prstGeom>
          <a:noFill/>
          <a:ln>
            <a:noFill/>
          </a:ln>
        </p:spPr>
      </p:pic>
      <p:sp>
        <p:nvSpPr>
          <p:cNvPr id="26" name="Google Shape;26;p49"/>
          <p:cNvSpPr/>
          <p:nvPr/>
        </p:nvSpPr>
        <p:spPr>
          <a:xfrm>
            <a:off x="2643582" y="4478443"/>
            <a:ext cx="272276" cy="263358"/>
          </a:xfrm>
          <a:custGeom>
            <a:avLst/>
            <a:gdLst/>
            <a:ahLst/>
            <a:cxnLst/>
            <a:rect l="l" t="t" r="r" b="b"/>
            <a:pathLst>
              <a:path w="10839" h="10484" extrusionOk="0">
                <a:moveTo>
                  <a:pt x="5283" y="1"/>
                </a:moveTo>
                <a:cubicBezTo>
                  <a:pt x="5180" y="1"/>
                  <a:pt x="5074" y="55"/>
                  <a:pt x="4968" y="188"/>
                </a:cubicBezTo>
                <a:cubicBezTo>
                  <a:pt x="4517" y="820"/>
                  <a:pt x="4246" y="1633"/>
                  <a:pt x="4155" y="2355"/>
                </a:cubicBezTo>
                <a:cubicBezTo>
                  <a:pt x="4065" y="3168"/>
                  <a:pt x="3523" y="3800"/>
                  <a:pt x="2710" y="3981"/>
                </a:cubicBezTo>
                <a:cubicBezTo>
                  <a:pt x="1897" y="4161"/>
                  <a:pt x="1085" y="4432"/>
                  <a:pt x="362" y="4884"/>
                </a:cubicBezTo>
                <a:cubicBezTo>
                  <a:pt x="182" y="4884"/>
                  <a:pt x="91" y="5065"/>
                  <a:pt x="1" y="5245"/>
                </a:cubicBezTo>
                <a:cubicBezTo>
                  <a:pt x="1" y="5426"/>
                  <a:pt x="91" y="5516"/>
                  <a:pt x="182" y="5606"/>
                </a:cubicBezTo>
                <a:cubicBezTo>
                  <a:pt x="362" y="5697"/>
                  <a:pt x="452" y="5787"/>
                  <a:pt x="543" y="5787"/>
                </a:cubicBezTo>
                <a:lnTo>
                  <a:pt x="723" y="5877"/>
                </a:lnTo>
                <a:cubicBezTo>
                  <a:pt x="904" y="5968"/>
                  <a:pt x="1085" y="6058"/>
                  <a:pt x="1265" y="6058"/>
                </a:cubicBezTo>
                <a:cubicBezTo>
                  <a:pt x="1627" y="6148"/>
                  <a:pt x="1988" y="6239"/>
                  <a:pt x="2349" y="6329"/>
                </a:cubicBezTo>
                <a:cubicBezTo>
                  <a:pt x="3704" y="6600"/>
                  <a:pt x="4155" y="7864"/>
                  <a:pt x="4517" y="8948"/>
                </a:cubicBezTo>
                <a:lnTo>
                  <a:pt x="4517" y="9129"/>
                </a:lnTo>
                <a:cubicBezTo>
                  <a:pt x="4607" y="9580"/>
                  <a:pt x="4878" y="10483"/>
                  <a:pt x="5329" y="10483"/>
                </a:cubicBezTo>
                <a:cubicBezTo>
                  <a:pt x="5691" y="10483"/>
                  <a:pt x="5871" y="9941"/>
                  <a:pt x="6052" y="9580"/>
                </a:cubicBezTo>
                <a:cubicBezTo>
                  <a:pt x="6142" y="9219"/>
                  <a:pt x="6232" y="8858"/>
                  <a:pt x="6413" y="8496"/>
                </a:cubicBezTo>
                <a:cubicBezTo>
                  <a:pt x="6503" y="7684"/>
                  <a:pt x="7045" y="7051"/>
                  <a:pt x="7677" y="6600"/>
                </a:cubicBezTo>
                <a:cubicBezTo>
                  <a:pt x="8400" y="6329"/>
                  <a:pt x="9123" y="6239"/>
                  <a:pt x="9755" y="5968"/>
                </a:cubicBezTo>
                <a:cubicBezTo>
                  <a:pt x="10297" y="5697"/>
                  <a:pt x="10838" y="5335"/>
                  <a:pt x="10297" y="4884"/>
                </a:cubicBezTo>
                <a:lnTo>
                  <a:pt x="10116" y="4794"/>
                </a:lnTo>
                <a:lnTo>
                  <a:pt x="9755" y="4523"/>
                </a:lnTo>
                <a:cubicBezTo>
                  <a:pt x="9213" y="4252"/>
                  <a:pt x="8581" y="4071"/>
                  <a:pt x="7948" y="3981"/>
                </a:cubicBezTo>
                <a:cubicBezTo>
                  <a:pt x="7226" y="3890"/>
                  <a:pt x="6684" y="3439"/>
                  <a:pt x="6413" y="2716"/>
                </a:cubicBezTo>
                <a:cubicBezTo>
                  <a:pt x="6323" y="2355"/>
                  <a:pt x="6232" y="1904"/>
                  <a:pt x="6232" y="1452"/>
                </a:cubicBezTo>
                <a:cubicBezTo>
                  <a:pt x="6232" y="1271"/>
                  <a:pt x="6142" y="1000"/>
                  <a:pt x="5962" y="730"/>
                </a:cubicBezTo>
                <a:lnTo>
                  <a:pt x="5962" y="639"/>
                </a:lnTo>
                <a:cubicBezTo>
                  <a:pt x="5770" y="320"/>
                  <a:pt x="5533" y="1"/>
                  <a:pt x="52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50"/>
          <p:cNvSpPr txBox="1">
            <a:spLocks noGrp="1"/>
          </p:cNvSpPr>
          <p:nvPr>
            <p:ph type="title"/>
          </p:nvPr>
        </p:nvSpPr>
        <p:spPr>
          <a:xfrm>
            <a:off x="603850" y="419250"/>
            <a:ext cx="7829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50"/>
          <p:cNvSpPr txBox="1">
            <a:spLocks noGrp="1"/>
          </p:cNvSpPr>
          <p:nvPr>
            <p:ph type="body" idx="1"/>
          </p:nvPr>
        </p:nvSpPr>
        <p:spPr>
          <a:xfrm>
            <a:off x="603850" y="1081075"/>
            <a:ext cx="7829400" cy="39591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0"/>
              </a:spcBef>
              <a:spcAft>
                <a:spcPts val="0"/>
              </a:spcAft>
              <a:buSzPts val="1600"/>
              <a:buFont typeface="Montserrat"/>
              <a:buChar char="●"/>
              <a:defRPr sz="1200"/>
            </a:lvl1pPr>
            <a:lvl2pPr marL="914400" lvl="1" indent="-330200" algn="l">
              <a:lnSpc>
                <a:spcPct val="100000"/>
              </a:lnSpc>
              <a:spcBef>
                <a:spcPts val="1600"/>
              </a:spcBef>
              <a:spcAft>
                <a:spcPts val="0"/>
              </a:spcAft>
              <a:buSzPts val="1600"/>
              <a:buFont typeface="Montserrat"/>
              <a:buChar char="○"/>
              <a:defRPr sz="1200"/>
            </a:lvl2pPr>
            <a:lvl3pPr marL="1371600" lvl="2" indent="-330200" algn="l">
              <a:lnSpc>
                <a:spcPct val="100000"/>
              </a:lnSpc>
              <a:spcBef>
                <a:spcPts val="1600"/>
              </a:spcBef>
              <a:spcAft>
                <a:spcPts val="0"/>
              </a:spcAft>
              <a:buSzPts val="1600"/>
              <a:buFont typeface="Montserrat"/>
              <a:buChar char="■"/>
              <a:defRPr/>
            </a:lvl3pPr>
            <a:lvl4pPr marL="1828800" lvl="3" indent="-330200" algn="l">
              <a:lnSpc>
                <a:spcPct val="100000"/>
              </a:lnSpc>
              <a:spcBef>
                <a:spcPts val="1600"/>
              </a:spcBef>
              <a:spcAft>
                <a:spcPts val="0"/>
              </a:spcAft>
              <a:buSzPts val="1600"/>
              <a:buFont typeface="Montserrat"/>
              <a:buChar char="●"/>
              <a:defRPr/>
            </a:lvl4pPr>
            <a:lvl5pPr marL="2286000" lvl="4" indent="-330200" algn="l">
              <a:lnSpc>
                <a:spcPct val="100000"/>
              </a:lnSpc>
              <a:spcBef>
                <a:spcPts val="1600"/>
              </a:spcBef>
              <a:spcAft>
                <a:spcPts val="0"/>
              </a:spcAft>
              <a:buSzPts val="1600"/>
              <a:buFont typeface="Montserrat"/>
              <a:buChar char="○"/>
              <a:defRPr/>
            </a:lvl5pPr>
            <a:lvl6pPr marL="2743200" lvl="5" indent="-330200" algn="l">
              <a:lnSpc>
                <a:spcPct val="100000"/>
              </a:lnSpc>
              <a:spcBef>
                <a:spcPts val="1600"/>
              </a:spcBef>
              <a:spcAft>
                <a:spcPts val="0"/>
              </a:spcAft>
              <a:buSzPts val="1600"/>
              <a:buFont typeface="Montserrat"/>
              <a:buChar char="■"/>
              <a:defRPr/>
            </a:lvl6pPr>
            <a:lvl7pPr marL="3200400" lvl="6" indent="-330200" algn="l">
              <a:lnSpc>
                <a:spcPct val="100000"/>
              </a:lnSpc>
              <a:spcBef>
                <a:spcPts val="1600"/>
              </a:spcBef>
              <a:spcAft>
                <a:spcPts val="0"/>
              </a:spcAft>
              <a:buSzPts val="1600"/>
              <a:buFont typeface="Montserrat"/>
              <a:buChar char="●"/>
              <a:defRPr/>
            </a:lvl7pPr>
            <a:lvl8pPr marL="3657600" lvl="7" indent="-330200" algn="l">
              <a:lnSpc>
                <a:spcPct val="100000"/>
              </a:lnSpc>
              <a:spcBef>
                <a:spcPts val="1600"/>
              </a:spcBef>
              <a:spcAft>
                <a:spcPts val="0"/>
              </a:spcAft>
              <a:buSzPts val="1600"/>
              <a:buFont typeface="Montserrat"/>
              <a:buChar char="○"/>
              <a:defRPr/>
            </a:lvl8pPr>
            <a:lvl9pPr marL="4114800" lvl="8" indent="-330200" algn="l">
              <a:lnSpc>
                <a:spcPct val="100000"/>
              </a:lnSpc>
              <a:spcBef>
                <a:spcPts val="1600"/>
              </a:spcBef>
              <a:spcAft>
                <a:spcPts val="1600"/>
              </a:spcAft>
              <a:buSzPts val="1600"/>
              <a:buFont typeface="Montserrat"/>
              <a:buChar char="■"/>
              <a:defRPr/>
            </a:lvl9pPr>
          </a:lstStyle>
          <a:p>
            <a:endParaRPr/>
          </a:p>
        </p:txBody>
      </p:sp>
      <p:sp>
        <p:nvSpPr>
          <p:cNvPr id="30" name="Google Shape;30;p50"/>
          <p:cNvSpPr/>
          <p:nvPr/>
        </p:nvSpPr>
        <p:spPr>
          <a:xfrm>
            <a:off x="8592924" y="1444914"/>
            <a:ext cx="269990" cy="262604"/>
          </a:xfrm>
          <a:custGeom>
            <a:avLst/>
            <a:gdLst/>
            <a:ahLst/>
            <a:cxnLst/>
            <a:rect l="l" t="t" r="r" b="b"/>
            <a:pathLst>
              <a:path w="10748" h="10454" extrusionOk="0">
                <a:moveTo>
                  <a:pt x="5227" y="0"/>
                </a:moveTo>
                <a:cubicBezTo>
                  <a:pt x="5113" y="0"/>
                  <a:pt x="4995" y="71"/>
                  <a:pt x="4877" y="248"/>
                </a:cubicBezTo>
                <a:cubicBezTo>
                  <a:pt x="4426" y="880"/>
                  <a:pt x="4155" y="1602"/>
                  <a:pt x="4155" y="2415"/>
                </a:cubicBezTo>
                <a:cubicBezTo>
                  <a:pt x="3974" y="3138"/>
                  <a:pt x="3432" y="3770"/>
                  <a:pt x="2620" y="3951"/>
                </a:cubicBezTo>
                <a:cubicBezTo>
                  <a:pt x="1807" y="4221"/>
                  <a:pt x="1084" y="4492"/>
                  <a:pt x="272" y="4854"/>
                </a:cubicBezTo>
                <a:cubicBezTo>
                  <a:pt x="91" y="4944"/>
                  <a:pt x="1" y="5125"/>
                  <a:pt x="1" y="5305"/>
                </a:cubicBezTo>
                <a:cubicBezTo>
                  <a:pt x="1" y="5396"/>
                  <a:pt x="1" y="5576"/>
                  <a:pt x="181" y="5666"/>
                </a:cubicBezTo>
                <a:cubicBezTo>
                  <a:pt x="272" y="5757"/>
                  <a:pt x="362" y="5847"/>
                  <a:pt x="452" y="5847"/>
                </a:cubicBezTo>
                <a:lnTo>
                  <a:pt x="633" y="5937"/>
                </a:lnTo>
                <a:cubicBezTo>
                  <a:pt x="813" y="6028"/>
                  <a:pt x="994" y="6028"/>
                  <a:pt x="1175" y="6118"/>
                </a:cubicBezTo>
                <a:cubicBezTo>
                  <a:pt x="1536" y="6208"/>
                  <a:pt x="1897" y="6299"/>
                  <a:pt x="2258" y="6389"/>
                </a:cubicBezTo>
                <a:cubicBezTo>
                  <a:pt x="3613" y="6660"/>
                  <a:pt x="4155" y="7834"/>
                  <a:pt x="4426" y="9008"/>
                </a:cubicBezTo>
                <a:lnTo>
                  <a:pt x="4426" y="9098"/>
                </a:lnTo>
                <a:cubicBezTo>
                  <a:pt x="4516" y="9640"/>
                  <a:pt x="4787" y="10453"/>
                  <a:pt x="5239" y="10453"/>
                </a:cubicBezTo>
                <a:cubicBezTo>
                  <a:pt x="5690" y="10453"/>
                  <a:pt x="5781" y="10001"/>
                  <a:pt x="5961" y="9640"/>
                </a:cubicBezTo>
                <a:cubicBezTo>
                  <a:pt x="6052" y="9279"/>
                  <a:pt x="6142" y="8918"/>
                  <a:pt x="6322" y="8466"/>
                </a:cubicBezTo>
                <a:cubicBezTo>
                  <a:pt x="6413" y="7744"/>
                  <a:pt x="6955" y="7021"/>
                  <a:pt x="7587" y="6660"/>
                </a:cubicBezTo>
                <a:cubicBezTo>
                  <a:pt x="8309" y="6389"/>
                  <a:pt x="9032" y="6299"/>
                  <a:pt x="9664" y="5937"/>
                </a:cubicBezTo>
                <a:cubicBezTo>
                  <a:pt x="10296" y="5757"/>
                  <a:pt x="10748" y="5305"/>
                  <a:pt x="10206" y="4854"/>
                </a:cubicBezTo>
                <a:cubicBezTo>
                  <a:pt x="10206" y="4854"/>
                  <a:pt x="10116" y="4854"/>
                  <a:pt x="10116" y="4763"/>
                </a:cubicBezTo>
                <a:cubicBezTo>
                  <a:pt x="9935" y="4673"/>
                  <a:pt x="9845" y="4583"/>
                  <a:pt x="9664" y="4583"/>
                </a:cubicBezTo>
                <a:cubicBezTo>
                  <a:pt x="9122" y="4312"/>
                  <a:pt x="8490" y="4131"/>
                  <a:pt x="7858" y="4041"/>
                </a:cubicBezTo>
                <a:cubicBezTo>
                  <a:pt x="7226" y="3951"/>
                  <a:pt x="6593" y="3409"/>
                  <a:pt x="6322" y="2776"/>
                </a:cubicBezTo>
                <a:cubicBezTo>
                  <a:pt x="6232" y="2325"/>
                  <a:pt x="6232" y="1964"/>
                  <a:pt x="6142" y="1512"/>
                </a:cubicBezTo>
                <a:cubicBezTo>
                  <a:pt x="6142" y="1241"/>
                  <a:pt x="6052" y="970"/>
                  <a:pt x="5961" y="790"/>
                </a:cubicBezTo>
                <a:lnTo>
                  <a:pt x="5871" y="609"/>
                </a:lnTo>
                <a:cubicBezTo>
                  <a:pt x="5688" y="305"/>
                  <a:pt x="5465" y="0"/>
                  <a:pt x="5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0"/>
          <p:cNvSpPr/>
          <p:nvPr/>
        </p:nvSpPr>
        <p:spPr>
          <a:xfrm>
            <a:off x="169505" y="324930"/>
            <a:ext cx="204200" cy="195408"/>
          </a:xfrm>
          <a:custGeom>
            <a:avLst/>
            <a:gdLst/>
            <a:ahLst/>
            <a:cxnLst/>
            <a:rect l="l" t="t" r="r" b="b"/>
            <a:pathLst>
              <a:path w="8129" h="7779" extrusionOk="0">
                <a:moveTo>
                  <a:pt x="4040" y="0"/>
                </a:moveTo>
                <a:cubicBezTo>
                  <a:pt x="3959" y="0"/>
                  <a:pt x="3876" y="54"/>
                  <a:pt x="3793" y="192"/>
                </a:cubicBezTo>
                <a:cubicBezTo>
                  <a:pt x="3432" y="644"/>
                  <a:pt x="3251" y="1186"/>
                  <a:pt x="3161" y="1818"/>
                </a:cubicBezTo>
                <a:cubicBezTo>
                  <a:pt x="3071" y="2360"/>
                  <a:pt x="2619" y="2811"/>
                  <a:pt x="2077" y="2902"/>
                </a:cubicBezTo>
                <a:cubicBezTo>
                  <a:pt x="1445" y="3082"/>
                  <a:pt x="813" y="3263"/>
                  <a:pt x="271" y="3624"/>
                </a:cubicBezTo>
                <a:cubicBezTo>
                  <a:pt x="90" y="3624"/>
                  <a:pt x="0" y="3805"/>
                  <a:pt x="0" y="3895"/>
                </a:cubicBezTo>
                <a:cubicBezTo>
                  <a:pt x="0" y="3985"/>
                  <a:pt x="90" y="4076"/>
                  <a:pt x="181" y="4166"/>
                </a:cubicBezTo>
                <a:cubicBezTo>
                  <a:pt x="271" y="4256"/>
                  <a:pt x="361" y="4256"/>
                  <a:pt x="452" y="4347"/>
                </a:cubicBezTo>
                <a:lnTo>
                  <a:pt x="542" y="4347"/>
                </a:lnTo>
                <a:lnTo>
                  <a:pt x="994" y="4527"/>
                </a:lnTo>
                <a:cubicBezTo>
                  <a:pt x="1264" y="4527"/>
                  <a:pt x="1535" y="4618"/>
                  <a:pt x="1806" y="4708"/>
                </a:cubicBezTo>
                <a:cubicBezTo>
                  <a:pt x="2800" y="4889"/>
                  <a:pt x="3161" y="5792"/>
                  <a:pt x="3342" y="6695"/>
                </a:cubicBezTo>
                <a:cubicBezTo>
                  <a:pt x="3342" y="6695"/>
                  <a:pt x="3342" y="6695"/>
                  <a:pt x="3342" y="6785"/>
                </a:cubicBezTo>
                <a:cubicBezTo>
                  <a:pt x="3432" y="7146"/>
                  <a:pt x="3703" y="7779"/>
                  <a:pt x="3974" y="7779"/>
                </a:cubicBezTo>
                <a:cubicBezTo>
                  <a:pt x="4335" y="7779"/>
                  <a:pt x="4425" y="7417"/>
                  <a:pt x="4516" y="7146"/>
                </a:cubicBezTo>
                <a:cubicBezTo>
                  <a:pt x="4606" y="6875"/>
                  <a:pt x="4696" y="6514"/>
                  <a:pt x="4787" y="6243"/>
                </a:cubicBezTo>
                <a:cubicBezTo>
                  <a:pt x="4877" y="5701"/>
                  <a:pt x="5238" y="5159"/>
                  <a:pt x="5780" y="4889"/>
                </a:cubicBezTo>
                <a:cubicBezTo>
                  <a:pt x="6322" y="4618"/>
                  <a:pt x="6864" y="4618"/>
                  <a:pt x="7406" y="4347"/>
                </a:cubicBezTo>
                <a:cubicBezTo>
                  <a:pt x="7767" y="4166"/>
                  <a:pt x="8128" y="3895"/>
                  <a:pt x="7767" y="3714"/>
                </a:cubicBezTo>
                <a:lnTo>
                  <a:pt x="7586" y="3624"/>
                </a:lnTo>
                <a:cubicBezTo>
                  <a:pt x="7496" y="3534"/>
                  <a:pt x="7406" y="3444"/>
                  <a:pt x="7315" y="3444"/>
                </a:cubicBezTo>
                <a:cubicBezTo>
                  <a:pt x="6864" y="3263"/>
                  <a:pt x="6412" y="3082"/>
                  <a:pt x="5961" y="2992"/>
                </a:cubicBezTo>
                <a:cubicBezTo>
                  <a:pt x="5419" y="2902"/>
                  <a:pt x="4967" y="2540"/>
                  <a:pt x="4877" y="2089"/>
                </a:cubicBezTo>
                <a:cubicBezTo>
                  <a:pt x="4787" y="1728"/>
                  <a:pt x="4696" y="1457"/>
                  <a:pt x="4696" y="1095"/>
                </a:cubicBezTo>
                <a:cubicBezTo>
                  <a:pt x="4696" y="915"/>
                  <a:pt x="4606" y="734"/>
                  <a:pt x="4516" y="554"/>
                </a:cubicBezTo>
                <a:cubicBezTo>
                  <a:pt x="4516" y="554"/>
                  <a:pt x="4516" y="463"/>
                  <a:pt x="4516" y="463"/>
                </a:cubicBezTo>
                <a:cubicBezTo>
                  <a:pt x="4390" y="275"/>
                  <a:pt x="4222" y="0"/>
                  <a:pt x="40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0"/>
          <p:cNvSpPr/>
          <p:nvPr/>
        </p:nvSpPr>
        <p:spPr>
          <a:xfrm>
            <a:off x="264987" y="623653"/>
            <a:ext cx="165641" cy="163908"/>
          </a:xfrm>
          <a:custGeom>
            <a:avLst/>
            <a:gdLst/>
            <a:ahLst/>
            <a:cxnLst/>
            <a:rect l="l" t="t" r="r" b="b"/>
            <a:pathLst>
              <a:path w="6594" h="6525" extrusionOk="0">
                <a:moveTo>
                  <a:pt x="3198" y="0"/>
                </a:moveTo>
                <a:cubicBezTo>
                  <a:pt x="3132" y="0"/>
                  <a:pt x="3060" y="33"/>
                  <a:pt x="2981" y="113"/>
                </a:cubicBezTo>
                <a:cubicBezTo>
                  <a:pt x="2710" y="564"/>
                  <a:pt x="2620" y="1016"/>
                  <a:pt x="2529" y="1467"/>
                </a:cubicBezTo>
                <a:cubicBezTo>
                  <a:pt x="2439" y="1919"/>
                  <a:pt x="2078" y="2370"/>
                  <a:pt x="1626" y="2461"/>
                </a:cubicBezTo>
                <a:cubicBezTo>
                  <a:pt x="1084" y="2641"/>
                  <a:pt x="633" y="2822"/>
                  <a:pt x="181" y="3093"/>
                </a:cubicBezTo>
                <a:cubicBezTo>
                  <a:pt x="91" y="3093"/>
                  <a:pt x="1" y="3274"/>
                  <a:pt x="1" y="3364"/>
                </a:cubicBezTo>
                <a:cubicBezTo>
                  <a:pt x="1" y="3454"/>
                  <a:pt x="1" y="3544"/>
                  <a:pt x="91" y="3544"/>
                </a:cubicBezTo>
                <a:lnTo>
                  <a:pt x="272" y="3725"/>
                </a:lnTo>
                <a:lnTo>
                  <a:pt x="362" y="3725"/>
                </a:lnTo>
                <a:lnTo>
                  <a:pt x="723" y="3815"/>
                </a:lnTo>
                <a:cubicBezTo>
                  <a:pt x="994" y="3906"/>
                  <a:pt x="1175" y="3906"/>
                  <a:pt x="1446" y="3996"/>
                </a:cubicBezTo>
                <a:cubicBezTo>
                  <a:pt x="2258" y="4177"/>
                  <a:pt x="2529" y="4899"/>
                  <a:pt x="2710" y="5622"/>
                </a:cubicBezTo>
                <a:lnTo>
                  <a:pt x="2710" y="5712"/>
                </a:lnTo>
                <a:cubicBezTo>
                  <a:pt x="2800" y="5983"/>
                  <a:pt x="2981" y="6525"/>
                  <a:pt x="3252" y="6525"/>
                </a:cubicBezTo>
                <a:cubicBezTo>
                  <a:pt x="3523" y="6525"/>
                  <a:pt x="3613" y="6254"/>
                  <a:pt x="3703" y="5983"/>
                </a:cubicBezTo>
                <a:cubicBezTo>
                  <a:pt x="3703" y="5712"/>
                  <a:pt x="3794" y="5531"/>
                  <a:pt x="3884" y="5260"/>
                </a:cubicBezTo>
                <a:cubicBezTo>
                  <a:pt x="3974" y="4809"/>
                  <a:pt x="4245" y="4357"/>
                  <a:pt x="4697" y="4086"/>
                </a:cubicBezTo>
                <a:cubicBezTo>
                  <a:pt x="5058" y="3906"/>
                  <a:pt x="5600" y="3815"/>
                  <a:pt x="5961" y="3635"/>
                </a:cubicBezTo>
                <a:cubicBezTo>
                  <a:pt x="6322" y="3544"/>
                  <a:pt x="6593" y="3274"/>
                  <a:pt x="6322" y="3003"/>
                </a:cubicBezTo>
                <a:lnTo>
                  <a:pt x="6232" y="2912"/>
                </a:lnTo>
                <a:cubicBezTo>
                  <a:pt x="6142" y="2912"/>
                  <a:pt x="6052" y="2822"/>
                  <a:pt x="5961" y="2822"/>
                </a:cubicBezTo>
                <a:cubicBezTo>
                  <a:pt x="5600" y="2641"/>
                  <a:pt x="5239" y="2551"/>
                  <a:pt x="4877" y="2461"/>
                </a:cubicBezTo>
                <a:cubicBezTo>
                  <a:pt x="4426" y="2370"/>
                  <a:pt x="3974" y="2099"/>
                  <a:pt x="3884" y="1648"/>
                </a:cubicBezTo>
                <a:cubicBezTo>
                  <a:pt x="3794" y="1467"/>
                  <a:pt x="3794" y="1196"/>
                  <a:pt x="3794" y="925"/>
                </a:cubicBezTo>
                <a:cubicBezTo>
                  <a:pt x="3703" y="745"/>
                  <a:pt x="3703" y="564"/>
                  <a:pt x="3613" y="474"/>
                </a:cubicBezTo>
                <a:lnTo>
                  <a:pt x="3613" y="384"/>
                </a:lnTo>
                <a:cubicBezTo>
                  <a:pt x="3485" y="192"/>
                  <a:pt x="3358" y="0"/>
                  <a:pt x="319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0"/>
          <p:cNvSpPr/>
          <p:nvPr/>
        </p:nvSpPr>
        <p:spPr>
          <a:xfrm>
            <a:off x="8033475" y="4593311"/>
            <a:ext cx="165641" cy="161647"/>
          </a:xfrm>
          <a:custGeom>
            <a:avLst/>
            <a:gdLst/>
            <a:ahLst/>
            <a:cxnLst/>
            <a:rect l="l" t="t" r="r" b="b"/>
            <a:pathLst>
              <a:path w="6594" h="6435" extrusionOk="0">
                <a:moveTo>
                  <a:pt x="3198" y="1"/>
                </a:moveTo>
                <a:cubicBezTo>
                  <a:pt x="3132" y="1"/>
                  <a:pt x="3060" y="34"/>
                  <a:pt x="2981" y="113"/>
                </a:cubicBezTo>
                <a:cubicBezTo>
                  <a:pt x="2710" y="564"/>
                  <a:pt x="2529" y="1016"/>
                  <a:pt x="2529" y="1468"/>
                </a:cubicBezTo>
                <a:cubicBezTo>
                  <a:pt x="2439" y="2009"/>
                  <a:pt x="2078" y="2371"/>
                  <a:pt x="1626" y="2461"/>
                </a:cubicBezTo>
                <a:cubicBezTo>
                  <a:pt x="1084" y="2642"/>
                  <a:pt x="633" y="2822"/>
                  <a:pt x="181" y="3003"/>
                </a:cubicBezTo>
                <a:cubicBezTo>
                  <a:pt x="0" y="3093"/>
                  <a:pt x="0" y="3184"/>
                  <a:pt x="0" y="3274"/>
                </a:cubicBezTo>
                <a:cubicBezTo>
                  <a:pt x="0" y="3364"/>
                  <a:pt x="0" y="3454"/>
                  <a:pt x="91" y="3545"/>
                </a:cubicBezTo>
                <a:lnTo>
                  <a:pt x="271" y="3635"/>
                </a:lnTo>
                <a:lnTo>
                  <a:pt x="362" y="3635"/>
                </a:lnTo>
                <a:lnTo>
                  <a:pt x="723" y="3725"/>
                </a:lnTo>
                <a:lnTo>
                  <a:pt x="1355" y="3906"/>
                </a:lnTo>
                <a:cubicBezTo>
                  <a:pt x="2168" y="4087"/>
                  <a:pt x="2529" y="4809"/>
                  <a:pt x="2710" y="5532"/>
                </a:cubicBezTo>
                <a:cubicBezTo>
                  <a:pt x="2710" y="5532"/>
                  <a:pt x="2710" y="5622"/>
                  <a:pt x="2710" y="5622"/>
                </a:cubicBezTo>
                <a:cubicBezTo>
                  <a:pt x="2800" y="5893"/>
                  <a:pt x="2890" y="6435"/>
                  <a:pt x="3161" y="6435"/>
                </a:cubicBezTo>
                <a:cubicBezTo>
                  <a:pt x="3432" y="6435"/>
                  <a:pt x="3523" y="6164"/>
                  <a:pt x="3613" y="5893"/>
                </a:cubicBezTo>
                <a:cubicBezTo>
                  <a:pt x="3703" y="5712"/>
                  <a:pt x="3794" y="5441"/>
                  <a:pt x="3884" y="5170"/>
                </a:cubicBezTo>
                <a:cubicBezTo>
                  <a:pt x="3974" y="4719"/>
                  <a:pt x="4245" y="4267"/>
                  <a:pt x="4697" y="4087"/>
                </a:cubicBezTo>
                <a:cubicBezTo>
                  <a:pt x="5058" y="3906"/>
                  <a:pt x="5510" y="3816"/>
                  <a:pt x="5961" y="3635"/>
                </a:cubicBezTo>
                <a:cubicBezTo>
                  <a:pt x="6322" y="3454"/>
                  <a:pt x="6593" y="3274"/>
                  <a:pt x="6322" y="3003"/>
                </a:cubicBezTo>
                <a:lnTo>
                  <a:pt x="6142" y="3003"/>
                </a:lnTo>
                <a:lnTo>
                  <a:pt x="5961" y="2822"/>
                </a:lnTo>
                <a:cubicBezTo>
                  <a:pt x="5600" y="2642"/>
                  <a:pt x="5239" y="2551"/>
                  <a:pt x="4787" y="2461"/>
                </a:cubicBezTo>
                <a:cubicBezTo>
                  <a:pt x="4335" y="2461"/>
                  <a:pt x="3974" y="2100"/>
                  <a:pt x="3884" y="1739"/>
                </a:cubicBezTo>
                <a:cubicBezTo>
                  <a:pt x="3794" y="1468"/>
                  <a:pt x="3794" y="1197"/>
                  <a:pt x="3703" y="926"/>
                </a:cubicBezTo>
                <a:cubicBezTo>
                  <a:pt x="3703" y="745"/>
                  <a:pt x="3703" y="655"/>
                  <a:pt x="3613" y="474"/>
                </a:cubicBezTo>
                <a:lnTo>
                  <a:pt x="3613" y="384"/>
                </a:lnTo>
                <a:cubicBezTo>
                  <a:pt x="3485" y="192"/>
                  <a:pt x="3358" y="1"/>
                  <a:pt x="3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52"/>
          <p:cNvSpPr/>
          <p:nvPr/>
        </p:nvSpPr>
        <p:spPr>
          <a:xfrm>
            <a:off x="4429808" y="4169493"/>
            <a:ext cx="167902" cy="160441"/>
          </a:xfrm>
          <a:custGeom>
            <a:avLst/>
            <a:gdLst/>
            <a:ahLst/>
            <a:cxnLst/>
            <a:rect l="l" t="t" r="r" b="b"/>
            <a:pathLst>
              <a:path w="6684" h="6387" extrusionOk="0">
                <a:moveTo>
                  <a:pt x="3260" y="0"/>
                </a:moveTo>
                <a:cubicBezTo>
                  <a:pt x="3192" y="0"/>
                  <a:pt x="3127" y="43"/>
                  <a:pt x="3071" y="155"/>
                </a:cubicBezTo>
                <a:cubicBezTo>
                  <a:pt x="2800" y="516"/>
                  <a:pt x="2620" y="968"/>
                  <a:pt x="2620" y="1419"/>
                </a:cubicBezTo>
                <a:cubicBezTo>
                  <a:pt x="2529" y="1961"/>
                  <a:pt x="2168" y="2322"/>
                  <a:pt x="1717" y="2413"/>
                </a:cubicBezTo>
                <a:cubicBezTo>
                  <a:pt x="1175" y="2593"/>
                  <a:pt x="633" y="2774"/>
                  <a:pt x="181" y="2954"/>
                </a:cubicBezTo>
                <a:cubicBezTo>
                  <a:pt x="91" y="3045"/>
                  <a:pt x="1" y="3135"/>
                  <a:pt x="1" y="3225"/>
                </a:cubicBezTo>
                <a:cubicBezTo>
                  <a:pt x="1" y="3316"/>
                  <a:pt x="91" y="3406"/>
                  <a:pt x="91" y="3496"/>
                </a:cubicBezTo>
                <a:cubicBezTo>
                  <a:pt x="181" y="3496"/>
                  <a:pt x="272" y="3587"/>
                  <a:pt x="362" y="3587"/>
                </a:cubicBezTo>
                <a:lnTo>
                  <a:pt x="452" y="3587"/>
                </a:lnTo>
                <a:lnTo>
                  <a:pt x="723" y="3677"/>
                </a:lnTo>
                <a:cubicBezTo>
                  <a:pt x="994" y="3767"/>
                  <a:pt x="1175" y="3858"/>
                  <a:pt x="1446" y="3858"/>
                </a:cubicBezTo>
                <a:cubicBezTo>
                  <a:pt x="2168" y="4128"/>
                  <a:pt x="2620" y="4761"/>
                  <a:pt x="2710" y="5483"/>
                </a:cubicBezTo>
                <a:lnTo>
                  <a:pt x="2710" y="5573"/>
                </a:lnTo>
                <a:cubicBezTo>
                  <a:pt x="2800" y="5844"/>
                  <a:pt x="2981" y="6386"/>
                  <a:pt x="3252" y="6386"/>
                </a:cubicBezTo>
                <a:cubicBezTo>
                  <a:pt x="3523" y="6386"/>
                  <a:pt x="3613" y="6115"/>
                  <a:pt x="3704" y="5844"/>
                </a:cubicBezTo>
                <a:cubicBezTo>
                  <a:pt x="3794" y="5664"/>
                  <a:pt x="3794" y="5393"/>
                  <a:pt x="3884" y="5212"/>
                </a:cubicBezTo>
                <a:cubicBezTo>
                  <a:pt x="3974" y="4670"/>
                  <a:pt x="4336" y="4309"/>
                  <a:pt x="4697" y="4038"/>
                </a:cubicBezTo>
                <a:cubicBezTo>
                  <a:pt x="5149" y="3858"/>
                  <a:pt x="5600" y="3767"/>
                  <a:pt x="5961" y="3677"/>
                </a:cubicBezTo>
                <a:cubicBezTo>
                  <a:pt x="6323" y="3496"/>
                  <a:pt x="6684" y="3316"/>
                  <a:pt x="6323" y="3045"/>
                </a:cubicBezTo>
                <a:lnTo>
                  <a:pt x="6232" y="2954"/>
                </a:lnTo>
                <a:cubicBezTo>
                  <a:pt x="6142" y="2864"/>
                  <a:pt x="6052" y="2864"/>
                  <a:pt x="6052" y="2774"/>
                </a:cubicBezTo>
                <a:cubicBezTo>
                  <a:pt x="5690" y="2683"/>
                  <a:pt x="5239" y="2503"/>
                  <a:pt x="4878" y="2503"/>
                </a:cubicBezTo>
                <a:cubicBezTo>
                  <a:pt x="4426" y="2413"/>
                  <a:pt x="4065" y="2142"/>
                  <a:pt x="3974" y="1690"/>
                </a:cubicBezTo>
                <a:cubicBezTo>
                  <a:pt x="3884" y="1419"/>
                  <a:pt x="3794" y="1148"/>
                  <a:pt x="3794" y="877"/>
                </a:cubicBezTo>
                <a:cubicBezTo>
                  <a:pt x="3794" y="787"/>
                  <a:pt x="3704" y="606"/>
                  <a:pt x="3704" y="426"/>
                </a:cubicBezTo>
                <a:lnTo>
                  <a:pt x="3704" y="335"/>
                </a:lnTo>
                <a:cubicBezTo>
                  <a:pt x="3579" y="211"/>
                  <a:pt x="3411" y="0"/>
                  <a:pt x="32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52"/>
          <p:cNvSpPr/>
          <p:nvPr/>
        </p:nvSpPr>
        <p:spPr>
          <a:xfrm>
            <a:off x="7420892" y="2642343"/>
            <a:ext cx="270015" cy="263358"/>
          </a:xfrm>
          <a:custGeom>
            <a:avLst/>
            <a:gdLst/>
            <a:ahLst/>
            <a:cxnLst/>
            <a:rect l="l" t="t" r="r" b="b"/>
            <a:pathLst>
              <a:path w="10749" h="10484" extrusionOk="0">
                <a:moveTo>
                  <a:pt x="5209" y="1"/>
                </a:moveTo>
                <a:cubicBezTo>
                  <a:pt x="5097" y="1"/>
                  <a:pt x="4984" y="56"/>
                  <a:pt x="4878" y="188"/>
                </a:cubicBezTo>
                <a:cubicBezTo>
                  <a:pt x="4426" y="820"/>
                  <a:pt x="4246" y="1543"/>
                  <a:pt x="4155" y="2355"/>
                </a:cubicBezTo>
                <a:cubicBezTo>
                  <a:pt x="3975" y="3168"/>
                  <a:pt x="3433" y="3800"/>
                  <a:pt x="2710" y="3981"/>
                </a:cubicBezTo>
                <a:cubicBezTo>
                  <a:pt x="1807" y="4162"/>
                  <a:pt x="1085" y="4433"/>
                  <a:pt x="272" y="4794"/>
                </a:cubicBezTo>
                <a:cubicBezTo>
                  <a:pt x="91" y="4884"/>
                  <a:pt x="1" y="5065"/>
                  <a:pt x="1" y="5245"/>
                </a:cubicBezTo>
                <a:cubicBezTo>
                  <a:pt x="1" y="5426"/>
                  <a:pt x="91" y="5516"/>
                  <a:pt x="182" y="5607"/>
                </a:cubicBezTo>
                <a:cubicBezTo>
                  <a:pt x="272" y="5697"/>
                  <a:pt x="362" y="5787"/>
                  <a:pt x="543" y="5787"/>
                </a:cubicBezTo>
                <a:lnTo>
                  <a:pt x="633" y="5878"/>
                </a:lnTo>
                <a:cubicBezTo>
                  <a:pt x="814" y="5968"/>
                  <a:pt x="994" y="6058"/>
                  <a:pt x="1175" y="6058"/>
                </a:cubicBezTo>
                <a:cubicBezTo>
                  <a:pt x="1536" y="6149"/>
                  <a:pt x="1898" y="6239"/>
                  <a:pt x="2349" y="6329"/>
                </a:cubicBezTo>
                <a:cubicBezTo>
                  <a:pt x="3613" y="6600"/>
                  <a:pt x="4155" y="7864"/>
                  <a:pt x="4426" y="8948"/>
                </a:cubicBezTo>
                <a:cubicBezTo>
                  <a:pt x="4426" y="9039"/>
                  <a:pt x="4426" y="9039"/>
                  <a:pt x="4426" y="9129"/>
                </a:cubicBezTo>
                <a:cubicBezTo>
                  <a:pt x="4517" y="9580"/>
                  <a:pt x="4788" y="10484"/>
                  <a:pt x="5239" y="10484"/>
                </a:cubicBezTo>
                <a:cubicBezTo>
                  <a:pt x="5691" y="10484"/>
                  <a:pt x="5781" y="9942"/>
                  <a:pt x="5962" y="9580"/>
                </a:cubicBezTo>
                <a:cubicBezTo>
                  <a:pt x="6052" y="9219"/>
                  <a:pt x="6142" y="8858"/>
                  <a:pt x="6323" y="8497"/>
                </a:cubicBezTo>
                <a:cubicBezTo>
                  <a:pt x="6503" y="7684"/>
                  <a:pt x="6955" y="6961"/>
                  <a:pt x="7587" y="6600"/>
                </a:cubicBezTo>
                <a:cubicBezTo>
                  <a:pt x="8310" y="6329"/>
                  <a:pt x="9032" y="6239"/>
                  <a:pt x="9664" y="5968"/>
                </a:cubicBezTo>
                <a:cubicBezTo>
                  <a:pt x="10297" y="5697"/>
                  <a:pt x="10748" y="5336"/>
                  <a:pt x="10297" y="4884"/>
                </a:cubicBezTo>
                <a:cubicBezTo>
                  <a:pt x="10206" y="4884"/>
                  <a:pt x="10206" y="4794"/>
                  <a:pt x="10116" y="4794"/>
                </a:cubicBezTo>
                <a:cubicBezTo>
                  <a:pt x="10026" y="4704"/>
                  <a:pt x="9845" y="4613"/>
                  <a:pt x="9755" y="4523"/>
                </a:cubicBezTo>
                <a:cubicBezTo>
                  <a:pt x="9123" y="4252"/>
                  <a:pt x="8581" y="4071"/>
                  <a:pt x="7948" y="3981"/>
                </a:cubicBezTo>
                <a:cubicBezTo>
                  <a:pt x="7226" y="3891"/>
                  <a:pt x="6594" y="3439"/>
                  <a:pt x="6413" y="2717"/>
                </a:cubicBezTo>
                <a:cubicBezTo>
                  <a:pt x="6323" y="2265"/>
                  <a:pt x="6233" y="1904"/>
                  <a:pt x="6142" y="1452"/>
                </a:cubicBezTo>
                <a:cubicBezTo>
                  <a:pt x="6142" y="1181"/>
                  <a:pt x="6052" y="1001"/>
                  <a:pt x="5962" y="730"/>
                </a:cubicBezTo>
                <a:lnTo>
                  <a:pt x="5871" y="639"/>
                </a:lnTo>
                <a:cubicBezTo>
                  <a:pt x="5744" y="320"/>
                  <a:pt x="5480" y="1"/>
                  <a:pt x="52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52"/>
          <p:cNvSpPr/>
          <p:nvPr/>
        </p:nvSpPr>
        <p:spPr>
          <a:xfrm>
            <a:off x="7046125" y="3028661"/>
            <a:ext cx="165641" cy="161647"/>
          </a:xfrm>
          <a:custGeom>
            <a:avLst/>
            <a:gdLst/>
            <a:ahLst/>
            <a:cxnLst/>
            <a:rect l="l" t="t" r="r" b="b"/>
            <a:pathLst>
              <a:path w="6594" h="6435" extrusionOk="0">
                <a:moveTo>
                  <a:pt x="3198" y="1"/>
                </a:moveTo>
                <a:cubicBezTo>
                  <a:pt x="3132" y="1"/>
                  <a:pt x="3060" y="34"/>
                  <a:pt x="2981" y="113"/>
                </a:cubicBezTo>
                <a:cubicBezTo>
                  <a:pt x="2710" y="564"/>
                  <a:pt x="2529" y="1016"/>
                  <a:pt x="2529" y="1468"/>
                </a:cubicBezTo>
                <a:cubicBezTo>
                  <a:pt x="2439" y="2009"/>
                  <a:pt x="2078" y="2371"/>
                  <a:pt x="1626" y="2461"/>
                </a:cubicBezTo>
                <a:cubicBezTo>
                  <a:pt x="1084" y="2642"/>
                  <a:pt x="633" y="2822"/>
                  <a:pt x="181" y="3003"/>
                </a:cubicBezTo>
                <a:cubicBezTo>
                  <a:pt x="0" y="3093"/>
                  <a:pt x="0" y="3184"/>
                  <a:pt x="0" y="3274"/>
                </a:cubicBezTo>
                <a:cubicBezTo>
                  <a:pt x="0" y="3364"/>
                  <a:pt x="0" y="3454"/>
                  <a:pt x="91" y="3545"/>
                </a:cubicBezTo>
                <a:lnTo>
                  <a:pt x="271" y="3635"/>
                </a:lnTo>
                <a:lnTo>
                  <a:pt x="362" y="3635"/>
                </a:lnTo>
                <a:lnTo>
                  <a:pt x="723" y="3725"/>
                </a:lnTo>
                <a:lnTo>
                  <a:pt x="1355" y="3906"/>
                </a:lnTo>
                <a:cubicBezTo>
                  <a:pt x="2168" y="4087"/>
                  <a:pt x="2529" y="4809"/>
                  <a:pt x="2710" y="5532"/>
                </a:cubicBezTo>
                <a:cubicBezTo>
                  <a:pt x="2710" y="5532"/>
                  <a:pt x="2710" y="5622"/>
                  <a:pt x="2710" y="5622"/>
                </a:cubicBezTo>
                <a:cubicBezTo>
                  <a:pt x="2800" y="5893"/>
                  <a:pt x="2890" y="6435"/>
                  <a:pt x="3161" y="6435"/>
                </a:cubicBezTo>
                <a:cubicBezTo>
                  <a:pt x="3432" y="6435"/>
                  <a:pt x="3523" y="6164"/>
                  <a:pt x="3613" y="5893"/>
                </a:cubicBezTo>
                <a:cubicBezTo>
                  <a:pt x="3703" y="5712"/>
                  <a:pt x="3794" y="5441"/>
                  <a:pt x="3884" y="5170"/>
                </a:cubicBezTo>
                <a:cubicBezTo>
                  <a:pt x="3974" y="4719"/>
                  <a:pt x="4245" y="4267"/>
                  <a:pt x="4697" y="4087"/>
                </a:cubicBezTo>
                <a:cubicBezTo>
                  <a:pt x="5058" y="3906"/>
                  <a:pt x="5510" y="3816"/>
                  <a:pt x="5961" y="3635"/>
                </a:cubicBezTo>
                <a:cubicBezTo>
                  <a:pt x="6322" y="3454"/>
                  <a:pt x="6593" y="3274"/>
                  <a:pt x="6322" y="3003"/>
                </a:cubicBezTo>
                <a:lnTo>
                  <a:pt x="6142" y="3003"/>
                </a:lnTo>
                <a:lnTo>
                  <a:pt x="5961" y="2822"/>
                </a:lnTo>
                <a:cubicBezTo>
                  <a:pt x="5600" y="2642"/>
                  <a:pt x="5239" y="2551"/>
                  <a:pt x="4787" y="2461"/>
                </a:cubicBezTo>
                <a:cubicBezTo>
                  <a:pt x="4335" y="2461"/>
                  <a:pt x="3974" y="2100"/>
                  <a:pt x="3884" y="1739"/>
                </a:cubicBezTo>
                <a:cubicBezTo>
                  <a:pt x="3794" y="1468"/>
                  <a:pt x="3794" y="1197"/>
                  <a:pt x="3703" y="926"/>
                </a:cubicBezTo>
                <a:cubicBezTo>
                  <a:pt x="3703" y="745"/>
                  <a:pt x="3703" y="655"/>
                  <a:pt x="3613" y="474"/>
                </a:cubicBezTo>
                <a:lnTo>
                  <a:pt x="3613" y="384"/>
                </a:lnTo>
                <a:cubicBezTo>
                  <a:pt x="3485" y="192"/>
                  <a:pt x="3358" y="1"/>
                  <a:pt x="3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52"/>
          <p:cNvSpPr/>
          <p:nvPr/>
        </p:nvSpPr>
        <p:spPr>
          <a:xfrm>
            <a:off x="5393474" y="879789"/>
            <a:ext cx="269990" cy="262604"/>
          </a:xfrm>
          <a:custGeom>
            <a:avLst/>
            <a:gdLst/>
            <a:ahLst/>
            <a:cxnLst/>
            <a:rect l="l" t="t" r="r" b="b"/>
            <a:pathLst>
              <a:path w="10748" h="10454" extrusionOk="0">
                <a:moveTo>
                  <a:pt x="5227" y="0"/>
                </a:moveTo>
                <a:cubicBezTo>
                  <a:pt x="5113" y="0"/>
                  <a:pt x="4995" y="71"/>
                  <a:pt x="4877" y="248"/>
                </a:cubicBezTo>
                <a:cubicBezTo>
                  <a:pt x="4426" y="880"/>
                  <a:pt x="4155" y="1602"/>
                  <a:pt x="4155" y="2415"/>
                </a:cubicBezTo>
                <a:cubicBezTo>
                  <a:pt x="3974" y="3138"/>
                  <a:pt x="3432" y="3770"/>
                  <a:pt x="2620" y="3951"/>
                </a:cubicBezTo>
                <a:cubicBezTo>
                  <a:pt x="1807" y="4221"/>
                  <a:pt x="1084" y="4492"/>
                  <a:pt x="272" y="4854"/>
                </a:cubicBezTo>
                <a:cubicBezTo>
                  <a:pt x="91" y="4944"/>
                  <a:pt x="1" y="5125"/>
                  <a:pt x="1" y="5305"/>
                </a:cubicBezTo>
                <a:cubicBezTo>
                  <a:pt x="1" y="5396"/>
                  <a:pt x="1" y="5576"/>
                  <a:pt x="181" y="5666"/>
                </a:cubicBezTo>
                <a:cubicBezTo>
                  <a:pt x="272" y="5757"/>
                  <a:pt x="362" y="5847"/>
                  <a:pt x="452" y="5847"/>
                </a:cubicBezTo>
                <a:lnTo>
                  <a:pt x="633" y="5937"/>
                </a:lnTo>
                <a:cubicBezTo>
                  <a:pt x="813" y="6028"/>
                  <a:pt x="994" y="6028"/>
                  <a:pt x="1175" y="6118"/>
                </a:cubicBezTo>
                <a:cubicBezTo>
                  <a:pt x="1536" y="6208"/>
                  <a:pt x="1897" y="6299"/>
                  <a:pt x="2258" y="6389"/>
                </a:cubicBezTo>
                <a:cubicBezTo>
                  <a:pt x="3613" y="6660"/>
                  <a:pt x="4155" y="7834"/>
                  <a:pt x="4426" y="9008"/>
                </a:cubicBezTo>
                <a:lnTo>
                  <a:pt x="4426" y="9098"/>
                </a:lnTo>
                <a:cubicBezTo>
                  <a:pt x="4516" y="9640"/>
                  <a:pt x="4787" y="10453"/>
                  <a:pt x="5239" y="10453"/>
                </a:cubicBezTo>
                <a:cubicBezTo>
                  <a:pt x="5690" y="10453"/>
                  <a:pt x="5781" y="10001"/>
                  <a:pt x="5961" y="9640"/>
                </a:cubicBezTo>
                <a:cubicBezTo>
                  <a:pt x="6052" y="9279"/>
                  <a:pt x="6142" y="8918"/>
                  <a:pt x="6322" y="8466"/>
                </a:cubicBezTo>
                <a:cubicBezTo>
                  <a:pt x="6413" y="7744"/>
                  <a:pt x="6955" y="7021"/>
                  <a:pt x="7587" y="6660"/>
                </a:cubicBezTo>
                <a:cubicBezTo>
                  <a:pt x="8309" y="6389"/>
                  <a:pt x="9032" y="6299"/>
                  <a:pt x="9664" y="5937"/>
                </a:cubicBezTo>
                <a:cubicBezTo>
                  <a:pt x="10296" y="5757"/>
                  <a:pt x="10748" y="5305"/>
                  <a:pt x="10206" y="4854"/>
                </a:cubicBezTo>
                <a:cubicBezTo>
                  <a:pt x="10206" y="4854"/>
                  <a:pt x="10116" y="4854"/>
                  <a:pt x="10116" y="4763"/>
                </a:cubicBezTo>
                <a:cubicBezTo>
                  <a:pt x="9935" y="4673"/>
                  <a:pt x="9845" y="4583"/>
                  <a:pt x="9664" y="4583"/>
                </a:cubicBezTo>
                <a:cubicBezTo>
                  <a:pt x="9122" y="4312"/>
                  <a:pt x="8490" y="4131"/>
                  <a:pt x="7858" y="4041"/>
                </a:cubicBezTo>
                <a:cubicBezTo>
                  <a:pt x="7226" y="3951"/>
                  <a:pt x="6593" y="3409"/>
                  <a:pt x="6322" y="2776"/>
                </a:cubicBezTo>
                <a:cubicBezTo>
                  <a:pt x="6232" y="2325"/>
                  <a:pt x="6232" y="1964"/>
                  <a:pt x="6142" y="1512"/>
                </a:cubicBezTo>
                <a:cubicBezTo>
                  <a:pt x="6142" y="1241"/>
                  <a:pt x="6052" y="970"/>
                  <a:pt x="5961" y="790"/>
                </a:cubicBezTo>
                <a:lnTo>
                  <a:pt x="5871" y="609"/>
                </a:lnTo>
                <a:cubicBezTo>
                  <a:pt x="5688" y="305"/>
                  <a:pt x="5465" y="0"/>
                  <a:pt x="5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52"/>
          <p:cNvSpPr/>
          <p:nvPr/>
        </p:nvSpPr>
        <p:spPr>
          <a:xfrm>
            <a:off x="8592924" y="1444914"/>
            <a:ext cx="269990" cy="262604"/>
          </a:xfrm>
          <a:custGeom>
            <a:avLst/>
            <a:gdLst/>
            <a:ahLst/>
            <a:cxnLst/>
            <a:rect l="l" t="t" r="r" b="b"/>
            <a:pathLst>
              <a:path w="10748" h="10454" extrusionOk="0">
                <a:moveTo>
                  <a:pt x="5227" y="0"/>
                </a:moveTo>
                <a:cubicBezTo>
                  <a:pt x="5113" y="0"/>
                  <a:pt x="4995" y="71"/>
                  <a:pt x="4877" y="248"/>
                </a:cubicBezTo>
                <a:cubicBezTo>
                  <a:pt x="4426" y="880"/>
                  <a:pt x="4155" y="1602"/>
                  <a:pt x="4155" y="2415"/>
                </a:cubicBezTo>
                <a:cubicBezTo>
                  <a:pt x="3974" y="3138"/>
                  <a:pt x="3432" y="3770"/>
                  <a:pt x="2620" y="3951"/>
                </a:cubicBezTo>
                <a:cubicBezTo>
                  <a:pt x="1807" y="4221"/>
                  <a:pt x="1084" y="4492"/>
                  <a:pt x="272" y="4854"/>
                </a:cubicBezTo>
                <a:cubicBezTo>
                  <a:pt x="91" y="4944"/>
                  <a:pt x="1" y="5125"/>
                  <a:pt x="1" y="5305"/>
                </a:cubicBezTo>
                <a:cubicBezTo>
                  <a:pt x="1" y="5396"/>
                  <a:pt x="1" y="5576"/>
                  <a:pt x="181" y="5666"/>
                </a:cubicBezTo>
                <a:cubicBezTo>
                  <a:pt x="272" y="5757"/>
                  <a:pt x="362" y="5847"/>
                  <a:pt x="452" y="5847"/>
                </a:cubicBezTo>
                <a:lnTo>
                  <a:pt x="633" y="5937"/>
                </a:lnTo>
                <a:cubicBezTo>
                  <a:pt x="813" y="6028"/>
                  <a:pt x="994" y="6028"/>
                  <a:pt x="1175" y="6118"/>
                </a:cubicBezTo>
                <a:cubicBezTo>
                  <a:pt x="1536" y="6208"/>
                  <a:pt x="1897" y="6299"/>
                  <a:pt x="2258" y="6389"/>
                </a:cubicBezTo>
                <a:cubicBezTo>
                  <a:pt x="3613" y="6660"/>
                  <a:pt x="4155" y="7834"/>
                  <a:pt x="4426" y="9008"/>
                </a:cubicBezTo>
                <a:lnTo>
                  <a:pt x="4426" y="9098"/>
                </a:lnTo>
                <a:cubicBezTo>
                  <a:pt x="4516" y="9640"/>
                  <a:pt x="4787" y="10453"/>
                  <a:pt x="5239" y="10453"/>
                </a:cubicBezTo>
                <a:cubicBezTo>
                  <a:pt x="5690" y="10453"/>
                  <a:pt x="5781" y="10001"/>
                  <a:pt x="5961" y="9640"/>
                </a:cubicBezTo>
                <a:cubicBezTo>
                  <a:pt x="6052" y="9279"/>
                  <a:pt x="6142" y="8918"/>
                  <a:pt x="6322" y="8466"/>
                </a:cubicBezTo>
                <a:cubicBezTo>
                  <a:pt x="6413" y="7744"/>
                  <a:pt x="6955" y="7021"/>
                  <a:pt x="7587" y="6660"/>
                </a:cubicBezTo>
                <a:cubicBezTo>
                  <a:pt x="8309" y="6389"/>
                  <a:pt x="9032" y="6299"/>
                  <a:pt x="9664" y="5937"/>
                </a:cubicBezTo>
                <a:cubicBezTo>
                  <a:pt x="10296" y="5757"/>
                  <a:pt x="10748" y="5305"/>
                  <a:pt x="10206" y="4854"/>
                </a:cubicBezTo>
                <a:cubicBezTo>
                  <a:pt x="10206" y="4854"/>
                  <a:pt x="10116" y="4854"/>
                  <a:pt x="10116" y="4763"/>
                </a:cubicBezTo>
                <a:cubicBezTo>
                  <a:pt x="9935" y="4673"/>
                  <a:pt x="9845" y="4583"/>
                  <a:pt x="9664" y="4583"/>
                </a:cubicBezTo>
                <a:cubicBezTo>
                  <a:pt x="9122" y="4312"/>
                  <a:pt x="8490" y="4131"/>
                  <a:pt x="7858" y="4041"/>
                </a:cubicBezTo>
                <a:cubicBezTo>
                  <a:pt x="7226" y="3951"/>
                  <a:pt x="6593" y="3409"/>
                  <a:pt x="6322" y="2776"/>
                </a:cubicBezTo>
                <a:cubicBezTo>
                  <a:pt x="6232" y="2325"/>
                  <a:pt x="6232" y="1964"/>
                  <a:pt x="6142" y="1512"/>
                </a:cubicBezTo>
                <a:cubicBezTo>
                  <a:pt x="6142" y="1241"/>
                  <a:pt x="6052" y="970"/>
                  <a:pt x="5961" y="790"/>
                </a:cubicBezTo>
                <a:lnTo>
                  <a:pt x="5871" y="609"/>
                </a:lnTo>
                <a:cubicBezTo>
                  <a:pt x="5688" y="305"/>
                  <a:pt x="5465" y="0"/>
                  <a:pt x="5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2"/>
          <p:cNvSpPr/>
          <p:nvPr/>
        </p:nvSpPr>
        <p:spPr>
          <a:xfrm flipH="1">
            <a:off x="1645500" y="2026368"/>
            <a:ext cx="270015" cy="263358"/>
          </a:xfrm>
          <a:custGeom>
            <a:avLst/>
            <a:gdLst/>
            <a:ahLst/>
            <a:cxnLst/>
            <a:rect l="l" t="t" r="r" b="b"/>
            <a:pathLst>
              <a:path w="10749" h="10484" extrusionOk="0">
                <a:moveTo>
                  <a:pt x="5209" y="1"/>
                </a:moveTo>
                <a:cubicBezTo>
                  <a:pt x="5097" y="1"/>
                  <a:pt x="4984" y="56"/>
                  <a:pt x="4878" y="188"/>
                </a:cubicBezTo>
                <a:cubicBezTo>
                  <a:pt x="4426" y="820"/>
                  <a:pt x="4246" y="1543"/>
                  <a:pt x="4155" y="2355"/>
                </a:cubicBezTo>
                <a:cubicBezTo>
                  <a:pt x="3975" y="3168"/>
                  <a:pt x="3433" y="3800"/>
                  <a:pt x="2710" y="3981"/>
                </a:cubicBezTo>
                <a:cubicBezTo>
                  <a:pt x="1807" y="4162"/>
                  <a:pt x="1085" y="4433"/>
                  <a:pt x="272" y="4794"/>
                </a:cubicBezTo>
                <a:cubicBezTo>
                  <a:pt x="91" y="4884"/>
                  <a:pt x="1" y="5065"/>
                  <a:pt x="1" y="5245"/>
                </a:cubicBezTo>
                <a:cubicBezTo>
                  <a:pt x="1" y="5426"/>
                  <a:pt x="91" y="5516"/>
                  <a:pt x="182" y="5607"/>
                </a:cubicBezTo>
                <a:cubicBezTo>
                  <a:pt x="272" y="5697"/>
                  <a:pt x="362" y="5787"/>
                  <a:pt x="543" y="5787"/>
                </a:cubicBezTo>
                <a:lnTo>
                  <a:pt x="633" y="5878"/>
                </a:lnTo>
                <a:cubicBezTo>
                  <a:pt x="814" y="5968"/>
                  <a:pt x="994" y="6058"/>
                  <a:pt x="1175" y="6058"/>
                </a:cubicBezTo>
                <a:cubicBezTo>
                  <a:pt x="1536" y="6149"/>
                  <a:pt x="1898" y="6239"/>
                  <a:pt x="2349" y="6329"/>
                </a:cubicBezTo>
                <a:cubicBezTo>
                  <a:pt x="3613" y="6600"/>
                  <a:pt x="4155" y="7864"/>
                  <a:pt x="4426" y="8948"/>
                </a:cubicBezTo>
                <a:cubicBezTo>
                  <a:pt x="4426" y="9039"/>
                  <a:pt x="4426" y="9039"/>
                  <a:pt x="4426" y="9129"/>
                </a:cubicBezTo>
                <a:cubicBezTo>
                  <a:pt x="4517" y="9580"/>
                  <a:pt x="4788" y="10484"/>
                  <a:pt x="5239" y="10484"/>
                </a:cubicBezTo>
                <a:cubicBezTo>
                  <a:pt x="5691" y="10484"/>
                  <a:pt x="5781" y="9942"/>
                  <a:pt x="5962" y="9580"/>
                </a:cubicBezTo>
                <a:cubicBezTo>
                  <a:pt x="6052" y="9219"/>
                  <a:pt x="6142" y="8858"/>
                  <a:pt x="6323" y="8497"/>
                </a:cubicBezTo>
                <a:cubicBezTo>
                  <a:pt x="6503" y="7684"/>
                  <a:pt x="6955" y="6961"/>
                  <a:pt x="7587" y="6600"/>
                </a:cubicBezTo>
                <a:cubicBezTo>
                  <a:pt x="8310" y="6329"/>
                  <a:pt x="9032" y="6239"/>
                  <a:pt x="9664" y="5968"/>
                </a:cubicBezTo>
                <a:cubicBezTo>
                  <a:pt x="10297" y="5697"/>
                  <a:pt x="10748" y="5336"/>
                  <a:pt x="10297" y="4884"/>
                </a:cubicBezTo>
                <a:cubicBezTo>
                  <a:pt x="10206" y="4884"/>
                  <a:pt x="10206" y="4794"/>
                  <a:pt x="10116" y="4794"/>
                </a:cubicBezTo>
                <a:cubicBezTo>
                  <a:pt x="10026" y="4704"/>
                  <a:pt x="9845" y="4613"/>
                  <a:pt x="9755" y="4523"/>
                </a:cubicBezTo>
                <a:cubicBezTo>
                  <a:pt x="9123" y="4252"/>
                  <a:pt x="8581" y="4071"/>
                  <a:pt x="7948" y="3981"/>
                </a:cubicBezTo>
                <a:cubicBezTo>
                  <a:pt x="7226" y="3891"/>
                  <a:pt x="6594" y="3439"/>
                  <a:pt x="6413" y="2717"/>
                </a:cubicBezTo>
                <a:cubicBezTo>
                  <a:pt x="6323" y="2265"/>
                  <a:pt x="6233" y="1904"/>
                  <a:pt x="6142" y="1452"/>
                </a:cubicBezTo>
                <a:cubicBezTo>
                  <a:pt x="6142" y="1181"/>
                  <a:pt x="6052" y="1001"/>
                  <a:pt x="5962" y="730"/>
                </a:cubicBezTo>
                <a:lnTo>
                  <a:pt x="5871" y="639"/>
                </a:lnTo>
                <a:cubicBezTo>
                  <a:pt x="5744" y="320"/>
                  <a:pt x="5480" y="1"/>
                  <a:pt x="52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2"/>
          <p:cNvSpPr/>
          <p:nvPr/>
        </p:nvSpPr>
        <p:spPr>
          <a:xfrm flipH="1">
            <a:off x="2065978" y="2289723"/>
            <a:ext cx="165641" cy="161647"/>
          </a:xfrm>
          <a:custGeom>
            <a:avLst/>
            <a:gdLst/>
            <a:ahLst/>
            <a:cxnLst/>
            <a:rect l="l" t="t" r="r" b="b"/>
            <a:pathLst>
              <a:path w="6594" h="6435" extrusionOk="0">
                <a:moveTo>
                  <a:pt x="3198" y="1"/>
                </a:moveTo>
                <a:cubicBezTo>
                  <a:pt x="3132" y="1"/>
                  <a:pt x="3060" y="34"/>
                  <a:pt x="2981" y="113"/>
                </a:cubicBezTo>
                <a:cubicBezTo>
                  <a:pt x="2710" y="564"/>
                  <a:pt x="2529" y="1016"/>
                  <a:pt x="2529" y="1468"/>
                </a:cubicBezTo>
                <a:cubicBezTo>
                  <a:pt x="2439" y="2009"/>
                  <a:pt x="2078" y="2371"/>
                  <a:pt x="1626" y="2461"/>
                </a:cubicBezTo>
                <a:cubicBezTo>
                  <a:pt x="1084" y="2642"/>
                  <a:pt x="633" y="2822"/>
                  <a:pt x="181" y="3003"/>
                </a:cubicBezTo>
                <a:cubicBezTo>
                  <a:pt x="0" y="3093"/>
                  <a:pt x="0" y="3184"/>
                  <a:pt x="0" y="3274"/>
                </a:cubicBezTo>
                <a:cubicBezTo>
                  <a:pt x="0" y="3364"/>
                  <a:pt x="0" y="3454"/>
                  <a:pt x="91" y="3545"/>
                </a:cubicBezTo>
                <a:lnTo>
                  <a:pt x="271" y="3635"/>
                </a:lnTo>
                <a:lnTo>
                  <a:pt x="362" y="3635"/>
                </a:lnTo>
                <a:lnTo>
                  <a:pt x="723" y="3725"/>
                </a:lnTo>
                <a:lnTo>
                  <a:pt x="1355" y="3906"/>
                </a:lnTo>
                <a:cubicBezTo>
                  <a:pt x="2168" y="4087"/>
                  <a:pt x="2529" y="4809"/>
                  <a:pt x="2710" y="5532"/>
                </a:cubicBezTo>
                <a:cubicBezTo>
                  <a:pt x="2710" y="5532"/>
                  <a:pt x="2710" y="5622"/>
                  <a:pt x="2710" y="5622"/>
                </a:cubicBezTo>
                <a:cubicBezTo>
                  <a:pt x="2800" y="5893"/>
                  <a:pt x="2890" y="6435"/>
                  <a:pt x="3161" y="6435"/>
                </a:cubicBezTo>
                <a:cubicBezTo>
                  <a:pt x="3432" y="6435"/>
                  <a:pt x="3523" y="6164"/>
                  <a:pt x="3613" y="5893"/>
                </a:cubicBezTo>
                <a:cubicBezTo>
                  <a:pt x="3703" y="5712"/>
                  <a:pt x="3794" y="5441"/>
                  <a:pt x="3884" y="5170"/>
                </a:cubicBezTo>
                <a:cubicBezTo>
                  <a:pt x="3974" y="4719"/>
                  <a:pt x="4245" y="4267"/>
                  <a:pt x="4697" y="4087"/>
                </a:cubicBezTo>
                <a:cubicBezTo>
                  <a:pt x="5058" y="3906"/>
                  <a:pt x="5510" y="3816"/>
                  <a:pt x="5961" y="3635"/>
                </a:cubicBezTo>
                <a:cubicBezTo>
                  <a:pt x="6322" y="3454"/>
                  <a:pt x="6593" y="3274"/>
                  <a:pt x="6322" y="3003"/>
                </a:cubicBezTo>
                <a:lnTo>
                  <a:pt x="6142" y="3003"/>
                </a:lnTo>
                <a:lnTo>
                  <a:pt x="5961" y="2822"/>
                </a:lnTo>
                <a:cubicBezTo>
                  <a:pt x="5600" y="2642"/>
                  <a:pt x="5239" y="2551"/>
                  <a:pt x="4787" y="2461"/>
                </a:cubicBezTo>
                <a:cubicBezTo>
                  <a:pt x="4335" y="2461"/>
                  <a:pt x="3974" y="2100"/>
                  <a:pt x="3884" y="1739"/>
                </a:cubicBezTo>
                <a:cubicBezTo>
                  <a:pt x="3794" y="1468"/>
                  <a:pt x="3794" y="1197"/>
                  <a:pt x="3703" y="926"/>
                </a:cubicBezTo>
                <a:cubicBezTo>
                  <a:pt x="3703" y="745"/>
                  <a:pt x="3703" y="655"/>
                  <a:pt x="3613" y="474"/>
                </a:cubicBezTo>
                <a:lnTo>
                  <a:pt x="3613" y="384"/>
                </a:lnTo>
                <a:cubicBezTo>
                  <a:pt x="3485" y="192"/>
                  <a:pt x="3358" y="1"/>
                  <a:pt x="3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52"/>
          <p:cNvSpPr/>
          <p:nvPr/>
        </p:nvSpPr>
        <p:spPr>
          <a:xfrm>
            <a:off x="4721325" y="3847298"/>
            <a:ext cx="165641" cy="161647"/>
          </a:xfrm>
          <a:custGeom>
            <a:avLst/>
            <a:gdLst/>
            <a:ahLst/>
            <a:cxnLst/>
            <a:rect l="l" t="t" r="r" b="b"/>
            <a:pathLst>
              <a:path w="6594" h="6435" extrusionOk="0">
                <a:moveTo>
                  <a:pt x="3198" y="1"/>
                </a:moveTo>
                <a:cubicBezTo>
                  <a:pt x="3132" y="1"/>
                  <a:pt x="3060" y="34"/>
                  <a:pt x="2981" y="113"/>
                </a:cubicBezTo>
                <a:cubicBezTo>
                  <a:pt x="2710" y="564"/>
                  <a:pt x="2529" y="1016"/>
                  <a:pt x="2529" y="1468"/>
                </a:cubicBezTo>
                <a:cubicBezTo>
                  <a:pt x="2439" y="2009"/>
                  <a:pt x="2078" y="2371"/>
                  <a:pt x="1626" y="2461"/>
                </a:cubicBezTo>
                <a:cubicBezTo>
                  <a:pt x="1084" y="2642"/>
                  <a:pt x="633" y="2822"/>
                  <a:pt x="181" y="3003"/>
                </a:cubicBezTo>
                <a:cubicBezTo>
                  <a:pt x="0" y="3093"/>
                  <a:pt x="0" y="3184"/>
                  <a:pt x="0" y="3274"/>
                </a:cubicBezTo>
                <a:cubicBezTo>
                  <a:pt x="0" y="3364"/>
                  <a:pt x="0" y="3454"/>
                  <a:pt x="91" y="3545"/>
                </a:cubicBezTo>
                <a:lnTo>
                  <a:pt x="271" y="3635"/>
                </a:lnTo>
                <a:lnTo>
                  <a:pt x="362" y="3635"/>
                </a:lnTo>
                <a:lnTo>
                  <a:pt x="723" y="3725"/>
                </a:lnTo>
                <a:lnTo>
                  <a:pt x="1355" y="3906"/>
                </a:lnTo>
                <a:cubicBezTo>
                  <a:pt x="2168" y="4087"/>
                  <a:pt x="2529" y="4809"/>
                  <a:pt x="2710" y="5532"/>
                </a:cubicBezTo>
                <a:cubicBezTo>
                  <a:pt x="2710" y="5532"/>
                  <a:pt x="2710" y="5622"/>
                  <a:pt x="2710" y="5622"/>
                </a:cubicBezTo>
                <a:cubicBezTo>
                  <a:pt x="2800" y="5893"/>
                  <a:pt x="2890" y="6435"/>
                  <a:pt x="3161" y="6435"/>
                </a:cubicBezTo>
                <a:cubicBezTo>
                  <a:pt x="3432" y="6435"/>
                  <a:pt x="3523" y="6164"/>
                  <a:pt x="3613" y="5893"/>
                </a:cubicBezTo>
                <a:cubicBezTo>
                  <a:pt x="3703" y="5712"/>
                  <a:pt x="3794" y="5441"/>
                  <a:pt x="3884" y="5170"/>
                </a:cubicBezTo>
                <a:cubicBezTo>
                  <a:pt x="3974" y="4719"/>
                  <a:pt x="4245" y="4267"/>
                  <a:pt x="4697" y="4087"/>
                </a:cubicBezTo>
                <a:cubicBezTo>
                  <a:pt x="5058" y="3906"/>
                  <a:pt x="5510" y="3816"/>
                  <a:pt x="5961" y="3635"/>
                </a:cubicBezTo>
                <a:cubicBezTo>
                  <a:pt x="6322" y="3454"/>
                  <a:pt x="6593" y="3274"/>
                  <a:pt x="6322" y="3003"/>
                </a:cubicBezTo>
                <a:lnTo>
                  <a:pt x="6142" y="3003"/>
                </a:lnTo>
                <a:lnTo>
                  <a:pt x="5961" y="2822"/>
                </a:lnTo>
                <a:cubicBezTo>
                  <a:pt x="5600" y="2642"/>
                  <a:pt x="5239" y="2551"/>
                  <a:pt x="4787" y="2461"/>
                </a:cubicBezTo>
                <a:cubicBezTo>
                  <a:pt x="4335" y="2461"/>
                  <a:pt x="3974" y="2100"/>
                  <a:pt x="3884" y="1739"/>
                </a:cubicBezTo>
                <a:cubicBezTo>
                  <a:pt x="3794" y="1468"/>
                  <a:pt x="3794" y="1197"/>
                  <a:pt x="3703" y="926"/>
                </a:cubicBezTo>
                <a:cubicBezTo>
                  <a:pt x="3703" y="745"/>
                  <a:pt x="3703" y="655"/>
                  <a:pt x="3613" y="474"/>
                </a:cubicBezTo>
                <a:lnTo>
                  <a:pt x="3613" y="384"/>
                </a:lnTo>
                <a:cubicBezTo>
                  <a:pt x="3485" y="192"/>
                  <a:pt x="3358" y="1"/>
                  <a:pt x="3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52"/>
          <p:cNvSpPr/>
          <p:nvPr/>
        </p:nvSpPr>
        <p:spPr>
          <a:xfrm>
            <a:off x="6853602" y="3924501"/>
            <a:ext cx="3087" cy="7254"/>
          </a:xfrm>
          <a:custGeom>
            <a:avLst/>
            <a:gdLst/>
            <a:ahLst/>
            <a:cxnLst/>
            <a:rect l="l" t="t" r="r" b="b"/>
            <a:pathLst>
              <a:path w="20" h="47" extrusionOk="0">
                <a:moveTo>
                  <a:pt x="20" y="1"/>
                </a:moveTo>
                <a:cubicBezTo>
                  <a:pt x="1" y="15"/>
                  <a:pt x="3" y="30"/>
                  <a:pt x="20" y="46"/>
                </a:cubicBezTo>
                <a:lnTo>
                  <a:pt x="20" y="1"/>
                </a:lnTo>
                <a:close/>
              </a:path>
            </a:pathLst>
          </a:custGeom>
          <a:solidFill>
            <a:srgbClr val="F29D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 name="Google Shape;52;p52"/>
          <p:cNvGrpSpPr/>
          <p:nvPr/>
        </p:nvGrpSpPr>
        <p:grpSpPr>
          <a:xfrm>
            <a:off x="-1123873" y="4007788"/>
            <a:ext cx="5950202" cy="4613977"/>
            <a:chOff x="1548500" y="2472763"/>
            <a:chExt cx="62675" cy="75150"/>
          </a:xfrm>
        </p:grpSpPr>
        <p:sp>
          <p:nvSpPr>
            <p:cNvPr id="53" name="Google Shape;53;p52"/>
            <p:cNvSpPr/>
            <p:nvPr/>
          </p:nvSpPr>
          <p:spPr>
            <a:xfrm>
              <a:off x="1548500" y="2472763"/>
              <a:ext cx="62675" cy="75150"/>
            </a:xfrm>
            <a:custGeom>
              <a:avLst/>
              <a:gdLst/>
              <a:ahLst/>
              <a:cxnLst/>
              <a:rect l="l" t="t" r="r" b="b"/>
              <a:pathLst>
                <a:path w="2507" h="3006" extrusionOk="0">
                  <a:moveTo>
                    <a:pt x="1279" y="0"/>
                  </a:moveTo>
                  <a:cubicBezTo>
                    <a:pt x="921" y="0"/>
                    <a:pt x="398" y="383"/>
                    <a:pt x="212" y="835"/>
                  </a:cubicBezTo>
                  <a:cubicBezTo>
                    <a:pt x="0" y="1357"/>
                    <a:pt x="123" y="1898"/>
                    <a:pt x="192" y="2432"/>
                  </a:cubicBezTo>
                  <a:cubicBezTo>
                    <a:pt x="215" y="2616"/>
                    <a:pt x="400" y="2708"/>
                    <a:pt x="568" y="2785"/>
                  </a:cubicBezTo>
                  <a:cubicBezTo>
                    <a:pt x="883" y="2934"/>
                    <a:pt x="1170" y="3006"/>
                    <a:pt x="1420" y="3006"/>
                  </a:cubicBezTo>
                  <a:cubicBezTo>
                    <a:pt x="2071" y="3006"/>
                    <a:pt x="2474" y="2515"/>
                    <a:pt x="2491" y="1614"/>
                  </a:cubicBezTo>
                  <a:cubicBezTo>
                    <a:pt x="2506" y="927"/>
                    <a:pt x="1957" y="141"/>
                    <a:pt x="1374" y="10"/>
                  </a:cubicBezTo>
                  <a:cubicBezTo>
                    <a:pt x="1344" y="4"/>
                    <a:pt x="1312" y="0"/>
                    <a:pt x="12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52"/>
            <p:cNvSpPr/>
            <p:nvPr/>
          </p:nvSpPr>
          <p:spPr>
            <a:xfrm>
              <a:off x="1556075" y="2482013"/>
              <a:ext cx="48175" cy="58250"/>
            </a:xfrm>
            <a:custGeom>
              <a:avLst/>
              <a:gdLst/>
              <a:ahLst/>
              <a:cxnLst/>
              <a:rect l="l" t="t" r="r" b="b"/>
              <a:pathLst>
                <a:path w="1927" h="2330" extrusionOk="0">
                  <a:moveTo>
                    <a:pt x="961" y="0"/>
                  </a:moveTo>
                  <a:cubicBezTo>
                    <a:pt x="900" y="0"/>
                    <a:pt x="832" y="19"/>
                    <a:pt x="757" y="63"/>
                  </a:cubicBezTo>
                  <a:cubicBezTo>
                    <a:pt x="438" y="243"/>
                    <a:pt x="50" y="469"/>
                    <a:pt x="135" y="964"/>
                  </a:cubicBezTo>
                  <a:cubicBezTo>
                    <a:pt x="154" y="1068"/>
                    <a:pt x="185" y="1168"/>
                    <a:pt x="208" y="1263"/>
                  </a:cubicBezTo>
                  <a:cubicBezTo>
                    <a:pt x="173" y="1379"/>
                    <a:pt x="131" y="1482"/>
                    <a:pt x="112" y="1586"/>
                  </a:cubicBezTo>
                  <a:cubicBezTo>
                    <a:pt x="1" y="2100"/>
                    <a:pt x="396" y="2200"/>
                    <a:pt x="737" y="2280"/>
                  </a:cubicBezTo>
                  <a:cubicBezTo>
                    <a:pt x="861" y="2308"/>
                    <a:pt x="993" y="2329"/>
                    <a:pt x="1120" y="2329"/>
                  </a:cubicBezTo>
                  <a:cubicBezTo>
                    <a:pt x="1391" y="2329"/>
                    <a:pt x="1636" y="2232"/>
                    <a:pt x="1720" y="1897"/>
                  </a:cubicBezTo>
                  <a:cubicBezTo>
                    <a:pt x="1831" y="1421"/>
                    <a:pt x="1927" y="884"/>
                    <a:pt x="1528" y="465"/>
                  </a:cubicBezTo>
                  <a:cubicBezTo>
                    <a:pt x="1362" y="297"/>
                    <a:pt x="1209" y="0"/>
                    <a:pt x="9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 name="Google Shape;55;p52"/>
          <p:cNvGrpSpPr/>
          <p:nvPr/>
        </p:nvGrpSpPr>
        <p:grpSpPr>
          <a:xfrm>
            <a:off x="8200377" y="-1817524"/>
            <a:ext cx="5950202" cy="4613977"/>
            <a:chOff x="1548500" y="2472763"/>
            <a:chExt cx="62675" cy="75150"/>
          </a:xfrm>
        </p:grpSpPr>
        <p:sp>
          <p:nvSpPr>
            <p:cNvPr id="56" name="Google Shape;56;p52"/>
            <p:cNvSpPr/>
            <p:nvPr/>
          </p:nvSpPr>
          <p:spPr>
            <a:xfrm>
              <a:off x="1548500" y="2472763"/>
              <a:ext cx="62675" cy="75150"/>
            </a:xfrm>
            <a:custGeom>
              <a:avLst/>
              <a:gdLst/>
              <a:ahLst/>
              <a:cxnLst/>
              <a:rect l="l" t="t" r="r" b="b"/>
              <a:pathLst>
                <a:path w="2507" h="3006" extrusionOk="0">
                  <a:moveTo>
                    <a:pt x="1279" y="0"/>
                  </a:moveTo>
                  <a:cubicBezTo>
                    <a:pt x="921" y="0"/>
                    <a:pt x="398" y="383"/>
                    <a:pt x="212" y="835"/>
                  </a:cubicBezTo>
                  <a:cubicBezTo>
                    <a:pt x="0" y="1357"/>
                    <a:pt x="123" y="1898"/>
                    <a:pt x="192" y="2432"/>
                  </a:cubicBezTo>
                  <a:cubicBezTo>
                    <a:pt x="215" y="2616"/>
                    <a:pt x="400" y="2708"/>
                    <a:pt x="568" y="2785"/>
                  </a:cubicBezTo>
                  <a:cubicBezTo>
                    <a:pt x="883" y="2934"/>
                    <a:pt x="1170" y="3006"/>
                    <a:pt x="1420" y="3006"/>
                  </a:cubicBezTo>
                  <a:cubicBezTo>
                    <a:pt x="2071" y="3006"/>
                    <a:pt x="2474" y="2515"/>
                    <a:pt x="2491" y="1614"/>
                  </a:cubicBezTo>
                  <a:cubicBezTo>
                    <a:pt x="2506" y="927"/>
                    <a:pt x="1957" y="141"/>
                    <a:pt x="1374" y="10"/>
                  </a:cubicBezTo>
                  <a:cubicBezTo>
                    <a:pt x="1344" y="4"/>
                    <a:pt x="1312" y="0"/>
                    <a:pt x="12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52"/>
            <p:cNvSpPr/>
            <p:nvPr/>
          </p:nvSpPr>
          <p:spPr>
            <a:xfrm>
              <a:off x="1556075" y="2482013"/>
              <a:ext cx="48175" cy="58250"/>
            </a:xfrm>
            <a:custGeom>
              <a:avLst/>
              <a:gdLst/>
              <a:ahLst/>
              <a:cxnLst/>
              <a:rect l="l" t="t" r="r" b="b"/>
              <a:pathLst>
                <a:path w="1927" h="2330" extrusionOk="0">
                  <a:moveTo>
                    <a:pt x="961" y="0"/>
                  </a:moveTo>
                  <a:cubicBezTo>
                    <a:pt x="900" y="0"/>
                    <a:pt x="832" y="19"/>
                    <a:pt x="757" y="63"/>
                  </a:cubicBezTo>
                  <a:cubicBezTo>
                    <a:pt x="438" y="243"/>
                    <a:pt x="50" y="469"/>
                    <a:pt x="135" y="964"/>
                  </a:cubicBezTo>
                  <a:cubicBezTo>
                    <a:pt x="154" y="1068"/>
                    <a:pt x="185" y="1168"/>
                    <a:pt x="208" y="1263"/>
                  </a:cubicBezTo>
                  <a:cubicBezTo>
                    <a:pt x="173" y="1379"/>
                    <a:pt x="131" y="1482"/>
                    <a:pt x="112" y="1586"/>
                  </a:cubicBezTo>
                  <a:cubicBezTo>
                    <a:pt x="1" y="2100"/>
                    <a:pt x="396" y="2200"/>
                    <a:pt x="737" y="2280"/>
                  </a:cubicBezTo>
                  <a:cubicBezTo>
                    <a:pt x="861" y="2308"/>
                    <a:pt x="993" y="2329"/>
                    <a:pt x="1120" y="2329"/>
                  </a:cubicBezTo>
                  <a:cubicBezTo>
                    <a:pt x="1391" y="2329"/>
                    <a:pt x="1636" y="2232"/>
                    <a:pt x="1720" y="1897"/>
                  </a:cubicBezTo>
                  <a:cubicBezTo>
                    <a:pt x="1831" y="1421"/>
                    <a:pt x="1927" y="884"/>
                    <a:pt x="1528" y="465"/>
                  </a:cubicBezTo>
                  <a:cubicBezTo>
                    <a:pt x="1362" y="297"/>
                    <a:pt x="1209" y="0"/>
                    <a:pt x="9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8" name="Google Shape;58;p52"/>
          <p:cNvPicPr preferRelativeResize="0"/>
          <p:nvPr/>
        </p:nvPicPr>
        <p:blipFill rotWithShape="1">
          <a:blip r:embed="rId2">
            <a:alphaModFix/>
          </a:blip>
          <a:srcRect l="1057" r="1046"/>
          <a:stretch/>
        </p:blipFill>
        <p:spPr>
          <a:xfrm rot="-1334214">
            <a:off x="7673600" y="635488"/>
            <a:ext cx="1332268" cy="1881477"/>
          </a:xfrm>
          <a:prstGeom prst="rect">
            <a:avLst/>
          </a:prstGeom>
          <a:noFill/>
          <a:ln>
            <a:noFill/>
          </a:ln>
        </p:spPr>
      </p:pic>
      <p:pic>
        <p:nvPicPr>
          <p:cNvPr id="59" name="Google Shape;59;p52"/>
          <p:cNvPicPr preferRelativeResize="0"/>
          <p:nvPr/>
        </p:nvPicPr>
        <p:blipFill rotWithShape="1">
          <a:blip r:embed="rId3">
            <a:alphaModFix/>
          </a:blip>
          <a:srcRect t="39" b="28"/>
          <a:stretch/>
        </p:blipFill>
        <p:spPr>
          <a:xfrm rot="3974352">
            <a:off x="911279" y="3246249"/>
            <a:ext cx="1084165" cy="2366432"/>
          </a:xfrm>
          <a:prstGeom prst="rect">
            <a:avLst/>
          </a:prstGeom>
          <a:noFill/>
          <a:ln>
            <a:noFill/>
          </a:ln>
        </p:spPr>
      </p:pic>
      <p:sp>
        <p:nvSpPr>
          <p:cNvPr id="60" name="Google Shape;60;p52"/>
          <p:cNvSpPr txBox="1">
            <a:spLocks noGrp="1"/>
          </p:cNvSpPr>
          <p:nvPr>
            <p:ph type="title"/>
          </p:nvPr>
        </p:nvSpPr>
        <p:spPr>
          <a:xfrm>
            <a:off x="2986650" y="1695750"/>
            <a:ext cx="31707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61" name="Google Shape;61;p52"/>
          <p:cNvSpPr txBox="1">
            <a:spLocks noGrp="1"/>
          </p:cNvSpPr>
          <p:nvPr>
            <p:ph type="subTitle" idx="1"/>
          </p:nvPr>
        </p:nvSpPr>
        <p:spPr>
          <a:xfrm>
            <a:off x="2986600" y="2437313"/>
            <a:ext cx="3170700" cy="9894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2"/>
        <p:cNvGrpSpPr/>
        <p:nvPr/>
      </p:nvGrpSpPr>
      <p:grpSpPr>
        <a:xfrm>
          <a:off x="0" y="0"/>
          <a:ext cx="0" cy="0"/>
          <a:chOff x="0" y="0"/>
          <a:chExt cx="0" cy="0"/>
        </a:xfrm>
      </p:grpSpPr>
      <p:sp>
        <p:nvSpPr>
          <p:cNvPr id="63" name="Google Shape;63;p53"/>
          <p:cNvSpPr txBox="1">
            <a:spLocks noGrp="1"/>
          </p:cNvSpPr>
          <p:nvPr>
            <p:ph type="subTitle" idx="1"/>
          </p:nvPr>
        </p:nvSpPr>
        <p:spPr>
          <a:xfrm>
            <a:off x="1962975" y="1245000"/>
            <a:ext cx="2454000" cy="4569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2000"/>
              <a:buFont typeface="Pangolin"/>
              <a:buNone/>
              <a:defRPr sz="2000">
                <a:solidFill>
                  <a:schemeClr val="dk1"/>
                </a:solidFill>
                <a:latin typeface="Pacifico"/>
                <a:ea typeface="Pacifico"/>
                <a:cs typeface="Pacifico"/>
                <a:sym typeface="Pacifico"/>
              </a:defRPr>
            </a:lvl1pPr>
            <a:lvl2pPr lvl="1" algn="l">
              <a:lnSpc>
                <a:spcPct val="100000"/>
              </a:lnSpc>
              <a:spcBef>
                <a:spcPts val="0"/>
              </a:spcBef>
              <a:spcAft>
                <a:spcPts val="0"/>
              </a:spcAft>
              <a:buSzPts val="1400"/>
              <a:buFont typeface="Pangolin"/>
              <a:buNone/>
              <a:defRPr b="1">
                <a:latin typeface="Pangolin"/>
                <a:ea typeface="Pangolin"/>
                <a:cs typeface="Pangolin"/>
                <a:sym typeface="Pangolin"/>
              </a:defRPr>
            </a:lvl2pPr>
            <a:lvl3pPr lvl="2" algn="l">
              <a:lnSpc>
                <a:spcPct val="100000"/>
              </a:lnSpc>
              <a:spcBef>
                <a:spcPts val="1600"/>
              </a:spcBef>
              <a:spcAft>
                <a:spcPts val="0"/>
              </a:spcAft>
              <a:buSzPts val="1400"/>
              <a:buFont typeface="Pangolin"/>
              <a:buNone/>
              <a:defRPr b="1">
                <a:latin typeface="Pangolin"/>
                <a:ea typeface="Pangolin"/>
                <a:cs typeface="Pangolin"/>
                <a:sym typeface="Pangolin"/>
              </a:defRPr>
            </a:lvl3pPr>
            <a:lvl4pPr lvl="3" algn="l">
              <a:lnSpc>
                <a:spcPct val="100000"/>
              </a:lnSpc>
              <a:spcBef>
                <a:spcPts val="1600"/>
              </a:spcBef>
              <a:spcAft>
                <a:spcPts val="0"/>
              </a:spcAft>
              <a:buSzPts val="1400"/>
              <a:buFont typeface="Pangolin"/>
              <a:buNone/>
              <a:defRPr b="1">
                <a:latin typeface="Pangolin"/>
                <a:ea typeface="Pangolin"/>
                <a:cs typeface="Pangolin"/>
                <a:sym typeface="Pangolin"/>
              </a:defRPr>
            </a:lvl4pPr>
            <a:lvl5pPr lvl="4" algn="l">
              <a:lnSpc>
                <a:spcPct val="100000"/>
              </a:lnSpc>
              <a:spcBef>
                <a:spcPts val="1600"/>
              </a:spcBef>
              <a:spcAft>
                <a:spcPts val="0"/>
              </a:spcAft>
              <a:buSzPts val="1400"/>
              <a:buFont typeface="Pangolin"/>
              <a:buNone/>
              <a:defRPr b="1">
                <a:latin typeface="Pangolin"/>
                <a:ea typeface="Pangolin"/>
                <a:cs typeface="Pangolin"/>
                <a:sym typeface="Pangolin"/>
              </a:defRPr>
            </a:lvl5pPr>
            <a:lvl6pPr lvl="5" algn="l">
              <a:lnSpc>
                <a:spcPct val="100000"/>
              </a:lnSpc>
              <a:spcBef>
                <a:spcPts val="1600"/>
              </a:spcBef>
              <a:spcAft>
                <a:spcPts val="0"/>
              </a:spcAft>
              <a:buSzPts val="1400"/>
              <a:buFont typeface="Pangolin"/>
              <a:buNone/>
              <a:defRPr b="1">
                <a:latin typeface="Pangolin"/>
                <a:ea typeface="Pangolin"/>
                <a:cs typeface="Pangolin"/>
                <a:sym typeface="Pangolin"/>
              </a:defRPr>
            </a:lvl6pPr>
            <a:lvl7pPr lvl="6" algn="l">
              <a:lnSpc>
                <a:spcPct val="100000"/>
              </a:lnSpc>
              <a:spcBef>
                <a:spcPts val="1600"/>
              </a:spcBef>
              <a:spcAft>
                <a:spcPts val="0"/>
              </a:spcAft>
              <a:buSzPts val="1400"/>
              <a:buFont typeface="Pangolin"/>
              <a:buNone/>
              <a:defRPr b="1">
                <a:latin typeface="Pangolin"/>
                <a:ea typeface="Pangolin"/>
                <a:cs typeface="Pangolin"/>
                <a:sym typeface="Pangolin"/>
              </a:defRPr>
            </a:lvl7pPr>
            <a:lvl8pPr lvl="7" algn="l">
              <a:lnSpc>
                <a:spcPct val="100000"/>
              </a:lnSpc>
              <a:spcBef>
                <a:spcPts val="1600"/>
              </a:spcBef>
              <a:spcAft>
                <a:spcPts val="0"/>
              </a:spcAft>
              <a:buSzPts val="1400"/>
              <a:buFont typeface="Pangolin"/>
              <a:buNone/>
              <a:defRPr b="1">
                <a:latin typeface="Pangolin"/>
                <a:ea typeface="Pangolin"/>
                <a:cs typeface="Pangolin"/>
                <a:sym typeface="Pangolin"/>
              </a:defRPr>
            </a:lvl8pPr>
            <a:lvl9pPr lvl="8" algn="l">
              <a:lnSpc>
                <a:spcPct val="100000"/>
              </a:lnSpc>
              <a:spcBef>
                <a:spcPts val="1600"/>
              </a:spcBef>
              <a:spcAft>
                <a:spcPts val="1600"/>
              </a:spcAft>
              <a:buSzPts val="1400"/>
              <a:buFont typeface="Pangolin"/>
              <a:buNone/>
              <a:defRPr b="1">
                <a:latin typeface="Pangolin"/>
                <a:ea typeface="Pangolin"/>
                <a:cs typeface="Pangolin"/>
                <a:sym typeface="Pangolin"/>
              </a:defRPr>
            </a:lvl9pPr>
          </a:lstStyle>
          <a:p>
            <a:endParaRPr/>
          </a:p>
        </p:txBody>
      </p:sp>
      <p:sp>
        <p:nvSpPr>
          <p:cNvPr id="64" name="Google Shape;64;p53"/>
          <p:cNvSpPr txBox="1">
            <a:spLocks noGrp="1"/>
          </p:cNvSpPr>
          <p:nvPr>
            <p:ph type="subTitle" idx="2"/>
          </p:nvPr>
        </p:nvSpPr>
        <p:spPr>
          <a:xfrm>
            <a:off x="4710579" y="1245000"/>
            <a:ext cx="24558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2000"/>
              <a:buFont typeface="Pangolin"/>
              <a:buNone/>
              <a:defRPr sz="2000">
                <a:solidFill>
                  <a:schemeClr val="dk1"/>
                </a:solidFill>
                <a:latin typeface="Pacifico"/>
                <a:ea typeface="Pacifico"/>
                <a:cs typeface="Pacifico"/>
                <a:sym typeface="Pacifico"/>
              </a:defRPr>
            </a:lvl1pPr>
            <a:lvl2pPr lvl="1" algn="l">
              <a:lnSpc>
                <a:spcPct val="100000"/>
              </a:lnSpc>
              <a:spcBef>
                <a:spcPts val="0"/>
              </a:spcBef>
              <a:spcAft>
                <a:spcPts val="0"/>
              </a:spcAft>
              <a:buSzPts val="1400"/>
              <a:buFont typeface="Pangolin"/>
              <a:buNone/>
              <a:defRPr b="1">
                <a:latin typeface="Pangolin"/>
                <a:ea typeface="Pangolin"/>
                <a:cs typeface="Pangolin"/>
                <a:sym typeface="Pangolin"/>
              </a:defRPr>
            </a:lvl2pPr>
            <a:lvl3pPr lvl="2" algn="l">
              <a:lnSpc>
                <a:spcPct val="100000"/>
              </a:lnSpc>
              <a:spcBef>
                <a:spcPts val="1600"/>
              </a:spcBef>
              <a:spcAft>
                <a:spcPts val="0"/>
              </a:spcAft>
              <a:buSzPts val="1400"/>
              <a:buFont typeface="Pangolin"/>
              <a:buNone/>
              <a:defRPr b="1">
                <a:latin typeface="Pangolin"/>
                <a:ea typeface="Pangolin"/>
                <a:cs typeface="Pangolin"/>
                <a:sym typeface="Pangolin"/>
              </a:defRPr>
            </a:lvl3pPr>
            <a:lvl4pPr lvl="3" algn="l">
              <a:lnSpc>
                <a:spcPct val="100000"/>
              </a:lnSpc>
              <a:spcBef>
                <a:spcPts val="1600"/>
              </a:spcBef>
              <a:spcAft>
                <a:spcPts val="0"/>
              </a:spcAft>
              <a:buSzPts val="1400"/>
              <a:buFont typeface="Pangolin"/>
              <a:buNone/>
              <a:defRPr b="1">
                <a:latin typeface="Pangolin"/>
                <a:ea typeface="Pangolin"/>
                <a:cs typeface="Pangolin"/>
                <a:sym typeface="Pangolin"/>
              </a:defRPr>
            </a:lvl4pPr>
            <a:lvl5pPr lvl="4" algn="l">
              <a:lnSpc>
                <a:spcPct val="100000"/>
              </a:lnSpc>
              <a:spcBef>
                <a:spcPts val="1600"/>
              </a:spcBef>
              <a:spcAft>
                <a:spcPts val="0"/>
              </a:spcAft>
              <a:buSzPts val="1400"/>
              <a:buFont typeface="Pangolin"/>
              <a:buNone/>
              <a:defRPr b="1">
                <a:latin typeface="Pangolin"/>
                <a:ea typeface="Pangolin"/>
                <a:cs typeface="Pangolin"/>
                <a:sym typeface="Pangolin"/>
              </a:defRPr>
            </a:lvl5pPr>
            <a:lvl6pPr lvl="5" algn="l">
              <a:lnSpc>
                <a:spcPct val="100000"/>
              </a:lnSpc>
              <a:spcBef>
                <a:spcPts val="1600"/>
              </a:spcBef>
              <a:spcAft>
                <a:spcPts val="0"/>
              </a:spcAft>
              <a:buSzPts val="1400"/>
              <a:buFont typeface="Pangolin"/>
              <a:buNone/>
              <a:defRPr b="1">
                <a:latin typeface="Pangolin"/>
                <a:ea typeface="Pangolin"/>
                <a:cs typeface="Pangolin"/>
                <a:sym typeface="Pangolin"/>
              </a:defRPr>
            </a:lvl6pPr>
            <a:lvl7pPr lvl="6" algn="l">
              <a:lnSpc>
                <a:spcPct val="100000"/>
              </a:lnSpc>
              <a:spcBef>
                <a:spcPts val="1600"/>
              </a:spcBef>
              <a:spcAft>
                <a:spcPts val="0"/>
              </a:spcAft>
              <a:buSzPts val="1400"/>
              <a:buFont typeface="Pangolin"/>
              <a:buNone/>
              <a:defRPr b="1">
                <a:latin typeface="Pangolin"/>
                <a:ea typeface="Pangolin"/>
                <a:cs typeface="Pangolin"/>
                <a:sym typeface="Pangolin"/>
              </a:defRPr>
            </a:lvl7pPr>
            <a:lvl8pPr lvl="7" algn="l">
              <a:lnSpc>
                <a:spcPct val="100000"/>
              </a:lnSpc>
              <a:spcBef>
                <a:spcPts val="1600"/>
              </a:spcBef>
              <a:spcAft>
                <a:spcPts val="0"/>
              </a:spcAft>
              <a:buSzPts val="1400"/>
              <a:buFont typeface="Pangolin"/>
              <a:buNone/>
              <a:defRPr b="1">
                <a:latin typeface="Pangolin"/>
                <a:ea typeface="Pangolin"/>
                <a:cs typeface="Pangolin"/>
                <a:sym typeface="Pangolin"/>
              </a:defRPr>
            </a:lvl8pPr>
            <a:lvl9pPr lvl="8" algn="l">
              <a:lnSpc>
                <a:spcPct val="100000"/>
              </a:lnSpc>
              <a:spcBef>
                <a:spcPts val="1600"/>
              </a:spcBef>
              <a:spcAft>
                <a:spcPts val="1600"/>
              </a:spcAft>
              <a:buSzPts val="1400"/>
              <a:buFont typeface="Pangolin"/>
              <a:buNone/>
              <a:defRPr b="1">
                <a:latin typeface="Pangolin"/>
                <a:ea typeface="Pangolin"/>
                <a:cs typeface="Pangolin"/>
                <a:sym typeface="Pangolin"/>
              </a:defRPr>
            </a:lvl9pPr>
          </a:lstStyle>
          <a:p>
            <a:endParaRPr/>
          </a:p>
        </p:txBody>
      </p:sp>
      <p:grpSp>
        <p:nvGrpSpPr>
          <p:cNvPr id="65" name="Google Shape;65;p53"/>
          <p:cNvGrpSpPr/>
          <p:nvPr/>
        </p:nvGrpSpPr>
        <p:grpSpPr>
          <a:xfrm>
            <a:off x="7840302" y="2320138"/>
            <a:ext cx="5950202" cy="4613977"/>
            <a:chOff x="1548500" y="2472763"/>
            <a:chExt cx="62675" cy="75150"/>
          </a:xfrm>
        </p:grpSpPr>
        <p:sp>
          <p:nvSpPr>
            <p:cNvPr id="66" name="Google Shape;66;p53"/>
            <p:cNvSpPr/>
            <p:nvPr/>
          </p:nvSpPr>
          <p:spPr>
            <a:xfrm>
              <a:off x="1548500" y="2472763"/>
              <a:ext cx="62675" cy="75150"/>
            </a:xfrm>
            <a:custGeom>
              <a:avLst/>
              <a:gdLst/>
              <a:ahLst/>
              <a:cxnLst/>
              <a:rect l="l" t="t" r="r" b="b"/>
              <a:pathLst>
                <a:path w="2507" h="3006" extrusionOk="0">
                  <a:moveTo>
                    <a:pt x="1279" y="0"/>
                  </a:moveTo>
                  <a:cubicBezTo>
                    <a:pt x="921" y="0"/>
                    <a:pt x="398" y="383"/>
                    <a:pt x="212" y="835"/>
                  </a:cubicBezTo>
                  <a:cubicBezTo>
                    <a:pt x="0" y="1357"/>
                    <a:pt x="123" y="1898"/>
                    <a:pt x="192" y="2432"/>
                  </a:cubicBezTo>
                  <a:cubicBezTo>
                    <a:pt x="215" y="2616"/>
                    <a:pt x="400" y="2708"/>
                    <a:pt x="568" y="2785"/>
                  </a:cubicBezTo>
                  <a:cubicBezTo>
                    <a:pt x="883" y="2934"/>
                    <a:pt x="1170" y="3006"/>
                    <a:pt x="1420" y="3006"/>
                  </a:cubicBezTo>
                  <a:cubicBezTo>
                    <a:pt x="2071" y="3006"/>
                    <a:pt x="2474" y="2515"/>
                    <a:pt x="2491" y="1614"/>
                  </a:cubicBezTo>
                  <a:cubicBezTo>
                    <a:pt x="2506" y="927"/>
                    <a:pt x="1957" y="141"/>
                    <a:pt x="1374" y="10"/>
                  </a:cubicBezTo>
                  <a:cubicBezTo>
                    <a:pt x="1344" y="4"/>
                    <a:pt x="1312" y="0"/>
                    <a:pt x="12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3"/>
            <p:cNvSpPr/>
            <p:nvPr/>
          </p:nvSpPr>
          <p:spPr>
            <a:xfrm>
              <a:off x="1556075" y="2482013"/>
              <a:ext cx="48175" cy="58250"/>
            </a:xfrm>
            <a:custGeom>
              <a:avLst/>
              <a:gdLst/>
              <a:ahLst/>
              <a:cxnLst/>
              <a:rect l="l" t="t" r="r" b="b"/>
              <a:pathLst>
                <a:path w="1927" h="2330" extrusionOk="0">
                  <a:moveTo>
                    <a:pt x="961" y="0"/>
                  </a:moveTo>
                  <a:cubicBezTo>
                    <a:pt x="900" y="0"/>
                    <a:pt x="832" y="19"/>
                    <a:pt x="757" y="63"/>
                  </a:cubicBezTo>
                  <a:cubicBezTo>
                    <a:pt x="438" y="243"/>
                    <a:pt x="50" y="469"/>
                    <a:pt x="135" y="964"/>
                  </a:cubicBezTo>
                  <a:cubicBezTo>
                    <a:pt x="154" y="1068"/>
                    <a:pt x="185" y="1168"/>
                    <a:pt x="208" y="1263"/>
                  </a:cubicBezTo>
                  <a:cubicBezTo>
                    <a:pt x="173" y="1379"/>
                    <a:pt x="131" y="1482"/>
                    <a:pt x="112" y="1586"/>
                  </a:cubicBezTo>
                  <a:cubicBezTo>
                    <a:pt x="1" y="2100"/>
                    <a:pt x="396" y="2200"/>
                    <a:pt x="737" y="2280"/>
                  </a:cubicBezTo>
                  <a:cubicBezTo>
                    <a:pt x="861" y="2308"/>
                    <a:pt x="993" y="2329"/>
                    <a:pt x="1120" y="2329"/>
                  </a:cubicBezTo>
                  <a:cubicBezTo>
                    <a:pt x="1391" y="2329"/>
                    <a:pt x="1636" y="2232"/>
                    <a:pt x="1720" y="1897"/>
                  </a:cubicBezTo>
                  <a:cubicBezTo>
                    <a:pt x="1831" y="1421"/>
                    <a:pt x="1927" y="884"/>
                    <a:pt x="1528" y="465"/>
                  </a:cubicBezTo>
                  <a:cubicBezTo>
                    <a:pt x="1362" y="297"/>
                    <a:pt x="1209" y="0"/>
                    <a:pt x="9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 name="Google Shape;68;p53"/>
          <p:cNvGrpSpPr/>
          <p:nvPr/>
        </p:nvGrpSpPr>
        <p:grpSpPr>
          <a:xfrm>
            <a:off x="-5066573" y="-473637"/>
            <a:ext cx="5950202" cy="4613977"/>
            <a:chOff x="1548500" y="2472763"/>
            <a:chExt cx="62675" cy="75150"/>
          </a:xfrm>
        </p:grpSpPr>
        <p:sp>
          <p:nvSpPr>
            <p:cNvPr id="69" name="Google Shape;69;p53"/>
            <p:cNvSpPr/>
            <p:nvPr/>
          </p:nvSpPr>
          <p:spPr>
            <a:xfrm>
              <a:off x="1548500" y="2472763"/>
              <a:ext cx="62675" cy="75150"/>
            </a:xfrm>
            <a:custGeom>
              <a:avLst/>
              <a:gdLst/>
              <a:ahLst/>
              <a:cxnLst/>
              <a:rect l="l" t="t" r="r" b="b"/>
              <a:pathLst>
                <a:path w="2507" h="3006" extrusionOk="0">
                  <a:moveTo>
                    <a:pt x="1279" y="0"/>
                  </a:moveTo>
                  <a:cubicBezTo>
                    <a:pt x="921" y="0"/>
                    <a:pt x="398" y="383"/>
                    <a:pt x="212" y="835"/>
                  </a:cubicBezTo>
                  <a:cubicBezTo>
                    <a:pt x="0" y="1357"/>
                    <a:pt x="123" y="1898"/>
                    <a:pt x="192" y="2432"/>
                  </a:cubicBezTo>
                  <a:cubicBezTo>
                    <a:pt x="215" y="2616"/>
                    <a:pt x="400" y="2708"/>
                    <a:pt x="568" y="2785"/>
                  </a:cubicBezTo>
                  <a:cubicBezTo>
                    <a:pt x="883" y="2934"/>
                    <a:pt x="1170" y="3006"/>
                    <a:pt x="1420" y="3006"/>
                  </a:cubicBezTo>
                  <a:cubicBezTo>
                    <a:pt x="2071" y="3006"/>
                    <a:pt x="2474" y="2515"/>
                    <a:pt x="2491" y="1614"/>
                  </a:cubicBezTo>
                  <a:cubicBezTo>
                    <a:pt x="2506" y="927"/>
                    <a:pt x="1957" y="141"/>
                    <a:pt x="1374" y="10"/>
                  </a:cubicBezTo>
                  <a:cubicBezTo>
                    <a:pt x="1344" y="4"/>
                    <a:pt x="1312" y="0"/>
                    <a:pt x="12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53"/>
            <p:cNvSpPr/>
            <p:nvPr/>
          </p:nvSpPr>
          <p:spPr>
            <a:xfrm>
              <a:off x="1556075" y="2482013"/>
              <a:ext cx="48175" cy="58250"/>
            </a:xfrm>
            <a:custGeom>
              <a:avLst/>
              <a:gdLst/>
              <a:ahLst/>
              <a:cxnLst/>
              <a:rect l="l" t="t" r="r" b="b"/>
              <a:pathLst>
                <a:path w="1927" h="2330" extrusionOk="0">
                  <a:moveTo>
                    <a:pt x="961" y="0"/>
                  </a:moveTo>
                  <a:cubicBezTo>
                    <a:pt x="900" y="0"/>
                    <a:pt x="832" y="19"/>
                    <a:pt x="757" y="63"/>
                  </a:cubicBezTo>
                  <a:cubicBezTo>
                    <a:pt x="438" y="243"/>
                    <a:pt x="50" y="469"/>
                    <a:pt x="135" y="964"/>
                  </a:cubicBezTo>
                  <a:cubicBezTo>
                    <a:pt x="154" y="1068"/>
                    <a:pt x="185" y="1168"/>
                    <a:pt x="208" y="1263"/>
                  </a:cubicBezTo>
                  <a:cubicBezTo>
                    <a:pt x="173" y="1379"/>
                    <a:pt x="131" y="1482"/>
                    <a:pt x="112" y="1586"/>
                  </a:cubicBezTo>
                  <a:cubicBezTo>
                    <a:pt x="1" y="2100"/>
                    <a:pt x="396" y="2200"/>
                    <a:pt x="737" y="2280"/>
                  </a:cubicBezTo>
                  <a:cubicBezTo>
                    <a:pt x="861" y="2308"/>
                    <a:pt x="993" y="2329"/>
                    <a:pt x="1120" y="2329"/>
                  </a:cubicBezTo>
                  <a:cubicBezTo>
                    <a:pt x="1391" y="2329"/>
                    <a:pt x="1636" y="2232"/>
                    <a:pt x="1720" y="1897"/>
                  </a:cubicBezTo>
                  <a:cubicBezTo>
                    <a:pt x="1831" y="1421"/>
                    <a:pt x="1927" y="884"/>
                    <a:pt x="1528" y="465"/>
                  </a:cubicBezTo>
                  <a:cubicBezTo>
                    <a:pt x="1362" y="297"/>
                    <a:pt x="1209" y="0"/>
                    <a:pt x="9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 name="Google Shape;71;p53"/>
          <p:cNvSpPr/>
          <p:nvPr/>
        </p:nvSpPr>
        <p:spPr>
          <a:xfrm>
            <a:off x="507095" y="4030130"/>
            <a:ext cx="272276" cy="263358"/>
          </a:xfrm>
          <a:custGeom>
            <a:avLst/>
            <a:gdLst/>
            <a:ahLst/>
            <a:cxnLst/>
            <a:rect l="l" t="t" r="r" b="b"/>
            <a:pathLst>
              <a:path w="10839" h="10484" extrusionOk="0">
                <a:moveTo>
                  <a:pt x="5283" y="1"/>
                </a:moveTo>
                <a:cubicBezTo>
                  <a:pt x="5180" y="1"/>
                  <a:pt x="5074" y="55"/>
                  <a:pt x="4968" y="188"/>
                </a:cubicBezTo>
                <a:cubicBezTo>
                  <a:pt x="4517" y="820"/>
                  <a:pt x="4246" y="1633"/>
                  <a:pt x="4155" y="2355"/>
                </a:cubicBezTo>
                <a:cubicBezTo>
                  <a:pt x="4065" y="3168"/>
                  <a:pt x="3523" y="3800"/>
                  <a:pt x="2710" y="3981"/>
                </a:cubicBezTo>
                <a:cubicBezTo>
                  <a:pt x="1897" y="4161"/>
                  <a:pt x="1085" y="4432"/>
                  <a:pt x="362" y="4884"/>
                </a:cubicBezTo>
                <a:cubicBezTo>
                  <a:pt x="182" y="4884"/>
                  <a:pt x="91" y="5065"/>
                  <a:pt x="1" y="5245"/>
                </a:cubicBezTo>
                <a:cubicBezTo>
                  <a:pt x="1" y="5426"/>
                  <a:pt x="91" y="5516"/>
                  <a:pt x="182" y="5606"/>
                </a:cubicBezTo>
                <a:cubicBezTo>
                  <a:pt x="362" y="5697"/>
                  <a:pt x="452" y="5787"/>
                  <a:pt x="543" y="5787"/>
                </a:cubicBezTo>
                <a:lnTo>
                  <a:pt x="723" y="5877"/>
                </a:lnTo>
                <a:cubicBezTo>
                  <a:pt x="904" y="5968"/>
                  <a:pt x="1085" y="6058"/>
                  <a:pt x="1265" y="6058"/>
                </a:cubicBezTo>
                <a:cubicBezTo>
                  <a:pt x="1627" y="6148"/>
                  <a:pt x="1988" y="6239"/>
                  <a:pt x="2349" y="6329"/>
                </a:cubicBezTo>
                <a:cubicBezTo>
                  <a:pt x="3704" y="6600"/>
                  <a:pt x="4155" y="7864"/>
                  <a:pt x="4517" y="8948"/>
                </a:cubicBezTo>
                <a:lnTo>
                  <a:pt x="4517" y="9129"/>
                </a:lnTo>
                <a:cubicBezTo>
                  <a:pt x="4607" y="9580"/>
                  <a:pt x="4878" y="10483"/>
                  <a:pt x="5329" y="10483"/>
                </a:cubicBezTo>
                <a:cubicBezTo>
                  <a:pt x="5691" y="10483"/>
                  <a:pt x="5871" y="9941"/>
                  <a:pt x="6052" y="9580"/>
                </a:cubicBezTo>
                <a:cubicBezTo>
                  <a:pt x="6142" y="9219"/>
                  <a:pt x="6232" y="8858"/>
                  <a:pt x="6413" y="8496"/>
                </a:cubicBezTo>
                <a:cubicBezTo>
                  <a:pt x="6503" y="7684"/>
                  <a:pt x="7045" y="7051"/>
                  <a:pt x="7677" y="6600"/>
                </a:cubicBezTo>
                <a:cubicBezTo>
                  <a:pt x="8400" y="6329"/>
                  <a:pt x="9123" y="6239"/>
                  <a:pt x="9755" y="5968"/>
                </a:cubicBezTo>
                <a:cubicBezTo>
                  <a:pt x="10297" y="5697"/>
                  <a:pt x="10838" y="5335"/>
                  <a:pt x="10297" y="4884"/>
                </a:cubicBezTo>
                <a:lnTo>
                  <a:pt x="10116" y="4794"/>
                </a:lnTo>
                <a:lnTo>
                  <a:pt x="9755" y="4523"/>
                </a:lnTo>
                <a:cubicBezTo>
                  <a:pt x="9213" y="4252"/>
                  <a:pt x="8581" y="4071"/>
                  <a:pt x="7948" y="3981"/>
                </a:cubicBezTo>
                <a:cubicBezTo>
                  <a:pt x="7226" y="3890"/>
                  <a:pt x="6684" y="3439"/>
                  <a:pt x="6413" y="2716"/>
                </a:cubicBezTo>
                <a:cubicBezTo>
                  <a:pt x="6323" y="2355"/>
                  <a:pt x="6232" y="1904"/>
                  <a:pt x="6232" y="1452"/>
                </a:cubicBezTo>
                <a:cubicBezTo>
                  <a:pt x="6232" y="1271"/>
                  <a:pt x="6142" y="1000"/>
                  <a:pt x="5962" y="730"/>
                </a:cubicBezTo>
                <a:lnTo>
                  <a:pt x="5962" y="639"/>
                </a:lnTo>
                <a:cubicBezTo>
                  <a:pt x="5770" y="320"/>
                  <a:pt x="5533" y="1"/>
                  <a:pt x="52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53"/>
          <p:cNvSpPr/>
          <p:nvPr/>
        </p:nvSpPr>
        <p:spPr>
          <a:xfrm>
            <a:off x="8280989" y="866368"/>
            <a:ext cx="206461" cy="196664"/>
          </a:xfrm>
          <a:custGeom>
            <a:avLst/>
            <a:gdLst/>
            <a:ahLst/>
            <a:cxnLst/>
            <a:rect l="l" t="t" r="r" b="b"/>
            <a:pathLst>
              <a:path w="8219" h="7829" extrusionOk="0">
                <a:moveTo>
                  <a:pt x="4055" y="0"/>
                </a:moveTo>
                <a:cubicBezTo>
                  <a:pt x="3965" y="0"/>
                  <a:pt x="3875" y="44"/>
                  <a:pt x="3794" y="152"/>
                </a:cubicBezTo>
                <a:cubicBezTo>
                  <a:pt x="3523" y="604"/>
                  <a:pt x="3342" y="1146"/>
                  <a:pt x="3252" y="1778"/>
                </a:cubicBezTo>
                <a:cubicBezTo>
                  <a:pt x="3161" y="2320"/>
                  <a:pt x="2710" y="2862"/>
                  <a:pt x="2168" y="2952"/>
                </a:cubicBezTo>
                <a:cubicBezTo>
                  <a:pt x="1536" y="3133"/>
                  <a:pt x="904" y="3313"/>
                  <a:pt x="362" y="3675"/>
                </a:cubicBezTo>
                <a:cubicBezTo>
                  <a:pt x="91" y="3765"/>
                  <a:pt x="1" y="4036"/>
                  <a:pt x="271" y="4217"/>
                </a:cubicBezTo>
                <a:cubicBezTo>
                  <a:pt x="271" y="4307"/>
                  <a:pt x="362" y="4307"/>
                  <a:pt x="452" y="4397"/>
                </a:cubicBezTo>
                <a:lnTo>
                  <a:pt x="633" y="4397"/>
                </a:lnTo>
                <a:lnTo>
                  <a:pt x="994" y="4578"/>
                </a:lnTo>
                <a:cubicBezTo>
                  <a:pt x="1265" y="4578"/>
                  <a:pt x="1536" y="4668"/>
                  <a:pt x="1807" y="4758"/>
                </a:cubicBezTo>
                <a:cubicBezTo>
                  <a:pt x="2800" y="4939"/>
                  <a:pt x="3252" y="5842"/>
                  <a:pt x="3432" y="6745"/>
                </a:cubicBezTo>
                <a:lnTo>
                  <a:pt x="3432" y="6836"/>
                </a:lnTo>
                <a:cubicBezTo>
                  <a:pt x="3523" y="7197"/>
                  <a:pt x="3703" y="7829"/>
                  <a:pt x="4065" y="7829"/>
                </a:cubicBezTo>
                <a:cubicBezTo>
                  <a:pt x="4336" y="7829"/>
                  <a:pt x="4516" y="7468"/>
                  <a:pt x="4606" y="7197"/>
                </a:cubicBezTo>
                <a:cubicBezTo>
                  <a:pt x="4697" y="6926"/>
                  <a:pt x="4787" y="6565"/>
                  <a:pt x="4877" y="6294"/>
                </a:cubicBezTo>
                <a:cubicBezTo>
                  <a:pt x="4968" y="5752"/>
                  <a:pt x="5329" y="5210"/>
                  <a:pt x="5871" y="4939"/>
                </a:cubicBezTo>
                <a:cubicBezTo>
                  <a:pt x="6322" y="4668"/>
                  <a:pt x="6864" y="4668"/>
                  <a:pt x="7406" y="4397"/>
                </a:cubicBezTo>
                <a:cubicBezTo>
                  <a:pt x="7858" y="4307"/>
                  <a:pt x="8219" y="3946"/>
                  <a:pt x="7767" y="3675"/>
                </a:cubicBezTo>
                <a:lnTo>
                  <a:pt x="7677" y="3584"/>
                </a:lnTo>
                <a:cubicBezTo>
                  <a:pt x="7587" y="3494"/>
                  <a:pt x="7496" y="3494"/>
                  <a:pt x="7406" y="3404"/>
                </a:cubicBezTo>
                <a:cubicBezTo>
                  <a:pt x="6955" y="3223"/>
                  <a:pt x="6503" y="3042"/>
                  <a:pt x="6051" y="2952"/>
                </a:cubicBezTo>
                <a:cubicBezTo>
                  <a:pt x="5510" y="2952"/>
                  <a:pt x="5058" y="2501"/>
                  <a:pt x="4877" y="2049"/>
                </a:cubicBezTo>
                <a:cubicBezTo>
                  <a:pt x="4787" y="1688"/>
                  <a:pt x="4787" y="1417"/>
                  <a:pt x="4697" y="1056"/>
                </a:cubicBezTo>
                <a:cubicBezTo>
                  <a:pt x="4697" y="875"/>
                  <a:pt x="4606" y="694"/>
                  <a:pt x="4606" y="514"/>
                </a:cubicBezTo>
                <a:cubicBezTo>
                  <a:pt x="4516" y="514"/>
                  <a:pt x="4516" y="514"/>
                  <a:pt x="4606" y="423"/>
                </a:cubicBezTo>
                <a:cubicBezTo>
                  <a:pt x="4480" y="234"/>
                  <a:pt x="4266" y="0"/>
                  <a:pt x="40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53"/>
          <p:cNvSpPr/>
          <p:nvPr/>
        </p:nvSpPr>
        <p:spPr>
          <a:xfrm>
            <a:off x="3934905" y="184205"/>
            <a:ext cx="204200" cy="195408"/>
          </a:xfrm>
          <a:custGeom>
            <a:avLst/>
            <a:gdLst/>
            <a:ahLst/>
            <a:cxnLst/>
            <a:rect l="l" t="t" r="r" b="b"/>
            <a:pathLst>
              <a:path w="8129" h="7779" extrusionOk="0">
                <a:moveTo>
                  <a:pt x="4040" y="0"/>
                </a:moveTo>
                <a:cubicBezTo>
                  <a:pt x="3959" y="0"/>
                  <a:pt x="3876" y="54"/>
                  <a:pt x="3793" y="192"/>
                </a:cubicBezTo>
                <a:cubicBezTo>
                  <a:pt x="3432" y="644"/>
                  <a:pt x="3251" y="1186"/>
                  <a:pt x="3161" y="1818"/>
                </a:cubicBezTo>
                <a:cubicBezTo>
                  <a:pt x="3071" y="2360"/>
                  <a:pt x="2619" y="2811"/>
                  <a:pt x="2077" y="2902"/>
                </a:cubicBezTo>
                <a:cubicBezTo>
                  <a:pt x="1445" y="3082"/>
                  <a:pt x="813" y="3263"/>
                  <a:pt x="271" y="3624"/>
                </a:cubicBezTo>
                <a:cubicBezTo>
                  <a:pt x="90" y="3624"/>
                  <a:pt x="0" y="3805"/>
                  <a:pt x="0" y="3895"/>
                </a:cubicBezTo>
                <a:cubicBezTo>
                  <a:pt x="0" y="3985"/>
                  <a:pt x="90" y="4076"/>
                  <a:pt x="181" y="4166"/>
                </a:cubicBezTo>
                <a:cubicBezTo>
                  <a:pt x="271" y="4256"/>
                  <a:pt x="361" y="4256"/>
                  <a:pt x="452" y="4347"/>
                </a:cubicBezTo>
                <a:lnTo>
                  <a:pt x="542" y="4347"/>
                </a:lnTo>
                <a:lnTo>
                  <a:pt x="994" y="4527"/>
                </a:lnTo>
                <a:cubicBezTo>
                  <a:pt x="1264" y="4527"/>
                  <a:pt x="1535" y="4618"/>
                  <a:pt x="1806" y="4708"/>
                </a:cubicBezTo>
                <a:cubicBezTo>
                  <a:pt x="2800" y="4889"/>
                  <a:pt x="3161" y="5792"/>
                  <a:pt x="3342" y="6695"/>
                </a:cubicBezTo>
                <a:cubicBezTo>
                  <a:pt x="3342" y="6695"/>
                  <a:pt x="3342" y="6695"/>
                  <a:pt x="3342" y="6785"/>
                </a:cubicBezTo>
                <a:cubicBezTo>
                  <a:pt x="3432" y="7146"/>
                  <a:pt x="3703" y="7779"/>
                  <a:pt x="3974" y="7779"/>
                </a:cubicBezTo>
                <a:cubicBezTo>
                  <a:pt x="4335" y="7779"/>
                  <a:pt x="4425" y="7417"/>
                  <a:pt x="4516" y="7146"/>
                </a:cubicBezTo>
                <a:cubicBezTo>
                  <a:pt x="4606" y="6875"/>
                  <a:pt x="4696" y="6514"/>
                  <a:pt x="4787" y="6243"/>
                </a:cubicBezTo>
                <a:cubicBezTo>
                  <a:pt x="4877" y="5701"/>
                  <a:pt x="5238" y="5159"/>
                  <a:pt x="5780" y="4889"/>
                </a:cubicBezTo>
                <a:cubicBezTo>
                  <a:pt x="6322" y="4618"/>
                  <a:pt x="6864" y="4618"/>
                  <a:pt x="7406" y="4347"/>
                </a:cubicBezTo>
                <a:cubicBezTo>
                  <a:pt x="7767" y="4166"/>
                  <a:pt x="8128" y="3895"/>
                  <a:pt x="7767" y="3714"/>
                </a:cubicBezTo>
                <a:lnTo>
                  <a:pt x="7586" y="3624"/>
                </a:lnTo>
                <a:cubicBezTo>
                  <a:pt x="7496" y="3534"/>
                  <a:pt x="7406" y="3444"/>
                  <a:pt x="7315" y="3444"/>
                </a:cubicBezTo>
                <a:cubicBezTo>
                  <a:pt x="6864" y="3263"/>
                  <a:pt x="6412" y="3082"/>
                  <a:pt x="5961" y="2992"/>
                </a:cubicBezTo>
                <a:cubicBezTo>
                  <a:pt x="5419" y="2902"/>
                  <a:pt x="4967" y="2540"/>
                  <a:pt x="4877" y="2089"/>
                </a:cubicBezTo>
                <a:cubicBezTo>
                  <a:pt x="4787" y="1728"/>
                  <a:pt x="4696" y="1457"/>
                  <a:pt x="4696" y="1095"/>
                </a:cubicBezTo>
                <a:cubicBezTo>
                  <a:pt x="4696" y="915"/>
                  <a:pt x="4606" y="734"/>
                  <a:pt x="4516" y="554"/>
                </a:cubicBezTo>
                <a:cubicBezTo>
                  <a:pt x="4516" y="554"/>
                  <a:pt x="4516" y="463"/>
                  <a:pt x="4516" y="463"/>
                </a:cubicBezTo>
                <a:cubicBezTo>
                  <a:pt x="4390" y="275"/>
                  <a:pt x="4222" y="0"/>
                  <a:pt x="40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53"/>
          <p:cNvSpPr/>
          <p:nvPr/>
        </p:nvSpPr>
        <p:spPr>
          <a:xfrm>
            <a:off x="1706799" y="528589"/>
            <a:ext cx="269990" cy="262604"/>
          </a:xfrm>
          <a:custGeom>
            <a:avLst/>
            <a:gdLst/>
            <a:ahLst/>
            <a:cxnLst/>
            <a:rect l="l" t="t" r="r" b="b"/>
            <a:pathLst>
              <a:path w="10748" h="10454" extrusionOk="0">
                <a:moveTo>
                  <a:pt x="5227" y="0"/>
                </a:moveTo>
                <a:cubicBezTo>
                  <a:pt x="5113" y="0"/>
                  <a:pt x="4995" y="71"/>
                  <a:pt x="4877" y="248"/>
                </a:cubicBezTo>
                <a:cubicBezTo>
                  <a:pt x="4426" y="880"/>
                  <a:pt x="4155" y="1602"/>
                  <a:pt x="4155" y="2415"/>
                </a:cubicBezTo>
                <a:cubicBezTo>
                  <a:pt x="3974" y="3138"/>
                  <a:pt x="3432" y="3770"/>
                  <a:pt x="2620" y="3951"/>
                </a:cubicBezTo>
                <a:cubicBezTo>
                  <a:pt x="1807" y="4221"/>
                  <a:pt x="1084" y="4492"/>
                  <a:pt x="272" y="4854"/>
                </a:cubicBezTo>
                <a:cubicBezTo>
                  <a:pt x="91" y="4944"/>
                  <a:pt x="1" y="5125"/>
                  <a:pt x="1" y="5305"/>
                </a:cubicBezTo>
                <a:cubicBezTo>
                  <a:pt x="1" y="5396"/>
                  <a:pt x="1" y="5576"/>
                  <a:pt x="181" y="5666"/>
                </a:cubicBezTo>
                <a:cubicBezTo>
                  <a:pt x="272" y="5757"/>
                  <a:pt x="362" y="5847"/>
                  <a:pt x="452" y="5847"/>
                </a:cubicBezTo>
                <a:lnTo>
                  <a:pt x="633" y="5937"/>
                </a:lnTo>
                <a:cubicBezTo>
                  <a:pt x="813" y="6028"/>
                  <a:pt x="994" y="6028"/>
                  <a:pt x="1175" y="6118"/>
                </a:cubicBezTo>
                <a:cubicBezTo>
                  <a:pt x="1536" y="6208"/>
                  <a:pt x="1897" y="6299"/>
                  <a:pt x="2258" y="6389"/>
                </a:cubicBezTo>
                <a:cubicBezTo>
                  <a:pt x="3613" y="6660"/>
                  <a:pt x="4155" y="7834"/>
                  <a:pt x="4426" y="9008"/>
                </a:cubicBezTo>
                <a:lnTo>
                  <a:pt x="4426" y="9098"/>
                </a:lnTo>
                <a:cubicBezTo>
                  <a:pt x="4516" y="9640"/>
                  <a:pt x="4787" y="10453"/>
                  <a:pt x="5239" y="10453"/>
                </a:cubicBezTo>
                <a:cubicBezTo>
                  <a:pt x="5690" y="10453"/>
                  <a:pt x="5781" y="10001"/>
                  <a:pt x="5961" y="9640"/>
                </a:cubicBezTo>
                <a:cubicBezTo>
                  <a:pt x="6052" y="9279"/>
                  <a:pt x="6142" y="8918"/>
                  <a:pt x="6322" y="8466"/>
                </a:cubicBezTo>
                <a:cubicBezTo>
                  <a:pt x="6413" y="7744"/>
                  <a:pt x="6955" y="7021"/>
                  <a:pt x="7587" y="6660"/>
                </a:cubicBezTo>
                <a:cubicBezTo>
                  <a:pt x="8309" y="6389"/>
                  <a:pt x="9032" y="6299"/>
                  <a:pt x="9664" y="5937"/>
                </a:cubicBezTo>
                <a:cubicBezTo>
                  <a:pt x="10296" y="5757"/>
                  <a:pt x="10748" y="5305"/>
                  <a:pt x="10206" y="4854"/>
                </a:cubicBezTo>
                <a:cubicBezTo>
                  <a:pt x="10206" y="4854"/>
                  <a:pt x="10116" y="4854"/>
                  <a:pt x="10116" y="4763"/>
                </a:cubicBezTo>
                <a:cubicBezTo>
                  <a:pt x="9935" y="4673"/>
                  <a:pt x="9845" y="4583"/>
                  <a:pt x="9664" y="4583"/>
                </a:cubicBezTo>
                <a:cubicBezTo>
                  <a:pt x="9122" y="4312"/>
                  <a:pt x="8490" y="4131"/>
                  <a:pt x="7858" y="4041"/>
                </a:cubicBezTo>
                <a:cubicBezTo>
                  <a:pt x="7226" y="3951"/>
                  <a:pt x="6593" y="3409"/>
                  <a:pt x="6322" y="2776"/>
                </a:cubicBezTo>
                <a:cubicBezTo>
                  <a:pt x="6232" y="2325"/>
                  <a:pt x="6232" y="1964"/>
                  <a:pt x="6142" y="1512"/>
                </a:cubicBezTo>
                <a:cubicBezTo>
                  <a:pt x="6142" y="1241"/>
                  <a:pt x="6052" y="970"/>
                  <a:pt x="5961" y="790"/>
                </a:cubicBezTo>
                <a:lnTo>
                  <a:pt x="5871" y="609"/>
                </a:lnTo>
                <a:cubicBezTo>
                  <a:pt x="5688" y="305"/>
                  <a:pt x="5465" y="0"/>
                  <a:pt x="5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53"/>
          <p:cNvSpPr/>
          <p:nvPr/>
        </p:nvSpPr>
        <p:spPr>
          <a:xfrm>
            <a:off x="779384" y="3847896"/>
            <a:ext cx="167902" cy="160467"/>
          </a:xfrm>
          <a:custGeom>
            <a:avLst/>
            <a:gdLst/>
            <a:ahLst/>
            <a:cxnLst/>
            <a:rect l="l" t="t" r="r" b="b"/>
            <a:pathLst>
              <a:path w="6684" h="6388" extrusionOk="0">
                <a:moveTo>
                  <a:pt x="3260" y="1"/>
                </a:moveTo>
                <a:cubicBezTo>
                  <a:pt x="3192" y="1"/>
                  <a:pt x="3127" y="43"/>
                  <a:pt x="3071" y="156"/>
                </a:cubicBezTo>
                <a:cubicBezTo>
                  <a:pt x="2800" y="517"/>
                  <a:pt x="2619" y="968"/>
                  <a:pt x="2619" y="1420"/>
                </a:cubicBezTo>
                <a:cubicBezTo>
                  <a:pt x="2529" y="1962"/>
                  <a:pt x="2168" y="2323"/>
                  <a:pt x="1716" y="2413"/>
                </a:cubicBezTo>
                <a:cubicBezTo>
                  <a:pt x="1174" y="2594"/>
                  <a:pt x="632" y="2775"/>
                  <a:pt x="181" y="2955"/>
                </a:cubicBezTo>
                <a:cubicBezTo>
                  <a:pt x="91" y="3046"/>
                  <a:pt x="0" y="3136"/>
                  <a:pt x="0" y="3226"/>
                </a:cubicBezTo>
                <a:cubicBezTo>
                  <a:pt x="0" y="3316"/>
                  <a:pt x="91" y="3407"/>
                  <a:pt x="91" y="3497"/>
                </a:cubicBezTo>
                <a:cubicBezTo>
                  <a:pt x="181" y="3497"/>
                  <a:pt x="271" y="3587"/>
                  <a:pt x="362" y="3587"/>
                </a:cubicBezTo>
                <a:lnTo>
                  <a:pt x="452" y="3587"/>
                </a:lnTo>
                <a:lnTo>
                  <a:pt x="723" y="3678"/>
                </a:lnTo>
                <a:cubicBezTo>
                  <a:pt x="994" y="3768"/>
                  <a:pt x="1174" y="3858"/>
                  <a:pt x="1445" y="3858"/>
                </a:cubicBezTo>
                <a:cubicBezTo>
                  <a:pt x="2258" y="4039"/>
                  <a:pt x="2529" y="4761"/>
                  <a:pt x="2710" y="5484"/>
                </a:cubicBezTo>
                <a:cubicBezTo>
                  <a:pt x="2710" y="5484"/>
                  <a:pt x="2710" y="5574"/>
                  <a:pt x="2710" y="5574"/>
                </a:cubicBezTo>
                <a:cubicBezTo>
                  <a:pt x="2800" y="5845"/>
                  <a:pt x="2981" y="6387"/>
                  <a:pt x="3252" y="6387"/>
                </a:cubicBezTo>
                <a:cubicBezTo>
                  <a:pt x="3522" y="6387"/>
                  <a:pt x="3613" y="6116"/>
                  <a:pt x="3703" y="5845"/>
                </a:cubicBezTo>
                <a:cubicBezTo>
                  <a:pt x="3793" y="5665"/>
                  <a:pt x="3884" y="5394"/>
                  <a:pt x="3884" y="5123"/>
                </a:cubicBezTo>
                <a:cubicBezTo>
                  <a:pt x="3974" y="4671"/>
                  <a:pt x="4335" y="4310"/>
                  <a:pt x="4697" y="4039"/>
                </a:cubicBezTo>
                <a:cubicBezTo>
                  <a:pt x="5148" y="3858"/>
                  <a:pt x="5600" y="3768"/>
                  <a:pt x="6051" y="3587"/>
                </a:cubicBezTo>
                <a:cubicBezTo>
                  <a:pt x="6322" y="3497"/>
                  <a:pt x="6683" y="3226"/>
                  <a:pt x="6322" y="3046"/>
                </a:cubicBezTo>
                <a:lnTo>
                  <a:pt x="6232" y="2955"/>
                </a:lnTo>
                <a:cubicBezTo>
                  <a:pt x="6142" y="2865"/>
                  <a:pt x="6051" y="2865"/>
                  <a:pt x="5961" y="2775"/>
                </a:cubicBezTo>
                <a:cubicBezTo>
                  <a:pt x="5600" y="2684"/>
                  <a:pt x="5238" y="2504"/>
                  <a:pt x="4877" y="2504"/>
                </a:cubicBezTo>
                <a:cubicBezTo>
                  <a:pt x="4426" y="2413"/>
                  <a:pt x="4064" y="2142"/>
                  <a:pt x="3884" y="1691"/>
                </a:cubicBezTo>
                <a:cubicBezTo>
                  <a:pt x="3884" y="1420"/>
                  <a:pt x="3793" y="1149"/>
                  <a:pt x="3793" y="878"/>
                </a:cubicBezTo>
                <a:cubicBezTo>
                  <a:pt x="3793" y="788"/>
                  <a:pt x="3703" y="607"/>
                  <a:pt x="3703" y="426"/>
                </a:cubicBezTo>
                <a:cubicBezTo>
                  <a:pt x="3613" y="426"/>
                  <a:pt x="3613" y="426"/>
                  <a:pt x="3703" y="336"/>
                </a:cubicBezTo>
                <a:cubicBezTo>
                  <a:pt x="3578" y="212"/>
                  <a:pt x="3411" y="1"/>
                  <a:pt x="32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53"/>
          <p:cNvSpPr/>
          <p:nvPr/>
        </p:nvSpPr>
        <p:spPr>
          <a:xfrm>
            <a:off x="8060075" y="1012536"/>
            <a:ext cx="165641" cy="161647"/>
          </a:xfrm>
          <a:custGeom>
            <a:avLst/>
            <a:gdLst/>
            <a:ahLst/>
            <a:cxnLst/>
            <a:rect l="l" t="t" r="r" b="b"/>
            <a:pathLst>
              <a:path w="6594" h="6435" extrusionOk="0">
                <a:moveTo>
                  <a:pt x="3198" y="1"/>
                </a:moveTo>
                <a:cubicBezTo>
                  <a:pt x="3132" y="1"/>
                  <a:pt x="3060" y="34"/>
                  <a:pt x="2981" y="113"/>
                </a:cubicBezTo>
                <a:cubicBezTo>
                  <a:pt x="2710" y="564"/>
                  <a:pt x="2529" y="1016"/>
                  <a:pt x="2529" y="1468"/>
                </a:cubicBezTo>
                <a:cubicBezTo>
                  <a:pt x="2439" y="2009"/>
                  <a:pt x="2078" y="2371"/>
                  <a:pt x="1626" y="2461"/>
                </a:cubicBezTo>
                <a:cubicBezTo>
                  <a:pt x="1084" y="2642"/>
                  <a:pt x="633" y="2822"/>
                  <a:pt x="181" y="3003"/>
                </a:cubicBezTo>
                <a:cubicBezTo>
                  <a:pt x="0" y="3093"/>
                  <a:pt x="0" y="3184"/>
                  <a:pt x="0" y="3274"/>
                </a:cubicBezTo>
                <a:cubicBezTo>
                  <a:pt x="0" y="3364"/>
                  <a:pt x="0" y="3454"/>
                  <a:pt x="91" y="3545"/>
                </a:cubicBezTo>
                <a:lnTo>
                  <a:pt x="271" y="3635"/>
                </a:lnTo>
                <a:lnTo>
                  <a:pt x="362" y="3635"/>
                </a:lnTo>
                <a:lnTo>
                  <a:pt x="723" y="3725"/>
                </a:lnTo>
                <a:lnTo>
                  <a:pt x="1355" y="3906"/>
                </a:lnTo>
                <a:cubicBezTo>
                  <a:pt x="2168" y="4087"/>
                  <a:pt x="2529" y="4809"/>
                  <a:pt x="2710" y="5532"/>
                </a:cubicBezTo>
                <a:cubicBezTo>
                  <a:pt x="2710" y="5532"/>
                  <a:pt x="2710" y="5622"/>
                  <a:pt x="2710" y="5622"/>
                </a:cubicBezTo>
                <a:cubicBezTo>
                  <a:pt x="2800" y="5893"/>
                  <a:pt x="2890" y="6435"/>
                  <a:pt x="3161" y="6435"/>
                </a:cubicBezTo>
                <a:cubicBezTo>
                  <a:pt x="3432" y="6435"/>
                  <a:pt x="3523" y="6164"/>
                  <a:pt x="3613" y="5893"/>
                </a:cubicBezTo>
                <a:cubicBezTo>
                  <a:pt x="3703" y="5712"/>
                  <a:pt x="3794" y="5441"/>
                  <a:pt x="3884" y="5170"/>
                </a:cubicBezTo>
                <a:cubicBezTo>
                  <a:pt x="3974" y="4719"/>
                  <a:pt x="4245" y="4267"/>
                  <a:pt x="4697" y="4087"/>
                </a:cubicBezTo>
                <a:cubicBezTo>
                  <a:pt x="5058" y="3906"/>
                  <a:pt x="5510" y="3816"/>
                  <a:pt x="5961" y="3635"/>
                </a:cubicBezTo>
                <a:cubicBezTo>
                  <a:pt x="6322" y="3454"/>
                  <a:pt x="6593" y="3274"/>
                  <a:pt x="6322" y="3003"/>
                </a:cubicBezTo>
                <a:lnTo>
                  <a:pt x="6142" y="3003"/>
                </a:lnTo>
                <a:lnTo>
                  <a:pt x="5961" y="2822"/>
                </a:lnTo>
                <a:cubicBezTo>
                  <a:pt x="5600" y="2642"/>
                  <a:pt x="5239" y="2551"/>
                  <a:pt x="4787" y="2461"/>
                </a:cubicBezTo>
                <a:cubicBezTo>
                  <a:pt x="4335" y="2461"/>
                  <a:pt x="3974" y="2100"/>
                  <a:pt x="3884" y="1739"/>
                </a:cubicBezTo>
                <a:cubicBezTo>
                  <a:pt x="3794" y="1468"/>
                  <a:pt x="3794" y="1197"/>
                  <a:pt x="3703" y="926"/>
                </a:cubicBezTo>
                <a:cubicBezTo>
                  <a:pt x="3703" y="745"/>
                  <a:pt x="3703" y="655"/>
                  <a:pt x="3613" y="474"/>
                </a:cubicBezTo>
                <a:lnTo>
                  <a:pt x="3613" y="384"/>
                </a:lnTo>
                <a:cubicBezTo>
                  <a:pt x="3485" y="192"/>
                  <a:pt x="3358" y="1"/>
                  <a:pt x="3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 name="Google Shape;77;p53"/>
          <p:cNvPicPr preferRelativeResize="0"/>
          <p:nvPr/>
        </p:nvPicPr>
        <p:blipFill rotWithShape="1">
          <a:blip r:embed="rId2">
            <a:alphaModFix/>
          </a:blip>
          <a:srcRect l="2079" r="2069"/>
          <a:stretch/>
        </p:blipFill>
        <p:spPr>
          <a:xfrm rot="-1260172">
            <a:off x="511279" y="1086721"/>
            <a:ext cx="704075" cy="1564944"/>
          </a:xfrm>
          <a:prstGeom prst="rect">
            <a:avLst/>
          </a:prstGeom>
          <a:noFill/>
          <a:ln>
            <a:noFill/>
          </a:ln>
        </p:spPr>
      </p:pic>
      <p:pic>
        <p:nvPicPr>
          <p:cNvPr id="78" name="Google Shape;78;p53"/>
          <p:cNvPicPr preferRelativeResize="0"/>
          <p:nvPr/>
        </p:nvPicPr>
        <p:blipFill rotWithShape="1">
          <a:blip r:embed="rId3">
            <a:alphaModFix/>
          </a:blip>
          <a:srcRect l="-1405" t="-188" r="-478" b="695"/>
          <a:stretch/>
        </p:blipFill>
        <p:spPr>
          <a:xfrm rot="-2699949" flipH="1">
            <a:off x="7509117" y="2641612"/>
            <a:ext cx="2239815" cy="107320"/>
          </a:xfrm>
          <a:prstGeom prst="rect">
            <a:avLst/>
          </a:prstGeom>
          <a:noFill/>
          <a:ln>
            <a:noFill/>
          </a:ln>
        </p:spPr>
      </p:pic>
      <p:pic>
        <p:nvPicPr>
          <p:cNvPr id="79" name="Google Shape;79;p53"/>
          <p:cNvPicPr preferRelativeResize="0"/>
          <p:nvPr/>
        </p:nvPicPr>
        <p:blipFill rotWithShape="1">
          <a:blip r:embed="rId4">
            <a:alphaModFix/>
          </a:blip>
          <a:srcRect t="6047" b="6046"/>
          <a:stretch/>
        </p:blipFill>
        <p:spPr>
          <a:xfrm rot="-3795241">
            <a:off x="6794638" y="2837075"/>
            <a:ext cx="2015103" cy="128456"/>
          </a:xfrm>
          <a:prstGeom prst="rect">
            <a:avLst/>
          </a:prstGeom>
          <a:noFill/>
          <a:ln>
            <a:noFill/>
          </a:ln>
        </p:spPr>
      </p:pic>
      <p:sp>
        <p:nvSpPr>
          <p:cNvPr id="80" name="Google Shape;80;p53"/>
          <p:cNvSpPr txBox="1">
            <a:spLocks noGrp="1"/>
          </p:cNvSpPr>
          <p:nvPr>
            <p:ph type="title"/>
          </p:nvPr>
        </p:nvSpPr>
        <p:spPr>
          <a:xfrm>
            <a:off x="1962975" y="777375"/>
            <a:ext cx="2454000" cy="53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81" name="Google Shape;81;p53"/>
          <p:cNvSpPr txBox="1">
            <a:spLocks noGrp="1"/>
          </p:cNvSpPr>
          <p:nvPr>
            <p:ph type="subTitle" idx="3"/>
          </p:nvPr>
        </p:nvSpPr>
        <p:spPr>
          <a:xfrm>
            <a:off x="2058525" y="1689250"/>
            <a:ext cx="22629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82" name="Google Shape;82;p53"/>
          <p:cNvSpPr txBox="1">
            <a:spLocks noGrp="1"/>
          </p:cNvSpPr>
          <p:nvPr>
            <p:ph type="title" idx="4"/>
          </p:nvPr>
        </p:nvSpPr>
        <p:spPr>
          <a:xfrm>
            <a:off x="4710579" y="777375"/>
            <a:ext cx="2455800" cy="53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83" name="Google Shape;83;p53"/>
          <p:cNvSpPr txBox="1">
            <a:spLocks noGrp="1"/>
          </p:cNvSpPr>
          <p:nvPr>
            <p:ph type="subTitle" idx="5"/>
          </p:nvPr>
        </p:nvSpPr>
        <p:spPr>
          <a:xfrm>
            <a:off x="4807029" y="1689250"/>
            <a:ext cx="22629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84" name="Google Shape;84;p53"/>
          <p:cNvSpPr txBox="1">
            <a:spLocks noGrp="1"/>
          </p:cNvSpPr>
          <p:nvPr>
            <p:ph type="title" idx="6"/>
          </p:nvPr>
        </p:nvSpPr>
        <p:spPr>
          <a:xfrm>
            <a:off x="4710579" y="2791475"/>
            <a:ext cx="2455800" cy="53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85" name="Google Shape;85;p53"/>
          <p:cNvSpPr txBox="1">
            <a:spLocks noGrp="1"/>
          </p:cNvSpPr>
          <p:nvPr>
            <p:ph type="subTitle" idx="7"/>
          </p:nvPr>
        </p:nvSpPr>
        <p:spPr>
          <a:xfrm>
            <a:off x="4710579" y="3261775"/>
            <a:ext cx="24558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2000"/>
              <a:buFont typeface="Pangolin"/>
              <a:buNone/>
              <a:defRPr sz="2000">
                <a:solidFill>
                  <a:schemeClr val="dk1"/>
                </a:solidFill>
                <a:latin typeface="Pacifico"/>
                <a:ea typeface="Pacifico"/>
                <a:cs typeface="Pacifico"/>
                <a:sym typeface="Pacifico"/>
              </a:defRPr>
            </a:lvl1pPr>
            <a:lvl2pPr lvl="1" algn="l">
              <a:lnSpc>
                <a:spcPct val="100000"/>
              </a:lnSpc>
              <a:spcBef>
                <a:spcPts val="0"/>
              </a:spcBef>
              <a:spcAft>
                <a:spcPts val="0"/>
              </a:spcAft>
              <a:buSzPts val="1400"/>
              <a:buFont typeface="Pangolin"/>
              <a:buNone/>
              <a:defRPr b="1">
                <a:latin typeface="Pangolin"/>
                <a:ea typeface="Pangolin"/>
                <a:cs typeface="Pangolin"/>
                <a:sym typeface="Pangolin"/>
              </a:defRPr>
            </a:lvl2pPr>
            <a:lvl3pPr lvl="2" algn="l">
              <a:lnSpc>
                <a:spcPct val="100000"/>
              </a:lnSpc>
              <a:spcBef>
                <a:spcPts val="1600"/>
              </a:spcBef>
              <a:spcAft>
                <a:spcPts val="0"/>
              </a:spcAft>
              <a:buSzPts val="1400"/>
              <a:buFont typeface="Pangolin"/>
              <a:buNone/>
              <a:defRPr b="1">
                <a:latin typeface="Pangolin"/>
                <a:ea typeface="Pangolin"/>
                <a:cs typeface="Pangolin"/>
                <a:sym typeface="Pangolin"/>
              </a:defRPr>
            </a:lvl3pPr>
            <a:lvl4pPr lvl="3" algn="l">
              <a:lnSpc>
                <a:spcPct val="100000"/>
              </a:lnSpc>
              <a:spcBef>
                <a:spcPts val="1600"/>
              </a:spcBef>
              <a:spcAft>
                <a:spcPts val="0"/>
              </a:spcAft>
              <a:buSzPts val="1400"/>
              <a:buFont typeface="Pangolin"/>
              <a:buNone/>
              <a:defRPr b="1">
                <a:latin typeface="Pangolin"/>
                <a:ea typeface="Pangolin"/>
                <a:cs typeface="Pangolin"/>
                <a:sym typeface="Pangolin"/>
              </a:defRPr>
            </a:lvl4pPr>
            <a:lvl5pPr lvl="4" algn="l">
              <a:lnSpc>
                <a:spcPct val="100000"/>
              </a:lnSpc>
              <a:spcBef>
                <a:spcPts val="1600"/>
              </a:spcBef>
              <a:spcAft>
                <a:spcPts val="0"/>
              </a:spcAft>
              <a:buSzPts val="1400"/>
              <a:buFont typeface="Pangolin"/>
              <a:buNone/>
              <a:defRPr b="1">
                <a:latin typeface="Pangolin"/>
                <a:ea typeface="Pangolin"/>
                <a:cs typeface="Pangolin"/>
                <a:sym typeface="Pangolin"/>
              </a:defRPr>
            </a:lvl5pPr>
            <a:lvl6pPr lvl="5" algn="l">
              <a:lnSpc>
                <a:spcPct val="100000"/>
              </a:lnSpc>
              <a:spcBef>
                <a:spcPts val="1600"/>
              </a:spcBef>
              <a:spcAft>
                <a:spcPts val="0"/>
              </a:spcAft>
              <a:buSzPts val="1400"/>
              <a:buFont typeface="Pangolin"/>
              <a:buNone/>
              <a:defRPr b="1">
                <a:latin typeface="Pangolin"/>
                <a:ea typeface="Pangolin"/>
                <a:cs typeface="Pangolin"/>
                <a:sym typeface="Pangolin"/>
              </a:defRPr>
            </a:lvl6pPr>
            <a:lvl7pPr lvl="6" algn="l">
              <a:lnSpc>
                <a:spcPct val="100000"/>
              </a:lnSpc>
              <a:spcBef>
                <a:spcPts val="1600"/>
              </a:spcBef>
              <a:spcAft>
                <a:spcPts val="0"/>
              </a:spcAft>
              <a:buSzPts val="1400"/>
              <a:buFont typeface="Pangolin"/>
              <a:buNone/>
              <a:defRPr b="1">
                <a:latin typeface="Pangolin"/>
                <a:ea typeface="Pangolin"/>
                <a:cs typeface="Pangolin"/>
                <a:sym typeface="Pangolin"/>
              </a:defRPr>
            </a:lvl7pPr>
            <a:lvl8pPr lvl="7" algn="l">
              <a:lnSpc>
                <a:spcPct val="100000"/>
              </a:lnSpc>
              <a:spcBef>
                <a:spcPts val="1600"/>
              </a:spcBef>
              <a:spcAft>
                <a:spcPts val="0"/>
              </a:spcAft>
              <a:buSzPts val="1400"/>
              <a:buFont typeface="Pangolin"/>
              <a:buNone/>
              <a:defRPr b="1">
                <a:latin typeface="Pangolin"/>
                <a:ea typeface="Pangolin"/>
                <a:cs typeface="Pangolin"/>
                <a:sym typeface="Pangolin"/>
              </a:defRPr>
            </a:lvl8pPr>
            <a:lvl9pPr lvl="8" algn="l">
              <a:lnSpc>
                <a:spcPct val="100000"/>
              </a:lnSpc>
              <a:spcBef>
                <a:spcPts val="1600"/>
              </a:spcBef>
              <a:spcAft>
                <a:spcPts val="1600"/>
              </a:spcAft>
              <a:buSzPts val="1400"/>
              <a:buFont typeface="Pangolin"/>
              <a:buNone/>
              <a:defRPr b="1">
                <a:latin typeface="Pangolin"/>
                <a:ea typeface="Pangolin"/>
                <a:cs typeface="Pangolin"/>
                <a:sym typeface="Pangolin"/>
              </a:defRPr>
            </a:lvl9pPr>
          </a:lstStyle>
          <a:p>
            <a:endParaRPr/>
          </a:p>
        </p:txBody>
      </p:sp>
      <p:sp>
        <p:nvSpPr>
          <p:cNvPr id="86" name="Google Shape;86;p53"/>
          <p:cNvSpPr txBox="1">
            <a:spLocks noGrp="1"/>
          </p:cNvSpPr>
          <p:nvPr>
            <p:ph type="subTitle" idx="8"/>
          </p:nvPr>
        </p:nvSpPr>
        <p:spPr>
          <a:xfrm>
            <a:off x="4807029" y="3702778"/>
            <a:ext cx="22629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87" name="Google Shape;87;p53"/>
          <p:cNvSpPr txBox="1">
            <a:spLocks noGrp="1"/>
          </p:cNvSpPr>
          <p:nvPr>
            <p:ph type="title" idx="9"/>
          </p:nvPr>
        </p:nvSpPr>
        <p:spPr>
          <a:xfrm>
            <a:off x="1963250" y="2791475"/>
            <a:ext cx="2454000" cy="53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None/>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88" name="Google Shape;88;p53"/>
          <p:cNvSpPr txBox="1">
            <a:spLocks noGrp="1"/>
          </p:cNvSpPr>
          <p:nvPr>
            <p:ph type="subTitle" idx="13"/>
          </p:nvPr>
        </p:nvSpPr>
        <p:spPr>
          <a:xfrm>
            <a:off x="1963250" y="3261775"/>
            <a:ext cx="24540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2000"/>
              <a:buFont typeface="Pangolin"/>
              <a:buNone/>
              <a:defRPr sz="2000">
                <a:solidFill>
                  <a:schemeClr val="dk1"/>
                </a:solidFill>
                <a:latin typeface="Pacifico"/>
                <a:ea typeface="Pacifico"/>
                <a:cs typeface="Pacifico"/>
                <a:sym typeface="Pacifico"/>
              </a:defRPr>
            </a:lvl1pPr>
            <a:lvl2pPr lvl="1" algn="l">
              <a:lnSpc>
                <a:spcPct val="100000"/>
              </a:lnSpc>
              <a:spcBef>
                <a:spcPts val="0"/>
              </a:spcBef>
              <a:spcAft>
                <a:spcPts val="0"/>
              </a:spcAft>
              <a:buSzPts val="1400"/>
              <a:buFont typeface="Pangolin"/>
              <a:buNone/>
              <a:defRPr b="1">
                <a:latin typeface="Pangolin"/>
                <a:ea typeface="Pangolin"/>
                <a:cs typeface="Pangolin"/>
                <a:sym typeface="Pangolin"/>
              </a:defRPr>
            </a:lvl2pPr>
            <a:lvl3pPr lvl="2" algn="l">
              <a:lnSpc>
                <a:spcPct val="100000"/>
              </a:lnSpc>
              <a:spcBef>
                <a:spcPts val="1600"/>
              </a:spcBef>
              <a:spcAft>
                <a:spcPts val="0"/>
              </a:spcAft>
              <a:buSzPts val="1400"/>
              <a:buFont typeface="Pangolin"/>
              <a:buNone/>
              <a:defRPr b="1">
                <a:latin typeface="Pangolin"/>
                <a:ea typeface="Pangolin"/>
                <a:cs typeface="Pangolin"/>
                <a:sym typeface="Pangolin"/>
              </a:defRPr>
            </a:lvl3pPr>
            <a:lvl4pPr lvl="3" algn="l">
              <a:lnSpc>
                <a:spcPct val="100000"/>
              </a:lnSpc>
              <a:spcBef>
                <a:spcPts val="1600"/>
              </a:spcBef>
              <a:spcAft>
                <a:spcPts val="0"/>
              </a:spcAft>
              <a:buSzPts val="1400"/>
              <a:buFont typeface="Pangolin"/>
              <a:buNone/>
              <a:defRPr b="1">
                <a:latin typeface="Pangolin"/>
                <a:ea typeface="Pangolin"/>
                <a:cs typeface="Pangolin"/>
                <a:sym typeface="Pangolin"/>
              </a:defRPr>
            </a:lvl4pPr>
            <a:lvl5pPr lvl="4" algn="l">
              <a:lnSpc>
                <a:spcPct val="100000"/>
              </a:lnSpc>
              <a:spcBef>
                <a:spcPts val="1600"/>
              </a:spcBef>
              <a:spcAft>
                <a:spcPts val="0"/>
              </a:spcAft>
              <a:buSzPts val="1400"/>
              <a:buFont typeface="Pangolin"/>
              <a:buNone/>
              <a:defRPr b="1">
                <a:latin typeface="Pangolin"/>
                <a:ea typeface="Pangolin"/>
                <a:cs typeface="Pangolin"/>
                <a:sym typeface="Pangolin"/>
              </a:defRPr>
            </a:lvl5pPr>
            <a:lvl6pPr lvl="5" algn="l">
              <a:lnSpc>
                <a:spcPct val="100000"/>
              </a:lnSpc>
              <a:spcBef>
                <a:spcPts val="1600"/>
              </a:spcBef>
              <a:spcAft>
                <a:spcPts val="0"/>
              </a:spcAft>
              <a:buSzPts val="1400"/>
              <a:buFont typeface="Pangolin"/>
              <a:buNone/>
              <a:defRPr b="1">
                <a:latin typeface="Pangolin"/>
                <a:ea typeface="Pangolin"/>
                <a:cs typeface="Pangolin"/>
                <a:sym typeface="Pangolin"/>
              </a:defRPr>
            </a:lvl6pPr>
            <a:lvl7pPr lvl="6" algn="l">
              <a:lnSpc>
                <a:spcPct val="100000"/>
              </a:lnSpc>
              <a:spcBef>
                <a:spcPts val="1600"/>
              </a:spcBef>
              <a:spcAft>
                <a:spcPts val="0"/>
              </a:spcAft>
              <a:buSzPts val="1400"/>
              <a:buFont typeface="Pangolin"/>
              <a:buNone/>
              <a:defRPr b="1">
                <a:latin typeface="Pangolin"/>
                <a:ea typeface="Pangolin"/>
                <a:cs typeface="Pangolin"/>
                <a:sym typeface="Pangolin"/>
              </a:defRPr>
            </a:lvl7pPr>
            <a:lvl8pPr lvl="7" algn="l">
              <a:lnSpc>
                <a:spcPct val="100000"/>
              </a:lnSpc>
              <a:spcBef>
                <a:spcPts val="1600"/>
              </a:spcBef>
              <a:spcAft>
                <a:spcPts val="0"/>
              </a:spcAft>
              <a:buSzPts val="1400"/>
              <a:buFont typeface="Pangolin"/>
              <a:buNone/>
              <a:defRPr b="1">
                <a:latin typeface="Pangolin"/>
                <a:ea typeface="Pangolin"/>
                <a:cs typeface="Pangolin"/>
                <a:sym typeface="Pangolin"/>
              </a:defRPr>
            </a:lvl8pPr>
            <a:lvl9pPr lvl="8" algn="l">
              <a:lnSpc>
                <a:spcPct val="100000"/>
              </a:lnSpc>
              <a:spcBef>
                <a:spcPts val="1600"/>
              </a:spcBef>
              <a:spcAft>
                <a:spcPts val="1600"/>
              </a:spcAft>
              <a:buSzPts val="1400"/>
              <a:buFont typeface="Pangolin"/>
              <a:buNone/>
              <a:defRPr b="1">
                <a:latin typeface="Pangolin"/>
                <a:ea typeface="Pangolin"/>
                <a:cs typeface="Pangolin"/>
                <a:sym typeface="Pangolin"/>
              </a:defRPr>
            </a:lvl9pPr>
          </a:lstStyle>
          <a:p>
            <a:endParaRPr/>
          </a:p>
        </p:txBody>
      </p:sp>
      <p:sp>
        <p:nvSpPr>
          <p:cNvPr id="89" name="Google Shape;89;p53"/>
          <p:cNvSpPr txBox="1">
            <a:spLocks noGrp="1"/>
          </p:cNvSpPr>
          <p:nvPr>
            <p:ph type="subTitle" idx="14"/>
          </p:nvPr>
        </p:nvSpPr>
        <p:spPr>
          <a:xfrm>
            <a:off x="2059700" y="3702778"/>
            <a:ext cx="22611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54"/>
          <p:cNvSpPr txBox="1">
            <a:spLocks noGrp="1"/>
          </p:cNvSpPr>
          <p:nvPr>
            <p:ph type="title"/>
          </p:nvPr>
        </p:nvSpPr>
        <p:spPr>
          <a:xfrm>
            <a:off x="2989950" y="2049975"/>
            <a:ext cx="3164100" cy="89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2" name="Google Shape;92;p54"/>
          <p:cNvSpPr txBox="1">
            <a:spLocks noGrp="1"/>
          </p:cNvSpPr>
          <p:nvPr>
            <p:ph type="title" idx="2"/>
          </p:nvPr>
        </p:nvSpPr>
        <p:spPr>
          <a:xfrm>
            <a:off x="3870900" y="1343400"/>
            <a:ext cx="1370100" cy="729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93" name="Google Shape;93;p54"/>
          <p:cNvSpPr txBox="1">
            <a:spLocks noGrp="1"/>
          </p:cNvSpPr>
          <p:nvPr>
            <p:ph type="subTitle" idx="1"/>
          </p:nvPr>
        </p:nvSpPr>
        <p:spPr>
          <a:xfrm>
            <a:off x="2989950" y="2940600"/>
            <a:ext cx="3164100" cy="729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1400"/>
              <a:buNone/>
              <a:defRPr sz="2000"/>
            </a:lvl1pPr>
            <a:lvl2pPr lvl="1" algn="r">
              <a:lnSpc>
                <a:spcPct val="100000"/>
              </a:lnSpc>
              <a:spcBef>
                <a:spcPts val="0"/>
              </a:spcBef>
              <a:spcAft>
                <a:spcPts val="0"/>
              </a:spcAft>
              <a:buSzPts val="1400"/>
              <a:buNone/>
              <a:defRPr/>
            </a:lvl2pPr>
            <a:lvl3pPr lvl="2" algn="r">
              <a:lnSpc>
                <a:spcPct val="100000"/>
              </a:lnSpc>
              <a:spcBef>
                <a:spcPts val="1600"/>
              </a:spcBef>
              <a:spcAft>
                <a:spcPts val="0"/>
              </a:spcAft>
              <a:buSzPts val="1400"/>
              <a:buNone/>
              <a:defRPr/>
            </a:lvl3pPr>
            <a:lvl4pPr lvl="3" algn="r">
              <a:lnSpc>
                <a:spcPct val="100000"/>
              </a:lnSpc>
              <a:spcBef>
                <a:spcPts val="1600"/>
              </a:spcBef>
              <a:spcAft>
                <a:spcPts val="0"/>
              </a:spcAft>
              <a:buSzPts val="1400"/>
              <a:buNone/>
              <a:defRPr/>
            </a:lvl4pPr>
            <a:lvl5pPr lvl="4" algn="r">
              <a:lnSpc>
                <a:spcPct val="100000"/>
              </a:lnSpc>
              <a:spcBef>
                <a:spcPts val="1600"/>
              </a:spcBef>
              <a:spcAft>
                <a:spcPts val="0"/>
              </a:spcAft>
              <a:buSzPts val="1400"/>
              <a:buNone/>
              <a:defRPr/>
            </a:lvl5pPr>
            <a:lvl6pPr lvl="5" algn="r">
              <a:lnSpc>
                <a:spcPct val="100000"/>
              </a:lnSpc>
              <a:spcBef>
                <a:spcPts val="1600"/>
              </a:spcBef>
              <a:spcAft>
                <a:spcPts val="0"/>
              </a:spcAft>
              <a:buSzPts val="1400"/>
              <a:buNone/>
              <a:defRPr/>
            </a:lvl6pPr>
            <a:lvl7pPr lvl="6" algn="r">
              <a:lnSpc>
                <a:spcPct val="100000"/>
              </a:lnSpc>
              <a:spcBef>
                <a:spcPts val="1600"/>
              </a:spcBef>
              <a:spcAft>
                <a:spcPts val="0"/>
              </a:spcAft>
              <a:buSzPts val="1400"/>
              <a:buNone/>
              <a:defRPr/>
            </a:lvl7pPr>
            <a:lvl8pPr lvl="7" algn="r">
              <a:lnSpc>
                <a:spcPct val="100000"/>
              </a:lnSpc>
              <a:spcBef>
                <a:spcPts val="1600"/>
              </a:spcBef>
              <a:spcAft>
                <a:spcPts val="0"/>
              </a:spcAft>
              <a:buSzPts val="1400"/>
              <a:buNone/>
              <a:defRPr/>
            </a:lvl8pPr>
            <a:lvl9pPr lvl="8" algn="r">
              <a:lnSpc>
                <a:spcPct val="100000"/>
              </a:lnSpc>
              <a:spcBef>
                <a:spcPts val="1600"/>
              </a:spcBef>
              <a:spcAft>
                <a:spcPts val="1600"/>
              </a:spcAft>
              <a:buSzPts val="1400"/>
              <a:buNone/>
              <a:defRPr/>
            </a:lvl9pPr>
          </a:lstStyle>
          <a:p>
            <a:endParaRPr/>
          </a:p>
        </p:txBody>
      </p:sp>
      <p:sp>
        <p:nvSpPr>
          <p:cNvPr id="94" name="Google Shape;94;p54"/>
          <p:cNvSpPr/>
          <p:nvPr/>
        </p:nvSpPr>
        <p:spPr>
          <a:xfrm rot="656911">
            <a:off x="-3278872" y="-2361069"/>
            <a:ext cx="4644471" cy="5010967"/>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54"/>
          <p:cNvSpPr/>
          <p:nvPr/>
        </p:nvSpPr>
        <p:spPr>
          <a:xfrm rot="4499999">
            <a:off x="7362579" y="2563504"/>
            <a:ext cx="4644472" cy="5010970"/>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54"/>
          <p:cNvPicPr preferRelativeResize="0"/>
          <p:nvPr/>
        </p:nvPicPr>
        <p:blipFill rotWithShape="1">
          <a:blip r:embed="rId2">
            <a:alphaModFix/>
          </a:blip>
          <a:srcRect l="1978" r="1977"/>
          <a:stretch/>
        </p:blipFill>
        <p:spPr>
          <a:xfrm rot="917579">
            <a:off x="-424525" y="518892"/>
            <a:ext cx="1653308" cy="2503007"/>
          </a:xfrm>
          <a:prstGeom prst="rect">
            <a:avLst/>
          </a:prstGeom>
          <a:noFill/>
          <a:ln>
            <a:noFill/>
          </a:ln>
        </p:spPr>
      </p:pic>
      <p:sp>
        <p:nvSpPr>
          <p:cNvPr id="97" name="Google Shape;97;p54"/>
          <p:cNvSpPr/>
          <p:nvPr/>
        </p:nvSpPr>
        <p:spPr>
          <a:xfrm>
            <a:off x="6919986" y="2049964"/>
            <a:ext cx="269990" cy="262604"/>
          </a:xfrm>
          <a:custGeom>
            <a:avLst/>
            <a:gdLst/>
            <a:ahLst/>
            <a:cxnLst/>
            <a:rect l="l" t="t" r="r" b="b"/>
            <a:pathLst>
              <a:path w="10748" h="10454" extrusionOk="0">
                <a:moveTo>
                  <a:pt x="5227" y="0"/>
                </a:moveTo>
                <a:cubicBezTo>
                  <a:pt x="5113" y="0"/>
                  <a:pt x="4995" y="71"/>
                  <a:pt x="4877" y="248"/>
                </a:cubicBezTo>
                <a:cubicBezTo>
                  <a:pt x="4426" y="880"/>
                  <a:pt x="4155" y="1602"/>
                  <a:pt x="4155" y="2415"/>
                </a:cubicBezTo>
                <a:cubicBezTo>
                  <a:pt x="3974" y="3138"/>
                  <a:pt x="3432" y="3770"/>
                  <a:pt x="2620" y="3951"/>
                </a:cubicBezTo>
                <a:cubicBezTo>
                  <a:pt x="1807" y="4221"/>
                  <a:pt x="1084" y="4492"/>
                  <a:pt x="272" y="4854"/>
                </a:cubicBezTo>
                <a:cubicBezTo>
                  <a:pt x="91" y="4944"/>
                  <a:pt x="1" y="5125"/>
                  <a:pt x="1" y="5305"/>
                </a:cubicBezTo>
                <a:cubicBezTo>
                  <a:pt x="1" y="5396"/>
                  <a:pt x="1" y="5576"/>
                  <a:pt x="181" y="5666"/>
                </a:cubicBezTo>
                <a:cubicBezTo>
                  <a:pt x="272" y="5757"/>
                  <a:pt x="362" y="5847"/>
                  <a:pt x="452" y="5847"/>
                </a:cubicBezTo>
                <a:lnTo>
                  <a:pt x="633" y="5937"/>
                </a:lnTo>
                <a:cubicBezTo>
                  <a:pt x="813" y="6028"/>
                  <a:pt x="994" y="6028"/>
                  <a:pt x="1175" y="6118"/>
                </a:cubicBezTo>
                <a:cubicBezTo>
                  <a:pt x="1536" y="6208"/>
                  <a:pt x="1897" y="6299"/>
                  <a:pt x="2258" y="6389"/>
                </a:cubicBezTo>
                <a:cubicBezTo>
                  <a:pt x="3613" y="6660"/>
                  <a:pt x="4155" y="7834"/>
                  <a:pt x="4426" y="9008"/>
                </a:cubicBezTo>
                <a:lnTo>
                  <a:pt x="4426" y="9098"/>
                </a:lnTo>
                <a:cubicBezTo>
                  <a:pt x="4516" y="9640"/>
                  <a:pt x="4787" y="10453"/>
                  <a:pt x="5239" y="10453"/>
                </a:cubicBezTo>
                <a:cubicBezTo>
                  <a:pt x="5690" y="10453"/>
                  <a:pt x="5781" y="10001"/>
                  <a:pt x="5961" y="9640"/>
                </a:cubicBezTo>
                <a:cubicBezTo>
                  <a:pt x="6052" y="9279"/>
                  <a:pt x="6142" y="8918"/>
                  <a:pt x="6322" y="8466"/>
                </a:cubicBezTo>
                <a:cubicBezTo>
                  <a:pt x="6413" y="7744"/>
                  <a:pt x="6955" y="7021"/>
                  <a:pt x="7587" y="6660"/>
                </a:cubicBezTo>
                <a:cubicBezTo>
                  <a:pt x="8309" y="6389"/>
                  <a:pt x="9032" y="6299"/>
                  <a:pt x="9664" y="5937"/>
                </a:cubicBezTo>
                <a:cubicBezTo>
                  <a:pt x="10296" y="5757"/>
                  <a:pt x="10748" y="5305"/>
                  <a:pt x="10206" y="4854"/>
                </a:cubicBezTo>
                <a:cubicBezTo>
                  <a:pt x="10206" y="4854"/>
                  <a:pt x="10116" y="4854"/>
                  <a:pt x="10116" y="4763"/>
                </a:cubicBezTo>
                <a:cubicBezTo>
                  <a:pt x="9935" y="4673"/>
                  <a:pt x="9845" y="4583"/>
                  <a:pt x="9664" y="4583"/>
                </a:cubicBezTo>
                <a:cubicBezTo>
                  <a:pt x="9122" y="4312"/>
                  <a:pt x="8490" y="4131"/>
                  <a:pt x="7858" y="4041"/>
                </a:cubicBezTo>
                <a:cubicBezTo>
                  <a:pt x="7226" y="3951"/>
                  <a:pt x="6593" y="3409"/>
                  <a:pt x="6322" y="2776"/>
                </a:cubicBezTo>
                <a:cubicBezTo>
                  <a:pt x="6232" y="2325"/>
                  <a:pt x="6232" y="1964"/>
                  <a:pt x="6142" y="1512"/>
                </a:cubicBezTo>
                <a:cubicBezTo>
                  <a:pt x="6142" y="1241"/>
                  <a:pt x="6052" y="970"/>
                  <a:pt x="5961" y="790"/>
                </a:cubicBezTo>
                <a:lnTo>
                  <a:pt x="5871" y="609"/>
                </a:lnTo>
                <a:cubicBezTo>
                  <a:pt x="5688" y="305"/>
                  <a:pt x="5465" y="0"/>
                  <a:pt x="5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4"/>
          <p:cNvSpPr/>
          <p:nvPr/>
        </p:nvSpPr>
        <p:spPr>
          <a:xfrm>
            <a:off x="6562068" y="1864280"/>
            <a:ext cx="204200" cy="195408"/>
          </a:xfrm>
          <a:custGeom>
            <a:avLst/>
            <a:gdLst/>
            <a:ahLst/>
            <a:cxnLst/>
            <a:rect l="l" t="t" r="r" b="b"/>
            <a:pathLst>
              <a:path w="8129" h="7779" extrusionOk="0">
                <a:moveTo>
                  <a:pt x="4040" y="0"/>
                </a:moveTo>
                <a:cubicBezTo>
                  <a:pt x="3959" y="0"/>
                  <a:pt x="3876" y="54"/>
                  <a:pt x="3793" y="192"/>
                </a:cubicBezTo>
                <a:cubicBezTo>
                  <a:pt x="3432" y="644"/>
                  <a:pt x="3251" y="1186"/>
                  <a:pt x="3161" y="1818"/>
                </a:cubicBezTo>
                <a:cubicBezTo>
                  <a:pt x="3071" y="2360"/>
                  <a:pt x="2619" y="2811"/>
                  <a:pt x="2077" y="2902"/>
                </a:cubicBezTo>
                <a:cubicBezTo>
                  <a:pt x="1445" y="3082"/>
                  <a:pt x="813" y="3263"/>
                  <a:pt x="271" y="3624"/>
                </a:cubicBezTo>
                <a:cubicBezTo>
                  <a:pt x="90" y="3624"/>
                  <a:pt x="0" y="3805"/>
                  <a:pt x="0" y="3895"/>
                </a:cubicBezTo>
                <a:cubicBezTo>
                  <a:pt x="0" y="3985"/>
                  <a:pt x="90" y="4076"/>
                  <a:pt x="181" y="4166"/>
                </a:cubicBezTo>
                <a:cubicBezTo>
                  <a:pt x="271" y="4256"/>
                  <a:pt x="361" y="4256"/>
                  <a:pt x="452" y="4347"/>
                </a:cubicBezTo>
                <a:lnTo>
                  <a:pt x="542" y="4347"/>
                </a:lnTo>
                <a:lnTo>
                  <a:pt x="994" y="4527"/>
                </a:lnTo>
                <a:cubicBezTo>
                  <a:pt x="1264" y="4527"/>
                  <a:pt x="1535" y="4618"/>
                  <a:pt x="1806" y="4708"/>
                </a:cubicBezTo>
                <a:cubicBezTo>
                  <a:pt x="2800" y="4889"/>
                  <a:pt x="3161" y="5792"/>
                  <a:pt x="3342" y="6695"/>
                </a:cubicBezTo>
                <a:cubicBezTo>
                  <a:pt x="3342" y="6695"/>
                  <a:pt x="3342" y="6695"/>
                  <a:pt x="3342" y="6785"/>
                </a:cubicBezTo>
                <a:cubicBezTo>
                  <a:pt x="3432" y="7146"/>
                  <a:pt x="3703" y="7779"/>
                  <a:pt x="3974" y="7779"/>
                </a:cubicBezTo>
                <a:cubicBezTo>
                  <a:pt x="4335" y="7779"/>
                  <a:pt x="4425" y="7417"/>
                  <a:pt x="4516" y="7146"/>
                </a:cubicBezTo>
                <a:cubicBezTo>
                  <a:pt x="4606" y="6875"/>
                  <a:pt x="4696" y="6514"/>
                  <a:pt x="4787" y="6243"/>
                </a:cubicBezTo>
                <a:cubicBezTo>
                  <a:pt x="4877" y="5701"/>
                  <a:pt x="5238" y="5159"/>
                  <a:pt x="5780" y="4889"/>
                </a:cubicBezTo>
                <a:cubicBezTo>
                  <a:pt x="6322" y="4618"/>
                  <a:pt x="6864" y="4618"/>
                  <a:pt x="7406" y="4347"/>
                </a:cubicBezTo>
                <a:cubicBezTo>
                  <a:pt x="7767" y="4166"/>
                  <a:pt x="8128" y="3895"/>
                  <a:pt x="7767" y="3714"/>
                </a:cubicBezTo>
                <a:lnTo>
                  <a:pt x="7586" y="3624"/>
                </a:lnTo>
                <a:cubicBezTo>
                  <a:pt x="7496" y="3534"/>
                  <a:pt x="7406" y="3444"/>
                  <a:pt x="7315" y="3444"/>
                </a:cubicBezTo>
                <a:cubicBezTo>
                  <a:pt x="6864" y="3263"/>
                  <a:pt x="6412" y="3082"/>
                  <a:pt x="5961" y="2992"/>
                </a:cubicBezTo>
                <a:cubicBezTo>
                  <a:pt x="5419" y="2902"/>
                  <a:pt x="4967" y="2540"/>
                  <a:pt x="4877" y="2089"/>
                </a:cubicBezTo>
                <a:cubicBezTo>
                  <a:pt x="4787" y="1728"/>
                  <a:pt x="4696" y="1457"/>
                  <a:pt x="4696" y="1095"/>
                </a:cubicBezTo>
                <a:cubicBezTo>
                  <a:pt x="4696" y="915"/>
                  <a:pt x="4606" y="734"/>
                  <a:pt x="4516" y="554"/>
                </a:cubicBezTo>
                <a:cubicBezTo>
                  <a:pt x="4516" y="554"/>
                  <a:pt x="4516" y="463"/>
                  <a:pt x="4516" y="463"/>
                </a:cubicBezTo>
                <a:cubicBezTo>
                  <a:pt x="4390" y="275"/>
                  <a:pt x="4222" y="0"/>
                  <a:pt x="40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4"/>
          <p:cNvSpPr/>
          <p:nvPr/>
        </p:nvSpPr>
        <p:spPr>
          <a:xfrm rot="2876927">
            <a:off x="3967813" y="584275"/>
            <a:ext cx="167900" cy="160464"/>
          </a:xfrm>
          <a:custGeom>
            <a:avLst/>
            <a:gdLst/>
            <a:ahLst/>
            <a:cxnLst/>
            <a:rect l="l" t="t" r="r" b="b"/>
            <a:pathLst>
              <a:path w="6684" h="6388" extrusionOk="0">
                <a:moveTo>
                  <a:pt x="3260" y="1"/>
                </a:moveTo>
                <a:cubicBezTo>
                  <a:pt x="3192" y="1"/>
                  <a:pt x="3127" y="43"/>
                  <a:pt x="3071" y="156"/>
                </a:cubicBezTo>
                <a:cubicBezTo>
                  <a:pt x="2800" y="517"/>
                  <a:pt x="2619" y="968"/>
                  <a:pt x="2619" y="1420"/>
                </a:cubicBezTo>
                <a:cubicBezTo>
                  <a:pt x="2529" y="1962"/>
                  <a:pt x="2168" y="2323"/>
                  <a:pt x="1716" y="2413"/>
                </a:cubicBezTo>
                <a:cubicBezTo>
                  <a:pt x="1174" y="2594"/>
                  <a:pt x="632" y="2775"/>
                  <a:pt x="181" y="2955"/>
                </a:cubicBezTo>
                <a:cubicBezTo>
                  <a:pt x="91" y="3046"/>
                  <a:pt x="0" y="3136"/>
                  <a:pt x="0" y="3226"/>
                </a:cubicBezTo>
                <a:cubicBezTo>
                  <a:pt x="0" y="3316"/>
                  <a:pt x="91" y="3407"/>
                  <a:pt x="91" y="3497"/>
                </a:cubicBezTo>
                <a:cubicBezTo>
                  <a:pt x="181" y="3497"/>
                  <a:pt x="271" y="3587"/>
                  <a:pt x="362" y="3587"/>
                </a:cubicBezTo>
                <a:lnTo>
                  <a:pt x="452" y="3587"/>
                </a:lnTo>
                <a:lnTo>
                  <a:pt x="723" y="3678"/>
                </a:lnTo>
                <a:cubicBezTo>
                  <a:pt x="994" y="3768"/>
                  <a:pt x="1174" y="3858"/>
                  <a:pt x="1445" y="3858"/>
                </a:cubicBezTo>
                <a:cubicBezTo>
                  <a:pt x="2258" y="4039"/>
                  <a:pt x="2529" y="4761"/>
                  <a:pt x="2710" y="5484"/>
                </a:cubicBezTo>
                <a:cubicBezTo>
                  <a:pt x="2710" y="5484"/>
                  <a:pt x="2710" y="5574"/>
                  <a:pt x="2710" y="5574"/>
                </a:cubicBezTo>
                <a:cubicBezTo>
                  <a:pt x="2800" y="5845"/>
                  <a:pt x="2981" y="6387"/>
                  <a:pt x="3252" y="6387"/>
                </a:cubicBezTo>
                <a:cubicBezTo>
                  <a:pt x="3522" y="6387"/>
                  <a:pt x="3613" y="6116"/>
                  <a:pt x="3703" y="5845"/>
                </a:cubicBezTo>
                <a:cubicBezTo>
                  <a:pt x="3793" y="5665"/>
                  <a:pt x="3884" y="5394"/>
                  <a:pt x="3884" y="5123"/>
                </a:cubicBezTo>
                <a:cubicBezTo>
                  <a:pt x="3974" y="4671"/>
                  <a:pt x="4335" y="4310"/>
                  <a:pt x="4697" y="4039"/>
                </a:cubicBezTo>
                <a:cubicBezTo>
                  <a:pt x="5148" y="3858"/>
                  <a:pt x="5600" y="3768"/>
                  <a:pt x="6051" y="3587"/>
                </a:cubicBezTo>
                <a:cubicBezTo>
                  <a:pt x="6322" y="3497"/>
                  <a:pt x="6683" y="3226"/>
                  <a:pt x="6322" y="3046"/>
                </a:cubicBezTo>
                <a:lnTo>
                  <a:pt x="6232" y="2955"/>
                </a:lnTo>
                <a:cubicBezTo>
                  <a:pt x="6142" y="2865"/>
                  <a:pt x="6051" y="2865"/>
                  <a:pt x="5961" y="2775"/>
                </a:cubicBezTo>
                <a:cubicBezTo>
                  <a:pt x="5600" y="2684"/>
                  <a:pt x="5238" y="2504"/>
                  <a:pt x="4877" y="2504"/>
                </a:cubicBezTo>
                <a:cubicBezTo>
                  <a:pt x="4426" y="2413"/>
                  <a:pt x="4064" y="2142"/>
                  <a:pt x="3884" y="1691"/>
                </a:cubicBezTo>
                <a:cubicBezTo>
                  <a:pt x="3884" y="1420"/>
                  <a:pt x="3793" y="1149"/>
                  <a:pt x="3793" y="878"/>
                </a:cubicBezTo>
                <a:cubicBezTo>
                  <a:pt x="3793" y="788"/>
                  <a:pt x="3703" y="607"/>
                  <a:pt x="3703" y="426"/>
                </a:cubicBezTo>
                <a:cubicBezTo>
                  <a:pt x="3613" y="426"/>
                  <a:pt x="3613" y="426"/>
                  <a:pt x="3703" y="336"/>
                </a:cubicBezTo>
                <a:cubicBezTo>
                  <a:pt x="3578" y="212"/>
                  <a:pt x="3411" y="1"/>
                  <a:pt x="32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4"/>
          <p:cNvSpPr/>
          <p:nvPr/>
        </p:nvSpPr>
        <p:spPr>
          <a:xfrm flipH="1">
            <a:off x="2059737" y="2305618"/>
            <a:ext cx="270015" cy="263358"/>
          </a:xfrm>
          <a:custGeom>
            <a:avLst/>
            <a:gdLst/>
            <a:ahLst/>
            <a:cxnLst/>
            <a:rect l="l" t="t" r="r" b="b"/>
            <a:pathLst>
              <a:path w="10749" h="10484" extrusionOk="0">
                <a:moveTo>
                  <a:pt x="5209" y="1"/>
                </a:moveTo>
                <a:cubicBezTo>
                  <a:pt x="5097" y="1"/>
                  <a:pt x="4984" y="56"/>
                  <a:pt x="4878" y="188"/>
                </a:cubicBezTo>
                <a:cubicBezTo>
                  <a:pt x="4426" y="820"/>
                  <a:pt x="4246" y="1543"/>
                  <a:pt x="4155" y="2355"/>
                </a:cubicBezTo>
                <a:cubicBezTo>
                  <a:pt x="3975" y="3168"/>
                  <a:pt x="3433" y="3800"/>
                  <a:pt x="2710" y="3981"/>
                </a:cubicBezTo>
                <a:cubicBezTo>
                  <a:pt x="1807" y="4162"/>
                  <a:pt x="1085" y="4433"/>
                  <a:pt x="272" y="4794"/>
                </a:cubicBezTo>
                <a:cubicBezTo>
                  <a:pt x="91" y="4884"/>
                  <a:pt x="1" y="5065"/>
                  <a:pt x="1" y="5245"/>
                </a:cubicBezTo>
                <a:cubicBezTo>
                  <a:pt x="1" y="5426"/>
                  <a:pt x="91" y="5516"/>
                  <a:pt x="182" y="5607"/>
                </a:cubicBezTo>
                <a:cubicBezTo>
                  <a:pt x="272" y="5697"/>
                  <a:pt x="362" y="5787"/>
                  <a:pt x="543" y="5787"/>
                </a:cubicBezTo>
                <a:lnTo>
                  <a:pt x="633" y="5878"/>
                </a:lnTo>
                <a:cubicBezTo>
                  <a:pt x="814" y="5968"/>
                  <a:pt x="994" y="6058"/>
                  <a:pt x="1175" y="6058"/>
                </a:cubicBezTo>
                <a:cubicBezTo>
                  <a:pt x="1536" y="6149"/>
                  <a:pt x="1898" y="6239"/>
                  <a:pt x="2349" y="6329"/>
                </a:cubicBezTo>
                <a:cubicBezTo>
                  <a:pt x="3613" y="6600"/>
                  <a:pt x="4155" y="7864"/>
                  <a:pt x="4426" y="8948"/>
                </a:cubicBezTo>
                <a:cubicBezTo>
                  <a:pt x="4426" y="9039"/>
                  <a:pt x="4426" y="9039"/>
                  <a:pt x="4426" y="9129"/>
                </a:cubicBezTo>
                <a:cubicBezTo>
                  <a:pt x="4517" y="9580"/>
                  <a:pt x="4788" y="10484"/>
                  <a:pt x="5239" y="10484"/>
                </a:cubicBezTo>
                <a:cubicBezTo>
                  <a:pt x="5691" y="10484"/>
                  <a:pt x="5781" y="9942"/>
                  <a:pt x="5962" y="9580"/>
                </a:cubicBezTo>
                <a:cubicBezTo>
                  <a:pt x="6052" y="9219"/>
                  <a:pt x="6142" y="8858"/>
                  <a:pt x="6323" y="8497"/>
                </a:cubicBezTo>
                <a:cubicBezTo>
                  <a:pt x="6503" y="7684"/>
                  <a:pt x="6955" y="6961"/>
                  <a:pt x="7587" y="6600"/>
                </a:cubicBezTo>
                <a:cubicBezTo>
                  <a:pt x="8310" y="6329"/>
                  <a:pt x="9032" y="6239"/>
                  <a:pt x="9664" y="5968"/>
                </a:cubicBezTo>
                <a:cubicBezTo>
                  <a:pt x="10297" y="5697"/>
                  <a:pt x="10748" y="5336"/>
                  <a:pt x="10297" y="4884"/>
                </a:cubicBezTo>
                <a:cubicBezTo>
                  <a:pt x="10206" y="4884"/>
                  <a:pt x="10206" y="4794"/>
                  <a:pt x="10116" y="4794"/>
                </a:cubicBezTo>
                <a:cubicBezTo>
                  <a:pt x="10026" y="4704"/>
                  <a:pt x="9845" y="4613"/>
                  <a:pt x="9755" y="4523"/>
                </a:cubicBezTo>
                <a:cubicBezTo>
                  <a:pt x="9123" y="4252"/>
                  <a:pt x="8581" y="4071"/>
                  <a:pt x="7948" y="3981"/>
                </a:cubicBezTo>
                <a:cubicBezTo>
                  <a:pt x="7226" y="3891"/>
                  <a:pt x="6594" y="3439"/>
                  <a:pt x="6413" y="2717"/>
                </a:cubicBezTo>
                <a:cubicBezTo>
                  <a:pt x="6323" y="2265"/>
                  <a:pt x="6233" y="1904"/>
                  <a:pt x="6142" y="1452"/>
                </a:cubicBezTo>
                <a:cubicBezTo>
                  <a:pt x="6142" y="1181"/>
                  <a:pt x="6052" y="1001"/>
                  <a:pt x="5962" y="730"/>
                </a:cubicBezTo>
                <a:lnTo>
                  <a:pt x="5871" y="639"/>
                </a:lnTo>
                <a:cubicBezTo>
                  <a:pt x="5744" y="320"/>
                  <a:pt x="5480" y="1"/>
                  <a:pt x="52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4"/>
          <p:cNvSpPr/>
          <p:nvPr/>
        </p:nvSpPr>
        <p:spPr>
          <a:xfrm flipH="1">
            <a:off x="1799191" y="2676236"/>
            <a:ext cx="165641" cy="161647"/>
          </a:xfrm>
          <a:custGeom>
            <a:avLst/>
            <a:gdLst/>
            <a:ahLst/>
            <a:cxnLst/>
            <a:rect l="l" t="t" r="r" b="b"/>
            <a:pathLst>
              <a:path w="6594" h="6435" extrusionOk="0">
                <a:moveTo>
                  <a:pt x="3198" y="1"/>
                </a:moveTo>
                <a:cubicBezTo>
                  <a:pt x="3132" y="1"/>
                  <a:pt x="3060" y="34"/>
                  <a:pt x="2981" y="113"/>
                </a:cubicBezTo>
                <a:cubicBezTo>
                  <a:pt x="2710" y="564"/>
                  <a:pt x="2529" y="1016"/>
                  <a:pt x="2529" y="1468"/>
                </a:cubicBezTo>
                <a:cubicBezTo>
                  <a:pt x="2439" y="2009"/>
                  <a:pt x="2078" y="2371"/>
                  <a:pt x="1626" y="2461"/>
                </a:cubicBezTo>
                <a:cubicBezTo>
                  <a:pt x="1084" y="2642"/>
                  <a:pt x="633" y="2822"/>
                  <a:pt x="181" y="3003"/>
                </a:cubicBezTo>
                <a:cubicBezTo>
                  <a:pt x="0" y="3093"/>
                  <a:pt x="0" y="3184"/>
                  <a:pt x="0" y="3274"/>
                </a:cubicBezTo>
                <a:cubicBezTo>
                  <a:pt x="0" y="3364"/>
                  <a:pt x="0" y="3454"/>
                  <a:pt x="91" y="3545"/>
                </a:cubicBezTo>
                <a:lnTo>
                  <a:pt x="271" y="3635"/>
                </a:lnTo>
                <a:lnTo>
                  <a:pt x="362" y="3635"/>
                </a:lnTo>
                <a:lnTo>
                  <a:pt x="723" y="3725"/>
                </a:lnTo>
                <a:lnTo>
                  <a:pt x="1355" y="3906"/>
                </a:lnTo>
                <a:cubicBezTo>
                  <a:pt x="2168" y="4087"/>
                  <a:pt x="2529" y="4809"/>
                  <a:pt x="2710" y="5532"/>
                </a:cubicBezTo>
                <a:cubicBezTo>
                  <a:pt x="2710" y="5532"/>
                  <a:pt x="2710" y="5622"/>
                  <a:pt x="2710" y="5622"/>
                </a:cubicBezTo>
                <a:cubicBezTo>
                  <a:pt x="2800" y="5893"/>
                  <a:pt x="2890" y="6435"/>
                  <a:pt x="3161" y="6435"/>
                </a:cubicBezTo>
                <a:cubicBezTo>
                  <a:pt x="3432" y="6435"/>
                  <a:pt x="3523" y="6164"/>
                  <a:pt x="3613" y="5893"/>
                </a:cubicBezTo>
                <a:cubicBezTo>
                  <a:pt x="3703" y="5712"/>
                  <a:pt x="3794" y="5441"/>
                  <a:pt x="3884" y="5170"/>
                </a:cubicBezTo>
                <a:cubicBezTo>
                  <a:pt x="3974" y="4719"/>
                  <a:pt x="4245" y="4267"/>
                  <a:pt x="4697" y="4087"/>
                </a:cubicBezTo>
                <a:cubicBezTo>
                  <a:pt x="5058" y="3906"/>
                  <a:pt x="5510" y="3816"/>
                  <a:pt x="5961" y="3635"/>
                </a:cubicBezTo>
                <a:cubicBezTo>
                  <a:pt x="6322" y="3454"/>
                  <a:pt x="6593" y="3274"/>
                  <a:pt x="6322" y="3003"/>
                </a:cubicBezTo>
                <a:lnTo>
                  <a:pt x="6142" y="3003"/>
                </a:lnTo>
                <a:lnTo>
                  <a:pt x="5961" y="2822"/>
                </a:lnTo>
                <a:cubicBezTo>
                  <a:pt x="5600" y="2642"/>
                  <a:pt x="5239" y="2551"/>
                  <a:pt x="4787" y="2461"/>
                </a:cubicBezTo>
                <a:cubicBezTo>
                  <a:pt x="4335" y="2461"/>
                  <a:pt x="3974" y="2100"/>
                  <a:pt x="3884" y="1739"/>
                </a:cubicBezTo>
                <a:cubicBezTo>
                  <a:pt x="3794" y="1468"/>
                  <a:pt x="3794" y="1197"/>
                  <a:pt x="3703" y="926"/>
                </a:cubicBezTo>
                <a:cubicBezTo>
                  <a:pt x="3703" y="745"/>
                  <a:pt x="3703" y="655"/>
                  <a:pt x="3613" y="474"/>
                </a:cubicBezTo>
                <a:lnTo>
                  <a:pt x="3613" y="384"/>
                </a:lnTo>
                <a:cubicBezTo>
                  <a:pt x="3485" y="192"/>
                  <a:pt x="3358" y="1"/>
                  <a:pt x="3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4"/>
          <p:cNvSpPr/>
          <p:nvPr/>
        </p:nvSpPr>
        <p:spPr>
          <a:xfrm rot="2876927">
            <a:off x="3373674" y="1166929"/>
            <a:ext cx="269986" cy="262601"/>
          </a:xfrm>
          <a:custGeom>
            <a:avLst/>
            <a:gdLst/>
            <a:ahLst/>
            <a:cxnLst/>
            <a:rect l="l" t="t" r="r" b="b"/>
            <a:pathLst>
              <a:path w="10748" h="10454" extrusionOk="0">
                <a:moveTo>
                  <a:pt x="5227" y="0"/>
                </a:moveTo>
                <a:cubicBezTo>
                  <a:pt x="5113" y="0"/>
                  <a:pt x="4995" y="71"/>
                  <a:pt x="4877" y="248"/>
                </a:cubicBezTo>
                <a:cubicBezTo>
                  <a:pt x="4426" y="880"/>
                  <a:pt x="4155" y="1602"/>
                  <a:pt x="4155" y="2415"/>
                </a:cubicBezTo>
                <a:cubicBezTo>
                  <a:pt x="3974" y="3138"/>
                  <a:pt x="3432" y="3770"/>
                  <a:pt x="2620" y="3951"/>
                </a:cubicBezTo>
                <a:cubicBezTo>
                  <a:pt x="1807" y="4221"/>
                  <a:pt x="1084" y="4492"/>
                  <a:pt x="272" y="4854"/>
                </a:cubicBezTo>
                <a:cubicBezTo>
                  <a:pt x="91" y="4944"/>
                  <a:pt x="1" y="5125"/>
                  <a:pt x="1" y="5305"/>
                </a:cubicBezTo>
                <a:cubicBezTo>
                  <a:pt x="1" y="5396"/>
                  <a:pt x="1" y="5576"/>
                  <a:pt x="181" y="5666"/>
                </a:cubicBezTo>
                <a:cubicBezTo>
                  <a:pt x="272" y="5757"/>
                  <a:pt x="362" y="5847"/>
                  <a:pt x="452" y="5847"/>
                </a:cubicBezTo>
                <a:lnTo>
                  <a:pt x="633" y="5937"/>
                </a:lnTo>
                <a:cubicBezTo>
                  <a:pt x="813" y="6028"/>
                  <a:pt x="994" y="6028"/>
                  <a:pt x="1175" y="6118"/>
                </a:cubicBezTo>
                <a:cubicBezTo>
                  <a:pt x="1536" y="6208"/>
                  <a:pt x="1897" y="6299"/>
                  <a:pt x="2258" y="6389"/>
                </a:cubicBezTo>
                <a:cubicBezTo>
                  <a:pt x="3613" y="6660"/>
                  <a:pt x="4155" y="7834"/>
                  <a:pt x="4426" y="9008"/>
                </a:cubicBezTo>
                <a:lnTo>
                  <a:pt x="4426" y="9098"/>
                </a:lnTo>
                <a:cubicBezTo>
                  <a:pt x="4516" y="9640"/>
                  <a:pt x="4787" y="10453"/>
                  <a:pt x="5239" y="10453"/>
                </a:cubicBezTo>
                <a:cubicBezTo>
                  <a:pt x="5690" y="10453"/>
                  <a:pt x="5781" y="10001"/>
                  <a:pt x="5961" y="9640"/>
                </a:cubicBezTo>
                <a:cubicBezTo>
                  <a:pt x="6052" y="9279"/>
                  <a:pt x="6142" y="8918"/>
                  <a:pt x="6322" y="8466"/>
                </a:cubicBezTo>
                <a:cubicBezTo>
                  <a:pt x="6413" y="7744"/>
                  <a:pt x="6955" y="7021"/>
                  <a:pt x="7587" y="6660"/>
                </a:cubicBezTo>
                <a:cubicBezTo>
                  <a:pt x="8309" y="6389"/>
                  <a:pt x="9032" y="6299"/>
                  <a:pt x="9664" y="5937"/>
                </a:cubicBezTo>
                <a:cubicBezTo>
                  <a:pt x="10296" y="5757"/>
                  <a:pt x="10748" y="5305"/>
                  <a:pt x="10206" y="4854"/>
                </a:cubicBezTo>
                <a:cubicBezTo>
                  <a:pt x="10206" y="4854"/>
                  <a:pt x="10116" y="4854"/>
                  <a:pt x="10116" y="4763"/>
                </a:cubicBezTo>
                <a:cubicBezTo>
                  <a:pt x="9935" y="4673"/>
                  <a:pt x="9845" y="4583"/>
                  <a:pt x="9664" y="4583"/>
                </a:cubicBezTo>
                <a:cubicBezTo>
                  <a:pt x="9122" y="4312"/>
                  <a:pt x="8490" y="4131"/>
                  <a:pt x="7858" y="4041"/>
                </a:cubicBezTo>
                <a:cubicBezTo>
                  <a:pt x="7226" y="3951"/>
                  <a:pt x="6593" y="3409"/>
                  <a:pt x="6322" y="2776"/>
                </a:cubicBezTo>
                <a:cubicBezTo>
                  <a:pt x="6232" y="2325"/>
                  <a:pt x="6232" y="1964"/>
                  <a:pt x="6142" y="1512"/>
                </a:cubicBezTo>
                <a:cubicBezTo>
                  <a:pt x="6142" y="1241"/>
                  <a:pt x="6052" y="970"/>
                  <a:pt x="5961" y="790"/>
                </a:cubicBezTo>
                <a:lnTo>
                  <a:pt x="5871" y="609"/>
                </a:lnTo>
                <a:cubicBezTo>
                  <a:pt x="5688" y="305"/>
                  <a:pt x="5465" y="0"/>
                  <a:pt x="5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 name="Google Shape;103;p54"/>
          <p:cNvPicPr preferRelativeResize="0"/>
          <p:nvPr/>
        </p:nvPicPr>
        <p:blipFill rotWithShape="1">
          <a:blip r:embed="rId3">
            <a:alphaModFix/>
          </a:blip>
          <a:srcRect/>
          <a:stretch/>
        </p:blipFill>
        <p:spPr>
          <a:xfrm rot="-1127008">
            <a:off x="7121775" y="3019049"/>
            <a:ext cx="1370099" cy="1480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
  <p:cSld name="CUSTOM_2">
    <p:spTree>
      <p:nvGrpSpPr>
        <p:cNvPr id="1" name="Shape 104"/>
        <p:cNvGrpSpPr/>
        <p:nvPr/>
      </p:nvGrpSpPr>
      <p:grpSpPr>
        <a:xfrm>
          <a:off x="0" y="0"/>
          <a:ext cx="0" cy="0"/>
          <a:chOff x="0" y="0"/>
          <a:chExt cx="0" cy="0"/>
        </a:xfrm>
      </p:grpSpPr>
      <p:sp>
        <p:nvSpPr>
          <p:cNvPr id="105" name="Google Shape;105;p55"/>
          <p:cNvSpPr/>
          <p:nvPr/>
        </p:nvSpPr>
        <p:spPr>
          <a:xfrm>
            <a:off x="3671571" y="3781218"/>
            <a:ext cx="167902" cy="160441"/>
          </a:xfrm>
          <a:custGeom>
            <a:avLst/>
            <a:gdLst/>
            <a:ahLst/>
            <a:cxnLst/>
            <a:rect l="l" t="t" r="r" b="b"/>
            <a:pathLst>
              <a:path w="6684" h="6387" extrusionOk="0">
                <a:moveTo>
                  <a:pt x="3260" y="0"/>
                </a:moveTo>
                <a:cubicBezTo>
                  <a:pt x="3192" y="0"/>
                  <a:pt x="3127" y="43"/>
                  <a:pt x="3071" y="155"/>
                </a:cubicBezTo>
                <a:cubicBezTo>
                  <a:pt x="2800" y="516"/>
                  <a:pt x="2620" y="968"/>
                  <a:pt x="2620" y="1419"/>
                </a:cubicBezTo>
                <a:cubicBezTo>
                  <a:pt x="2529" y="1961"/>
                  <a:pt x="2168" y="2322"/>
                  <a:pt x="1717" y="2413"/>
                </a:cubicBezTo>
                <a:cubicBezTo>
                  <a:pt x="1175" y="2593"/>
                  <a:pt x="633" y="2774"/>
                  <a:pt x="181" y="2954"/>
                </a:cubicBezTo>
                <a:cubicBezTo>
                  <a:pt x="91" y="3045"/>
                  <a:pt x="1" y="3135"/>
                  <a:pt x="1" y="3225"/>
                </a:cubicBezTo>
                <a:cubicBezTo>
                  <a:pt x="1" y="3316"/>
                  <a:pt x="91" y="3406"/>
                  <a:pt x="91" y="3496"/>
                </a:cubicBezTo>
                <a:cubicBezTo>
                  <a:pt x="181" y="3496"/>
                  <a:pt x="272" y="3587"/>
                  <a:pt x="362" y="3587"/>
                </a:cubicBezTo>
                <a:lnTo>
                  <a:pt x="452" y="3587"/>
                </a:lnTo>
                <a:lnTo>
                  <a:pt x="723" y="3677"/>
                </a:lnTo>
                <a:cubicBezTo>
                  <a:pt x="994" y="3767"/>
                  <a:pt x="1175" y="3858"/>
                  <a:pt x="1446" y="3858"/>
                </a:cubicBezTo>
                <a:cubicBezTo>
                  <a:pt x="2168" y="4128"/>
                  <a:pt x="2620" y="4761"/>
                  <a:pt x="2710" y="5483"/>
                </a:cubicBezTo>
                <a:lnTo>
                  <a:pt x="2710" y="5573"/>
                </a:lnTo>
                <a:cubicBezTo>
                  <a:pt x="2800" y="5844"/>
                  <a:pt x="2981" y="6386"/>
                  <a:pt x="3252" y="6386"/>
                </a:cubicBezTo>
                <a:cubicBezTo>
                  <a:pt x="3523" y="6386"/>
                  <a:pt x="3613" y="6115"/>
                  <a:pt x="3704" y="5844"/>
                </a:cubicBezTo>
                <a:cubicBezTo>
                  <a:pt x="3794" y="5664"/>
                  <a:pt x="3794" y="5393"/>
                  <a:pt x="3884" y="5212"/>
                </a:cubicBezTo>
                <a:cubicBezTo>
                  <a:pt x="3974" y="4670"/>
                  <a:pt x="4336" y="4309"/>
                  <a:pt x="4697" y="4038"/>
                </a:cubicBezTo>
                <a:cubicBezTo>
                  <a:pt x="5149" y="3858"/>
                  <a:pt x="5600" y="3767"/>
                  <a:pt x="5961" y="3677"/>
                </a:cubicBezTo>
                <a:cubicBezTo>
                  <a:pt x="6323" y="3496"/>
                  <a:pt x="6684" y="3316"/>
                  <a:pt x="6323" y="3045"/>
                </a:cubicBezTo>
                <a:lnTo>
                  <a:pt x="6232" y="2954"/>
                </a:lnTo>
                <a:cubicBezTo>
                  <a:pt x="6142" y="2864"/>
                  <a:pt x="6052" y="2864"/>
                  <a:pt x="6052" y="2774"/>
                </a:cubicBezTo>
                <a:cubicBezTo>
                  <a:pt x="5690" y="2683"/>
                  <a:pt x="5239" y="2503"/>
                  <a:pt x="4878" y="2503"/>
                </a:cubicBezTo>
                <a:cubicBezTo>
                  <a:pt x="4426" y="2413"/>
                  <a:pt x="4065" y="2142"/>
                  <a:pt x="3974" y="1690"/>
                </a:cubicBezTo>
                <a:cubicBezTo>
                  <a:pt x="3884" y="1419"/>
                  <a:pt x="3794" y="1148"/>
                  <a:pt x="3794" y="877"/>
                </a:cubicBezTo>
                <a:cubicBezTo>
                  <a:pt x="3794" y="787"/>
                  <a:pt x="3704" y="606"/>
                  <a:pt x="3704" y="426"/>
                </a:cubicBezTo>
                <a:lnTo>
                  <a:pt x="3704" y="335"/>
                </a:lnTo>
                <a:cubicBezTo>
                  <a:pt x="3579" y="211"/>
                  <a:pt x="3411" y="0"/>
                  <a:pt x="32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6128261" y="1056401"/>
            <a:ext cx="269990" cy="262604"/>
          </a:xfrm>
          <a:custGeom>
            <a:avLst/>
            <a:gdLst/>
            <a:ahLst/>
            <a:cxnLst/>
            <a:rect l="l" t="t" r="r" b="b"/>
            <a:pathLst>
              <a:path w="10748" h="10454" extrusionOk="0">
                <a:moveTo>
                  <a:pt x="5227" y="0"/>
                </a:moveTo>
                <a:cubicBezTo>
                  <a:pt x="5113" y="0"/>
                  <a:pt x="4995" y="71"/>
                  <a:pt x="4877" y="248"/>
                </a:cubicBezTo>
                <a:cubicBezTo>
                  <a:pt x="4426" y="880"/>
                  <a:pt x="4155" y="1602"/>
                  <a:pt x="4155" y="2415"/>
                </a:cubicBezTo>
                <a:cubicBezTo>
                  <a:pt x="3974" y="3138"/>
                  <a:pt x="3432" y="3770"/>
                  <a:pt x="2620" y="3951"/>
                </a:cubicBezTo>
                <a:cubicBezTo>
                  <a:pt x="1807" y="4221"/>
                  <a:pt x="1084" y="4492"/>
                  <a:pt x="272" y="4854"/>
                </a:cubicBezTo>
                <a:cubicBezTo>
                  <a:pt x="91" y="4944"/>
                  <a:pt x="1" y="5125"/>
                  <a:pt x="1" y="5305"/>
                </a:cubicBezTo>
                <a:cubicBezTo>
                  <a:pt x="1" y="5396"/>
                  <a:pt x="1" y="5576"/>
                  <a:pt x="181" y="5666"/>
                </a:cubicBezTo>
                <a:cubicBezTo>
                  <a:pt x="272" y="5757"/>
                  <a:pt x="362" y="5847"/>
                  <a:pt x="452" y="5847"/>
                </a:cubicBezTo>
                <a:lnTo>
                  <a:pt x="633" y="5937"/>
                </a:lnTo>
                <a:cubicBezTo>
                  <a:pt x="813" y="6028"/>
                  <a:pt x="994" y="6028"/>
                  <a:pt x="1175" y="6118"/>
                </a:cubicBezTo>
                <a:cubicBezTo>
                  <a:pt x="1536" y="6208"/>
                  <a:pt x="1897" y="6299"/>
                  <a:pt x="2258" y="6389"/>
                </a:cubicBezTo>
                <a:cubicBezTo>
                  <a:pt x="3613" y="6660"/>
                  <a:pt x="4155" y="7834"/>
                  <a:pt x="4426" y="9008"/>
                </a:cubicBezTo>
                <a:lnTo>
                  <a:pt x="4426" y="9098"/>
                </a:lnTo>
                <a:cubicBezTo>
                  <a:pt x="4516" y="9640"/>
                  <a:pt x="4787" y="10453"/>
                  <a:pt x="5239" y="10453"/>
                </a:cubicBezTo>
                <a:cubicBezTo>
                  <a:pt x="5690" y="10453"/>
                  <a:pt x="5781" y="10001"/>
                  <a:pt x="5961" y="9640"/>
                </a:cubicBezTo>
                <a:cubicBezTo>
                  <a:pt x="6052" y="9279"/>
                  <a:pt x="6142" y="8918"/>
                  <a:pt x="6322" y="8466"/>
                </a:cubicBezTo>
                <a:cubicBezTo>
                  <a:pt x="6413" y="7744"/>
                  <a:pt x="6955" y="7021"/>
                  <a:pt x="7587" y="6660"/>
                </a:cubicBezTo>
                <a:cubicBezTo>
                  <a:pt x="8309" y="6389"/>
                  <a:pt x="9032" y="6299"/>
                  <a:pt x="9664" y="5937"/>
                </a:cubicBezTo>
                <a:cubicBezTo>
                  <a:pt x="10296" y="5757"/>
                  <a:pt x="10748" y="5305"/>
                  <a:pt x="10206" y="4854"/>
                </a:cubicBezTo>
                <a:cubicBezTo>
                  <a:pt x="10206" y="4854"/>
                  <a:pt x="10116" y="4854"/>
                  <a:pt x="10116" y="4763"/>
                </a:cubicBezTo>
                <a:cubicBezTo>
                  <a:pt x="9935" y="4673"/>
                  <a:pt x="9845" y="4583"/>
                  <a:pt x="9664" y="4583"/>
                </a:cubicBezTo>
                <a:cubicBezTo>
                  <a:pt x="9122" y="4312"/>
                  <a:pt x="8490" y="4131"/>
                  <a:pt x="7858" y="4041"/>
                </a:cubicBezTo>
                <a:cubicBezTo>
                  <a:pt x="7226" y="3951"/>
                  <a:pt x="6593" y="3409"/>
                  <a:pt x="6322" y="2776"/>
                </a:cubicBezTo>
                <a:cubicBezTo>
                  <a:pt x="6232" y="2325"/>
                  <a:pt x="6232" y="1964"/>
                  <a:pt x="6142" y="1512"/>
                </a:cubicBezTo>
                <a:cubicBezTo>
                  <a:pt x="6142" y="1241"/>
                  <a:pt x="6052" y="970"/>
                  <a:pt x="5961" y="790"/>
                </a:cubicBezTo>
                <a:lnTo>
                  <a:pt x="5871" y="609"/>
                </a:lnTo>
                <a:cubicBezTo>
                  <a:pt x="5688" y="305"/>
                  <a:pt x="5465" y="0"/>
                  <a:pt x="5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6464018" y="878005"/>
            <a:ext cx="204200" cy="195408"/>
          </a:xfrm>
          <a:custGeom>
            <a:avLst/>
            <a:gdLst/>
            <a:ahLst/>
            <a:cxnLst/>
            <a:rect l="l" t="t" r="r" b="b"/>
            <a:pathLst>
              <a:path w="8129" h="7779" extrusionOk="0">
                <a:moveTo>
                  <a:pt x="4040" y="0"/>
                </a:moveTo>
                <a:cubicBezTo>
                  <a:pt x="3959" y="0"/>
                  <a:pt x="3876" y="54"/>
                  <a:pt x="3793" y="192"/>
                </a:cubicBezTo>
                <a:cubicBezTo>
                  <a:pt x="3432" y="644"/>
                  <a:pt x="3251" y="1186"/>
                  <a:pt x="3161" y="1818"/>
                </a:cubicBezTo>
                <a:cubicBezTo>
                  <a:pt x="3071" y="2360"/>
                  <a:pt x="2619" y="2811"/>
                  <a:pt x="2077" y="2902"/>
                </a:cubicBezTo>
                <a:cubicBezTo>
                  <a:pt x="1445" y="3082"/>
                  <a:pt x="813" y="3263"/>
                  <a:pt x="271" y="3624"/>
                </a:cubicBezTo>
                <a:cubicBezTo>
                  <a:pt x="90" y="3624"/>
                  <a:pt x="0" y="3805"/>
                  <a:pt x="0" y="3895"/>
                </a:cubicBezTo>
                <a:cubicBezTo>
                  <a:pt x="0" y="3985"/>
                  <a:pt x="90" y="4076"/>
                  <a:pt x="181" y="4166"/>
                </a:cubicBezTo>
                <a:cubicBezTo>
                  <a:pt x="271" y="4256"/>
                  <a:pt x="361" y="4256"/>
                  <a:pt x="452" y="4347"/>
                </a:cubicBezTo>
                <a:lnTo>
                  <a:pt x="542" y="4347"/>
                </a:lnTo>
                <a:lnTo>
                  <a:pt x="994" y="4527"/>
                </a:lnTo>
                <a:cubicBezTo>
                  <a:pt x="1264" y="4527"/>
                  <a:pt x="1535" y="4618"/>
                  <a:pt x="1806" y="4708"/>
                </a:cubicBezTo>
                <a:cubicBezTo>
                  <a:pt x="2800" y="4889"/>
                  <a:pt x="3161" y="5792"/>
                  <a:pt x="3342" y="6695"/>
                </a:cubicBezTo>
                <a:cubicBezTo>
                  <a:pt x="3342" y="6695"/>
                  <a:pt x="3342" y="6695"/>
                  <a:pt x="3342" y="6785"/>
                </a:cubicBezTo>
                <a:cubicBezTo>
                  <a:pt x="3432" y="7146"/>
                  <a:pt x="3703" y="7779"/>
                  <a:pt x="3974" y="7779"/>
                </a:cubicBezTo>
                <a:cubicBezTo>
                  <a:pt x="4335" y="7779"/>
                  <a:pt x="4425" y="7417"/>
                  <a:pt x="4516" y="7146"/>
                </a:cubicBezTo>
                <a:cubicBezTo>
                  <a:pt x="4606" y="6875"/>
                  <a:pt x="4696" y="6514"/>
                  <a:pt x="4787" y="6243"/>
                </a:cubicBezTo>
                <a:cubicBezTo>
                  <a:pt x="4877" y="5701"/>
                  <a:pt x="5238" y="5159"/>
                  <a:pt x="5780" y="4889"/>
                </a:cubicBezTo>
                <a:cubicBezTo>
                  <a:pt x="6322" y="4618"/>
                  <a:pt x="6864" y="4618"/>
                  <a:pt x="7406" y="4347"/>
                </a:cubicBezTo>
                <a:cubicBezTo>
                  <a:pt x="7767" y="4166"/>
                  <a:pt x="8128" y="3895"/>
                  <a:pt x="7767" y="3714"/>
                </a:cubicBezTo>
                <a:lnTo>
                  <a:pt x="7586" y="3624"/>
                </a:lnTo>
                <a:cubicBezTo>
                  <a:pt x="7496" y="3534"/>
                  <a:pt x="7406" y="3444"/>
                  <a:pt x="7315" y="3444"/>
                </a:cubicBezTo>
                <a:cubicBezTo>
                  <a:pt x="6864" y="3263"/>
                  <a:pt x="6412" y="3082"/>
                  <a:pt x="5961" y="2992"/>
                </a:cubicBezTo>
                <a:cubicBezTo>
                  <a:pt x="5419" y="2902"/>
                  <a:pt x="4967" y="2540"/>
                  <a:pt x="4877" y="2089"/>
                </a:cubicBezTo>
                <a:cubicBezTo>
                  <a:pt x="4787" y="1728"/>
                  <a:pt x="4696" y="1457"/>
                  <a:pt x="4696" y="1095"/>
                </a:cubicBezTo>
                <a:cubicBezTo>
                  <a:pt x="4696" y="915"/>
                  <a:pt x="4606" y="734"/>
                  <a:pt x="4516" y="554"/>
                </a:cubicBezTo>
                <a:cubicBezTo>
                  <a:pt x="4516" y="554"/>
                  <a:pt x="4516" y="463"/>
                  <a:pt x="4516" y="463"/>
                </a:cubicBezTo>
                <a:cubicBezTo>
                  <a:pt x="4390" y="275"/>
                  <a:pt x="4222" y="0"/>
                  <a:pt x="404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flipH="1">
            <a:off x="2417187" y="2897843"/>
            <a:ext cx="270015" cy="263358"/>
          </a:xfrm>
          <a:custGeom>
            <a:avLst/>
            <a:gdLst/>
            <a:ahLst/>
            <a:cxnLst/>
            <a:rect l="l" t="t" r="r" b="b"/>
            <a:pathLst>
              <a:path w="10749" h="10484" extrusionOk="0">
                <a:moveTo>
                  <a:pt x="5209" y="1"/>
                </a:moveTo>
                <a:cubicBezTo>
                  <a:pt x="5097" y="1"/>
                  <a:pt x="4984" y="56"/>
                  <a:pt x="4878" y="188"/>
                </a:cubicBezTo>
                <a:cubicBezTo>
                  <a:pt x="4426" y="820"/>
                  <a:pt x="4246" y="1543"/>
                  <a:pt x="4155" y="2355"/>
                </a:cubicBezTo>
                <a:cubicBezTo>
                  <a:pt x="3975" y="3168"/>
                  <a:pt x="3433" y="3800"/>
                  <a:pt x="2710" y="3981"/>
                </a:cubicBezTo>
                <a:cubicBezTo>
                  <a:pt x="1807" y="4162"/>
                  <a:pt x="1085" y="4433"/>
                  <a:pt x="272" y="4794"/>
                </a:cubicBezTo>
                <a:cubicBezTo>
                  <a:pt x="91" y="4884"/>
                  <a:pt x="1" y="5065"/>
                  <a:pt x="1" y="5245"/>
                </a:cubicBezTo>
                <a:cubicBezTo>
                  <a:pt x="1" y="5426"/>
                  <a:pt x="91" y="5516"/>
                  <a:pt x="182" y="5607"/>
                </a:cubicBezTo>
                <a:cubicBezTo>
                  <a:pt x="272" y="5697"/>
                  <a:pt x="362" y="5787"/>
                  <a:pt x="543" y="5787"/>
                </a:cubicBezTo>
                <a:lnTo>
                  <a:pt x="633" y="5878"/>
                </a:lnTo>
                <a:cubicBezTo>
                  <a:pt x="814" y="5968"/>
                  <a:pt x="994" y="6058"/>
                  <a:pt x="1175" y="6058"/>
                </a:cubicBezTo>
                <a:cubicBezTo>
                  <a:pt x="1536" y="6149"/>
                  <a:pt x="1898" y="6239"/>
                  <a:pt x="2349" y="6329"/>
                </a:cubicBezTo>
                <a:cubicBezTo>
                  <a:pt x="3613" y="6600"/>
                  <a:pt x="4155" y="7864"/>
                  <a:pt x="4426" y="8948"/>
                </a:cubicBezTo>
                <a:cubicBezTo>
                  <a:pt x="4426" y="9039"/>
                  <a:pt x="4426" y="9039"/>
                  <a:pt x="4426" y="9129"/>
                </a:cubicBezTo>
                <a:cubicBezTo>
                  <a:pt x="4517" y="9580"/>
                  <a:pt x="4788" y="10484"/>
                  <a:pt x="5239" y="10484"/>
                </a:cubicBezTo>
                <a:cubicBezTo>
                  <a:pt x="5691" y="10484"/>
                  <a:pt x="5781" y="9942"/>
                  <a:pt x="5962" y="9580"/>
                </a:cubicBezTo>
                <a:cubicBezTo>
                  <a:pt x="6052" y="9219"/>
                  <a:pt x="6142" y="8858"/>
                  <a:pt x="6323" y="8497"/>
                </a:cubicBezTo>
                <a:cubicBezTo>
                  <a:pt x="6503" y="7684"/>
                  <a:pt x="6955" y="6961"/>
                  <a:pt x="7587" y="6600"/>
                </a:cubicBezTo>
                <a:cubicBezTo>
                  <a:pt x="8310" y="6329"/>
                  <a:pt x="9032" y="6239"/>
                  <a:pt x="9664" y="5968"/>
                </a:cubicBezTo>
                <a:cubicBezTo>
                  <a:pt x="10297" y="5697"/>
                  <a:pt x="10748" y="5336"/>
                  <a:pt x="10297" y="4884"/>
                </a:cubicBezTo>
                <a:cubicBezTo>
                  <a:pt x="10206" y="4884"/>
                  <a:pt x="10206" y="4794"/>
                  <a:pt x="10116" y="4794"/>
                </a:cubicBezTo>
                <a:cubicBezTo>
                  <a:pt x="10026" y="4704"/>
                  <a:pt x="9845" y="4613"/>
                  <a:pt x="9755" y="4523"/>
                </a:cubicBezTo>
                <a:cubicBezTo>
                  <a:pt x="9123" y="4252"/>
                  <a:pt x="8581" y="4071"/>
                  <a:pt x="7948" y="3981"/>
                </a:cubicBezTo>
                <a:cubicBezTo>
                  <a:pt x="7226" y="3891"/>
                  <a:pt x="6594" y="3439"/>
                  <a:pt x="6413" y="2717"/>
                </a:cubicBezTo>
                <a:cubicBezTo>
                  <a:pt x="6323" y="2265"/>
                  <a:pt x="6233" y="1904"/>
                  <a:pt x="6142" y="1452"/>
                </a:cubicBezTo>
                <a:cubicBezTo>
                  <a:pt x="6142" y="1181"/>
                  <a:pt x="6052" y="1001"/>
                  <a:pt x="5962" y="730"/>
                </a:cubicBezTo>
                <a:lnTo>
                  <a:pt x="5871" y="639"/>
                </a:lnTo>
                <a:cubicBezTo>
                  <a:pt x="5744" y="320"/>
                  <a:pt x="5480" y="1"/>
                  <a:pt x="52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55"/>
          <p:cNvSpPr/>
          <p:nvPr/>
        </p:nvSpPr>
        <p:spPr>
          <a:xfrm flipH="1">
            <a:off x="2192991" y="3068686"/>
            <a:ext cx="165641" cy="161647"/>
          </a:xfrm>
          <a:custGeom>
            <a:avLst/>
            <a:gdLst/>
            <a:ahLst/>
            <a:cxnLst/>
            <a:rect l="l" t="t" r="r" b="b"/>
            <a:pathLst>
              <a:path w="6594" h="6435" extrusionOk="0">
                <a:moveTo>
                  <a:pt x="3198" y="1"/>
                </a:moveTo>
                <a:cubicBezTo>
                  <a:pt x="3132" y="1"/>
                  <a:pt x="3060" y="34"/>
                  <a:pt x="2981" y="113"/>
                </a:cubicBezTo>
                <a:cubicBezTo>
                  <a:pt x="2710" y="564"/>
                  <a:pt x="2529" y="1016"/>
                  <a:pt x="2529" y="1468"/>
                </a:cubicBezTo>
                <a:cubicBezTo>
                  <a:pt x="2439" y="2009"/>
                  <a:pt x="2078" y="2371"/>
                  <a:pt x="1626" y="2461"/>
                </a:cubicBezTo>
                <a:cubicBezTo>
                  <a:pt x="1084" y="2642"/>
                  <a:pt x="633" y="2822"/>
                  <a:pt x="181" y="3003"/>
                </a:cubicBezTo>
                <a:cubicBezTo>
                  <a:pt x="0" y="3093"/>
                  <a:pt x="0" y="3184"/>
                  <a:pt x="0" y="3274"/>
                </a:cubicBezTo>
                <a:cubicBezTo>
                  <a:pt x="0" y="3364"/>
                  <a:pt x="0" y="3454"/>
                  <a:pt x="91" y="3545"/>
                </a:cubicBezTo>
                <a:lnTo>
                  <a:pt x="271" y="3635"/>
                </a:lnTo>
                <a:lnTo>
                  <a:pt x="362" y="3635"/>
                </a:lnTo>
                <a:lnTo>
                  <a:pt x="723" y="3725"/>
                </a:lnTo>
                <a:lnTo>
                  <a:pt x="1355" y="3906"/>
                </a:lnTo>
                <a:cubicBezTo>
                  <a:pt x="2168" y="4087"/>
                  <a:pt x="2529" y="4809"/>
                  <a:pt x="2710" y="5532"/>
                </a:cubicBezTo>
                <a:cubicBezTo>
                  <a:pt x="2710" y="5532"/>
                  <a:pt x="2710" y="5622"/>
                  <a:pt x="2710" y="5622"/>
                </a:cubicBezTo>
                <a:cubicBezTo>
                  <a:pt x="2800" y="5893"/>
                  <a:pt x="2890" y="6435"/>
                  <a:pt x="3161" y="6435"/>
                </a:cubicBezTo>
                <a:cubicBezTo>
                  <a:pt x="3432" y="6435"/>
                  <a:pt x="3523" y="6164"/>
                  <a:pt x="3613" y="5893"/>
                </a:cubicBezTo>
                <a:cubicBezTo>
                  <a:pt x="3703" y="5712"/>
                  <a:pt x="3794" y="5441"/>
                  <a:pt x="3884" y="5170"/>
                </a:cubicBezTo>
                <a:cubicBezTo>
                  <a:pt x="3974" y="4719"/>
                  <a:pt x="4245" y="4267"/>
                  <a:pt x="4697" y="4087"/>
                </a:cubicBezTo>
                <a:cubicBezTo>
                  <a:pt x="5058" y="3906"/>
                  <a:pt x="5510" y="3816"/>
                  <a:pt x="5961" y="3635"/>
                </a:cubicBezTo>
                <a:cubicBezTo>
                  <a:pt x="6322" y="3454"/>
                  <a:pt x="6593" y="3274"/>
                  <a:pt x="6322" y="3003"/>
                </a:cubicBezTo>
                <a:lnTo>
                  <a:pt x="6142" y="3003"/>
                </a:lnTo>
                <a:lnTo>
                  <a:pt x="5961" y="2822"/>
                </a:lnTo>
                <a:cubicBezTo>
                  <a:pt x="5600" y="2642"/>
                  <a:pt x="5239" y="2551"/>
                  <a:pt x="4787" y="2461"/>
                </a:cubicBezTo>
                <a:cubicBezTo>
                  <a:pt x="4335" y="2461"/>
                  <a:pt x="3974" y="2100"/>
                  <a:pt x="3884" y="1739"/>
                </a:cubicBezTo>
                <a:cubicBezTo>
                  <a:pt x="3794" y="1468"/>
                  <a:pt x="3794" y="1197"/>
                  <a:pt x="3703" y="926"/>
                </a:cubicBezTo>
                <a:cubicBezTo>
                  <a:pt x="3703" y="745"/>
                  <a:pt x="3703" y="655"/>
                  <a:pt x="3613" y="474"/>
                </a:cubicBezTo>
                <a:lnTo>
                  <a:pt x="3613" y="384"/>
                </a:lnTo>
                <a:cubicBezTo>
                  <a:pt x="3485" y="192"/>
                  <a:pt x="3358" y="1"/>
                  <a:pt x="3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55"/>
          <p:cNvSpPr/>
          <p:nvPr/>
        </p:nvSpPr>
        <p:spPr>
          <a:xfrm>
            <a:off x="3332834" y="1007083"/>
            <a:ext cx="167902" cy="160467"/>
          </a:xfrm>
          <a:custGeom>
            <a:avLst/>
            <a:gdLst/>
            <a:ahLst/>
            <a:cxnLst/>
            <a:rect l="l" t="t" r="r" b="b"/>
            <a:pathLst>
              <a:path w="6684" h="6388" extrusionOk="0">
                <a:moveTo>
                  <a:pt x="3260" y="1"/>
                </a:moveTo>
                <a:cubicBezTo>
                  <a:pt x="3192" y="1"/>
                  <a:pt x="3127" y="43"/>
                  <a:pt x="3071" y="156"/>
                </a:cubicBezTo>
                <a:cubicBezTo>
                  <a:pt x="2800" y="517"/>
                  <a:pt x="2619" y="968"/>
                  <a:pt x="2619" y="1420"/>
                </a:cubicBezTo>
                <a:cubicBezTo>
                  <a:pt x="2529" y="1962"/>
                  <a:pt x="2168" y="2323"/>
                  <a:pt x="1716" y="2413"/>
                </a:cubicBezTo>
                <a:cubicBezTo>
                  <a:pt x="1174" y="2594"/>
                  <a:pt x="632" y="2775"/>
                  <a:pt x="181" y="2955"/>
                </a:cubicBezTo>
                <a:cubicBezTo>
                  <a:pt x="91" y="3046"/>
                  <a:pt x="0" y="3136"/>
                  <a:pt x="0" y="3226"/>
                </a:cubicBezTo>
                <a:cubicBezTo>
                  <a:pt x="0" y="3316"/>
                  <a:pt x="91" y="3407"/>
                  <a:pt x="91" y="3497"/>
                </a:cubicBezTo>
                <a:cubicBezTo>
                  <a:pt x="181" y="3497"/>
                  <a:pt x="271" y="3587"/>
                  <a:pt x="362" y="3587"/>
                </a:cubicBezTo>
                <a:lnTo>
                  <a:pt x="452" y="3587"/>
                </a:lnTo>
                <a:lnTo>
                  <a:pt x="723" y="3678"/>
                </a:lnTo>
                <a:cubicBezTo>
                  <a:pt x="994" y="3768"/>
                  <a:pt x="1174" y="3858"/>
                  <a:pt x="1445" y="3858"/>
                </a:cubicBezTo>
                <a:cubicBezTo>
                  <a:pt x="2258" y="4039"/>
                  <a:pt x="2529" y="4761"/>
                  <a:pt x="2710" y="5484"/>
                </a:cubicBezTo>
                <a:cubicBezTo>
                  <a:pt x="2710" y="5484"/>
                  <a:pt x="2710" y="5574"/>
                  <a:pt x="2710" y="5574"/>
                </a:cubicBezTo>
                <a:cubicBezTo>
                  <a:pt x="2800" y="5845"/>
                  <a:pt x="2981" y="6387"/>
                  <a:pt x="3252" y="6387"/>
                </a:cubicBezTo>
                <a:cubicBezTo>
                  <a:pt x="3522" y="6387"/>
                  <a:pt x="3613" y="6116"/>
                  <a:pt x="3703" y="5845"/>
                </a:cubicBezTo>
                <a:cubicBezTo>
                  <a:pt x="3793" y="5665"/>
                  <a:pt x="3884" y="5394"/>
                  <a:pt x="3884" y="5123"/>
                </a:cubicBezTo>
                <a:cubicBezTo>
                  <a:pt x="3974" y="4671"/>
                  <a:pt x="4335" y="4310"/>
                  <a:pt x="4697" y="4039"/>
                </a:cubicBezTo>
                <a:cubicBezTo>
                  <a:pt x="5148" y="3858"/>
                  <a:pt x="5600" y="3768"/>
                  <a:pt x="6051" y="3587"/>
                </a:cubicBezTo>
                <a:cubicBezTo>
                  <a:pt x="6322" y="3497"/>
                  <a:pt x="6683" y="3226"/>
                  <a:pt x="6322" y="3046"/>
                </a:cubicBezTo>
                <a:lnTo>
                  <a:pt x="6232" y="2955"/>
                </a:lnTo>
                <a:cubicBezTo>
                  <a:pt x="6142" y="2865"/>
                  <a:pt x="6051" y="2865"/>
                  <a:pt x="5961" y="2775"/>
                </a:cubicBezTo>
                <a:cubicBezTo>
                  <a:pt x="5600" y="2684"/>
                  <a:pt x="5238" y="2504"/>
                  <a:pt x="4877" y="2504"/>
                </a:cubicBezTo>
                <a:cubicBezTo>
                  <a:pt x="4426" y="2413"/>
                  <a:pt x="4064" y="2142"/>
                  <a:pt x="3884" y="1691"/>
                </a:cubicBezTo>
                <a:cubicBezTo>
                  <a:pt x="3884" y="1420"/>
                  <a:pt x="3793" y="1149"/>
                  <a:pt x="3793" y="878"/>
                </a:cubicBezTo>
                <a:cubicBezTo>
                  <a:pt x="3793" y="788"/>
                  <a:pt x="3703" y="607"/>
                  <a:pt x="3703" y="426"/>
                </a:cubicBezTo>
                <a:cubicBezTo>
                  <a:pt x="3613" y="426"/>
                  <a:pt x="3613" y="426"/>
                  <a:pt x="3703" y="336"/>
                </a:cubicBezTo>
                <a:cubicBezTo>
                  <a:pt x="3578" y="212"/>
                  <a:pt x="3411" y="1"/>
                  <a:pt x="32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55"/>
          <p:cNvGrpSpPr/>
          <p:nvPr/>
        </p:nvGrpSpPr>
        <p:grpSpPr>
          <a:xfrm rot="8100000">
            <a:off x="-3858230" y="-2020434"/>
            <a:ext cx="5950203" cy="4613981"/>
            <a:chOff x="1548500" y="2472763"/>
            <a:chExt cx="62675" cy="75150"/>
          </a:xfrm>
        </p:grpSpPr>
        <p:sp>
          <p:nvSpPr>
            <p:cNvPr id="112" name="Google Shape;112;p55"/>
            <p:cNvSpPr/>
            <p:nvPr/>
          </p:nvSpPr>
          <p:spPr>
            <a:xfrm>
              <a:off x="1548500" y="2472763"/>
              <a:ext cx="62675" cy="75150"/>
            </a:xfrm>
            <a:custGeom>
              <a:avLst/>
              <a:gdLst/>
              <a:ahLst/>
              <a:cxnLst/>
              <a:rect l="l" t="t" r="r" b="b"/>
              <a:pathLst>
                <a:path w="2507" h="3006" extrusionOk="0">
                  <a:moveTo>
                    <a:pt x="1279" y="0"/>
                  </a:moveTo>
                  <a:cubicBezTo>
                    <a:pt x="921" y="0"/>
                    <a:pt x="398" y="383"/>
                    <a:pt x="212" y="835"/>
                  </a:cubicBezTo>
                  <a:cubicBezTo>
                    <a:pt x="0" y="1357"/>
                    <a:pt x="123" y="1898"/>
                    <a:pt x="192" y="2432"/>
                  </a:cubicBezTo>
                  <a:cubicBezTo>
                    <a:pt x="215" y="2616"/>
                    <a:pt x="400" y="2708"/>
                    <a:pt x="568" y="2785"/>
                  </a:cubicBezTo>
                  <a:cubicBezTo>
                    <a:pt x="883" y="2934"/>
                    <a:pt x="1170" y="3006"/>
                    <a:pt x="1420" y="3006"/>
                  </a:cubicBezTo>
                  <a:cubicBezTo>
                    <a:pt x="2071" y="3006"/>
                    <a:pt x="2474" y="2515"/>
                    <a:pt x="2491" y="1614"/>
                  </a:cubicBezTo>
                  <a:cubicBezTo>
                    <a:pt x="2506" y="927"/>
                    <a:pt x="1957" y="141"/>
                    <a:pt x="1374" y="10"/>
                  </a:cubicBezTo>
                  <a:cubicBezTo>
                    <a:pt x="1344" y="4"/>
                    <a:pt x="1312" y="0"/>
                    <a:pt x="12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5"/>
            <p:cNvSpPr/>
            <p:nvPr/>
          </p:nvSpPr>
          <p:spPr>
            <a:xfrm>
              <a:off x="1556075" y="2482013"/>
              <a:ext cx="48175" cy="58250"/>
            </a:xfrm>
            <a:custGeom>
              <a:avLst/>
              <a:gdLst/>
              <a:ahLst/>
              <a:cxnLst/>
              <a:rect l="l" t="t" r="r" b="b"/>
              <a:pathLst>
                <a:path w="1927" h="2330" extrusionOk="0">
                  <a:moveTo>
                    <a:pt x="961" y="0"/>
                  </a:moveTo>
                  <a:cubicBezTo>
                    <a:pt x="900" y="0"/>
                    <a:pt x="832" y="19"/>
                    <a:pt x="757" y="63"/>
                  </a:cubicBezTo>
                  <a:cubicBezTo>
                    <a:pt x="438" y="243"/>
                    <a:pt x="50" y="469"/>
                    <a:pt x="135" y="964"/>
                  </a:cubicBezTo>
                  <a:cubicBezTo>
                    <a:pt x="154" y="1068"/>
                    <a:pt x="185" y="1168"/>
                    <a:pt x="208" y="1263"/>
                  </a:cubicBezTo>
                  <a:cubicBezTo>
                    <a:pt x="173" y="1379"/>
                    <a:pt x="131" y="1482"/>
                    <a:pt x="112" y="1586"/>
                  </a:cubicBezTo>
                  <a:cubicBezTo>
                    <a:pt x="1" y="2100"/>
                    <a:pt x="396" y="2200"/>
                    <a:pt x="737" y="2280"/>
                  </a:cubicBezTo>
                  <a:cubicBezTo>
                    <a:pt x="861" y="2308"/>
                    <a:pt x="993" y="2329"/>
                    <a:pt x="1120" y="2329"/>
                  </a:cubicBezTo>
                  <a:cubicBezTo>
                    <a:pt x="1391" y="2329"/>
                    <a:pt x="1636" y="2232"/>
                    <a:pt x="1720" y="1897"/>
                  </a:cubicBezTo>
                  <a:cubicBezTo>
                    <a:pt x="1831" y="1421"/>
                    <a:pt x="1927" y="884"/>
                    <a:pt x="1528" y="465"/>
                  </a:cubicBezTo>
                  <a:cubicBezTo>
                    <a:pt x="1362" y="297"/>
                    <a:pt x="1209" y="0"/>
                    <a:pt x="9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14" name="Google Shape;114;p55"/>
          <p:cNvPicPr preferRelativeResize="0"/>
          <p:nvPr/>
        </p:nvPicPr>
        <p:blipFill rotWithShape="1">
          <a:blip r:embed="rId2">
            <a:alphaModFix/>
          </a:blip>
          <a:srcRect/>
          <a:stretch/>
        </p:blipFill>
        <p:spPr>
          <a:xfrm rot="1515262">
            <a:off x="6642272" y="2920917"/>
            <a:ext cx="1255378" cy="1425143"/>
          </a:xfrm>
          <a:prstGeom prst="rect">
            <a:avLst/>
          </a:prstGeom>
          <a:noFill/>
          <a:ln>
            <a:noFill/>
          </a:ln>
        </p:spPr>
      </p:pic>
      <p:sp>
        <p:nvSpPr>
          <p:cNvPr id="115" name="Google Shape;115;p55"/>
          <p:cNvSpPr txBox="1">
            <a:spLocks noGrp="1"/>
          </p:cNvSpPr>
          <p:nvPr>
            <p:ph type="title"/>
          </p:nvPr>
        </p:nvSpPr>
        <p:spPr>
          <a:xfrm>
            <a:off x="2745750" y="3045700"/>
            <a:ext cx="36525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2000" b="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6" name="Google Shape;116;p55"/>
          <p:cNvSpPr txBox="1">
            <a:spLocks noGrp="1"/>
          </p:cNvSpPr>
          <p:nvPr>
            <p:ph type="subTitle" idx="1"/>
          </p:nvPr>
        </p:nvSpPr>
        <p:spPr>
          <a:xfrm>
            <a:off x="2745750" y="1641750"/>
            <a:ext cx="3652500" cy="135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2000"/>
            </a:lvl1pPr>
            <a:lvl2pPr lvl="1" algn="ctr">
              <a:lnSpc>
                <a:spcPct val="100000"/>
              </a:lnSpc>
              <a:spcBef>
                <a:spcPts val="0"/>
              </a:spcBef>
              <a:spcAft>
                <a:spcPts val="0"/>
              </a:spcAft>
              <a:buSzPts val="3000"/>
              <a:buNone/>
              <a:defRPr sz="3000" b="1"/>
            </a:lvl2pPr>
            <a:lvl3pPr lvl="2" algn="ctr">
              <a:lnSpc>
                <a:spcPct val="100000"/>
              </a:lnSpc>
              <a:spcBef>
                <a:spcPts val="0"/>
              </a:spcBef>
              <a:spcAft>
                <a:spcPts val="0"/>
              </a:spcAft>
              <a:buSzPts val="3000"/>
              <a:buNone/>
              <a:defRPr sz="3000" b="1"/>
            </a:lvl3pPr>
            <a:lvl4pPr lvl="3" algn="ctr">
              <a:lnSpc>
                <a:spcPct val="100000"/>
              </a:lnSpc>
              <a:spcBef>
                <a:spcPts val="0"/>
              </a:spcBef>
              <a:spcAft>
                <a:spcPts val="0"/>
              </a:spcAft>
              <a:buSzPts val="3000"/>
              <a:buNone/>
              <a:defRPr sz="3000" b="1"/>
            </a:lvl4pPr>
            <a:lvl5pPr lvl="4" algn="ctr">
              <a:lnSpc>
                <a:spcPct val="100000"/>
              </a:lnSpc>
              <a:spcBef>
                <a:spcPts val="0"/>
              </a:spcBef>
              <a:spcAft>
                <a:spcPts val="0"/>
              </a:spcAft>
              <a:buSzPts val="3000"/>
              <a:buNone/>
              <a:defRPr sz="3000" b="1"/>
            </a:lvl5pPr>
            <a:lvl6pPr lvl="5" algn="ctr">
              <a:lnSpc>
                <a:spcPct val="100000"/>
              </a:lnSpc>
              <a:spcBef>
                <a:spcPts val="0"/>
              </a:spcBef>
              <a:spcAft>
                <a:spcPts val="0"/>
              </a:spcAft>
              <a:buSzPts val="3000"/>
              <a:buNone/>
              <a:defRPr sz="3000" b="1"/>
            </a:lvl6pPr>
            <a:lvl7pPr lvl="6" algn="ctr">
              <a:lnSpc>
                <a:spcPct val="100000"/>
              </a:lnSpc>
              <a:spcBef>
                <a:spcPts val="0"/>
              </a:spcBef>
              <a:spcAft>
                <a:spcPts val="0"/>
              </a:spcAft>
              <a:buSzPts val="3000"/>
              <a:buNone/>
              <a:defRPr sz="3000" b="1"/>
            </a:lvl7pPr>
            <a:lvl8pPr lvl="7" algn="ctr">
              <a:lnSpc>
                <a:spcPct val="100000"/>
              </a:lnSpc>
              <a:spcBef>
                <a:spcPts val="0"/>
              </a:spcBef>
              <a:spcAft>
                <a:spcPts val="0"/>
              </a:spcAft>
              <a:buSzPts val="3000"/>
              <a:buNone/>
              <a:defRPr sz="3000" b="1"/>
            </a:lvl8pPr>
            <a:lvl9pPr lvl="8" algn="ctr">
              <a:lnSpc>
                <a:spcPct val="100000"/>
              </a:lnSpc>
              <a:spcBef>
                <a:spcPts val="0"/>
              </a:spcBef>
              <a:spcAft>
                <a:spcPts val="0"/>
              </a:spcAft>
              <a:buSzPts val="3000"/>
              <a:buNone/>
              <a:defRPr sz="3000" b="1"/>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acifico"/>
              <a:buNone/>
              <a:defRPr sz="30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3000"/>
              <a:buFont typeface="Archivo Narrow"/>
              <a:buNone/>
              <a:defRPr sz="3000" b="1" i="0" u="none" strike="noStrike" cap="none">
                <a:solidFill>
                  <a:schemeClr val="dk1"/>
                </a:solidFill>
                <a:latin typeface="Archivo Narrow"/>
                <a:ea typeface="Archivo Narrow"/>
                <a:cs typeface="Archivo Narrow"/>
                <a:sym typeface="Archivo Narrow"/>
              </a:defRPr>
            </a:lvl2pPr>
            <a:lvl3pPr marR="0" lvl="2" algn="l" rtl="0">
              <a:lnSpc>
                <a:spcPct val="100000"/>
              </a:lnSpc>
              <a:spcBef>
                <a:spcPts val="0"/>
              </a:spcBef>
              <a:spcAft>
                <a:spcPts val="0"/>
              </a:spcAft>
              <a:buClr>
                <a:schemeClr val="dk1"/>
              </a:buClr>
              <a:buSzPts val="3000"/>
              <a:buFont typeface="Archivo Narrow"/>
              <a:buNone/>
              <a:defRPr sz="3000" b="1" i="0" u="none" strike="noStrike" cap="none">
                <a:solidFill>
                  <a:schemeClr val="dk1"/>
                </a:solidFill>
                <a:latin typeface="Archivo Narrow"/>
                <a:ea typeface="Archivo Narrow"/>
                <a:cs typeface="Archivo Narrow"/>
                <a:sym typeface="Archivo Narrow"/>
              </a:defRPr>
            </a:lvl3pPr>
            <a:lvl4pPr marR="0" lvl="3" algn="l" rtl="0">
              <a:lnSpc>
                <a:spcPct val="100000"/>
              </a:lnSpc>
              <a:spcBef>
                <a:spcPts val="0"/>
              </a:spcBef>
              <a:spcAft>
                <a:spcPts val="0"/>
              </a:spcAft>
              <a:buClr>
                <a:schemeClr val="dk1"/>
              </a:buClr>
              <a:buSzPts val="3000"/>
              <a:buFont typeface="Archivo Narrow"/>
              <a:buNone/>
              <a:defRPr sz="3000" b="1" i="0" u="none" strike="noStrike" cap="none">
                <a:solidFill>
                  <a:schemeClr val="dk1"/>
                </a:solidFill>
                <a:latin typeface="Archivo Narrow"/>
                <a:ea typeface="Archivo Narrow"/>
                <a:cs typeface="Archivo Narrow"/>
                <a:sym typeface="Archivo Narrow"/>
              </a:defRPr>
            </a:lvl4pPr>
            <a:lvl5pPr marR="0" lvl="4" algn="l" rtl="0">
              <a:lnSpc>
                <a:spcPct val="100000"/>
              </a:lnSpc>
              <a:spcBef>
                <a:spcPts val="0"/>
              </a:spcBef>
              <a:spcAft>
                <a:spcPts val="0"/>
              </a:spcAft>
              <a:buClr>
                <a:schemeClr val="dk1"/>
              </a:buClr>
              <a:buSzPts val="3000"/>
              <a:buFont typeface="Archivo Narrow"/>
              <a:buNone/>
              <a:defRPr sz="3000" b="1" i="0" u="none" strike="noStrike" cap="none">
                <a:solidFill>
                  <a:schemeClr val="dk1"/>
                </a:solidFill>
                <a:latin typeface="Archivo Narrow"/>
                <a:ea typeface="Archivo Narrow"/>
                <a:cs typeface="Archivo Narrow"/>
                <a:sym typeface="Archivo Narrow"/>
              </a:defRPr>
            </a:lvl5pPr>
            <a:lvl6pPr marR="0" lvl="5" algn="l" rtl="0">
              <a:lnSpc>
                <a:spcPct val="100000"/>
              </a:lnSpc>
              <a:spcBef>
                <a:spcPts val="0"/>
              </a:spcBef>
              <a:spcAft>
                <a:spcPts val="0"/>
              </a:spcAft>
              <a:buClr>
                <a:schemeClr val="dk1"/>
              </a:buClr>
              <a:buSzPts val="3000"/>
              <a:buFont typeface="Archivo Narrow"/>
              <a:buNone/>
              <a:defRPr sz="3000" b="1" i="0" u="none" strike="noStrike" cap="none">
                <a:solidFill>
                  <a:schemeClr val="dk1"/>
                </a:solidFill>
                <a:latin typeface="Archivo Narrow"/>
                <a:ea typeface="Archivo Narrow"/>
                <a:cs typeface="Archivo Narrow"/>
                <a:sym typeface="Archivo Narrow"/>
              </a:defRPr>
            </a:lvl6pPr>
            <a:lvl7pPr marR="0" lvl="6" algn="l" rtl="0">
              <a:lnSpc>
                <a:spcPct val="100000"/>
              </a:lnSpc>
              <a:spcBef>
                <a:spcPts val="0"/>
              </a:spcBef>
              <a:spcAft>
                <a:spcPts val="0"/>
              </a:spcAft>
              <a:buClr>
                <a:schemeClr val="dk1"/>
              </a:buClr>
              <a:buSzPts val="3000"/>
              <a:buFont typeface="Archivo Narrow"/>
              <a:buNone/>
              <a:defRPr sz="3000" b="1" i="0" u="none" strike="noStrike" cap="none">
                <a:solidFill>
                  <a:schemeClr val="dk1"/>
                </a:solidFill>
                <a:latin typeface="Archivo Narrow"/>
                <a:ea typeface="Archivo Narrow"/>
                <a:cs typeface="Archivo Narrow"/>
                <a:sym typeface="Archivo Narrow"/>
              </a:defRPr>
            </a:lvl7pPr>
            <a:lvl8pPr marR="0" lvl="7" algn="l" rtl="0">
              <a:lnSpc>
                <a:spcPct val="100000"/>
              </a:lnSpc>
              <a:spcBef>
                <a:spcPts val="0"/>
              </a:spcBef>
              <a:spcAft>
                <a:spcPts val="0"/>
              </a:spcAft>
              <a:buClr>
                <a:schemeClr val="dk1"/>
              </a:buClr>
              <a:buSzPts val="3000"/>
              <a:buFont typeface="Archivo Narrow"/>
              <a:buNone/>
              <a:defRPr sz="3000" b="1" i="0" u="none" strike="noStrike" cap="none">
                <a:solidFill>
                  <a:schemeClr val="dk1"/>
                </a:solidFill>
                <a:latin typeface="Archivo Narrow"/>
                <a:ea typeface="Archivo Narrow"/>
                <a:cs typeface="Archivo Narrow"/>
                <a:sym typeface="Archivo Narrow"/>
              </a:defRPr>
            </a:lvl8pPr>
            <a:lvl9pPr marR="0" lvl="8" algn="l" rtl="0">
              <a:lnSpc>
                <a:spcPct val="100000"/>
              </a:lnSpc>
              <a:spcBef>
                <a:spcPts val="0"/>
              </a:spcBef>
              <a:spcAft>
                <a:spcPts val="0"/>
              </a:spcAft>
              <a:buClr>
                <a:schemeClr val="dk1"/>
              </a:buClr>
              <a:buSzPts val="3000"/>
              <a:buFont typeface="Archivo Narrow"/>
              <a:buNone/>
              <a:defRPr sz="3000" b="1" i="0" u="none" strike="noStrike" cap="none">
                <a:solidFill>
                  <a:schemeClr val="dk1"/>
                </a:solidFill>
                <a:latin typeface="Archivo Narrow"/>
                <a:ea typeface="Archivo Narrow"/>
                <a:cs typeface="Archivo Narrow"/>
                <a:sym typeface="Archivo Narrow"/>
              </a:defRPr>
            </a:lvl9pPr>
          </a:lstStyle>
          <a:p>
            <a:endParaRPr/>
          </a:p>
        </p:txBody>
      </p:sp>
      <p:sp>
        <p:nvSpPr>
          <p:cNvPr id="7" name="Google Shape;7;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2"/>
              </a:buClr>
              <a:buSzPts val="1400"/>
              <a:buFont typeface="Quicksand"/>
              <a:buChar char="●"/>
              <a:defRPr sz="1400" b="0" i="0" u="none" strike="noStrike" cap="none">
                <a:solidFill>
                  <a:schemeClr val="dk2"/>
                </a:solidFill>
                <a:latin typeface="Quicksand"/>
                <a:ea typeface="Quicksand"/>
                <a:cs typeface="Quicksand"/>
                <a:sym typeface="Quicksand"/>
              </a:defRPr>
            </a:lvl1pPr>
            <a:lvl2pPr marL="914400" marR="0" lvl="1" indent="-317500" algn="l" rtl="0">
              <a:lnSpc>
                <a:spcPct val="100000"/>
              </a:lnSpc>
              <a:spcBef>
                <a:spcPts val="1600"/>
              </a:spcBef>
              <a:spcAft>
                <a:spcPts val="0"/>
              </a:spcAft>
              <a:buClr>
                <a:schemeClr val="dk2"/>
              </a:buClr>
              <a:buSzPts val="1400"/>
              <a:buFont typeface="Quicksand"/>
              <a:buChar char="○"/>
              <a:defRPr sz="1400" b="0" i="0" u="none" strike="noStrike" cap="none">
                <a:solidFill>
                  <a:schemeClr val="dk2"/>
                </a:solidFill>
                <a:latin typeface="Quicksand"/>
                <a:ea typeface="Quicksand"/>
                <a:cs typeface="Quicksand"/>
                <a:sym typeface="Quicksand"/>
              </a:defRPr>
            </a:lvl2pPr>
            <a:lvl3pPr marL="1371600" marR="0" lvl="2" indent="-317500" algn="l" rtl="0">
              <a:lnSpc>
                <a:spcPct val="100000"/>
              </a:lnSpc>
              <a:spcBef>
                <a:spcPts val="1600"/>
              </a:spcBef>
              <a:spcAft>
                <a:spcPts val="0"/>
              </a:spcAft>
              <a:buClr>
                <a:schemeClr val="dk2"/>
              </a:buClr>
              <a:buSzPts val="1400"/>
              <a:buFont typeface="Quicksand"/>
              <a:buChar char="■"/>
              <a:defRPr sz="1400" b="0" i="0" u="none" strike="noStrike" cap="none">
                <a:solidFill>
                  <a:schemeClr val="dk2"/>
                </a:solidFill>
                <a:latin typeface="Quicksand"/>
                <a:ea typeface="Quicksand"/>
                <a:cs typeface="Quicksand"/>
                <a:sym typeface="Quicksand"/>
              </a:defRPr>
            </a:lvl3pPr>
            <a:lvl4pPr marL="1828800" marR="0" lvl="3" indent="-317500" algn="l" rtl="0">
              <a:lnSpc>
                <a:spcPct val="100000"/>
              </a:lnSpc>
              <a:spcBef>
                <a:spcPts val="1600"/>
              </a:spcBef>
              <a:spcAft>
                <a:spcPts val="0"/>
              </a:spcAft>
              <a:buClr>
                <a:schemeClr val="dk2"/>
              </a:buClr>
              <a:buSzPts val="1400"/>
              <a:buFont typeface="Quicksand"/>
              <a:buChar char="●"/>
              <a:defRPr sz="1400" b="0" i="0" u="none" strike="noStrike" cap="none">
                <a:solidFill>
                  <a:schemeClr val="dk2"/>
                </a:solidFill>
                <a:latin typeface="Quicksand"/>
                <a:ea typeface="Quicksand"/>
                <a:cs typeface="Quicksand"/>
                <a:sym typeface="Quicksand"/>
              </a:defRPr>
            </a:lvl4pPr>
            <a:lvl5pPr marL="2286000" marR="0" lvl="4" indent="-317500" algn="l" rtl="0">
              <a:lnSpc>
                <a:spcPct val="100000"/>
              </a:lnSpc>
              <a:spcBef>
                <a:spcPts val="1600"/>
              </a:spcBef>
              <a:spcAft>
                <a:spcPts val="0"/>
              </a:spcAft>
              <a:buClr>
                <a:schemeClr val="dk2"/>
              </a:buClr>
              <a:buSzPts val="1400"/>
              <a:buFont typeface="Quicksand"/>
              <a:buChar char="○"/>
              <a:defRPr sz="1400" b="0" i="0" u="none" strike="noStrike" cap="none">
                <a:solidFill>
                  <a:schemeClr val="dk2"/>
                </a:solidFill>
                <a:latin typeface="Quicksand"/>
                <a:ea typeface="Quicksand"/>
                <a:cs typeface="Quicksand"/>
                <a:sym typeface="Quicksand"/>
              </a:defRPr>
            </a:lvl5pPr>
            <a:lvl6pPr marL="2743200" marR="0" lvl="5" indent="-317500" algn="l" rtl="0">
              <a:lnSpc>
                <a:spcPct val="100000"/>
              </a:lnSpc>
              <a:spcBef>
                <a:spcPts val="1600"/>
              </a:spcBef>
              <a:spcAft>
                <a:spcPts val="0"/>
              </a:spcAft>
              <a:buClr>
                <a:schemeClr val="dk2"/>
              </a:buClr>
              <a:buSzPts val="1400"/>
              <a:buFont typeface="Quicksand"/>
              <a:buChar char="■"/>
              <a:defRPr sz="1400" b="0" i="0" u="none" strike="noStrike" cap="none">
                <a:solidFill>
                  <a:schemeClr val="dk2"/>
                </a:solidFill>
                <a:latin typeface="Quicksand"/>
                <a:ea typeface="Quicksand"/>
                <a:cs typeface="Quicksand"/>
                <a:sym typeface="Quicksand"/>
              </a:defRPr>
            </a:lvl6pPr>
            <a:lvl7pPr marL="3200400" marR="0" lvl="6" indent="-317500" algn="l" rtl="0">
              <a:lnSpc>
                <a:spcPct val="100000"/>
              </a:lnSpc>
              <a:spcBef>
                <a:spcPts val="1600"/>
              </a:spcBef>
              <a:spcAft>
                <a:spcPts val="0"/>
              </a:spcAft>
              <a:buClr>
                <a:schemeClr val="dk2"/>
              </a:buClr>
              <a:buSzPts val="1400"/>
              <a:buFont typeface="Quicksand"/>
              <a:buChar char="●"/>
              <a:defRPr sz="1400" b="0" i="0" u="none" strike="noStrike" cap="none">
                <a:solidFill>
                  <a:schemeClr val="dk2"/>
                </a:solidFill>
                <a:latin typeface="Quicksand"/>
                <a:ea typeface="Quicksand"/>
                <a:cs typeface="Quicksand"/>
                <a:sym typeface="Quicksand"/>
              </a:defRPr>
            </a:lvl7pPr>
            <a:lvl8pPr marL="3657600" marR="0" lvl="7" indent="-317500" algn="l" rtl="0">
              <a:lnSpc>
                <a:spcPct val="100000"/>
              </a:lnSpc>
              <a:spcBef>
                <a:spcPts val="1600"/>
              </a:spcBef>
              <a:spcAft>
                <a:spcPts val="0"/>
              </a:spcAft>
              <a:buClr>
                <a:schemeClr val="dk2"/>
              </a:buClr>
              <a:buSzPts val="1400"/>
              <a:buFont typeface="Quicksand"/>
              <a:buChar char="○"/>
              <a:defRPr sz="1400" b="0" i="0" u="none" strike="noStrike" cap="none">
                <a:solidFill>
                  <a:schemeClr val="dk2"/>
                </a:solidFill>
                <a:latin typeface="Quicksand"/>
                <a:ea typeface="Quicksand"/>
                <a:cs typeface="Quicksand"/>
                <a:sym typeface="Quicksand"/>
              </a:defRPr>
            </a:lvl8pPr>
            <a:lvl9pPr marL="4114800" marR="0" lvl="8" indent="-317500" algn="l" rtl="0">
              <a:lnSpc>
                <a:spcPct val="100000"/>
              </a:lnSpc>
              <a:spcBef>
                <a:spcPts val="1600"/>
              </a:spcBef>
              <a:spcAft>
                <a:spcPts val="1600"/>
              </a:spcAft>
              <a:buClr>
                <a:schemeClr val="dk2"/>
              </a:buClr>
              <a:buSzPts val="1400"/>
              <a:buFont typeface="Quicksand"/>
              <a:buChar char="■"/>
              <a:defRPr sz="1400" b="0" i="0" u="none" strike="noStrike" cap="none">
                <a:solidFill>
                  <a:schemeClr val="dk2"/>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64DC607-AB5C-0E4D-9D71-BA80173B0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64807"/>
          </a:xfrm>
          <a:prstGeom prst="rect">
            <a:avLst/>
          </a:prstGeom>
        </p:spPr>
      </p:pic>
    </p:spTree>
    <p:extLst>
      <p:ext uri="{BB962C8B-B14F-4D97-AF65-F5344CB8AC3E}">
        <p14:creationId xmlns:p14="http://schemas.microsoft.com/office/powerpoint/2010/main" val="80932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
          <p:cNvSpPr/>
          <p:nvPr/>
        </p:nvSpPr>
        <p:spPr>
          <a:xfrm rot="-2096281">
            <a:off x="10055686" y="5502718"/>
            <a:ext cx="76795" cy="185438"/>
          </a:xfrm>
          <a:custGeom>
            <a:avLst/>
            <a:gdLst/>
            <a:ahLst/>
            <a:cxnLst/>
            <a:rect l="l" t="t" r="r" b="b"/>
            <a:pathLst>
              <a:path w="7682" h="18550" extrusionOk="0">
                <a:moveTo>
                  <a:pt x="926" y="0"/>
                </a:moveTo>
                <a:cubicBezTo>
                  <a:pt x="452" y="0"/>
                  <a:pt x="0" y="370"/>
                  <a:pt x="110" y="972"/>
                </a:cubicBezTo>
                <a:cubicBezTo>
                  <a:pt x="1558" y="6677"/>
                  <a:pt x="3822" y="12382"/>
                  <a:pt x="5815" y="17996"/>
                </a:cubicBezTo>
                <a:cubicBezTo>
                  <a:pt x="5954" y="18381"/>
                  <a:pt x="6269" y="18549"/>
                  <a:pt x="6598" y="18549"/>
                </a:cubicBezTo>
                <a:cubicBezTo>
                  <a:pt x="7122" y="18549"/>
                  <a:pt x="7681" y="18121"/>
                  <a:pt x="7626" y="17453"/>
                </a:cubicBezTo>
                <a:cubicBezTo>
                  <a:pt x="5724" y="11839"/>
                  <a:pt x="4094" y="5952"/>
                  <a:pt x="1740" y="519"/>
                </a:cubicBezTo>
                <a:cubicBezTo>
                  <a:pt x="1560" y="160"/>
                  <a:pt x="1238" y="0"/>
                  <a:pt x="9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
          <p:cNvSpPr/>
          <p:nvPr/>
        </p:nvSpPr>
        <p:spPr>
          <a:xfrm rot="-2096281">
            <a:off x="10020918" y="5524865"/>
            <a:ext cx="154049" cy="141353"/>
          </a:xfrm>
          <a:custGeom>
            <a:avLst/>
            <a:gdLst/>
            <a:ahLst/>
            <a:cxnLst/>
            <a:rect l="l" t="t" r="r" b="b"/>
            <a:pathLst>
              <a:path w="15410" h="14140" extrusionOk="0">
                <a:moveTo>
                  <a:pt x="14367" y="1"/>
                </a:moveTo>
                <a:cubicBezTo>
                  <a:pt x="14212" y="1"/>
                  <a:pt x="14050" y="51"/>
                  <a:pt x="13895" y="167"/>
                </a:cubicBezTo>
                <a:cubicBezTo>
                  <a:pt x="9187" y="3880"/>
                  <a:pt x="5021" y="8317"/>
                  <a:pt x="765" y="12483"/>
                </a:cubicBezTo>
                <a:cubicBezTo>
                  <a:pt x="0" y="13178"/>
                  <a:pt x="676" y="14140"/>
                  <a:pt x="1441" y="14140"/>
                </a:cubicBezTo>
                <a:cubicBezTo>
                  <a:pt x="1673" y="14140"/>
                  <a:pt x="1913" y="14051"/>
                  <a:pt x="2123" y="13841"/>
                </a:cubicBezTo>
                <a:cubicBezTo>
                  <a:pt x="6470" y="9675"/>
                  <a:pt x="11088" y="5781"/>
                  <a:pt x="14982" y="1253"/>
                </a:cubicBezTo>
                <a:cubicBezTo>
                  <a:pt x="15410" y="683"/>
                  <a:pt x="14940" y="1"/>
                  <a:pt x="143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
          <p:cNvSpPr/>
          <p:nvPr/>
        </p:nvSpPr>
        <p:spPr>
          <a:xfrm rot="-2096281">
            <a:off x="10195983" y="5453759"/>
            <a:ext cx="52902" cy="117841"/>
          </a:xfrm>
          <a:custGeom>
            <a:avLst/>
            <a:gdLst/>
            <a:ahLst/>
            <a:cxnLst/>
            <a:rect l="l" t="t" r="r" b="b"/>
            <a:pathLst>
              <a:path w="5292" h="11788" extrusionOk="0">
                <a:moveTo>
                  <a:pt x="1017" y="0"/>
                </a:moveTo>
                <a:cubicBezTo>
                  <a:pt x="517" y="0"/>
                  <a:pt x="0" y="405"/>
                  <a:pt x="221" y="1011"/>
                </a:cubicBezTo>
                <a:cubicBezTo>
                  <a:pt x="945" y="3909"/>
                  <a:pt x="1851" y="6716"/>
                  <a:pt x="2847" y="9614"/>
                </a:cubicBezTo>
                <a:cubicBezTo>
                  <a:pt x="3028" y="10339"/>
                  <a:pt x="3299" y="11063"/>
                  <a:pt x="3571" y="11788"/>
                </a:cubicBezTo>
                <a:cubicBezTo>
                  <a:pt x="4114" y="11244"/>
                  <a:pt x="4748" y="10701"/>
                  <a:pt x="5292" y="10158"/>
                </a:cubicBezTo>
                <a:cubicBezTo>
                  <a:pt x="5020" y="9433"/>
                  <a:pt x="4748" y="8618"/>
                  <a:pt x="4567" y="7894"/>
                </a:cubicBezTo>
                <a:cubicBezTo>
                  <a:pt x="3662" y="5449"/>
                  <a:pt x="2847" y="3003"/>
                  <a:pt x="1760" y="558"/>
                </a:cubicBezTo>
                <a:cubicBezTo>
                  <a:pt x="1654" y="168"/>
                  <a:pt x="1339" y="0"/>
                  <a:pt x="10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
          <p:cNvSpPr/>
          <p:nvPr/>
        </p:nvSpPr>
        <p:spPr>
          <a:xfrm rot="-2096281">
            <a:off x="10179456" y="5462114"/>
            <a:ext cx="155508" cy="142443"/>
          </a:xfrm>
          <a:custGeom>
            <a:avLst/>
            <a:gdLst/>
            <a:ahLst/>
            <a:cxnLst/>
            <a:rect l="l" t="t" r="r" b="b"/>
            <a:pathLst>
              <a:path w="15556" h="14249" extrusionOk="0">
                <a:moveTo>
                  <a:pt x="14388" y="1"/>
                </a:moveTo>
                <a:cubicBezTo>
                  <a:pt x="14196" y="1"/>
                  <a:pt x="13998" y="82"/>
                  <a:pt x="13826" y="276"/>
                </a:cubicBezTo>
                <a:cubicBezTo>
                  <a:pt x="11834" y="1906"/>
                  <a:pt x="9841" y="3717"/>
                  <a:pt x="8030" y="5438"/>
                </a:cubicBezTo>
                <a:cubicBezTo>
                  <a:pt x="7396" y="5981"/>
                  <a:pt x="6853" y="6615"/>
                  <a:pt x="6310" y="7158"/>
                </a:cubicBezTo>
                <a:cubicBezTo>
                  <a:pt x="4408" y="8969"/>
                  <a:pt x="2597" y="10780"/>
                  <a:pt x="695" y="12592"/>
                </a:cubicBezTo>
                <a:cubicBezTo>
                  <a:pt x="0" y="13287"/>
                  <a:pt x="639" y="14249"/>
                  <a:pt x="1383" y="14249"/>
                </a:cubicBezTo>
                <a:cubicBezTo>
                  <a:pt x="1608" y="14249"/>
                  <a:pt x="1843" y="14160"/>
                  <a:pt x="2053" y="13950"/>
                </a:cubicBezTo>
                <a:cubicBezTo>
                  <a:pt x="3684" y="12411"/>
                  <a:pt x="5404" y="10871"/>
                  <a:pt x="7034" y="9332"/>
                </a:cubicBezTo>
                <a:cubicBezTo>
                  <a:pt x="7577" y="8788"/>
                  <a:pt x="8211" y="8245"/>
                  <a:pt x="8755" y="7792"/>
                </a:cubicBezTo>
                <a:cubicBezTo>
                  <a:pt x="10928" y="5709"/>
                  <a:pt x="13011" y="3717"/>
                  <a:pt x="15003" y="1453"/>
                </a:cubicBezTo>
                <a:cubicBezTo>
                  <a:pt x="15555" y="832"/>
                  <a:pt x="15003" y="1"/>
                  <a:pt x="1438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
          <p:cNvSpPr/>
          <p:nvPr/>
        </p:nvSpPr>
        <p:spPr>
          <a:xfrm rot="-2096281">
            <a:off x="10418712" y="5511405"/>
            <a:ext cx="110133" cy="38077"/>
          </a:xfrm>
          <a:custGeom>
            <a:avLst/>
            <a:gdLst/>
            <a:ahLst/>
            <a:cxnLst/>
            <a:rect l="l" t="t" r="r" b="b"/>
            <a:pathLst>
              <a:path w="11017" h="3809" extrusionOk="0">
                <a:moveTo>
                  <a:pt x="1233" y="1"/>
                </a:moveTo>
                <a:cubicBezTo>
                  <a:pt x="309" y="1"/>
                  <a:pt x="1" y="1285"/>
                  <a:pt x="965" y="1635"/>
                </a:cubicBezTo>
                <a:lnTo>
                  <a:pt x="3138" y="2269"/>
                </a:lnTo>
                <a:lnTo>
                  <a:pt x="4225" y="2541"/>
                </a:lnTo>
                <a:lnTo>
                  <a:pt x="4497" y="2631"/>
                </a:lnTo>
                <a:lnTo>
                  <a:pt x="5312" y="2812"/>
                </a:lnTo>
                <a:lnTo>
                  <a:pt x="5493" y="2903"/>
                </a:lnTo>
                <a:lnTo>
                  <a:pt x="6399" y="3084"/>
                </a:lnTo>
                <a:lnTo>
                  <a:pt x="6580" y="3084"/>
                </a:lnTo>
                <a:lnTo>
                  <a:pt x="7666" y="3356"/>
                </a:lnTo>
                <a:lnTo>
                  <a:pt x="9930" y="3809"/>
                </a:lnTo>
                <a:cubicBezTo>
                  <a:pt x="10836" y="3718"/>
                  <a:pt x="11017" y="2631"/>
                  <a:pt x="10292" y="2269"/>
                </a:cubicBezTo>
                <a:cubicBezTo>
                  <a:pt x="9115" y="1816"/>
                  <a:pt x="8029" y="1454"/>
                  <a:pt x="6851" y="1092"/>
                </a:cubicBezTo>
                <a:lnTo>
                  <a:pt x="5855" y="820"/>
                </a:lnTo>
                <a:lnTo>
                  <a:pt x="4950" y="639"/>
                </a:lnTo>
                <a:cubicBezTo>
                  <a:pt x="3772" y="367"/>
                  <a:pt x="2505" y="186"/>
                  <a:pt x="1327" y="5"/>
                </a:cubicBezTo>
                <a:cubicBezTo>
                  <a:pt x="1295" y="2"/>
                  <a:pt x="1264" y="1"/>
                  <a:pt x="123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
          <p:cNvSpPr/>
          <p:nvPr/>
        </p:nvSpPr>
        <p:spPr>
          <a:xfrm rot="-2096281">
            <a:off x="10371533" y="5392153"/>
            <a:ext cx="66168" cy="30190"/>
          </a:xfrm>
          <a:custGeom>
            <a:avLst/>
            <a:gdLst/>
            <a:ahLst/>
            <a:cxnLst/>
            <a:rect l="l" t="t" r="r" b="b"/>
            <a:pathLst>
              <a:path w="6619" h="3020" extrusionOk="0">
                <a:moveTo>
                  <a:pt x="5351" y="1"/>
                </a:moveTo>
                <a:cubicBezTo>
                  <a:pt x="3902" y="454"/>
                  <a:pt x="2453" y="907"/>
                  <a:pt x="1004" y="1359"/>
                </a:cubicBezTo>
                <a:cubicBezTo>
                  <a:pt x="1" y="1610"/>
                  <a:pt x="233" y="3020"/>
                  <a:pt x="1130" y="3020"/>
                </a:cubicBezTo>
                <a:cubicBezTo>
                  <a:pt x="1205" y="3020"/>
                  <a:pt x="1284" y="3010"/>
                  <a:pt x="1367" y="2989"/>
                </a:cubicBezTo>
                <a:cubicBezTo>
                  <a:pt x="2182" y="2899"/>
                  <a:pt x="2906" y="2718"/>
                  <a:pt x="3631" y="2537"/>
                </a:cubicBezTo>
                <a:lnTo>
                  <a:pt x="4264" y="2446"/>
                </a:lnTo>
                <a:lnTo>
                  <a:pt x="4717" y="2355"/>
                </a:lnTo>
                <a:lnTo>
                  <a:pt x="5804" y="2084"/>
                </a:lnTo>
                <a:lnTo>
                  <a:pt x="5985" y="2084"/>
                </a:lnTo>
                <a:lnTo>
                  <a:pt x="6347" y="1993"/>
                </a:lnTo>
                <a:lnTo>
                  <a:pt x="6438" y="907"/>
                </a:lnTo>
                <a:cubicBezTo>
                  <a:pt x="6619" y="454"/>
                  <a:pt x="6257" y="1"/>
                  <a:pt x="57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
          <p:cNvSpPr/>
          <p:nvPr/>
        </p:nvSpPr>
        <p:spPr>
          <a:xfrm rot="-2096281">
            <a:off x="10420801" y="5376649"/>
            <a:ext cx="55232" cy="167494"/>
          </a:xfrm>
          <a:custGeom>
            <a:avLst/>
            <a:gdLst/>
            <a:ahLst/>
            <a:cxnLst/>
            <a:rect l="l" t="t" r="r" b="b"/>
            <a:pathLst>
              <a:path w="5525" h="16755" extrusionOk="0">
                <a:moveTo>
                  <a:pt x="4619" y="1"/>
                </a:moveTo>
                <a:cubicBezTo>
                  <a:pt x="4529" y="1"/>
                  <a:pt x="4438" y="1"/>
                  <a:pt x="4348" y="92"/>
                </a:cubicBezTo>
                <a:cubicBezTo>
                  <a:pt x="4076" y="182"/>
                  <a:pt x="3895" y="363"/>
                  <a:pt x="3804" y="635"/>
                </a:cubicBezTo>
                <a:cubicBezTo>
                  <a:pt x="3623" y="1269"/>
                  <a:pt x="3442" y="1903"/>
                  <a:pt x="3261" y="2446"/>
                </a:cubicBezTo>
                <a:cubicBezTo>
                  <a:pt x="2718" y="4348"/>
                  <a:pt x="2265" y="6249"/>
                  <a:pt x="1812" y="8242"/>
                </a:cubicBezTo>
                <a:cubicBezTo>
                  <a:pt x="1631" y="8966"/>
                  <a:pt x="1450" y="9781"/>
                  <a:pt x="1269" y="10506"/>
                </a:cubicBezTo>
                <a:cubicBezTo>
                  <a:pt x="997" y="11773"/>
                  <a:pt x="725" y="13041"/>
                  <a:pt x="363" y="14309"/>
                </a:cubicBezTo>
                <a:lnTo>
                  <a:pt x="1" y="16301"/>
                </a:lnTo>
                <a:lnTo>
                  <a:pt x="725" y="16482"/>
                </a:lnTo>
                <a:lnTo>
                  <a:pt x="997" y="16573"/>
                </a:lnTo>
                <a:lnTo>
                  <a:pt x="1812" y="16754"/>
                </a:lnTo>
                <a:cubicBezTo>
                  <a:pt x="1993" y="16120"/>
                  <a:pt x="2174" y="15396"/>
                  <a:pt x="2355" y="14762"/>
                </a:cubicBezTo>
                <a:cubicBezTo>
                  <a:pt x="2627" y="13856"/>
                  <a:pt x="2808" y="12860"/>
                  <a:pt x="3080" y="11955"/>
                </a:cubicBezTo>
                <a:cubicBezTo>
                  <a:pt x="3261" y="11140"/>
                  <a:pt x="3442" y="10415"/>
                  <a:pt x="3623" y="9691"/>
                </a:cubicBezTo>
                <a:cubicBezTo>
                  <a:pt x="4167" y="7155"/>
                  <a:pt x="4800" y="4529"/>
                  <a:pt x="5253" y="1993"/>
                </a:cubicBezTo>
                <a:lnTo>
                  <a:pt x="5344" y="907"/>
                </a:lnTo>
                <a:cubicBezTo>
                  <a:pt x="5525" y="454"/>
                  <a:pt x="5163" y="1"/>
                  <a:pt x="46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
          <p:cNvSpPr/>
          <p:nvPr/>
        </p:nvSpPr>
        <p:spPr>
          <a:xfrm rot="-2096281">
            <a:off x="10190992" y="5621957"/>
            <a:ext cx="26791" cy="20703"/>
          </a:xfrm>
          <a:custGeom>
            <a:avLst/>
            <a:gdLst/>
            <a:ahLst/>
            <a:cxnLst/>
            <a:rect l="l" t="t" r="r" b="b"/>
            <a:pathLst>
              <a:path w="2680" h="2071" extrusionOk="0">
                <a:moveTo>
                  <a:pt x="1214" y="1"/>
                </a:moveTo>
                <a:cubicBezTo>
                  <a:pt x="659" y="1"/>
                  <a:pt x="128" y="414"/>
                  <a:pt x="1" y="1050"/>
                </a:cubicBezTo>
                <a:cubicBezTo>
                  <a:pt x="38" y="1782"/>
                  <a:pt x="518" y="2071"/>
                  <a:pt x="1041" y="2071"/>
                </a:cubicBezTo>
                <a:cubicBezTo>
                  <a:pt x="1813" y="2071"/>
                  <a:pt x="2679" y="1444"/>
                  <a:pt x="2355" y="688"/>
                </a:cubicBezTo>
                <a:cubicBezTo>
                  <a:pt x="2265" y="507"/>
                  <a:pt x="2084" y="326"/>
                  <a:pt x="1903" y="235"/>
                </a:cubicBezTo>
                <a:cubicBezTo>
                  <a:pt x="1688" y="74"/>
                  <a:pt x="1449" y="1"/>
                  <a:pt x="12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
          <p:cNvSpPr/>
          <p:nvPr/>
        </p:nvSpPr>
        <p:spPr>
          <a:xfrm rot="-2096281">
            <a:off x="10308794" y="5462934"/>
            <a:ext cx="80583" cy="29880"/>
          </a:xfrm>
          <a:custGeom>
            <a:avLst/>
            <a:gdLst/>
            <a:ahLst/>
            <a:cxnLst/>
            <a:rect l="l" t="t" r="r" b="b"/>
            <a:pathLst>
              <a:path w="8061" h="2989" extrusionOk="0">
                <a:moveTo>
                  <a:pt x="816" y="0"/>
                </a:moveTo>
                <a:cubicBezTo>
                  <a:pt x="182" y="0"/>
                  <a:pt x="1" y="815"/>
                  <a:pt x="544" y="1177"/>
                </a:cubicBezTo>
                <a:cubicBezTo>
                  <a:pt x="2536" y="2174"/>
                  <a:pt x="4800" y="2807"/>
                  <a:pt x="7064" y="2989"/>
                </a:cubicBezTo>
                <a:cubicBezTo>
                  <a:pt x="7879" y="2989"/>
                  <a:pt x="8060" y="1902"/>
                  <a:pt x="7427" y="1540"/>
                </a:cubicBezTo>
                <a:cubicBezTo>
                  <a:pt x="5344" y="544"/>
                  <a:pt x="3080" y="0"/>
                  <a:pt x="8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
          <p:cNvSpPr/>
          <p:nvPr/>
        </p:nvSpPr>
        <p:spPr>
          <a:xfrm rot="-2096281">
            <a:off x="10322110" y="5497804"/>
            <a:ext cx="80573" cy="29880"/>
          </a:xfrm>
          <a:custGeom>
            <a:avLst/>
            <a:gdLst/>
            <a:ahLst/>
            <a:cxnLst/>
            <a:rect l="l" t="t" r="r" b="b"/>
            <a:pathLst>
              <a:path w="8060" h="2989" extrusionOk="0">
                <a:moveTo>
                  <a:pt x="815" y="0"/>
                </a:moveTo>
                <a:cubicBezTo>
                  <a:pt x="181" y="0"/>
                  <a:pt x="0" y="906"/>
                  <a:pt x="544" y="1178"/>
                </a:cubicBezTo>
                <a:cubicBezTo>
                  <a:pt x="2536" y="2264"/>
                  <a:pt x="4800" y="2808"/>
                  <a:pt x="7064" y="2989"/>
                </a:cubicBezTo>
                <a:cubicBezTo>
                  <a:pt x="7879" y="2989"/>
                  <a:pt x="8060" y="1902"/>
                  <a:pt x="7426" y="1540"/>
                </a:cubicBezTo>
                <a:cubicBezTo>
                  <a:pt x="5343" y="634"/>
                  <a:pt x="3079" y="91"/>
                  <a:pt x="8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
          <p:cNvSpPr/>
          <p:nvPr/>
        </p:nvSpPr>
        <p:spPr>
          <a:xfrm>
            <a:off x="4429808" y="4169493"/>
            <a:ext cx="167902" cy="160441"/>
          </a:xfrm>
          <a:custGeom>
            <a:avLst/>
            <a:gdLst/>
            <a:ahLst/>
            <a:cxnLst/>
            <a:rect l="l" t="t" r="r" b="b"/>
            <a:pathLst>
              <a:path w="6684" h="6387" extrusionOk="0">
                <a:moveTo>
                  <a:pt x="3260" y="0"/>
                </a:moveTo>
                <a:cubicBezTo>
                  <a:pt x="3192" y="0"/>
                  <a:pt x="3127" y="43"/>
                  <a:pt x="3071" y="155"/>
                </a:cubicBezTo>
                <a:cubicBezTo>
                  <a:pt x="2800" y="516"/>
                  <a:pt x="2620" y="968"/>
                  <a:pt x="2620" y="1419"/>
                </a:cubicBezTo>
                <a:cubicBezTo>
                  <a:pt x="2529" y="1961"/>
                  <a:pt x="2168" y="2322"/>
                  <a:pt x="1717" y="2413"/>
                </a:cubicBezTo>
                <a:cubicBezTo>
                  <a:pt x="1175" y="2593"/>
                  <a:pt x="633" y="2774"/>
                  <a:pt x="181" y="2954"/>
                </a:cubicBezTo>
                <a:cubicBezTo>
                  <a:pt x="91" y="3045"/>
                  <a:pt x="1" y="3135"/>
                  <a:pt x="1" y="3225"/>
                </a:cubicBezTo>
                <a:cubicBezTo>
                  <a:pt x="1" y="3316"/>
                  <a:pt x="91" y="3406"/>
                  <a:pt x="91" y="3496"/>
                </a:cubicBezTo>
                <a:cubicBezTo>
                  <a:pt x="181" y="3496"/>
                  <a:pt x="272" y="3587"/>
                  <a:pt x="362" y="3587"/>
                </a:cubicBezTo>
                <a:lnTo>
                  <a:pt x="452" y="3587"/>
                </a:lnTo>
                <a:lnTo>
                  <a:pt x="723" y="3677"/>
                </a:lnTo>
                <a:cubicBezTo>
                  <a:pt x="994" y="3767"/>
                  <a:pt x="1175" y="3858"/>
                  <a:pt x="1446" y="3858"/>
                </a:cubicBezTo>
                <a:cubicBezTo>
                  <a:pt x="2168" y="4128"/>
                  <a:pt x="2620" y="4761"/>
                  <a:pt x="2710" y="5483"/>
                </a:cubicBezTo>
                <a:lnTo>
                  <a:pt x="2710" y="5573"/>
                </a:lnTo>
                <a:cubicBezTo>
                  <a:pt x="2800" y="5844"/>
                  <a:pt x="2981" y="6386"/>
                  <a:pt x="3252" y="6386"/>
                </a:cubicBezTo>
                <a:cubicBezTo>
                  <a:pt x="3523" y="6386"/>
                  <a:pt x="3613" y="6115"/>
                  <a:pt x="3704" y="5844"/>
                </a:cubicBezTo>
                <a:cubicBezTo>
                  <a:pt x="3794" y="5664"/>
                  <a:pt x="3794" y="5393"/>
                  <a:pt x="3884" y="5212"/>
                </a:cubicBezTo>
                <a:cubicBezTo>
                  <a:pt x="3974" y="4670"/>
                  <a:pt x="4336" y="4309"/>
                  <a:pt x="4697" y="4038"/>
                </a:cubicBezTo>
                <a:cubicBezTo>
                  <a:pt x="5149" y="3858"/>
                  <a:pt x="5600" y="3767"/>
                  <a:pt x="5961" y="3677"/>
                </a:cubicBezTo>
                <a:cubicBezTo>
                  <a:pt x="6323" y="3496"/>
                  <a:pt x="6684" y="3316"/>
                  <a:pt x="6323" y="3045"/>
                </a:cubicBezTo>
                <a:lnTo>
                  <a:pt x="6232" y="2954"/>
                </a:lnTo>
                <a:cubicBezTo>
                  <a:pt x="6142" y="2864"/>
                  <a:pt x="6052" y="2864"/>
                  <a:pt x="6052" y="2774"/>
                </a:cubicBezTo>
                <a:cubicBezTo>
                  <a:pt x="5690" y="2683"/>
                  <a:pt x="5239" y="2503"/>
                  <a:pt x="4878" y="2503"/>
                </a:cubicBezTo>
                <a:cubicBezTo>
                  <a:pt x="4426" y="2413"/>
                  <a:pt x="4065" y="2142"/>
                  <a:pt x="3974" y="1690"/>
                </a:cubicBezTo>
                <a:cubicBezTo>
                  <a:pt x="3884" y="1419"/>
                  <a:pt x="3794" y="1148"/>
                  <a:pt x="3794" y="877"/>
                </a:cubicBezTo>
                <a:cubicBezTo>
                  <a:pt x="3794" y="787"/>
                  <a:pt x="3704" y="606"/>
                  <a:pt x="3704" y="426"/>
                </a:cubicBezTo>
                <a:lnTo>
                  <a:pt x="3704" y="335"/>
                </a:lnTo>
                <a:cubicBezTo>
                  <a:pt x="3579" y="211"/>
                  <a:pt x="3411" y="0"/>
                  <a:pt x="32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
          <p:cNvSpPr/>
          <p:nvPr/>
        </p:nvSpPr>
        <p:spPr>
          <a:xfrm>
            <a:off x="5969674" y="1051314"/>
            <a:ext cx="269990" cy="262604"/>
          </a:xfrm>
          <a:custGeom>
            <a:avLst/>
            <a:gdLst/>
            <a:ahLst/>
            <a:cxnLst/>
            <a:rect l="l" t="t" r="r" b="b"/>
            <a:pathLst>
              <a:path w="10748" h="10454" extrusionOk="0">
                <a:moveTo>
                  <a:pt x="5227" y="0"/>
                </a:moveTo>
                <a:cubicBezTo>
                  <a:pt x="5113" y="0"/>
                  <a:pt x="4995" y="71"/>
                  <a:pt x="4877" y="248"/>
                </a:cubicBezTo>
                <a:cubicBezTo>
                  <a:pt x="4426" y="880"/>
                  <a:pt x="4155" y="1602"/>
                  <a:pt x="4155" y="2415"/>
                </a:cubicBezTo>
                <a:cubicBezTo>
                  <a:pt x="3974" y="3138"/>
                  <a:pt x="3432" y="3770"/>
                  <a:pt x="2620" y="3951"/>
                </a:cubicBezTo>
                <a:cubicBezTo>
                  <a:pt x="1807" y="4221"/>
                  <a:pt x="1084" y="4492"/>
                  <a:pt x="272" y="4854"/>
                </a:cubicBezTo>
                <a:cubicBezTo>
                  <a:pt x="91" y="4944"/>
                  <a:pt x="1" y="5125"/>
                  <a:pt x="1" y="5305"/>
                </a:cubicBezTo>
                <a:cubicBezTo>
                  <a:pt x="1" y="5396"/>
                  <a:pt x="1" y="5576"/>
                  <a:pt x="181" y="5666"/>
                </a:cubicBezTo>
                <a:cubicBezTo>
                  <a:pt x="272" y="5757"/>
                  <a:pt x="362" y="5847"/>
                  <a:pt x="452" y="5847"/>
                </a:cubicBezTo>
                <a:lnTo>
                  <a:pt x="633" y="5937"/>
                </a:lnTo>
                <a:cubicBezTo>
                  <a:pt x="813" y="6028"/>
                  <a:pt x="994" y="6028"/>
                  <a:pt x="1175" y="6118"/>
                </a:cubicBezTo>
                <a:cubicBezTo>
                  <a:pt x="1536" y="6208"/>
                  <a:pt x="1897" y="6299"/>
                  <a:pt x="2258" y="6389"/>
                </a:cubicBezTo>
                <a:cubicBezTo>
                  <a:pt x="3613" y="6660"/>
                  <a:pt x="4155" y="7834"/>
                  <a:pt x="4426" y="9008"/>
                </a:cubicBezTo>
                <a:lnTo>
                  <a:pt x="4426" y="9098"/>
                </a:lnTo>
                <a:cubicBezTo>
                  <a:pt x="4516" y="9640"/>
                  <a:pt x="4787" y="10453"/>
                  <a:pt x="5239" y="10453"/>
                </a:cubicBezTo>
                <a:cubicBezTo>
                  <a:pt x="5690" y="10453"/>
                  <a:pt x="5781" y="10001"/>
                  <a:pt x="5961" y="9640"/>
                </a:cubicBezTo>
                <a:cubicBezTo>
                  <a:pt x="6052" y="9279"/>
                  <a:pt x="6142" y="8918"/>
                  <a:pt x="6322" y="8466"/>
                </a:cubicBezTo>
                <a:cubicBezTo>
                  <a:pt x="6413" y="7744"/>
                  <a:pt x="6955" y="7021"/>
                  <a:pt x="7587" y="6660"/>
                </a:cubicBezTo>
                <a:cubicBezTo>
                  <a:pt x="8309" y="6389"/>
                  <a:pt x="9032" y="6299"/>
                  <a:pt x="9664" y="5937"/>
                </a:cubicBezTo>
                <a:cubicBezTo>
                  <a:pt x="10296" y="5757"/>
                  <a:pt x="10748" y="5305"/>
                  <a:pt x="10206" y="4854"/>
                </a:cubicBezTo>
                <a:cubicBezTo>
                  <a:pt x="10206" y="4854"/>
                  <a:pt x="10116" y="4854"/>
                  <a:pt x="10116" y="4763"/>
                </a:cubicBezTo>
                <a:cubicBezTo>
                  <a:pt x="9935" y="4673"/>
                  <a:pt x="9845" y="4583"/>
                  <a:pt x="9664" y="4583"/>
                </a:cubicBezTo>
                <a:cubicBezTo>
                  <a:pt x="9122" y="4312"/>
                  <a:pt x="8490" y="4131"/>
                  <a:pt x="7858" y="4041"/>
                </a:cubicBezTo>
                <a:cubicBezTo>
                  <a:pt x="7226" y="3951"/>
                  <a:pt x="6593" y="3409"/>
                  <a:pt x="6322" y="2776"/>
                </a:cubicBezTo>
                <a:cubicBezTo>
                  <a:pt x="6232" y="2325"/>
                  <a:pt x="6232" y="1964"/>
                  <a:pt x="6142" y="1512"/>
                </a:cubicBezTo>
                <a:cubicBezTo>
                  <a:pt x="6142" y="1241"/>
                  <a:pt x="6052" y="970"/>
                  <a:pt x="5961" y="790"/>
                </a:cubicBezTo>
                <a:lnTo>
                  <a:pt x="5871" y="609"/>
                </a:lnTo>
                <a:cubicBezTo>
                  <a:pt x="5688" y="305"/>
                  <a:pt x="5465" y="0"/>
                  <a:pt x="5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
          <p:cNvSpPr/>
          <p:nvPr/>
        </p:nvSpPr>
        <p:spPr>
          <a:xfrm>
            <a:off x="4364962" y="407503"/>
            <a:ext cx="165641" cy="163908"/>
          </a:xfrm>
          <a:custGeom>
            <a:avLst/>
            <a:gdLst/>
            <a:ahLst/>
            <a:cxnLst/>
            <a:rect l="l" t="t" r="r" b="b"/>
            <a:pathLst>
              <a:path w="6594" h="6525" extrusionOk="0">
                <a:moveTo>
                  <a:pt x="3198" y="0"/>
                </a:moveTo>
                <a:cubicBezTo>
                  <a:pt x="3132" y="0"/>
                  <a:pt x="3060" y="33"/>
                  <a:pt x="2981" y="113"/>
                </a:cubicBezTo>
                <a:cubicBezTo>
                  <a:pt x="2710" y="564"/>
                  <a:pt x="2620" y="1016"/>
                  <a:pt x="2529" y="1467"/>
                </a:cubicBezTo>
                <a:cubicBezTo>
                  <a:pt x="2439" y="1919"/>
                  <a:pt x="2078" y="2370"/>
                  <a:pt x="1626" y="2461"/>
                </a:cubicBezTo>
                <a:cubicBezTo>
                  <a:pt x="1084" y="2641"/>
                  <a:pt x="633" y="2822"/>
                  <a:pt x="181" y="3093"/>
                </a:cubicBezTo>
                <a:cubicBezTo>
                  <a:pt x="91" y="3093"/>
                  <a:pt x="1" y="3274"/>
                  <a:pt x="1" y="3364"/>
                </a:cubicBezTo>
                <a:cubicBezTo>
                  <a:pt x="1" y="3454"/>
                  <a:pt x="1" y="3544"/>
                  <a:pt x="91" y="3544"/>
                </a:cubicBezTo>
                <a:lnTo>
                  <a:pt x="272" y="3725"/>
                </a:lnTo>
                <a:lnTo>
                  <a:pt x="362" y="3725"/>
                </a:lnTo>
                <a:lnTo>
                  <a:pt x="723" y="3815"/>
                </a:lnTo>
                <a:cubicBezTo>
                  <a:pt x="994" y="3906"/>
                  <a:pt x="1175" y="3906"/>
                  <a:pt x="1446" y="3996"/>
                </a:cubicBezTo>
                <a:cubicBezTo>
                  <a:pt x="2258" y="4177"/>
                  <a:pt x="2529" y="4899"/>
                  <a:pt x="2710" y="5622"/>
                </a:cubicBezTo>
                <a:lnTo>
                  <a:pt x="2710" y="5712"/>
                </a:lnTo>
                <a:cubicBezTo>
                  <a:pt x="2800" y="5983"/>
                  <a:pt x="2981" y="6525"/>
                  <a:pt x="3252" y="6525"/>
                </a:cubicBezTo>
                <a:cubicBezTo>
                  <a:pt x="3523" y="6525"/>
                  <a:pt x="3613" y="6254"/>
                  <a:pt x="3703" y="5983"/>
                </a:cubicBezTo>
                <a:cubicBezTo>
                  <a:pt x="3703" y="5712"/>
                  <a:pt x="3794" y="5531"/>
                  <a:pt x="3884" y="5260"/>
                </a:cubicBezTo>
                <a:cubicBezTo>
                  <a:pt x="3974" y="4809"/>
                  <a:pt x="4245" y="4357"/>
                  <a:pt x="4697" y="4086"/>
                </a:cubicBezTo>
                <a:cubicBezTo>
                  <a:pt x="5058" y="3906"/>
                  <a:pt x="5600" y="3815"/>
                  <a:pt x="5961" y="3635"/>
                </a:cubicBezTo>
                <a:cubicBezTo>
                  <a:pt x="6322" y="3544"/>
                  <a:pt x="6593" y="3274"/>
                  <a:pt x="6322" y="3003"/>
                </a:cubicBezTo>
                <a:lnTo>
                  <a:pt x="6232" y="2912"/>
                </a:lnTo>
                <a:cubicBezTo>
                  <a:pt x="6142" y="2912"/>
                  <a:pt x="6052" y="2822"/>
                  <a:pt x="5961" y="2822"/>
                </a:cubicBezTo>
                <a:cubicBezTo>
                  <a:pt x="5600" y="2641"/>
                  <a:pt x="5239" y="2551"/>
                  <a:pt x="4877" y="2461"/>
                </a:cubicBezTo>
                <a:cubicBezTo>
                  <a:pt x="4426" y="2370"/>
                  <a:pt x="3974" y="2099"/>
                  <a:pt x="3884" y="1648"/>
                </a:cubicBezTo>
                <a:cubicBezTo>
                  <a:pt x="3794" y="1467"/>
                  <a:pt x="3794" y="1196"/>
                  <a:pt x="3794" y="925"/>
                </a:cubicBezTo>
                <a:cubicBezTo>
                  <a:pt x="3703" y="745"/>
                  <a:pt x="3703" y="564"/>
                  <a:pt x="3613" y="474"/>
                </a:cubicBezTo>
                <a:lnTo>
                  <a:pt x="3613" y="384"/>
                </a:lnTo>
                <a:cubicBezTo>
                  <a:pt x="3485" y="192"/>
                  <a:pt x="3358" y="0"/>
                  <a:pt x="319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
          <p:cNvSpPr/>
          <p:nvPr/>
        </p:nvSpPr>
        <p:spPr>
          <a:xfrm>
            <a:off x="5657664" y="2648948"/>
            <a:ext cx="168491" cy="223494"/>
          </a:xfrm>
          <a:custGeom>
            <a:avLst/>
            <a:gdLst/>
            <a:ahLst/>
            <a:cxnLst/>
            <a:rect l="l" t="t" r="r" b="b"/>
            <a:pathLst>
              <a:path w="8421" h="11170" extrusionOk="0">
                <a:moveTo>
                  <a:pt x="7232" y="1"/>
                </a:moveTo>
                <a:cubicBezTo>
                  <a:pt x="6985" y="1"/>
                  <a:pt x="6737" y="118"/>
                  <a:pt x="6558" y="400"/>
                </a:cubicBezTo>
                <a:cubicBezTo>
                  <a:pt x="4103" y="3206"/>
                  <a:pt x="2349" y="6538"/>
                  <a:pt x="420" y="9694"/>
                </a:cubicBezTo>
                <a:cubicBezTo>
                  <a:pt x="1" y="10473"/>
                  <a:pt x="523" y="11170"/>
                  <a:pt x="1147" y="11170"/>
                </a:cubicBezTo>
                <a:cubicBezTo>
                  <a:pt x="1437" y="11170"/>
                  <a:pt x="1748" y="11020"/>
                  <a:pt x="1998" y="10659"/>
                </a:cubicBezTo>
                <a:cubicBezTo>
                  <a:pt x="4103" y="7677"/>
                  <a:pt x="6558" y="4609"/>
                  <a:pt x="8048" y="1364"/>
                </a:cubicBezTo>
                <a:cubicBezTo>
                  <a:pt x="8420" y="682"/>
                  <a:pt x="7828" y="1"/>
                  <a:pt x="72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
          <p:cNvSpPr/>
          <p:nvPr/>
        </p:nvSpPr>
        <p:spPr>
          <a:xfrm>
            <a:off x="5624468" y="2669017"/>
            <a:ext cx="109386" cy="87557"/>
          </a:xfrm>
          <a:custGeom>
            <a:avLst/>
            <a:gdLst/>
            <a:ahLst/>
            <a:cxnLst/>
            <a:rect l="l" t="t" r="r" b="b"/>
            <a:pathLst>
              <a:path w="5467" h="4376" extrusionOk="0">
                <a:moveTo>
                  <a:pt x="2485" y="1219"/>
                </a:moveTo>
                <a:cubicBezTo>
                  <a:pt x="3063" y="1219"/>
                  <a:pt x="3612" y="1726"/>
                  <a:pt x="3482" y="2378"/>
                </a:cubicBezTo>
                <a:cubicBezTo>
                  <a:pt x="3378" y="2895"/>
                  <a:pt x="2939" y="3199"/>
                  <a:pt x="2506" y="3199"/>
                </a:cubicBezTo>
                <a:cubicBezTo>
                  <a:pt x="2206" y="3199"/>
                  <a:pt x="1908" y="3052"/>
                  <a:pt x="1728" y="2729"/>
                </a:cubicBezTo>
                <a:cubicBezTo>
                  <a:pt x="1553" y="2641"/>
                  <a:pt x="1465" y="2466"/>
                  <a:pt x="1465" y="2290"/>
                </a:cubicBezTo>
                <a:cubicBezTo>
                  <a:pt x="1465" y="1940"/>
                  <a:pt x="1641" y="1589"/>
                  <a:pt x="1904" y="1414"/>
                </a:cubicBezTo>
                <a:cubicBezTo>
                  <a:pt x="2083" y="1279"/>
                  <a:pt x="2286" y="1219"/>
                  <a:pt x="2485" y="1219"/>
                </a:cubicBezTo>
                <a:close/>
                <a:moveTo>
                  <a:pt x="2580" y="1"/>
                </a:moveTo>
                <a:cubicBezTo>
                  <a:pt x="2157" y="1"/>
                  <a:pt x="1714" y="136"/>
                  <a:pt x="1290" y="449"/>
                </a:cubicBezTo>
                <a:lnTo>
                  <a:pt x="1290" y="361"/>
                </a:lnTo>
                <a:cubicBezTo>
                  <a:pt x="851" y="625"/>
                  <a:pt x="588" y="1063"/>
                  <a:pt x="413" y="1589"/>
                </a:cubicBezTo>
                <a:cubicBezTo>
                  <a:pt x="0" y="3180"/>
                  <a:pt x="1252" y="4376"/>
                  <a:pt x="2569" y="4376"/>
                </a:cubicBezTo>
                <a:cubicBezTo>
                  <a:pt x="3212" y="4376"/>
                  <a:pt x="3870" y="4091"/>
                  <a:pt x="4359" y="3430"/>
                </a:cubicBezTo>
                <a:cubicBezTo>
                  <a:pt x="5467" y="1907"/>
                  <a:pt x="4168" y="1"/>
                  <a:pt x="25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
          <p:cNvSpPr/>
          <p:nvPr/>
        </p:nvSpPr>
        <p:spPr>
          <a:xfrm>
            <a:off x="5765395" y="2764462"/>
            <a:ext cx="110346" cy="88597"/>
          </a:xfrm>
          <a:custGeom>
            <a:avLst/>
            <a:gdLst/>
            <a:ahLst/>
            <a:cxnLst/>
            <a:rect l="l" t="t" r="r" b="b"/>
            <a:pathLst>
              <a:path w="5515" h="4428" extrusionOk="0">
                <a:moveTo>
                  <a:pt x="2544" y="1271"/>
                </a:moveTo>
                <a:cubicBezTo>
                  <a:pt x="3122" y="1271"/>
                  <a:pt x="3671" y="1778"/>
                  <a:pt x="3541" y="2431"/>
                </a:cubicBezTo>
                <a:cubicBezTo>
                  <a:pt x="3414" y="2979"/>
                  <a:pt x="2964" y="3243"/>
                  <a:pt x="2520" y="3243"/>
                </a:cubicBezTo>
                <a:cubicBezTo>
                  <a:pt x="2041" y="3243"/>
                  <a:pt x="1570" y="2935"/>
                  <a:pt x="1524" y="2343"/>
                </a:cubicBezTo>
                <a:cubicBezTo>
                  <a:pt x="1524" y="1992"/>
                  <a:pt x="1700" y="1641"/>
                  <a:pt x="1963" y="1466"/>
                </a:cubicBezTo>
                <a:cubicBezTo>
                  <a:pt x="2142" y="1331"/>
                  <a:pt x="2345" y="1271"/>
                  <a:pt x="2544" y="1271"/>
                </a:cubicBezTo>
                <a:close/>
                <a:moveTo>
                  <a:pt x="2574" y="0"/>
                </a:moveTo>
                <a:cubicBezTo>
                  <a:pt x="2167" y="0"/>
                  <a:pt x="1745" y="126"/>
                  <a:pt x="1349" y="414"/>
                </a:cubicBezTo>
                <a:cubicBezTo>
                  <a:pt x="911" y="677"/>
                  <a:pt x="647" y="1115"/>
                  <a:pt x="472" y="1641"/>
                </a:cubicBezTo>
                <a:cubicBezTo>
                  <a:pt x="1" y="3233"/>
                  <a:pt x="1272" y="4428"/>
                  <a:pt x="2583" y="4428"/>
                </a:cubicBezTo>
                <a:cubicBezTo>
                  <a:pt x="3222" y="4428"/>
                  <a:pt x="3870" y="4144"/>
                  <a:pt x="4330" y="3483"/>
                </a:cubicBezTo>
                <a:cubicBezTo>
                  <a:pt x="5515" y="1880"/>
                  <a:pt x="4152" y="0"/>
                  <a:pt x="25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
          <p:cNvSpPr txBox="1">
            <a:spLocks noGrp="1"/>
          </p:cNvSpPr>
          <p:nvPr>
            <p:ph type="ctrTitle"/>
          </p:nvPr>
        </p:nvSpPr>
        <p:spPr>
          <a:xfrm>
            <a:off x="2442950" y="984800"/>
            <a:ext cx="37260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dirty="0"/>
              <a:t>CINE</a:t>
            </a:r>
            <a:br>
              <a:rPr lang="en" dirty="0"/>
            </a:br>
            <a:r>
              <a:rPr lang="en" sz="2800" dirty="0"/>
              <a:t>Stop Motion</a:t>
            </a:r>
            <a:endParaRPr b="1" dirty="0"/>
          </a:p>
        </p:txBody>
      </p:sp>
      <p:sp>
        <p:nvSpPr>
          <p:cNvPr id="401" name="Google Shape;401;p1"/>
          <p:cNvSpPr txBox="1">
            <a:spLocks noGrp="1"/>
          </p:cNvSpPr>
          <p:nvPr>
            <p:ph type="subTitle" idx="1"/>
          </p:nvPr>
        </p:nvSpPr>
        <p:spPr>
          <a:xfrm>
            <a:off x="3128988" y="3048400"/>
            <a:ext cx="28860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Dif. artes </a:t>
            </a:r>
            <a:endParaRPr/>
          </a:p>
          <a:p>
            <a:pPr marL="0" lvl="0" indent="0" algn="ctr" rtl="0">
              <a:lnSpc>
                <a:spcPct val="100000"/>
              </a:lnSpc>
              <a:spcBef>
                <a:spcPts val="0"/>
              </a:spcBef>
              <a:spcAft>
                <a:spcPts val="0"/>
              </a:spcAft>
              <a:buSzPts val="2800"/>
              <a:buNone/>
            </a:pPr>
            <a:r>
              <a:rPr lang="en"/>
              <a:t>3ºmedio A y 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
          <p:cNvSpPr/>
          <p:nvPr/>
        </p:nvSpPr>
        <p:spPr>
          <a:xfrm>
            <a:off x="2231632" y="4523780"/>
            <a:ext cx="272276" cy="263358"/>
          </a:xfrm>
          <a:custGeom>
            <a:avLst/>
            <a:gdLst/>
            <a:ahLst/>
            <a:cxnLst/>
            <a:rect l="l" t="t" r="r" b="b"/>
            <a:pathLst>
              <a:path w="10839" h="10484" extrusionOk="0">
                <a:moveTo>
                  <a:pt x="5283" y="1"/>
                </a:moveTo>
                <a:cubicBezTo>
                  <a:pt x="5180" y="1"/>
                  <a:pt x="5074" y="55"/>
                  <a:pt x="4968" y="188"/>
                </a:cubicBezTo>
                <a:cubicBezTo>
                  <a:pt x="4517" y="820"/>
                  <a:pt x="4246" y="1633"/>
                  <a:pt x="4155" y="2355"/>
                </a:cubicBezTo>
                <a:cubicBezTo>
                  <a:pt x="4065" y="3168"/>
                  <a:pt x="3523" y="3800"/>
                  <a:pt x="2710" y="3981"/>
                </a:cubicBezTo>
                <a:cubicBezTo>
                  <a:pt x="1897" y="4161"/>
                  <a:pt x="1085" y="4432"/>
                  <a:pt x="362" y="4884"/>
                </a:cubicBezTo>
                <a:cubicBezTo>
                  <a:pt x="182" y="4884"/>
                  <a:pt x="91" y="5065"/>
                  <a:pt x="1" y="5245"/>
                </a:cubicBezTo>
                <a:cubicBezTo>
                  <a:pt x="1" y="5426"/>
                  <a:pt x="91" y="5516"/>
                  <a:pt x="182" y="5606"/>
                </a:cubicBezTo>
                <a:cubicBezTo>
                  <a:pt x="362" y="5697"/>
                  <a:pt x="452" y="5787"/>
                  <a:pt x="543" y="5787"/>
                </a:cubicBezTo>
                <a:lnTo>
                  <a:pt x="723" y="5877"/>
                </a:lnTo>
                <a:cubicBezTo>
                  <a:pt x="904" y="5968"/>
                  <a:pt x="1085" y="6058"/>
                  <a:pt x="1265" y="6058"/>
                </a:cubicBezTo>
                <a:cubicBezTo>
                  <a:pt x="1627" y="6148"/>
                  <a:pt x="1988" y="6239"/>
                  <a:pt x="2349" y="6329"/>
                </a:cubicBezTo>
                <a:cubicBezTo>
                  <a:pt x="3704" y="6600"/>
                  <a:pt x="4155" y="7864"/>
                  <a:pt x="4517" y="8948"/>
                </a:cubicBezTo>
                <a:lnTo>
                  <a:pt x="4517" y="9129"/>
                </a:lnTo>
                <a:cubicBezTo>
                  <a:pt x="4607" y="9580"/>
                  <a:pt x="4878" y="10483"/>
                  <a:pt x="5329" y="10483"/>
                </a:cubicBezTo>
                <a:cubicBezTo>
                  <a:pt x="5691" y="10483"/>
                  <a:pt x="5871" y="9941"/>
                  <a:pt x="6052" y="9580"/>
                </a:cubicBezTo>
                <a:cubicBezTo>
                  <a:pt x="6142" y="9219"/>
                  <a:pt x="6232" y="8858"/>
                  <a:pt x="6413" y="8496"/>
                </a:cubicBezTo>
                <a:cubicBezTo>
                  <a:pt x="6503" y="7684"/>
                  <a:pt x="7045" y="7051"/>
                  <a:pt x="7677" y="6600"/>
                </a:cubicBezTo>
                <a:cubicBezTo>
                  <a:pt x="8400" y="6329"/>
                  <a:pt x="9123" y="6239"/>
                  <a:pt x="9755" y="5968"/>
                </a:cubicBezTo>
                <a:cubicBezTo>
                  <a:pt x="10297" y="5697"/>
                  <a:pt x="10838" y="5335"/>
                  <a:pt x="10297" y="4884"/>
                </a:cubicBezTo>
                <a:lnTo>
                  <a:pt x="10116" y="4794"/>
                </a:lnTo>
                <a:lnTo>
                  <a:pt x="9755" y="4523"/>
                </a:lnTo>
                <a:cubicBezTo>
                  <a:pt x="9213" y="4252"/>
                  <a:pt x="8581" y="4071"/>
                  <a:pt x="7948" y="3981"/>
                </a:cubicBezTo>
                <a:cubicBezTo>
                  <a:pt x="7226" y="3890"/>
                  <a:pt x="6684" y="3439"/>
                  <a:pt x="6413" y="2716"/>
                </a:cubicBezTo>
                <a:cubicBezTo>
                  <a:pt x="6323" y="2355"/>
                  <a:pt x="6232" y="1904"/>
                  <a:pt x="6232" y="1452"/>
                </a:cubicBezTo>
                <a:cubicBezTo>
                  <a:pt x="6232" y="1271"/>
                  <a:pt x="6142" y="1000"/>
                  <a:pt x="5962" y="730"/>
                </a:cubicBezTo>
                <a:lnTo>
                  <a:pt x="5962" y="639"/>
                </a:lnTo>
                <a:cubicBezTo>
                  <a:pt x="5770" y="320"/>
                  <a:pt x="5533" y="1"/>
                  <a:pt x="52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
          <p:cNvSpPr txBox="1">
            <a:spLocks noGrp="1"/>
          </p:cNvSpPr>
          <p:nvPr>
            <p:ph type="subTitle" idx="1"/>
          </p:nvPr>
        </p:nvSpPr>
        <p:spPr>
          <a:xfrm>
            <a:off x="2986600" y="2437313"/>
            <a:ext cx="3170700" cy="989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dirty="0"/>
              <a:t>-</a:t>
            </a:r>
            <a:r>
              <a:rPr lang="es-ES" dirty="0"/>
              <a:t>Observar y apreciar trabajos bidimensionales de story board</a:t>
            </a:r>
            <a:endParaRPr lang="en" dirty="0"/>
          </a:p>
        </p:txBody>
      </p:sp>
      <p:sp>
        <p:nvSpPr>
          <p:cNvPr id="408" name="Google Shape;408;p4"/>
          <p:cNvSpPr txBox="1">
            <a:spLocks noGrp="1"/>
          </p:cNvSpPr>
          <p:nvPr>
            <p:ph type="title"/>
          </p:nvPr>
        </p:nvSpPr>
        <p:spPr>
          <a:xfrm>
            <a:off x="2986650" y="1695750"/>
            <a:ext cx="31707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dirty="0"/>
              <a:t>Objetivos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
          <p:cNvSpPr/>
          <p:nvPr/>
        </p:nvSpPr>
        <p:spPr>
          <a:xfrm>
            <a:off x="6853602" y="3844776"/>
            <a:ext cx="3087" cy="7254"/>
          </a:xfrm>
          <a:custGeom>
            <a:avLst/>
            <a:gdLst/>
            <a:ahLst/>
            <a:cxnLst/>
            <a:rect l="l" t="t" r="r" b="b"/>
            <a:pathLst>
              <a:path w="20" h="47" extrusionOk="0">
                <a:moveTo>
                  <a:pt x="20" y="1"/>
                </a:moveTo>
                <a:cubicBezTo>
                  <a:pt x="1" y="15"/>
                  <a:pt x="3" y="30"/>
                  <a:pt x="20" y="46"/>
                </a:cubicBezTo>
                <a:lnTo>
                  <a:pt x="20" y="1"/>
                </a:lnTo>
                <a:close/>
              </a:path>
            </a:pathLst>
          </a:custGeom>
          <a:solidFill>
            <a:srgbClr val="F29D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5"/>
          <p:cNvSpPr txBox="1">
            <a:spLocks noGrp="1"/>
          </p:cNvSpPr>
          <p:nvPr>
            <p:ph type="title"/>
          </p:nvPr>
        </p:nvSpPr>
        <p:spPr>
          <a:xfrm>
            <a:off x="1962975" y="777375"/>
            <a:ext cx="2454000" cy="539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en"/>
              <a:t>01</a:t>
            </a:r>
            <a:endParaRPr/>
          </a:p>
        </p:txBody>
      </p:sp>
      <p:sp>
        <p:nvSpPr>
          <p:cNvPr id="415" name="Google Shape;415;p5"/>
          <p:cNvSpPr txBox="1">
            <a:spLocks noGrp="1"/>
          </p:cNvSpPr>
          <p:nvPr>
            <p:ph type="subTitle" idx="1"/>
          </p:nvPr>
        </p:nvSpPr>
        <p:spPr>
          <a:xfrm>
            <a:off x="1962975" y="1245000"/>
            <a:ext cx="2454000" cy="45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000"/>
              <a:buNone/>
            </a:pPr>
            <a:r>
              <a:rPr lang="en"/>
              <a:t>Recordemos</a:t>
            </a:r>
            <a:endParaRPr/>
          </a:p>
        </p:txBody>
      </p:sp>
      <p:sp>
        <p:nvSpPr>
          <p:cNvPr id="416" name="Google Shape;416;p5"/>
          <p:cNvSpPr txBox="1">
            <a:spLocks noGrp="1"/>
          </p:cNvSpPr>
          <p:nvPr>
            <p:ph type="title" idx="4"/>
          </p:nvPr>
        </p:nvSpPr>
        <p:spPr>
          <a:xfrm>
            <a:off x="4710579" y="777375"/>
            <a:ext cx="2455800" cy="539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en"/>
              <a:t>03</a:t>
            </a:r>
            <a:endParaRPr/>
          </a:p>
        </p:txBody>
      </p:sp>
      <p:sp>
        <p:nvSpPr>
          <p:cNvPr id="417" name="Google Shape;417;p5"/>
          <p:cNvSpPr txBox="1">
            <a:spLocks noGrp="1"/>
          </p:cNvSpPr>
          <p:nvPr>
            <p:ph type="subTitle" idx="2"/>
          </p:nvPr>
        </p:nvSpPr>
        <p:spPr>
          <a:xfrm>
            <a:off x="4710579" y="1245000"/>
            <a:ext cx="2455800" cy="45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000"/>
              <a:buNone/>
            </a:pPr>
            <a:r>
              <a:rPr lang="en"/>
              <a:t>Tutorial</a:t>
            </a:r>
            <a:endParaRPr/>
          </a:p>
        </p:txBody>
      </p:sp>
      <p:sp>
        <p:nvSpPr>
          <p:cNvPr id="418" name="Google Shape;418;p5"/>
          <p:cNvSpPr txBox="1">
            <a:spLocks noGrp="1"/>
          </p:cNvSpPr>
          <p:nvPr>
            <p:ph type="title" idx="6"/>
          </p:nvPr>
        </p:nvSpPr>
        <p:spPr>
          <a:xfrm>
            <a:off x="4710579" y="2791475"/>
            <a:ext cx="2455800" cy="539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en"/>
              <a:t>04</a:t>
            </a:r>
            <a:endParaRPr/>
          </a:p>
        </p:txBody>
      </p:sp>
      <p:sp>
        <p:nvSpPr>
          <p:cNvPr id="419" name="Google Shape;419;p5"/>
          <p:cNvSpPr txBox="1">
            <a:spLocks noGrp="1"/>
          </p:cNvSpPr>
          <p:nvPr>
            <p:ph type="subTitle" idx="7"/>
          </p:nvPr>
        </p:nvSpPr>
        <p:spPr>
          <a:xfrm>
            <a:off x="4710579" y="3261775"/>
            <a:ext cx="2455800" cy="45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000"/>
              <a:buNone/>
            </a:pPr>
            <a:r>
              <a:rPr lang="en"/>
              <a:t>Cierre</a:t>
            </a:r>
            <a:endParaRPr/>
          </a:p>
        </p:txBody>
      </p:sp>
      <p:sp>
        <p:nvSpPr>
          <p:cNvPr id="420" name="Google Shape;420;p5"/>
          <p:cNvSpPr txBox="1">
            <a:spLocks noGrp="1"/>
          </p:cNvSpPr>
          <p:nvPr>
            <p:ph type="title" idx="9"/>
          </p:nvPr>
        </p:nvSpPr>
        <p:spPr>
          <a:xfrm>
            <a:off x="1963250" y="2791475"/>
            <a:ext cx="2454000" cy="539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en"/>
              <a:t>02</a:t>
            </a:r>
            <a:endParaRPr/>
          </a:p>
        </p:txBody>
      </p:sp>
      <p:sp>
        <p:nvSpPr>
          <p:cNvPr id="421" name="Google Shape;421;p5"/>
          <p:cNvSpPr txBox="1">
            <a:spLocks noGrp="1"/>
          </p:cNvSpPr>
          <p:nvPr>
            <p:ph type="subTitle" idx="13"/>
          </p:nvPr>
        </p:nvSpPr>
        <p:spPr>
          <a:xfrm>
            <a:off x="1963250" y="3261775"/>
            <a:ext cx="2454000" cy="45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000"/>
              <a:buNone/>
            </a:pPr>
            <a:r>
              <a:rPr lang="en"/>
              <a:t>Exponer elementos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
          <p:cNvSpPr txBox="1">
            <a:spLocks noGrp="1"/>
          </p:cNvSpPr>
          <p:nvPr>
            <p:ph type="title"/>
          </p:nvPr>
        </p:nvSpPr>
        <p:spPr>
          <a:xfrm>
            <a:off x="2745750" y="3045700"/>
            <a:ext cx="3652500"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200"/>
              <a:buNone/>
            </a:pPr>
            <a:r>
              <a:rPr lang="en" dirty="0"/>
              <a:t>—En busca de la Felicidad (2006)</a:t>
            </a:r>
            <a:endParaRPr dirty="0"/>
          </a:p>
        </p:txBody>
      </p:sp>
      <p:sp>
        <p:nvSpPr>
          <p:cNvPr id="12" name="Subtítulo 11">
            <a:extLst>
              <a:ext uri="{FF2B5EF4-FFF2-40B4-BE49-F238E27FC236}">
                <a16:creationId xmlns:a16="http://schemas.microsoft.com/office/drawing/2014/main" id="{FC1FAC51-5932-4A47-AB16-3DFA957B3013}"/>
              </a:ext>
            </a:extLst>
          </p:cNvPr>
          <p:cNvSpPr>
            <a:spLocks noGrp="1"/>
          </p:cNvSpPr>
          <p:nvPr>
            <p:ph type="subTitle" idx="1"/>
          </p:nvPr>
        </p:nvSpPr>
        <p:spPr>
          <a:xfrm>
            <a:off x="1033272" y="983382"/>
            <a:ext cx="7269480" cy="1357800"/>
          </a:xfrm>
        </p:spPr>
        <p:txBody>
          <a:bodyPr/>
          <a:lstStyle/>
          <a:p>
            <a:r>
              <a:rPr lang="es-CL" dirty="0"/>
              <a:t>“Nunca dejes que nadie te diga que no puedes hacer algo. Ni siquiera yo. Si tienes un sueño, tienes que protegerlo. Las personas que no son capaces de hacer algo por ellos mismos, te dirán que tú tampoco puedes hacerlo. ¿Quieres algo? Ve por ello y punto”</a:t>
            </a:r>
            <a:endParaRPr lang="es-ES_trad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
          <p:cNvSpPr txBox="1">
            <a:spLocks noGrp="1"/>
          </p:cNvSpPr>
          <p:nvPr>
            <p:ph type="title"/>
          </p:nvPr>
        </p:nvSpPr>
        <p:spPr>
          <a:xfrm>
            <a:off x="2973900" y="2742900"/>
            <a:ext cx="3164100" cy="895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Expongan sus trabajos de story board</a:t>
            </a:r>
            <a:endParaRPr/>
          </a:p>
        </p:txBody>
      </p:sp>
      <p:sp>
        <p:nvSpPr>
          <p:cNvPr id="427" name="Google Shape;427;p6"/>
          <p:cNvSpPr txBox="1">
            <a:spLocks noGrp="1"/>
          </p:cNvSpPr>
          <p:nvPr>
            <p:ph type="title" idx="2"/>
          </p:nvPr>
        </p:nvSpPr>
        <p:spPr>
          <a:xfrm>
            <a:off x="3870900" y="1343400"/>
            <a:ext cx="1370100" cy="729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0"/>
              <a:buNone/>
            </a:pPr>
            <a:r>
              <a:rPr lang="en"/>
              <a:t>01</a:t>
            </a:r>
            <a:endParaRPr/>
          </a:p>
        </p:txBody>
      </p:sp>
      <p:sp>
        <p:nvSpPr>
          <p:cNvPr id="428" name="Google Shape;428;p6"/>
          <p:cNvSpPr/>
          <p:nvPr/>
        </p:nvSpPr>
        <p:spPr>
          <a:xfrm>
            <a:off x="4139096" y="4215168"/>
            <a:ext cx="167902" cy="160441"/>
          </a:xfrm>
          <a:custGeom>
            <a:avLst/>
            <a:gdLst/>
            <a:ahLst/>
            <a:cxnLst/>
            <a:rect l="l" t="t" r="r" b="b"/>
            <a:pathLst>
              <a:path w="6684" h="6387" extrusionOk="0">
                <a:moveTo>
                  <a:pt x="3260" y="0"/>
                </a:moveTo>
                <a:cubicBezTo>
                  <a:pt x="3192" y="0"/>
                  <a:pt x="3127" y="43"/>
                  <a:pt x="3071" y="155"/>
                </a:cubicBezTo>
                <a:cubicBezTo>
                  <a:pt x="2800" y="516"/>
                  <a:pt x="2620" y="968"/>
                  <a:pt x="2620" y="1419"/>
                </a:cubicBezTo>
                <a:cubicBezTo>
                  <a:pt x="2529" y="1961"/>
                  <a:pt x="2168" y="2322"/>
                  <a:pt x="1717" y="2413"/>
                </a:cubicBezTo>
                <a:cubicBezTo>
                  <a:pt x="1175" y="2593"/>
                  <a:pt x="633" y="2774"/>
                  <a:pt x="181" y="2954"/>
                </a:cubicBezTo>
                <a:cubicBezTo>
                  <a:pt x="91" y="3045"/>
                  <a:pt x="1" y="3135"/>
                  <a:pt x="1" y="3225"/>
                </a:cubicBezTo>
                <a:cubicBezTo>
                  <a:pt x="1" y="3316"/>
                  <a:pt x="91" y="3406"/>
                  <a:pt x="91" y="3496"/>
                </a:cubicBezTo>
                <a:cubicBezTo>
                  <a:pt x="181" y="3496"/>
                  <a:pt x="272" y="3587"/>
                  <a:pt x="362" y="3587"/>
                </a:cubicBezTo>
                <a:lnTo>
                  <a:pt x="452" y="3587"/>
                </a:lnTo>
                <a:lnTo>
                  <a:pt x="723" y="3677"/>
                </a:lnTo>
                <a:cubicBezTo>
                  <a:pt x="994" y="3767"/>
                  <a:pt x="1175" y="3858"/>
                  <a:pt x="1446" y="3858"/>
                </a:cubicBezTo>
                <a:cubicBezTo>
                  <a:pt x="2168" y="4128"/>
                  <a:pt x="2620" y="4761"/>
                  <a:pt x="2710" y="5483"/>
                </a:cubicBezTo>
                <a:lnTo>
                  <a:pt x="2710" y="5573"/>
                </a:lnTo>
                <a:cubicBezTo>
                  <a:pt x="2800" y="5844"/>
                  <a:pt x="2981" y="6386"/>
                  <a:pt x="3252" y="6386"/>
                </a:cubicBezTo>
                <a:cubicBezTo>
                  <a:pt x="3523" y="6386"/>
                  <a:pt x="3613" y="6115"/>
                  <a:pt x="3704" y="5844"/>
                </a:cubicBezTo>
                <a:cubicBezTo>
                  <a:pt x="3794" y="5664"/>
                  <a:pt x="3794" y="5393"/>
                  <a:pt x="3884" y="5212"/>
                </a:cubicBezTo>
                <a:cubicBezTo>
                  <a:pt x="3974" y="4670"/>
                  <a:pt x="4336" y="4309"/>
                  <a:pt x="4697" y="4038"/>
                </a:cubicBezTo>
                <a:cubicBezTo>
                  <a:pt x="5149" y="3858"/>
                  <a:pt x="5600" y="3767"/>
                  <a:pt x="5961" y="3677"/>
                </a:cubicBezTo>
                <a:cubicBezTo>
                  <a:pt x="6323" y="3496"/>
                  <a:pt x="6684" y="3316"/>
                  <a:pt x="6323" y="3045"/>
                </a:cubicBezTo>
                <a:lnTo>
                  <a:pt x="6232" y="2954"/>
                </a:lnTo>
                <a:cubicBezTo>
                  <a:pt x="6142" y="2864"/>
                  <a:pt x="6052" y="2864"/>
                  <a:pt x="6052" y="2774"/>
                </a:cubicBezTo>
                <a:cubicBezTo>
                  <a:pt x="5690" y="2683"/>
                  <a:pt x="5239" y="2503"/>
                  <a:pt x="4878" y="2503"/>
                </a:cubicBezTo>
                <a:cubicBezTo>
                  <a:pt x="4426" y="2413"/>
                  <a:pt x="4065" y="2142"/>
                  <a:pt x="3974" y="1690"/>
                </a:cubicBezTo>
                <a:cubicBezTo>
                  <a:pt x="3884" y="1419"/>
                  <a:pt x="3794" y="1148"/>
                  <a:pt x="3794" y="877"/>
                </a:cubicBezTo>
                <a:cubicBezTo>
                  <a:pt x="3794" y="787"/>
                  <a:pt x="3704" y="606"/>
                  <a:pt x="3704" y="426"/>
                </a:cubicBezTo>
                <a:lnTo>
                  <a:pt x="3704" y="335"/>
                </a:lnTo>
                <a:cubicBezTo>
                  <a:pt x="3579" y="211"/>
                  <a:pt x="3411" y="0"/>
                  <a:pt x="32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6"/>
          <p:cNvSpPr/>
          <p:nvPr/>
        </p:nvSpPr>
        <p:spPr>
          <a:xfrm>
            <a:off x="3870909" y="4395771"/>
            <a:ext cx="167902" cy="160467"/>
          </a:xfrm>
          <a:custGeom>
            <a:avLst/>
            <a:gdLst/>
            <a:ahLst/>
            <a:cxnLst/>
            <a:rect l="l" t="t" r="r" b="b"/>
            <a:pathLst>
              <a:path w="6684" h="6388" extrusionOk="0">
                <a:moveTo>
                  <a:pt x="3260" y="1"/>
                </a:moveTo>
                <a:cubicBezTo>
                  <a:pt x="3192" y="1"/>
                  <a:pt x="3127" y="43"/>
                  <a:pt x="3071" y="156"/>
                </a:cubicBezTo>
                <a:cubicBezTo>
                  <a:pt x="2800" y="517"/>
                  <a:pt x="2619" y="968"/>
                  <a:pt x="2619" y="1420"/>
                </a:cubicBezTo>
                <a:cubicBezTo>
                  <a:pt x="2529" y="1962"/>
                  <a:pt x="2168" y="2323"/>
                  <a:pt x="1716" y="2413"/>
                </a:cubicBezTo>
                <a:cubicBezTo>
                  <a:pt x="1174" y="2594"/>
                  <a:pt x="632" y="2775"/>
                  <a:pt x="181" y="2955"/>
                </a:cubicBezTo>
                <a:cubicBezTo>
                  <a:pt x="91" y="3046"/>
                  <a:pt x="0" y="3136"/>
                  <a:pt x="0" y="3226"/>
                </a:cubicBezTo>
                <a:cubicBezTo>
                  <a:pt x="0" y="3316"/>
                  <a:pt x="91" y="3407"/>
                  <a:pt x="91" y="3497"/>
                </a:cubicBezTo>
                <a:cubicBezTo>
                  <a:pt x="181" y="3497"/>
                  <a:pt x="271" y="3587"/>
                  <a:pt x="362" y="3587"/>
                </a:cubicBezTo>
                <a:lnTo>
                  <a:pt x="452" y="3587"/>
                </a:lnTo>
                <a:lnTo>
                  <a:pt x="723" y="3678"/>
                </a:lnTo>
                <a:cubicBezTo>
                  <a:pt x="994" y="3768"/>
                  <a:pt x="1174" y="3858"/>
                  <a:pt x="1445" y="3858"/>
                </a:cubicBezTo>
                <a:cubicBezTo>
                  <a:pt x="2258" y="4039"/>
                  <a:pt x="2529" y="4761"/>
                  <a:pt x="2710" y="5484"/>
                </a:cubicBezTo>
                <a:cubicBezTo>
                  <a:pt x="2710" y="5484"/>
                  <a:pt x="2710" y="5574"/>
                  <a:pt x="2710" y="5574"/>
                </a:cubicBezTo>
                <a:cubicBezTo>
                  <a:pt x="2800" y="5845"/>
                  <a:pt x="2981" y="6387"/>
                  <a:pt x="3252" y="6387"/>
                </a:cubicBezTo>
                <a:cubicBezTo>
                  <a:pt x="3522" y="6387"/>
                  <a:pt x="3613" y="6116"/>
                  <a:pt x="3703" y="5845"/>
                </a:cubicBezTo>
                <a:cubicBezTo>
                  <a:pt x="3793" y="5665"/>
                  <a:pt x="3884" y="5394"/>
                  <a:pt x="3884" y="5123"/>
                </a:cubicBezTo>
                <a:cubicBezTo>
                  <a:pt x="3974" y="4671"/>
                  <a:pt x="4335" y="4310"/>
                  <a:pt x="4697" y="4039"/>
                </a:cubicBezTo>
                <a:cubicBezTo>
                  <a:pt x="5148" y="3858"/>
                  <a:pt x="5600" y="3768"/>
                  <a:pt x="6051" y="3587"/>
                </a:cubicBezTo>
                <a:cubicBezTo>
                  <a:pt x="6322" y="3497"/>
                  <a:pt x="6683" y="3226"/>
                  <a:pt x="6322" y="3046"/>
                </a:cubicBezTo>
                <a:lnTo>
                  <a:pt x="6232" y="2955"/>
                </a:lnTo>
                <a:cubicBezTo>
                  <a:pt x="6142" y="2865"/>
                  <a:pt x="6051" y="2865"/>
                  <a:pt x="5961" y="2775"/>
                </a:cubicBezTo>
                <a:cubicBezTo>
                  <a:pt x="5600" y="2684"/>
                  <a:pt x="5238" y="2504"/>
                  <a:pt x="4877" y="2504"/>
                </a:cubicBezTo>
                <a:cubicBezTo>
                  <a:pt x="4426" y="2413"/>
                  <a:pt x="4064" y="2142"/>
                  <a:pt x="3884" y="1691"/>
                </a:cubicBezTo>
                <a:cubicBezTo>
                  <a:pt x="3884" y="1420"/>
                  <a:pt x="3793" y="1149"/>
                  <a:pt x="3793" y="878"/>
                </a:cubicBezTo>
                <a:cubicBezTo>
                  <a:pt x="3793" y="788"/>
                  <a:pt x="3703" y="607"/>
                  <a:pt x="3703" y="426"/>
                </a:cubicBezTo>
                <a:cubicBezTo>
                  <a:pt x="3613" y="426"/>
                  <a:pt x="3613" y="426"/>
                  <a:pt x="3703" y="336"/>
                </a:cubicBezTo>
                <a:cubicBezTo>
                  <a:pt x="3578" y="212"/>
                  <a:pt x="3411" y="1"/>
                  <a:pt x="326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CuadroTexto 1">
            <a:extLst>
              <a:ext uri="{FF2B5EF4-FFF2-40B4-BE49-F238E27FC236}">
                <a16:creationId xmlns:a16="http://schemas.microsoft.com/office/drawing/2014/main" id="{86F6DBA5-1BBA-8946-95CE-EEDD18C7A8DC}"/>
              </a:ext>
            </a:extLst>
          </p:cNvPr>
          <p:cNvSpPr txBox="1"/>
          <p:nvPr/>
        </p:nvSpPr>
        <p:spPr>
          <a:xfrm>
            <a:off x="2249424" y="4206240"/>
            <a:ext cx="4270248" cy="307777"/>
          </a:xfrm>
          <a:prstGeom prst="rect">
            <a:avLst/>
          </a:prstGeom>
          <a:noFill/>
        </p:spPr>
        <p:txBody>
          <a:bodyPr wrap="square" rtlCol="0">
            <a:spAutoFit/>
          </a:bodyPr>
          <a:lstStyle/>
          <a:p>
            <a:pPr algn="ctr"/>
            <a:r>
              <a:rPr lang="es-ES_tradnl" dirty="0"/>
              <a:t>Observa y comenta</a:t>
            </a:r>
          </a:p>
        </p:txBody>
      </p:sp>
    </p:spTree>
  </p:cSld>
  <p:clrMapOvr>
    <a:masterClrMapping/>
  </p:clrMapOvr>
</p:sld>
</file>

<file path=ppt/theme/theme1.xml><?xml version="1.0" encoding="utf-8"?>
<a:theme xmlns:a="http://schemas.openxmlformats.org/drawingml/2006/main" name="Class Has Begun by Slidesgo">
  <a:themeElements>
    <a:clrScheme name="Simple Light">
      <a:dk1>
        <a:srgbClr val="26454D"/>
      </a:dk1>
      <a:lt1>
        <a:srgbClr val="FFFFFF"/>
      </a:lt1>
      <a:dk2>
        <a:srgbClr val="26454D"/>
      </a:dk2>
      <a:lt2>
        <a:srgbClr val="F1F1F1"/>
      </a:lt2>
      <a:accent1>
        <a:srgbClr val="FF9FA4"/>
      </a:accent1>
      <a:accent2>
        <a:srgbClr val="37D5DD"/>
      </a:accent2>
      <a:accent3>
        <a:srgbClr val="41A9B5"/>
      </a:accent3>
      <a:accent4>
        <a:srgbClr val="26454D"/>
      </a:accent4>
      <a:accent5>
        <a:srgbClr val="EE8385"/>
      </a:accent5>
      <a:accent6>
        <a:srgbClr val="37D5DD"/>
      </a:accent6>
      <a:hlink>
        <a:srgbClr val="2645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106</Words>
  <Application>Microsoft Macintosh PowerPoint</Application>
  <PresentationFormat>Presentación en pantalla (16:9)</PresentationFormat>
  <Paragraphs>18</Paragraphs>
  <Slides>6</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Archivo Narrow</vt:lpstr>
      <vt:lpstr>Arial</vt:lpstr>
      <vt:lpstr>Montserrat</vt:lpstr>
      <vt:lpstr>Pacifico</vt:lpstr>
      <vt:lpstr>Quicksand</vt:lpstr>
      <vt:lpstr>Pangolin</vt:lpstr>
      <vt:lpstr>Class Has Begun by Slidesgo</vt:lpstr>
      <vt:lpstr>Presentación de PowerPoint</vt:lpstr>
      <vt:lpstr>CINE Stop Motion</vt:lpstr>
      <vt:lpstr>Objetivos</vt:lpstr>
      <vt:lpstr>01</vt:lpstr>
      <vt:lpstr>—En busca de la Felicidad (2006)</vt:lpstr>
      <vt:lpstr>Expongan sus trabajos de story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maria jesus hernandez galdames</cp:lastModifiedBy>
  <cp:revision>7</cp:revision>
  <dcterms:modified xsi:type="dcterms:W3CDTF">2021-04-07T17:36:12Z</dcterms:modified>
</cp:coreProperties>
</file>