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sldIdLst>
    <p:sldId id="343" r:id="rId2"/>
    <p:sldId id="257" r:id="rId3"/>
    <p:sldId id="350" r:id="rId4"/>
    <p:sldId id="349" r:id="rId5"/>
    <p:sldId id="351" r:id="rId6"/>
    <p:sldId id="353" r:id="rId7"/>
    <p:sldId id="352" r:id="rId8"/>
    <p:sldId id="35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FF7"/>
    <a:srgbClr val="D0D1D9"/>
    <a:srgbClr val="F6F9FF"/>
    <a:srgbClr val="1919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34" autoAdjust="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951F77-4E36-4893-91C6-3151A6D51694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65B3944D-D926-4D0F-A305-F5740000747A}">
      <dgm:prSet custT="1"/>
      <dgm:spPr>
        <a:xfrm>
          <a:off x="1144111" y="1954"/>
          <a:ext cx="5868258" cy="990573"/>
        </a:xfrm>
      </dgm:spPr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600" b="1" dirty="0">
              <a:latin typeface="+mj-lt"/>
              <a:ea typeface="+mn-ea"/>
              <a:cs typeface="+mn-cs"/>
            </a:rPr>
            <a:t>1. Write the questions on your notebook</a:t>
          </a:r>
          <a:br>
            <a:rPr lang="en-US" sz="1600" dirty="0">
              <a:latin typeface="+mj-lt"/>
              <a:ea typeface="+mn-ea"/>
              <a:cs typeface="+mn-cs"/>
            </a:rPr>
          </a:br>
          <a:endParaRPr lang="en-US" sz="1600" dirty="0">
            <a:latin typeface="+mj-lt"/>
            <a:ea typeface="+mn-ea"/>
            <a:cs typeface="+mn-cs"/>
          </a:endParaRPr>
        </a:p>
      </dgm:t>
    </dgm:pt>
    <dgm:pt modelId="{2EA7AC4A-E82B-43F0-A6EA-F599428578FC}" type="parTrans" cxnId="{92D3A76D-ADBB-49F3-861D-D2B74F81812E}">
      <dgm:prSet/>
      <dgm:spPr/>
      <dgm:t>
        <a:bodyPr/>
        <a:lstStyle/>
        <a:p>
          <a:endParaRPr lang="en-US" sz="1400">
            <a:latin typeface="+mj-lt"/>
          </a:endParaRPr>
        </a:p>
      </dgm:t>
    </dgm:pt>
    <dgm:pt modelId="{8862CE7B-AE72-45E8-B982-5279C14F7985}" type="sibTrans" cxnId="{92D3A76D-ADBB-49F3-861D-D2B74F81812E}">
      <dgm:prSet/>
      <dgm:spPr/>
      <dgm:t>
        <a:bodyPr/>
        <a:lstStyle/>
        <a:p>
          <a:endParaRPr lang="en-US" sz="1400">
            <a:latin typeface="+mj-lt"/>
          </a:endParaRPr>
        </a:p>
      </dgm:t>
    </dgm:pt>
    <dgm:pt modelId="{223932EA-8A4D-4270-95C3-913761557237}">
      <dgm:prSet custT="1"/>
      <dgm:spPr>
        <a:xfrm>
          <a:off x="1144111" y="1240170"/>
          <a:ext cx="5868258" cy="990573"/>
        </a:xfrm>
      </dgm:spPr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600" b="1" dirty="0">
              <a:latin typeface="+mj-lt"/>
              <a:ea typeface="+mn-ea"/>
              <a:cs typeface="+mn-cs"/>
            </a:rPr>
            <a:t>2. Answer the questions on your notebooks</a:t>
          </a:r>
          <a:br>
            <a:rPr lang="en-US" sz="1600" dirty="0">
              <a:latin typeface="+mj-lt"/>
              <a:ea typeface="+mn-ea"/>
              <a:cs typeface="+mn-cs"/>
            </a:rPr>
          </a:br>
          <a:endParaRPr lang="en-US" sz="1600" dirty="0">
            <a:latin typeface="+mj-lt"/>
            <a:ea typeface="+mn-ea"/>
            <a:cs typeface="+mn-cs"/>
          </a:endParaRPr>
        </a:p>
      </dgm:t>
    </dgm:pt>
    <dgm:pt modelId="{E01D4CB3-97D0-4857-AF09-DED2BE24BAAC}" type="parTrans" cxnId="{E37D9CF8-DFE4-4379-9C72-27346573699A}">
      <dgm:prSet/>
      <dgm:spPr/>
      <dgm:t>
        <a:bodyPr/>
        <a:lstStyle/>
        <a:p>
          <a:endParaRPr lang="en-US" sz="1400">
            <a:latin typeface="+mj-lt"/>
          </a:endParaRPr>
        </a:p>
      </dgm:t>
    </dgm:pt>
    <dgm:pt modelId="{C201C5C8-D4F2-4559-AF23-68BB4B3E7FB1}" type="sibTrans" cxnId="{E37D9CF8-DFE4-4379-9C72-27346573699A}">
      <dgm:prSet/>
      <dgm:spPr/>
      <dgm:t>
        <a:bodyPr/>
        <a:lstStyle/>
        <a:p>
          <a:endParaRPr lang="en-US" sz="1400">
            <a:latin typeface="+mj-lt"/>
          </a:endParaRPr>
        </a:p>
      </dgm:t>
    </dgm:pt>
    <dgm:pt modelId="{BC68B812-A325-41D8-A08E-C2392666DF66}">
      <dgm:prSet custT="1"/>
      <dgm:spPr>
        <a:xfrm>
          <a:off x="1144111" y="2478387"/>
          <a:ext cx="5868258" cy="990573"/>
        </a:xfrm>
      </dgm:spPr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600" b="1" dirty="0">
              <a:latin typeface="+mj-lt"/>
              <a:ea typeface="+mn-ea"/>
              <a:cs typeface="+mn-cs"/>
            </a:rPr>
            <a:t>3. Add a note on </a:t>
          </a:r>
          <a:r>
            <a:rPr lang="en-US" sz="1600" b="1" dirty="0" err="1">
              <a:latin typeface="+mj-lt"/>
              <a:ea typeface="+mn-ea"/>
              <a:cs typeface="+mn-cs"/>
            </a:rPr>
            <a:t>padlet</a:t>
          </a:r>
          <a:r>
            <a:rPr lang="en-US" sz="1600" b="1" dirty="0">
              <a:latin typeface="+mj-lt"/>
              <a:ea typeface="+mn-ea"/>
              <a:cs typeface="+mn-cs"/>
            </a:rPr>
            <a:t>, write the date, the questions and the short answers</a:t>
          </a:r>
          <a:endParaRPr lang="en-US" sz="1600" dirty="0">
            <a:latin typeface="+mj-lt"/>
            <a:ea typeface="+mn-ea"/>
            <a:cs typeface="+mn-cs"/>
          </a:endParaRPr>
        </a:p>
      </dgm:t>
    </dgm:pt>
    <dgm:pt modelId="{23A01A1D-B409-49E7-91BA-2321B9A237C2}" type="parTrans" cxnId="{AAD26E9B-C129-46B7-BFCC-98D5999B6B9A}">
      <dgm:prSet/>
      <dgm:spPr/>
      <dgm:t>
        <a:bodyPr/>
        <a:lstStyle/>
        <a:p>
          <a:endParaRPr lang="en-US" sz="1400">
            <a:latin typeface="+mj-lt"/>
          </a:endParaRPr>
        </a:p>
      </dgm:t>
    </dgm:pt>
    <dgm:pt modelId="{E950D3C2-0472-429B-98B0-86C856FA65A1}" type="sibTrans" cxnId="{AAD26E9B-C129-46B7-BFCC-98D5999B6B9A}">
      <dgm:prSet/>
      <dgm:spPr/>
      <dgm:t>
        <a:bodyPr/>
        <a:lstStyle/>
        <a:p>
          <a:endParaRPr lang="en-US" sz="1400">
            <a:latin typeface="+mj-lt"/>
          </a:endParaRPr>
        </a:p>
      </dgm:t>
    </dgm:pt>
    <dgm:pt modelId="{7D1766B6-66CF-40CE-9693-BD20AFFFA3C9}">
      <dgm:prSet custT="1"/>
      <dgm:spPr>
        <a:xfrm>
          <a:off x="1144111" y="3716603"/>
          <a:ext cx="5868258" cy="990573"/>
        </a:xfrm>
      </dgm:spPr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600" b="1" dirty="0">
              <a:latin typeface="+mj-lt"/>
              <a:ea typeface="+mn-ea"/>
              <a:cs typeface="+mn-cs"/>
            </a:rPr>
            <a:t>4. Record yourself asking the questions and answering them.</a:t>
          </a:r>
          <a:endParaRPr lang="en-US" sz="1600" dirty="0">
            <a:latin typeface="+mj-lt"/>
            <a:ea typeface="+mn-ea"/>
            <a:cs typeface="+mn-cs"/>
          </a:endParaRPr>
        </a:p>
      </dgm:t>
    </dgm:pt>
    <dgm:pt modelId="{76694DF4-F7BE-4AF1-9E12-BAEDD42D9ED3}" type="parTrans" cxnId="{EA0F618E-4C96-42F0-9E3C-66B0158BCCBE}">
      <dgm:prSet/>
      <dgm:spPr/>
      <dgm:t>
        <a:bodyPr/>
        <a:lstStyle/>
        <a:p>
          <a:endParaRPr lang="en-US" sz="1400">
            <a:latin typeface="+mj-lt"/>
          </a:endParaRPr>
        </a:p>
      </dgm:t>
    </dgm:pt>
    <dgm:pt modelId="{0C6A2CC7-5741-4D63-A8FF-E7E06F0D1222}" type="sibTrans" cxnId="{EA0F618E-4C96-42F0-9E3C-66B0158BCCBE}">
      <dgm:prSet/>
      <dgm:spPr/>
      <dgm:t>
        <a:bodyPr/>
        <a:lstStyle/>
        <a:p>
          <a:endParaRPr lang="en-US" sz="1400">
            <a:latin typeface="+mj-lt"/>
          </a:endParaRPr>
        </a:p>
      </dgm:t>
    </dgm:pt>
    <dgm:pt modelId="{F899A4D3-2C9C-4287-A235-DE3E047E7C22}" type="pres">
      <dgm:prSet presAssocID="{D7951F77-4E36-4893-91C6-3151A6D51694}" presName="root" presStyleCnt="0">
        <dgm:presLayoutVars>
          <dgm:dir/>
          <dgm:resizeHandles val="exact"/>
        </dgm:presLayoutVars>
      </dgm:prSet>
      <dgm:spPr/>
    </dgm:pt>
    <dgm:pt modelId="{0094CD39-7002-4B5E-877D-02B6B0E6C685}" type="pres">
      <dgm:prSet presAssocID="{65B3944D-D926-4D0F-A305-F5740000747A}" presName="compNode" presStyleCnt="0"/>
      <dgm:spPr/>
    </dgm:pt>
    <dgm:pt modelId="{C9BCC0A7-4EA9-444D-A661-6CD0349FA8B7}" type="pres">
      <dgm:prSet presAssocID="{65B3944D-D926-4D0F-A305-F5740000747A}" presName="iconBgRect" presStyleLbl="bgShp" presStyleIdx="0" presStyleCnt="4"/>
      <dgm:spPr>
        <a:noFill/>
      </dgm:spPr>
    </dgm:pt>
    <dgm:pt modelId="{9F9A0A13-80DE-4152-AD0B-F1B57BDDE11D}" type="pres">
      <dgm:prSet presAssocID="{65B3944D-D926-4D0F-A305-F5740000747A}" presName="iconRect" presStyleLbl="node1" presStyleIdx="0" presStyleCnt="4"/>
      <dgm:spPr>
        <a:ln>
          <a:noFill/>
        </a:ln>
      </dgm:spPr>
    </dgm:pt>
    <dgm:pt modelId="{A480AFC6-EE27-4614-AC1B-B7796E444EDF}" type="pres">
      <dgm:prSet presAssocID="{65B3944D-D926-4D0F-A305-F5740000747A}" presName="spaceRect" presStyleCnt="0"/>
      <dgm:spPr/>
    </dgm:pt>
    <dgm:pt modelId="{9053032A-E668-4011-8EE5-5E356FF2FB6B}" type="pres">
      <dgm:prSet presAssocID="{65B3944D-D926-4D0F-A305-F5740000747A}" presName="textRect" presStyleLbl="revTx" presStyleIdx="0" presStyleCnt="4" custScaleX="120071">
        <dgm:presLayoutVars>
          <dgm:chMax val="1"/>
          <dgm:chPref val="1"/>
        </dgm:presLayoutVars>
      </dgm:prSet>
      <dgm:spPr>
        <a:prstGeom prst="rect">
          <a:avLst/>
        </a:prstGeom>
      </dgm:spPr>
    </dgm:pt>
    <dgm:pt modelId="{BC6E504E-B169-4B61-85D7-51520F2B9743}" type="pres">
      <dgm:prSet presAssocID="{8862CE7B-AE72-45E8-B982-5279C14F7985}" presName="sibTrans" presStyleCnt="0"/>
      <dgm:spPr/>
    </dgm:pt>
    <dgm:pt modelId="{14D15476-F474-46D7-B177-F8E40796FE35}" type="pres">
      <dgm:prSet presAssocID="{223932EA-8A4D-4270-95C3-913761557237}" presName="compNode" presStyleCnt="0"/>
      <dgm:spPr/>
    </dgm:pt>
    <dgm:pt modelId="{1FC3D828-343B-42C4-A35E-FB3CAA3FB1B3}" type="pres">
      <dgm:prSet presAssocID="{223932EA-8A4D-4270-95C3-913761557237}" presName="iconBgRect" presStyleLbl="bgShp" presStyleIdx="1" presStyleCnt="4"/>
      <dgm:spPr>
        <a:noFill/>
      </dgm:spPr>
    </dgm:pt>
    <dgm:pt modelId="{902713CB-D896-458F-B8DA-F1C1FC1C9B5E}" type="pres">
      <dgm:prSet presAssocID="{223932EA-8A4D-4270-95C3-913761557237}" presName="iconRect" presStyleLbl="node1" presStyleIdx="1" presStyleCnt="4"/>
      <dgm:spPr>
        <a:ln>
          <a:noFill/>
        </a:ln>
      </dgm:spPr>
    </dgm:pt>
    <dgm:pt modelId="{0C624B3C-0EA4-4983-B87C-0B5532036A83}" type="pres">
      <dgm:prSet presAssocID="{223932EA-8A4D-4270-95C3-913761557237}" presName="spaceRect" presStyleCnt="0"/>
      <dgm:spPr/>
    </dgm:pt>
    <dgm:pt modelId="{1A37C356-0854-4A55-859A-10DB397A3024}" type="pres">
      <dgm:prSet presAssocID="{223932EA-8A4D-4270-95C3-913761557237}" presName="textRect" presStyleLbl="revTx" presStyleIdx="1" presStyleCnt="4">
        <dgm:presLayoutVars>
          <dgm:chMax val="1"/>
          <dgm:chPref val="1"/>
        </dgm:presLayoutVars>
      </dgm:prSet>
      <dgm:spPr>
        <a:prstGeom prst="rect">
          <a:avLst/>
        </a:prstGeom>
      </dgm:spPr>
    </dgm:pt>
    <dgm:pt modelId="{13F17AF8-950C-456F-AC54-760BBE52F290}" type="pres">
      <dgm:prSet presAssocID="{C201C5C8-D4F2-4559-AF23-68BB4B3E7FB1}" presName="sibTrans" presStyleCnt="0"/>
      <dgm:spPr/>
    </dgm:pt>
    <dgm:pt modelId="{EA4BD492-063C-4B67-B2F7-C08CB328337E}" type="pres">
      <dgm:prSet presAssocID="{BC68B812-A325-41D8-A08E-C2392666DF66}" presName="compNode" presStyleCnt="0"/>
      <dgm:spPr/>
    </dgm:pt>
    <dgm:pt modelId="{AA942612-CA7A-414A-8A41-5AF47E8BF18D}" type="pres">
      <dgm:prSet presAssocID="{BC68B812-A325-41D8-A08E-C2392666DF66}" presName="iconBgRect" presStyleLbl="bgShp" presStyleIdx="2" presStyleCnt="4"/>
      <dgm:spPr>
        <a:noFill/>
      </dgm:spPr>
    </dgm:pt>
    <dgm:pt modelId="{501CE67F-3782-42E8-B14B-7322FA3A6AF9}" type="pres">
      <dgm:prSet presAssocID="{BC68B812-A325-41D8-A08E-C2392666DF66}" presName="iconRect" presStyleLbl="node1" presStyleIdx="2" presStyleCnt="4"/>
      <dgm:spPr>
        <a:ln>
          <a:noFill/>
        </a:ln>
      </dgm:spPr>
    </dgm:pt>
    <dgm:pt modelId="{4DD1F19D-F3F5-4EAE-8108-BE4892B97AFD}" type="pres">
      <dgm:prSet presAssocID="{BC68B812-A325-41D8-A08E-C2392666DF66}" presName="spaceRect" presStyleCnt="0"/>
      <dgm:spPr/>
    </dgm:pt>
    <dgm:pt modelId="{9E96DB26-9770-4D6D-9455-A20B7E0EBF8C}" type="pres">
      <dgm:prSet presAssocID="{BC68B812-A325-41D8-A08E-C2392666DF66}" presName="textRect" presStyleLbl="revTx" presStyleIdx="2" presStyleCnt="4" custScaleX="160329">
        <dgm:presLayoutVars>
          <dgm:chMax val="1"/>
          <dgm:chPref val="1"/>
        </dgm:presLayoutVars>
      </dgm:prSet>
      <dgm:spPr>
        <a:prstGeom prst="rect">
          <a:avLst/>
        </a:prstGeom>
      </dgm:spPr>
    </dgm:pt>
    <dgm:pt modelId="{26C2295D-42E0-41C5-8B47-C82164646E5C}" type="pres">
      <dgm:prSet presAssocID="{E950D3C2-0472-429B-98B0-86C856FA65A1}" presName="sibTrans" presStyleCnt="0"/>
      <dgm:spPr/>
    </dgm:pt>
    <dgm:pt modelId="{B35AC086-3D53-473A-9AC9-09E397585F82}" type="pres">
      <dgm:prSet presAssocID="{7D1766B6-66CF-40CE-9693-BD20AFFFA3C9}" presName="compNode" presStyleCnt="0"/>
      <dgm:spPr/>
    </dgm:pt>
    <dgm:pt modelId="{AB9CFA30-80BB-4CBE-9CD8-BDB5E9753036}" type="pres">
      <dgm:prSet presAssocID="{7D1766B6-66CF-40CE-9693-BD20AFFFA3C9}" presName="iconBgRect" presStyleLbl="bgShp" presStyleIdx="3" presStyleCnt="4"/>
      <dgm:spPr>
        <a:noFill/>
      </dgm:spPr>
    </dgm:pt>
    <dgm:pt modelId="{3B505E4C-CA1F-4180-AD3B-9413D55B103E}" type="pres">
      <dgm:prSet presAssocID="{7D1766B6-66CF-40CE-9693-BD20AFFFA3C9}" presName="iconRect" presStyleLbl="node1" presStyleIdx="3" presStyleCnt="4"/>
      <dgm:spPr>
        <a:ln>
          <a:noFill/>
        </a:ln>
      </dgm:spPr>
    </dgm:pt>
    <dgm:pt modelId="{2A52F42F-EEA0-44B3-B748-B3BEB14B1E36}" type="pres">
      <dgm:prSet presAssocID="{7D1766B6-66CF-40CE-9693-BD20AFFFA3C9}" presName="spaceRect" presStyleCnt="0"/>
      <dgm:spPr/>
    </dgm:pt>
    <dgm:pt modelId="{7DA92A6E-F038-46D1-A456-33051C764A8B}" type="pres">
      <dgm:prSet presAssocID="{7D1766B6-66CF-40CE-9693-BD20AFFFA3C9}" presName="textRect" presStyleLbl="revTx" presStyleIdx="3" presStyleCnt="4">
        <dgm:presLayoutVars>
          <dgm:chMax val="1"/>
          <dgm:chPref val="1"/>
        </dgm:presLayoutVars>
      </dgm:prSet>
      <dgm:spPr>
        <a:prstGeom prst="rect">
          <a:avLst/>
        </a:prstGeom>
      </dgm:spPr>
    </dgm:pt>
  </dgm:ptLst>
  <dgm:cxnLst>
    <dgm:cxn modelId="{BDC8DB12-5AB2-AD47-84CD-925932D590A0}" type="presOf" srcId="{BC68B812-A325-41D8-A08E-C2392666DF66}" destId="{9E96DB26-9770-4D6D-9455-A20B7E0EBF8C}" srcOrd="0" destOrd="0" presId="urn:microsoft.com/office/officeart/2018/5/layout/IconCircleLabelList"/>
    <dgm:cxn modelId="{5069DB61-6041-FD49-8EA7-4EE326F6CE45}" type="presOf" srcId="{65B3944D-D926-4D0F-A305-F5740000747A}" destId="{9053032A-E668-4011-8EE5-5E356FF2FB6B}" srcOrd="0" destOrd="0" presId="urn:microsoft.com/office/officeart/2018/5/layout/IconCircleLabelList"/>
    <dgm:cxn modelId="{027F8C62-5A2E-6F49-9A0F-AA107A238F8A}" type="presOf" srcId="{D7951F77-4E36-4893-91C6-3151A6D51694}" destId="{F899A4D3-2C9C-4287-A235-DE3E047E7C22}" srcOrd="0" destOrd="0" presId="urn:microsoft.com/office/officeart/2018/5/layout/IconCircleLabelList"/>
    <dgm:cxn modelId="{11AC1149-7888-014D-BECD-51B658FC0001}" type="presOf" srcId="{7D1766B6-66CF-40CE-9693-BD20AFFFA3C9}" destId="{7DA92A6E-F038-46D1-A456-33051C764A8B}" srcOrd="0" destOrd="0" presId="urn:microsoft.com/office/officeart/2018/5/layout/IconCircleLabelList"/>
    <dgm:cxn modelId="{23396E6D-45CC-874B-BBBF-87BB54F113EA}" type="presOf" srcId="{223932EA-8A4D-4270-95C3-913761557237}" destId="{1A37C356-0854-4A55-859A-10DB397A3024}" srcOrd="0" destOrd="0" presId="urn:microsoft.com/office/officeart/2018/5/layout/IconCircleLabelList"/>
    <dgm:cxn modelId="{92D3A76D-ADBB-49F3-861D-D2B74F81812E}" srcId="{D7951F77-4E36-4893-91C6-3151A6D51694}" destId="{65B3944D-D926-4D0F-A305-F5740000747A}" srcOrd="0" destOrd="0" parTransId="{2EA7AC4A-E82B-43F0-A6EA-F599428578FC}" sibTransId="{8862CE7B-AE72-45E8-B982-5279C14F7985}"/>
    <dgm:cxn modelId="{EA0F618E-4C96-42F0-9E3C-66B0158BCCBE}" srcId="{D7951F77-4E36-4893-91C6-3151A6D51694}" destId="{7D1766B6-66CF-40CE-9693-BD20AFFFA3C9}" srcOrd="3" destOrd="0" parTransId="{76694DF4-F7BE-4AF1-9E12-BAEDD42D9ED3}" sibTransId="{0C6A2CC7-5741-4D63-A8FF-E7E06F0D1222}"/>
    <dgm:cxn modelId="{AAD26E9B-C129-46B7-BFCC-98D5999B6B9A}" srcId="{D7951F77-4E36-4893-91C6-3151A6D51694}" destId="{BC68B812-A325-41D8-A08E-C2392666DF66}" srcOrd="2" destOrd="0" parTransId="{23A01A1D-B409-49E7-91BA-2321B9A237C2}" sibTransId="{E950D3C2-0472-429B-98B0-86C856FA65A1}"/>
    <dgm:cxn modelId="{E37D9CF8-DFE4-4379-9C72-27346573699A}" srcId="{D7951F77-4E36-4893-91C6-3151A6D51694}" destId="{223932EA-8A4D-4270-95C3-913761557237}" srcOrd="1" destOrd="0" parTransId="{E01D4CB3-97D0-4857-AF09-DED2BE24BAAC}" sibTransId="{C201C5C8-D4F2-4559-AF23-68BB4B3E7FB1}"/>
    <dgm:cxn modelId="{CE2DF165-EF6B-4F49-B743-915BD92A84E8}" type="presParOf" srcId="{F899A4D3-2C9C-4287-A235-DE3E047E7C22}" destId="{0094CD39-7002-4B5E-877D-02B6B0E6C685}" srcOrd="0" destOrd="0" presId="urn:microsoft.com/office/officeart/2018/5/layout/IconCircleLabelList"/>
    <dgm:cxn modelId="{D63DFB80-8204-8640-A5BC-0C593F3C9E17}" type="presParOf" srcId="{0094CD39-7002-4B5E-877D-02B6B0E6C685}" destId="{C9BCC0A7-4EA9-444D-A661-6CD0349FA8B7}" srcOrd="0" destOrd="0" presId="urn:microsoft.com/office/officeart/2018/5/layout/IconCircleLabelList"/>
    <dgm:cxn modelId="{28F4603F-92A0-EC42-A00D-352034CB19C4}" type="presParOf" srcId="{0094CD39-7002-4B5E-877D-02B6B0E6C685}" destId="{9F9A0A13-80DE-4152-AD0B-F1B57BDDE11D}" srcOrd="1" destOrd="0" presId="urn:microsoft.com/office/officeart/2018/5/layout/IconCircleLabelList"/>
    <dgm:cxn modelId="{0E9C7FA3-9BCD-674B-B402-FFDC2F2B53A9}" type="presParOf" srcId="{0094CD39-7002-4B5E-877D-02B6B0E6C685}" destId="{A480AFC6-EE27-4614-AC1B-B7796E444EDF}" srcOrd="2" destOrd="0" presId="urn:microsoft.com/office/officeart/2018/5/layout/IconCircleLabelList"/>
    <dgm:cxn modelId="{61154DFD-5AAC-6143-A8B2-3E4FF629AFFD}" type="presParOf" srcId="{0094CD39-7002-4B5E-877D-02B6B0E6C685}" destId="{9053032A-E668-4011-8EE5-5E356FF2FB6B}" srcOrd="3" destOrd="0" presId="urn:microsoft.com/office/officeart/2018/5/layout/IconCircleLabelList"/>
    <dgm:cxn modelId="{EBBD2DB7-987F-0E4D-A853-0372CEEF6EC8}" type="presParOf" srcId="{F899A4D3-2C9C-4287-A235-DE3E047E7C22}" destId="{BC6E504E-B169-4B61-85D7-51520F2B9743}" srcOrd="1" destOrd="0" presId="urn:microsoft.com/office/officeart/2018/5/layout/IconCircleLabelList"/>
    <dgm:cxn modelId="{926E0CE0-9690-BC44-9D38-FB25406D6A43}" type="presParOf" srcId="{F899A4D3-2C9C-4287-A235-DE3E047E7C22}" destId="{14D15476-F474-46D7-B177-F8E40796FE35}" srcOrd="2" destOrd="0" presId="urn:microsoft.com/office/officeart/2018/5/layout/IconCircleLabelList"/>
    <dgm:cxn modelId="{89C15D4D-E00E-1649-86CE-A8595175A245}" type="presParOf" srcId="{14D15476-F474-46D7-B177-F8E40796FE35}" destId="{1FC3D828-343B-42C4-A35E-FB3CAA3FB1B3}" srcOrd="0" destOrd="0" presId="urn:microsoft.com/office/officeart/2018/5/layout/IconCircleLabelList"/>
    <dgm:cxn modelId="{2F172121-2A9C-8149-9738-8733E9AF2DEE}" type="presParOf" srcId="{14D15476-F474-46D7-B177-F8E40796FE35}" destId="{902713CB-D896-458F-B8DA-F1C1FC1C9B5E}" srcOrd="1" destOrd="0" presId="urn:microsoft.com/office/officeart/2018/5/layout/IconCircleLabelList"/>
    <dgm:cxn modelId="{B8753A05-1AA5-2242-A86E-4C885D576E40}" type="presParOf" srcId="{14D15476-F474-46D7-B177-F8E40796FE35}" destId="{0C624B3C-0EA4-4983-B87C-0B5532036A83}" srcOrd="2" destOrd="0" presId="urn:microsoft.com/office/officeart/2018/5/layout/IconCircleLabelList"/>
    <dgm:cxn modelId="{DA63C3DD-37CA-AA48-80D9-897D0EC4F8D1}" type="presParOf" srcId="{14D15476-F474-46D7-B177-F8E40796FE35}" destId="{1A37C356-0854-4A55-859A-10DB397A3024}" srcOrd="3" destOrd="0" presId="urn:microsoft.com/office/officeart/2018/5/layout/IconCircleLabelList"/>
    <dgm:cxn modelId="{0DDF2DDA-612B-084C-A66E-A6FA6C68F536}" type="presParOf" srcId="{F899A4D3-2C9C-4287-A235-DE3E047E7C22}" destId="{13F17AF8-950C-456F-AC54-760BBE52F290}" srcOrd="3" destOrd="0" presId="urn:microsoft.com/office/officeart/2018/5/layout/IconCircleLabelList"/>
    <dgm:cxn modelId="{DF06FE87-7390-924D-BE10-631C1BD28152}" type="presParOf" srcId="{F899A4D3-2C9C-4287-A235-DE3E047E7C22}" destId="{EA4BD492-063C-4B67-B2F7-C08CB328337E}" srcOrd="4" destOrd="0" presId="urn:microsoft.com/office/officeart/2018/5/layout/IconCircleLabelList"/>
    <dgm:cxn modelId="{AB1F3E90-4689-0F4D-80B8-0694A84B1E80}" type="presParOf" srcId="{EA4BD492-063C-4B67-B2F7-C08CB328337E}" destId="{AA942612-CA7A-414A-8A41-5AF47E8BF18D}" srcOrd="0" destOrd="0" presId="urn:microsoft.com/office/officeart/2018/5/layout/IconCircleLabelList"/>
    <dgm:cxn modelId="{51230EBC-5F2E-8C4A-87F4-6C71F2AFE095}" type="presParOf" srcId="{EA4BD492-063C-4B67-B2F7-C08CB328337E}" destId="{501CE67F-3782-42E8-B14B-7322FA3A6AF9}" srcOrd="1" destOrd="0" presId="urn:microsoft.com/office/officeart/2018/5/layout/IconCircleLabelList"/>
    <dgm:cxn modelId="{34AA554A-0C79-B840-AD57-C6BC6E00BF8B}" type="presParOf" srcId="{EA4BD492-063C-4B67-B2F7-C08CB328337E}" destId="{4DD1F19D-F3F5-4EAE-8108-BE4892B97AFD}" srcOrd="2" destOrd="0" presId="urn:microsoft.com/office/officeart/2018/5/layout/IconCircleLabelList"/>
    <dgm:cxn modelId="{BF33A1E9-A3ED-9647-B0B0-D5D9C87E6E3D}" type="presParOf" srcId="{EA4BD492-063C-4B67-B2F7-C08CB328337E}" destId="{9E96DB26-9770-4D6D-9455-A20B7E0EBF8C}" srcOrd="3" destOrd="0" presId="urn:microsoft.com/office/officeart/2018/5/layout/IconCircleLabelList"/>
    <dgm:cxn modelId="{859D5017-7230-FB4E-94AD-047D1335E5BD}" type="presParOf" srcId="{F899A4D3-2C9C-4287-A235-DE3E047E7C22}" destId="{26C2295D-42E0-41C5-8B47-C82164646E5C}" srcOrd="5" destOrd="0" presId="urn:microsoft.com/office/officeart/2018/5/layout/IconCircleLabelList"/>
    <dgm:cxn modelId="{AF12D39B-DD68-5A4B-87E0-714C70F4D7C4}" type="presParOf" srcId="{F899A4D3-2C9C-4287-A235-DE3E047E7C22}" destId="{B35AC086-3D53-473A-9AC9-09E397585F82}" srcOrd="6" destOrd="0" presId="urn:microsoft.com/office/officeart/2018/5/layout/IconCircleLabelList"/>
    <dgm:cxn modelId="{E5EE2F91-9E9C-1B45-AA06-EEC3B7942487}" type="presParOf" srcId="{B35AC086-3D53-473A-9AC9-09E397585F82}" destId="{AB9CFA30-80BB-4CBE-9CD8-BDB5E9753036}" srcOrd="0" destOrd="0" presId="urn:microsoft.com/office/officeart/2018/5/layout/IconCircleLabelList"/>
    <dgm:cxn modelId="{2409393D-61F0-2148-90EA-2B7F6A0F538D}" type="presParOf" srcId="{B35AC086-3D53-473A-9AC9-09E397585F82}" destId="{3B505E4C-CA1F-4180-AD3B-9413D55B103E}" srcOrd="1" destOrd="0" presId="urn:microsoft.com/office/officeart/2018/5/layout/IconCircleLabelList"/>
    <dgm:cxn modelId="{91A098FF-0967-A249-9E35-C3C079104C7F}" type="presParOf" srcId="{B35AC086-3D53-473A-9AC9-09E397585F82}" destId="{2A52F42F-EEA0-44B3-B748-B3BEB14B1E36}" srcOrd="2" destOrd="0" presId="urn:microsoft.com/office/officeart/2018/5/layout/IconCircleLabelList"/>
    <dgm:cxn modelId="{9C84FE3F-12E3-2D4D-B7D2-C18633251A01}" type="presParOf" srcId="{B35AC086-3D53-473A-9AC9-09E397585F82}" destId="{7DA92A6E-F038-46D1-A456-33051C764A8B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BCC0A7-4EA9-444D-A661-6CD0349FA8B7}">
      <dsp:nvSpPr>
        <dsp:cNvPr id="0" name=""/>
        <dsp:cNvSpPr/>
      </dsp:nvSpPr>
      <dsp:spPr>
        <a:xfrm>
          <a:off x="764738" y="532751"/>
          <a:ext cx="1098000" cy="1098000"/>
        </a:xfrm>
        <a:prstGeom prst="ellipse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9A0A13-80DE-4152-AD0B-F1B57BDDE11D}">
      <dsp:nvSpPr>
        <dsp:cNvPr id="0" name=""/>
        <dsp:cNvSpPr/>
      </dsp:nvSpPr>
      <dsp:spPr>
        <a:xfrm>
          <a:off x="998738" y="766751"/>
          <a:ext cx="630000" cy="630000"/>
        </a:xfrm>
        <a:prstGeom prst="rect">
          <a:avLst/>
        </a:prstGeom>
        <a:solidFill>
          <a:schemeClr val="bg1"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53032A-E668-4011-8EE5-5E356FF2FB6B}">
      <dsp:nvSpPr>
        <dsp:cNvPr id="0" name=""/>
        <dsp:cNvSpPr/>
      </dsp:nvSpPr>
      <dsp:spPr>
        <a:xfrm>
          <a:off x="233099" y="1972751"/>
          <a:ext cx="2161278" cy="1255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b="1" kern="1200" dirty="0">
              <a:latin typeface="+mj-lt"/>
              <a:ea typeface="+mn-ea"/>
              <a:cs typeface="+mn-cs"/>
            </a:rPr>
            <a:t>1. Write the questions on your notebook</a:t>
          </a:r>
          <a:br>
            <a:rPr lang="en-US" sz="1600" kern="1200" dirty="0">
              <a:latin typeface="+mj-lt"/>
              <a:ea typeface="+mn-ea"/>
              <a:cs typeface="+mn-cs"/>
            </a:rPr>
          </a:br>
          <a:endParaRPr lang="en-US" sz="1600" kern="1200" dirty="0">
            <a:latin typeface="+mj-lt"/>
            <a:ea typeface="+mn-ea"/>
            <a:cs typeface="+mn-cs"/>
          </a:endParaRPr>
        </a:p>
      </dsp:txBody>
      <dsp:txXfrm>
        <a:off x="233099" y="1972751"/>
        <a:ext cx="2161278" cy="1255284"/>
      </dsp:txXfrm>
    </dsp:sp>
    <dsp:sp modelId="{1FC3D828-343B-42C4-A35E-FB3CAA3FB1B3}">
      <dsp:nvSpPr>
        <dsp:cNvPr id="0" name=""/>
        <dsp:cNvSpPr/>
      </dsp:nvSpPr>
      <dsp:spPr>
        <a:xfrm>
          <a:off x="3060377" y="532751"/>
          <a:ext cx="1098000" cy="1098000"/>
        </a:xfrm>
        <a:prstGeom prst="ellipse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2713CB-D896-458F-B8DA-F1C1FC1C9B5E}">
      <dsp:nvSpPr>
        <dsp:cNvPr id="0" name=""/>
        <dsp:cNvSpPr/>
      </dsp:nvSpPr>
      <dsp:spPr>
        <a:xfrm>
          <a:off x="3294377" y="766751"/>
          <a:ext cx="630000" cy="630000"/>
        </a:xfrm>
        <a:prstGeom prst="rect">
          <a:avLst/>
        </a:prstGeom>
        <a:solidFill>
          <a:schemeClr val="bg1"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37C356-0854-4A55-859A-10DB397A3024}">
      <dsp:nvSpPr>
        <dsp:cNvPr id="0" name=""/>
        <dsp:cNvSpPr/>
      </dsp:nvSpPr>
      <dsp:spPr>
        <a:xfrm>
          <a:off x="2709377" y="1972751"/>
          <a:ext cx="1800000" cy="1255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b="1" kern="1200" dirty="0">
              <a:latin typeface="+mj-lt"/>
              <a:ea typeface="+mn-ea"/>
              <a:cs typeface="+mn-cs"/>
            </a:rPr>
            <a:t>2. Answer the questions on your notebooks</a:t>
          </a:r>
          <a:br>
            <a:rPr lang="en-US" sz="1600" kern="1200" dirty="0">
              <a:latin typeface="+mj-lt"/>
              <a:ea typeface="+mn-ea"/>
              <a:cs typeface="+mn-cs"/>
            </a:rPr>
          </a:br>
          <a:endParaRPr lang="en-US" sz="1600" kern="1200" dirty="0">
            <a:latin typeface="+mj-lt"/>
            <a:ea typeface="+mn-ea"/>
            <a:cs typeface="+mn-cs"/>
          </a:endParaRPr>
        </a:p>
      </dsp:txBody>
      <dsp:txXfrm>
        <a:off x="2709377" y="1972751"/>
        <a:ext cx="1800000" cy="1255284"/>
      </dsp:txXfrm>
    </dsp:sp>
    <dsp:sp modelId="{AA942612-CA7A-414A-8A41-5AF47E8BF18D}">
      <dsp:nvSpPr>
        <dsp:cNvPr id="0" name=""/>
        <dsp:cNvSpPr/>
      </dsp:nvSpPr>
      <dsp:spPr>
        <a:xfrm>
          <a:off x="5718339" y="532751"/>
          <a:ext cx="1098000" cy="1098000"/>
        </a:xfrm>
        <a:prstGeom prst="ellipse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1CE67F-3782-42E8-B14B-7322FA3A6AF9}">
      <dsp:nvSpPr>
        <dsp:cNvPr id="0" name=""/>
        <dsp:cNvSpPr/>
      </dsp:nvSpPr>
      <dsp:spPr>
        <a:xfrm>
          <a:off x="5952339" y="766751"/>
          <a:ext cx="630000" cy="630000"/>
        </a:xfrm>
        <a:prstGeom prst="rect">
          <a:avLst/>
        </a:prstGeom>
        <a:solidFill>
          <a:schemeClr val="bg1"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96DB26-9770-4D6D-9455-A20B7E0EBF8C}">
      <dsp:nvSpPr>
        <dsp:cNvPr id="0" name=""/>
        <dsp:cNvSpPr/>
      </dsp:nvSpPr>
      <dsp:spPr>
        <a:xfrm>
          <a:off x="4824377" y="1972751"/>
          <a:ext cx="2885922" cy="1255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b="1" kern="1200" dirty="0">
              <a:latin typeface="+mj-lt"/>
              <a:ea typeface="+mn-ea"/>
              <a:cs typeface="+mn-cs"/>
            </a:rPr>
            <a:t>3. Add a note on </a:t>
          </a:r>
          <a:r>
            <a:rPr lang="en-US" sz="1600" b="1" kern="1200" dirty="0" err="1">
              <a:latin typeface="+mj-lt"/>
              <a:ea typeface="+mn-ea"/>
              <a:cs typeface="+mn-cs"/>
            </a:rPr>
            <a:t>padlet</a:t>
          </a:r>
          <a:r>
            <a:rPr lang="en-US" sz="1600" b="1" kern="1200" dirty="0">
              <a:latin typeface="+mj-lt"/>
              <a:ea typeface="+mn-ea"/>
              <a:cs typeface="+mn-cs"/>
            </a:rPr>
            <a:t>, write the date, the questions and the short answers</a:t>
          </a:r>
          <a:endParaRPr lang="en-US" sz="1600" kern="1200" dirty="0">
            <a:latin typeface="+mj-lt"/>
            <a:ea typeface="+mn-ea"/>
            <a:cs typeface="+mn-cs"/>
          </a:endParaRPr>
        </a:p>
      </dsp:txBody>
      <dsp:txXfrm>
        <a:off x="4824377" y="1972751"/>
        <a:ext cx="2885922" cy="1255284"/>
      </dsp:txXfrm>
    </dsp:sp>
    <dsp:sp modelId="{AB9CFA30-80BB-4CBE-9CD8-BDB5E9753036}">
      <dsp:nvSpPr>
        <dsp:cNvPr id="0" name=""/>
        <dsp:cNvSpPr/>
      </dsp:nvSpPr>
      <dsp:spPr>
        <a:xfrm>
          <a:off x="8376300" y="532751"/>
          <a:ext cx="1098000" cy="1098000"/>
        </a:xfrm>
        <a:prstGeom prst="ellipse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505E4C-CA1F-4180-AD3B-9413D55B103E}">
      <dsp:nvSpPr>
        <dsp:cNvPr id="0" name=""/>
        <dsp:cNvSpPr/>
      </dsp:nvSpPr>
      <dsp:spPr>
        <a:xfrm>
          <a:off x="8610300" y="766751"/>
          <a:ext cx="630000" cy="630000"/>
        </a:xfrm>
        <a:prstGeom prst="rect">
          <a:avLst/>
        </a:prstGeom>
        <a:solidFill>
          <a:schemeClr val="bg1"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A92A6E-F038-46D1-A456-33051C764A8B}">
      <dsp:nvSpPr>
        <dsp:cNvPr id="0" name=""/>
        <dsp:cNvSpPr/>
      </dsp:nvSpPr>
      <dsp:spPr>
        <a:xfrm>
          <a:off x="8025300" y="1972751"/>
          <a:ext cx="1800000" cy="1255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b="1" kern="1200" dirty="0">
              <a:latin typeface="+mj-lt"/>
              <a:ea typeface="+mn-ea"/>
              <a:cs typeface="+mn-cs"/>
            </a:rPr>
            <a:t>4. Record yourself asking the questions and answering them.</a:t>
          </a:r>
          <a:endParaRPr lang="en-US" sz="1600" kern="1200" dirty="0">
            <a:latin typeface="+mj-lt"/>
            <a:ea typeface="+mn-ea"/>
            <a:cs typeface="+mn-cs"/>
          </a:endParaRPr>
        </a:p>
      </dsp:txBody>
      <dsp:txXfrm>
        <a:off x="8025300" y="1972751"/>
        <a:ext cx="1800000" cy="12552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">
            <a:extLst>
              <a:ext uri="{FF2B5EF4-FFF2-40B4-BE49-F238E27FC236}">
                <a16:creationId xmlns:a16="http://schemas.microsoft.com/office/drawing/2014/main" id="{F9512BDE-EEA0-404B-8D45-8AA93D61DABC}"/>
              </a:ext>
            </a:extLst>
          </p:cNvPr>
          <p:cNvSpPr/>
          <p:nvPr userDrawn="1"/>
        </p:nvSpPr>
        <p:spPr>
          <a:xfrm flipH="1">
            <a:off x="-1" y="4450188"/>
            <a:ext cx="12192000" cy="240781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E1223535-0F2F-6340-80B9-0B5D9364A13F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cap="all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noProof="0" smtClean="0"/>
              <a:t>4/7/2021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23584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4/7/2021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AA314B25-B4AF-394E-BBDA-7E6BAD315F39}"/>
              </a:ext>
            </a:extLst>
          </p:cNvPr>
          <p:cNvSpPr/>
          <p:nvPr userDrawn="1"/>
        </p:nvSpPr>
        <p:spPr>
          <a:xfrm>
            <a:off x="3351057" y="0"/>
            <a:ext cx="8840943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737575EF-0D14-6140-A91B-260C9C9DFE41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82544261-8049-494B-A93D-BDFF1BB847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5000" y="3135207"/>
            <a:ext cx="4886854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cap="all" baseline="0"/>
            </a:lvl1pPr>
          </a:lstStyle>
          <a:p>
            <a:r>
              <a:rPr lang="en-US" noProof="0"/>
              <a:t>Title goes here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9214786D-83EE-814C-A5E4-D0EC7D29D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75829" y="633875"/>
            <a:ext cx="5981171" cy="5590250"/>
          </a:xfrm>
        </p:spPr>
        <p:txBody>
          <a:bodyPr anchor="ctr">
            <a:normAutofit/>
          </a:bodyPr>
          <a:lstStyle>
            <a:lvl1pPr marL="342900" indent="-342900"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1pPr>
            <a:lvl2pPr marL="544068" indent="-342900">
              <a:buClr>
                <a:schemeClr val="tx1"/>
              </a:buClr>
              <a:buFont typeface="+mj-lt"/>
              <a:buAutoNum type="arabicPeriod"/>
              <a:defRPr sz="1400">
                <a:solidFill>
                  <a:schemeClr val="tx1"/>
                </a:solidFill>
              </a:defRPr>
            </a:lvl2pPr>
            <a:lvl3pPr marL="612648" indent="-228600">
              <a:buClr>
                <a:schemeClr val="tx1"/>
              </a:buClr>
              <a:buFont typeface="+mj-lt"/>
              <a:buAutoNum type="arabicPeriod"/>
              <a:defRPr sz="1100">
                <a:solidFill>
                  <a:schemeClr val="tx1"/>
                </a:solidFill>
              </a:defRPr>
            </a:lvl3pPr>
            <a:lvl4pPr marL="795528" indent="-228600">
              <a:buClr>
                <a:schemeClr val="tx1"/>
              </a:buClr>
              <a:buFont typeface="+mj-lt"/>
              <a:buAutoNum type="arabicPeriod"/>
              <a:defRPr sz="1100">
                <a:solidFill>
                  <a:schemeClr val="tx1"/>
                </a:solidFill>
              </a:defRPr>
            </a:lvl4pPr>
            <a:lvl5pPr marL="978408" indent="-228600">
              <a:buClr>
                <a:schemeClr val="tx1"/>
              </a:buClr>
              <a:buFont typeface="+mj-lt"/>
              <a:buAutoNum type="arabicPeriod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9185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4/7/2021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2E148DD3-DD87-154B-80B4-2421965D3C83}"/>
              </a:ext>
            </a:extLst>
          </p:cNvPr>
          <p:cNvSpPr/>
          <p:nvPr userDrawn="1"/>
        </p:nvSpPr>
        <p:spPr>
          <a:xfrm>
            <a:off x="1" y="1714500"/>
            <a:ext cx="12192000" cy="3429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742E4732-0E8F-7B46-BD08-0F2EE0DA8786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E73F81A-7260-5C4F-A7FF-CA2CC731B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43870" y="942871"/>
            <a:ext cx="571181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4CD13CD4-3E4F-2E41-ACF4-2446257D2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43870" y="1973589"/>
            <a:ext cx="5711810" cy="3941540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1600">
                <a:solidFill>
                  <a:schemeClr val="tx1"/>
                </a:solidFill>
              </a:defRPr>
            </a:lvl1pPr>
            <a:lvl2pPr marL="384048" indent="-182880"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2pPr>
            <a:lvl3pPr marL="56692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 marL="74980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 marL="93268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D8E69886-8907-DB47-87C2-0621AF156D9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05170" y="621039"/>
            <a:ext cx="4589130" cy="5603086"/>
          </a:xfrm>
          <a:solidFill>
            <a:srgbClr val="EDEFF7"/>
          </a:solidFill>
        </p:spPr>
        <p:txBody>
          <a:bodyPr>
            <a:normAutofit/>
          </a:bodyPr>
          <a:lstStyle>
            <a:lvl1pPr>
              <a:buClr>
                <a:schemeClr val="tx1"/>
              </a:buClr>
              <a:defRPr sz="1600">
                <a:solidFill>
                  <a:schemeClr val="tx1"/>
                </a:solidFill>
              </a:defRPr>
            </a:lvl1pPr>
            <a:lvl2pPr marL="384048" indent="-182880"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2pPr>
            <a:lvl3pPr marL="56692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 marL="74980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 marL="93268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6310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:a16="http://schemas.microsoft.com/office/drawing/2014/main" id="{9C88DF2D-0421-A94C-82C1-867E1E5E4907}"/>
              </a:ext>
            </a:extLst>
          </p:cNvPr>
          <p:cNvSpPr/>
          <p:nvPr userDrawn="1"/>
        </p:nvSpPr>
        <p:spPr>
          <a:xfrm>
            <a:off x="10993582" y="0"/>
            <a:ext cx="1198418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334D05A3-7A20-9447-8D39-F2980D85413A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634999" y="3927894"/>
            <a:ext cx="10922000" cy="2326856"/>
          </a:xfrm>
          <a:prstGeom prst="rect">
            <a:avLst/>
          </a:prstGeom>
          <a:solidFill>
            <a:srgbClr val="F6F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35001" y="603250"/>
            <a:ext cx="10921998" cy="3294019"/>
          </a:xfrm>
          <a:solidFill>
            <a:schemeClr val="bg1"/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298078"/>
            <a:ext cx="10113645" cy="743682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213716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noProof="0" smtClean="0"/>
              <a:t>4/7/2021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46387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">
            <a:extLst>
              <a:ext uri="{FF2B5EF4-FFF2-40B4-BE49-F238E27FC236}">
                <a16:creationId xmlns:a16="http://schemas.microsoft.com/office/drawing/2014/main" id="{F9512BDE-EEA0-404B-8D45-8AA93D61DABC}"/>
              </a:ext>
            </a:extLst>
          </p:cNvPr>
          <p:cNvSpPr/>
          <p:nvPr userDrawn="1"/>
        </p:nvSpPr>
        <p:spPr>
          <a:xfrm flipH="1">
            <a:off x="4217870" y="0"/>
            <a:ext cx="3599236" cy="6857999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E1223535-0F2F-6340-80B9-0B5D9364A13F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cap="all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noProof="0" smtClean="0"/>
              <a:t>4/7/2021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97075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">
            <a:extLst>
              <a:ext uri="{FF2B5EF4-FFF2-40B4-BE49-F238E27FC236}">
                <a16:creationId xmlns:a16="http://schemas.microsoft.com/office/drawing/2014/main" id="{202A34A5-A029-A246-82C6-D288185EB396}"/>
              </a:ext>
            </a:extLst>
          </p:cNvPr>
          <p:cNvSpPr/>
          <p:nvPr userDrawn="1"/>
        </p:nvSpPr>
        <p:spPr>
          <a:xfrm flipH="1">
            <a:off x="0" y="0"/>
            <a:ext cx="3351057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3" name="Rectangle">
            <a:extLst>
              <a:ext uri="{FF2B5EF4-FFF2-40B4-BE49-F238E27FC236}">
                <a16:creationId xmlns:a16="http://schemas.microsoft.com/office/drawing/2014/main" id="{2773E1D8-C87F-EE46-8284-575DCA498E81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noProof="0" smtClean="0"/>
              <a:t>4/7/2021</a:t>
            </a:fld>
            <a:endParaRPr lang="en-US" noProof="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C429A40D-770E-C144-A5B5-6A4442C09C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2407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">
            <a:extLst>
              <a:ext uri="{FF2B5EF4-FFF2-40B4-BE49-F238E27FC236}">
                <a16:creationId xmlns:a16="http://schemas.microsoft.com/office/drawing/2014/main" id="{64248D99-2B30-464D-B9B7-4E5C3A1F3FB2}"/>
              </a:ext>
            </a:extLst>
          </p:cNvPr>
          <p:cNvSpPr/>
          <p:nvPr userDrawn="1"/>
        </p:nvSpPr>
        <p:spPr>
          <a:xfrm flipH="1">
            <a:off x="0" y="0"/>
            <a:ext cx="6096000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6" name="Rectangle">
            <a:extLst>
              <a:ext uri="{FF2B5EF4-FFF2-40B4-BE49-F238E27FC236}">
                <a16:creationId xmlns:a16="http://schemas.microsoft.com/office/drawing/2014/main" id="{3FAFF55B-FDE6-394B-A39B-22627D8FB6EA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1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1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noProof="0" smtClean="0"/>
              <a:t>4/7/2021</a:t>
            </a:fld>
            <a:endParaRPr lang="en-US" noProof="0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99E345E4-E77C-484E-9FBB-E4EC71F085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2322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:a16="http://schemas.microsoft.com/office/drawing/2014/main" id="{83ACCAC0-2C8A-CE43-8C55-22BB53C73920}"/>
              </a:ext>
            </a:extLst>
          </p:cNvPr>
          <p:cNvSpPr/>
          <p:nvPr userDrawn="1"/>
        </p:nvSpPr>
        <p:spPr>
          <a:xfrm flipH="1">
            <a:off x="0" y="0"/>
            <a:ext cx="3351057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A400A9BD-AA60-E24D-9FC2-722758C8C933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noProof="0" smtClean="0"/>
              <a:t>4/7/2021</a:t>
            </a:fld>
            <a:endParaRPr lang="en-US" noProof="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D4076461-FF7A-8843-B7F9-D041F3FB22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2039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">
            <a:extLst>
              <a:ext uri="{FF2B5EF4-FFF2-40B4-BE49-F238E27FC236}">
                <a16:creationId xmlns:a16="http://schemas.microsoft.com/office/drawing/2014/main" id="{35FB147F-5DC4-B24C-B8CB-D3DA74290381}"/>
              </a:ext>
            </a:extLst>
          </p:cNvPr>
          <p:cNvSpPr/>
          <p:nvPr userDrawn="1"/>
        </p:nvSpPr>
        <p:spPr>
          <a:xfrm>
            <a:off x="1" y="3429000"/>
            <a:ext cx="12192000" cy="3429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A400A9BD-AA60-E24D-9FC2-722758C8C933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noProof="0" smtClean="0"/>
              <a:t>4/7/2021</a:t>
            </a:fld>
            <a:endParaRPr lang="en-US" noProof="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B9308E97-4F89-394E-856A-5B4EFCB2E73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97279" y="1930861"/>
            <a:ext cx="2919413" cy="2919413"/>
          </a:xfrm>
          <a:solidFill>
            <a:srgbClr val="EDEFF7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A50BECA0-8817-964B-AEDB-A45669684C3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59186" y="1930861"/>
            <a:ext cx="2919413" cy="2919413"/>
          </a:xfrm>
          <a:solidFill>
            <a:srgbClr val="EDEFF7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EF399F4D-B67A-4C4B-BCF3-36FE110603F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21093" y="1930861"/>
            <a:ext cx="2919413" cy="2919413"/>
          </a:xfrm>
          <a:solidFill>
            <a:srgbClr val="EDEFF7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08305C84-E25F-EC49-8F2B-4C0181FD3AB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97279" y="5257321"/>
            <a:ext cx="2919413" cy="583534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Name Goes Here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A57A1FCE-E6BF-3747-9D43-42DBA6656EC0}"/>
              </a:ext>
            </a:extLst>
          </p:cNvPr>
          <p:cNvSpPr>
            <a:spLocks noGrp="1"/>
          </p:cNvSpPr>
          <p:nvPr>
            <p:ph type="body" sz="half" idx="16" hasCustomPrompt="1"/>
          </p:nvPr>
        </p:nvSpPr>
        <p:spPr>
          <a:xfrm>
            <a:off x="4666773" y="5257321"/>
            <a:ext cx="2919413" cy="583534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Name Goes Here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5B4B74C8-96E7-684F-91B9-8CE56CD10F1E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8236267" y="5257321"/>
            <a:ext cx="2919413" cy="583534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Name Goes Here</a:t>
            </a:r>
          </a:p>
        </p:txBody>
      </p:sp>
      <p:sp>
        <p:nvSpPr>
          <p:cNvPr id="25" name="Title Placeholder 1">
            <a:extLst>
              <a:ext uri="{FF2B5EF4-FFF2-40B4-BE49-F238E27FC236}">
                <a16:creationId xmlns:a16="http://schemas.microsoft.com/office/drawing/2014/main" id="{D522564E-B348-544F-A8E5-CFCAFA48B5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18890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4/7/2021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72297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4/7/2021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05BFC727-5650-B049-AA2A-2511C08FB35B}"/>
              </a:ext>
            </a:extLst>
          </p:cNvPr>
          <p:cNvSpPr/>
          <p:nvPr userDrawn="1"/>
        </p:nvSpPr>
        <p:spPr>
          <a:xfrm flipH="1">
            <a:off x="0" y="0"/>
            <a:ext cx="1195754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E700C598-C823-744D-BE16-5114B7625057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21BED569-C9C5-8F4D-A42A-ED4914579D6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24550" y="633875"/>
            <a:ext cx="5632450" cy="5591175"/>
          </a:xfrm>
          <a:solidFill>
            <a:schemeClr val="tx2"/>
          </a:solid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ACB6E588-2EB7-9A41-A93A-7757596EF9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5754" y="942870"/>
            <a:ext cx="4157296" cy="1292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Title goes here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6C0FE70-F6BB-3D40-AD3C-E704CABE4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5754" y="2281657"/>
            <a:ext cx="4157296" cy="3633471"/>
          </a:xfrm>
        </p:spPr>
        <p:txBody>
          <a:bodyPr>
            <a:normAutofit/>
          </a:bodyPr>
          <a:lstStyle>
            <a:lvl1pPr marL="0" indent="0"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1pPr>
            <a:lvl2pPr marL="201168" indent="0">
              <a:buClr>
                <a:schemeClr val="tx1"/>
              </a:buClr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2pPr>
            <a:lvl3pPr marL="38404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3pPr>
            <a:lvl4pPr marL="56692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4pPr>
            <a:lvl5pPr marL="74980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171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4/7/2021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0AB10FFC-D586-994D-8D3D-F4042255CB72}"/>
              </a:ext>
            </a:extLst>
          </p:cNvPr>
          <p:cNvSpPr/>
          <p:nvPr userDrawn="1"/>
        </p:nvSpPr>
        <p:spPr>
          <a:xfrm flipH="1"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C7B0C08A-E831-D242-B2CE-2DEB004F982F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5C2191-88F7-4148-96FD-E129F707E038}"/>
              </a:ext>
            </a:extLst>
          </p:cNvPr>
          <p:cNvCxnSpPr/>
          <p:nvPr userDrawn="1"/>
        </p:nvCxnSpPr>
        <p:spPr>
          <a:xfrm>
            <a:off x="6818393" y="999565"/>
            <a:ext cx="0" cy="4858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61FB2196-E251-5A40-86F7-6092CEBFA1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5000" y="3135207"/>
            <a:ext cx="5460992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4800" cap="all" baseline="0"/>
            </a:lvl1pPr>
          </a:lstStyle>
          <a:p>
            <a:r>
              <a:rPr lang="en-US" noProof="0"/>
              <a:t>Title goes here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C2FACD1B-0D9C-A547-98A0-D66C341D3D7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540794" y="831286"/>
            <a:ext cx="4016206" cy="5195425"/>
          </a:xfrm>
        </p:spPr>
        <p:txBody>
          <a:bodyPr anchor="ctr">
            <a:normAutofit/>
          </a:bodyPr>
          <a:lstStyle>
            <a:lvl1pPr marL="342900" indent="-342900"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1pPr>
            <a:lvl2pPr marL="544068" indent="-342900">
              <a:buClr>
                <a:schemeClr val="tx1"/>
              </a:buClr>
              <a:buFont typeface="+mj-lt"/>
              <a:buAutoNum type="arabicPeriod"/>
              <a:defRPr sz="1400"/>
            </a:lvl2pPr>
            <a:lvl3pPr marL="612648" indent="-228600">
              <a:buClr>
                <a:schemeClr val="tx1"/>
              </a:buClr>
              <a:buFont typeface="+mj-lt"/>
              <a:buAutoNum type="arabicPeriod"/>
              <a:defRPr sz="1100"/>
            </a:lvl3pPr>
            <a:lvl4pPr marL="795528" indent="-228600">
              <a:buClr>
                <a:schemeClr val="tx1"/>
              </a:buClr>
              <a:buFont typeface="+mj-lt"/>
              <a:buAutoNum type="arabicPeriod"/>
              <a:defRPr sz="1100"/>
            </a:lvl4pPr>
            <a:lvl5pPr marL="978408" indent="-228600">
              <a:buClr>
                <a:schemeClr val="tx1"/>
              </a:buClr>
              <a:buFont typeface="+mj-lt"/>
              <a:buAutoNum type="arabicPeriod"/>
              <a:defRPr sz="1100"/>
            </a:lvl5pPr>
          </a:lstStyle>
          <a:p>
            <a:pPr lvl="0"/>
            <a:r>
              <a:rPr lang="en-US" noProof="0"/>
              <a:t>Quote Goes Here</a:t>
            </a:r>
          </a:p>
        </p:txBody>
      </p:sp>
    </p:spTree>
    <p:extLst>
      <p:ext uri="{BB962C8B-B14F-4D97-AF65-F5344CB8AC3E}">
        <p14:creationId xmlns:p14="http://schemas.microsoft.com/office/powerpoint/2010/main" val="4184935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">
            <a:extLst>
              <a:ext uri="{FF2B5EF4-FFF2-40B4-BE49-F238E27FC236}">
                <a16:creationId xmlns:a16="http://schemas.microsoft.com/office/drawing/2014/main" id="{1552108B-1F90-0044-A7D4-0956E919F29A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noProof="0" smtClean="0"/>
              <a:t>4/7/2021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9436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93" r:id="rId2"/>
    <p:sldLayoutId id="2147483675" r:id="rId3"/>
    <p:sldLayoutId id="2147483684" r:id="rId4"/>
    <p:sldLayoutId id="2147483678" r:id="rId5"/>
    <p:sldLayoutId id="2147483688" r:id="rId6"/>
    <p:sldLayoutId id="2147483679" r:id="rId7"/>
    <p:sldLayoutId id="2147483692" r:id="rId8"/>
    <p:sldLayoutId id="2147483691" r:id="rId9"/>
    <p:sldLayoutId id="2147483690" r:id="rId10"/>
    <p:sldLayoutId id="2147483689" r:id="rId11"/>
    <p:sldLayoutId id="2147483683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m.cardenas@colegionumancia.cl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B7AEFB0-51F2-5449-996C-73382891D2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English class (Cumulative evaluation)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0F6D6CF-8D73-6643-A348-53AAE29FD1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April seventh</a:t>
            </a:r>
          </a:p>
        </p:txBody>
      </p:sp>
    </p:spTree>
    <p:extLst>
      <p:ext uri="{BB962C8B-B14F-4D97-AF65-F5344CB8AC3E}">
        <p14:creationId xmlns:p14="http://schemas.microsoft.com/office/powerpoint/2010/main" val="1833365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55BA9AC8-EA60-644D-9DDA-B76203EA1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Route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8E7591AD-81F4-2E45-AE36-F4DA40C1903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/>
              <a:t>Objective</a:t>
            </a:r>
          </a:p>
          <a:p>
            <a:r>
              <a:rPr lang="en-US" sz="2400" dirty="0"/>
              <a:t>Instructions</a:t>
            </a:r>
          </a:p>
          <a:p>
            <a:r>
              <a:rPr lang="en-US" sz="2400" dirty="0"/>
              <a:t>Questions</a:t>
            </a:r>
          </a:p>
          <a:p>
            <a:r>
              <a:rPr lang="en-US" sz="2400" dirty="0"/>
              <a:t>Evaluation criteria</a:t>
            </a:r>
          </a:p>
          <a:p>
            <a:r>
              <a:rPr lang="en-US" sz="2400" dirty="0"/>
              <a:t>Feedback</a:t>
            </a:r>
          </a:p>
          <a:p>
            <a:r>
              <a:rPr lang="en-US" sz="2400" dirty="0"/>
              <a:t>Deadline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898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E51183-D0D9-A74B-94F0-9EC0104A7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3308350" algn="l"/>
              </a:tabLst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Objective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9ED1B1-6FE0-FA43-95C4-366DBD1F130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Font typeface="Calibri" panose="020F0502020204030204" pitchFamily="34" charset="0"/>
              <a:buNone/>
            </a:pPr>
            <a:r>
              <a:rPr lang="en-US" sz="3200" spc="200" dirty="0">
                <a:solidFill>
                  <a:schemeClr val="tx1"/>
                </a:solidFill>
              </a:rPr>
              <a:t>To ask and answer “yes/no” questions about personal information using short answers and verb “to be”</a:t>
            </a:r>
          </a:p>
        </p:txBody>
      </p:sp>
    </p:spTree>
    <p:extLst>
      <p:ext uri="{BB962C8B-B14F-4D97-AF65-F5344CB8AC3E}">
        <p14:creationId xmlns:p14="http://schemas.microsoft.com/office/powerpoint/2010/main" val="971976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70B3111-7B97-654A-86CA-FD04EA6ED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 for the cumulative evaluation</a:t>
            </a:r>
          </a:p>
        </p:txBody>
      </p:sp>
      <p:graphicFrame>
        <p:nvGraphicFramePr>
          <p:cNvPr id="4" name="Content Placeholder 2" descr="SmartArt graphic for contact information">
            <a:extLst>
              <a:ext uri="{FF2B5EF4-FFF2-40B4-BE49-F238E27FC236}">
                <a16:creationId xmlns:a16="http://schemas.microsoft.com/office/drawing/2014/main" id="{600D9413-DE22-3A40-BE90-9FD7FAA1C7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9820330"/>
              </p:ext>
            </p:extLst>
          </p:nvPr>
        </p:nvGraphicFramePr>
        <p:xfrm>
          <a:off x="1096963" y="2108200"/>
          <a:ext cx="10058400" cy="3760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764386A0-2BE4-41C4-A8C7-992C34F95886}"/>
              </a:ext>
            </a:extLst>
          </p:cNvPr>
          <p:cNvSpPr/>
          <p:nvPr/>
        </p:nvSpPr>
        <p:spPr>
          <a:xfrm>
            <a:off x="2101499" y="2662534"/>
            <a:ext cx="56778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8EAEA0-27BD-49FD-A34F-3A322B98F64B}"/>
              </a:ext>
            </a:extLst>
          </p:cNvPr>
          <p:cNvSpPr/>
          <p:nvPr/>
        </p:nvSpPr>
        <p:spPr>
          <a:xfrm>
            <a:off x="4400751" y="2662534"/>
            <a:ext cx="56778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4C14A3-96BB-4C89-9CF9-821E5D4495C6}"/>
              </a:ext>
            </a:extLst>
          </p:cNvPr>
          <p:cNvSpPr/>
          <p:nvPr/>
        </p:nvSpPr>
        <p:spPr>
          <a:xfrm>
            <a:off x="7064438" y="2662534"/>
            <a:ext cx="56778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F0D9BB-0018-4609-9AD3-9A2EBA701B25}"/>
              </a:ext>
            </a:extLst>
          </p:cNvPr>
          <p:cNvSpPr/>
          <p:nvPr/>
        </p:nvSpPr>
        <p:spPr>
          <a:xfrm>
            <a:off x="9728125" y="2662534"/>
            <a:ext cx="56778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41007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0ACEE30-AFD2-40E9-B13C-7CBE7EB64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sz="2800" dirty="0" err="1">
                <a:solidFill>
                  <a:schemeClr val="accent5"/>
                </a:solidFill>
                <a:latin typeface="Vidaloka" panose="020B0604020202020204" charset="0"/>
              </a:rPr>
              <a:t>Questions</a:t>
            </a:r>
            <a:r>
              <a:rPr lang="es-ES" sz="2800" dirty="0">
                <a:solidFill>
                  <a:schemeClr val="accent5"/>
                </a:solidFill>
                <a:latin typeface="Vidaloka" panose="020B0604020202020204" charset="0"/>
              </a:rPr>
              <a:t> </a:t>
            </a:r>
            <a:r>
              <a:rPr lang="es-ES" sz="2800" dirty="0" err="1">
                <a:solidFill>
                  <a:schemeClr val="accent5"/>
                </a:solidFill>
                <a:latin typeface="Vidaloka" panose="020B0604020202020204" charset="0"/>
              </a:rPr>
              <a:t>for</a:t>
            </a:r>
            <a:r>
              <a:rPr lang="es-ES" sz="2800" dirty="0">
                <a:solidFill>
                  <a:schemeClr val="accent5"/>
                </a:solidFill>
                <a:latin typeface="Vidaloka" panose="020B0604020202020204" charset="0"/>
              </a:rPr>
              <a:t> </a:t>
            </a:r>
            <a:r>
              <a:rPr lang="es-ES" sz="2800" dirty="0" err="1">
                <a:solidFill>
                  <a:schemeClr val="accent5"/>
                </a:solidFill>
                <a:latin typeface="Vidaloka" panose="020B0604020202020204" charset="0"/>
              </a:rPr>
              <a:t>evaluation</a:t>
            </a:r>
            <a:r>
              <a:rPr lang="es-ES" sz="2800" dirty="0">
                <a:solidFill>
                  <a:schemeClr val="accent5"/>
                </a:solidFill>
                <a:latin typeface="Vidaloka" panose="020B0604020202020204" charset="0"/>
              </a:rPr>
              <a:t>:</a:t>
            </a:r>
          </a:p>
          <a:p>
            <a:endParaRPr lang="es-ES" sz="2000" dirty="0"/>
          </a:p>
          <a:p>
            <a:pPr marL="342900" indent="-342900">
              <a:buAutoNum type="arabicPeriod"/>
            </a:pPr>
            <a:r>
              <a:rPr lang="es-ES" sz="2000" dirty="0"/>
              <a:t>1. Are </a:t>
            </a:r>
            <a:r>
              <a:rPr lang="es-ES" sz="2000" dirty="0" err="1"/>
              <a:t>you</a:t>
            </a:r>
            <a:r>
              <a:rPr lang="es-ES" sz="2000" dirty="0"/>
              <a:t> and </a:t>
            </a:r>
            <a:r>
              <a:rPr lang="es-ES" sz="2000" dirty="0" err="1"/>
              <a:t>your</a:t>
            </a:r>
            <a:r>
              <a:rPr lang="es-ES" sz="2000" dirty="0"/>
              <a:t> </a:t>
            </a:r>
            <a:r>
              <a:rPr lang="es-ES" sz="2000" dirty="0" err="1"/>
              <a:t>classmates</a:t>
            </a:r>
            <a:r>
              <a:rPr lang="es-ES" sz="2000" dirty="0"/>
              <a:t> human?</a:t>
            </a:r>
          </a:p>
          <a:p>
            <a:pPr marL="342900" indent="-342900">
              <a:buAutoNum type="arabicPeriod"/>
            </a:pPr>
            <a:r>
              <a:rPr lang="es-ES" sz="2000" dirty="0"/>
              <a:t>2. Are </a:t>
            </a:r>
            <a:r>
              <a:rPr lang="es-ES" sz="2000" dirty="0" err="1"/>
              <a:t>you</a:t>
            </a:r>
            <a:r>
              <a:rPr lang="es-ES" sz="2000" dirty="0"/>
              <a:t> </a:t>
            </a:r>
            <a:r>
              <a:rPr lang="es-ES" sz="2000" dirty="0" err="1"/>
              <a:t>thirty</a:t>
            </a:r>
            <a:r>
              <a:rPr lang="es-ES" sz="2000" dirty="0"/>
              <a:t> </a:t>
            </a:r>
            <a:r>
              <a:rPr lang="es-ES" sz="2000" dirty="0" err="1"/>
              <a:t>years</a:t>
            </a:r>
            <a:r>
              <a:rPr lang="es-ES" sz="2000" dirty="0"/>
              <a:t> </a:t>
            </a:r>
            <a:r>
              <a:rPr lang="es-ES" sz="2000" dirty="0" err="1"/>
              <a:t>old</a:t>
            </a:r>
            <a:r>
              <a:rPr lang="es-ES" sz="2000" dirty="0"/>
              <a:t>?</a:t>
            </a:r>
          </a:p>
          <a:p>
            <a:pPr marL="342900" indent="-342900">
              <a:buAutoNum type="arabicPeriod"/>
            </a:pPr>
            <a:r>
              <a:rPr lang="es-ES" sz="2000" dirty="0"/>
              <a:t>3. </a:t>
            </a:r>
            <a:r>
              <a:rPr lang="es-ES" sz="2000" dirty="0" err="1"/>
              <a:t>Is</a:t>
            </a:r>
            <a:r>
              <a:rPr lang="es-ES" sz="2000" dirty="0"/>
              <a:t> </a:t>
            </a:r>
            <a:r>
              <a:rPr lang="es-ES" sz="2000" dirty="0" err="1"/>
              <a:t>your</a:t>
            </a:r>
            <a:r>
              <a:rPr lang="es-ES" sz="2000" dirty="0"/>
              <a:t> </a:t>
            </a:r>
            <a:r>
              <a:rPr lang="es-ES" sz="2000" dirty="0" err="1"/>
              <a:t>best</a:t>
            </a:r>
            <a:r>
              <a:rPr lang="es-ES" sz="2000" dirty="0"/>
              <a:t> </a:t>
            </a:r>
            <a:r>
              <a:rPr lang="es-ES" sz="2000" dirty="0" err="1"/>
              <a:t>friend</a:t>
            </a:r>
            <a:r>
              <a:rPr lang="es-ES" sz="2000" dirty="0"/>
              <a:t> </a:t>
            </a:r>
            <a:r>
              <a:rPr lang="es-ES" sz="2000" dirty="0" err="1"/>
              <a:t>three</a:t>
            </a:r>
            <a:r>
              <a:rPr lang="es-ES" sz="2000" dirty="0"/>
              <a:t> </a:t>
            </a:r>
            <a:r>
              <a:rPr lang="es-ES" sz="2000" dirty="0" err="1"/>
              <a:t>hundred</a:t>
            </a:r>
            <a:r>
              <a:rPr lang="es-ES" sz="2000" dirty="0"/>
              <a:t> </a:t>
            </a:r>
            <a:r>
              <a:rPr lang="es-ES" sz="2000" dirty="0" err="1"/>
              <a:t>years</a:t>
            </a:r>
            <a:r>
              <a:rPr lang="es-ES" sz="2000" dirty="0"/>
              <a:t> </a:t>
            </a:r>
            <a:r>
              <a:rPr lang="es-ES" sz="2000" dirty="0" err="1"/>
              <a:t>old</a:t>
            </a:r>
            <a:r>
              <a:rPr lang="es-ES" sz="2000" dirty="0"/>
              <a:t>?</a:t>
            </a:r>
          </a:p>
          <a:p>
            <a:pPr marL="342900" indent="-342900">
              <a:buAutoNum type="arabicPeriod"/>
            </a:pPr>
            <a:r>
              <a:rPr lang="es-ES" sz="2000" dirty="0"/>
              <a:t>4. </a:t>
            </a:r>
            <a:r>
              <a:rPr lang="es-ES" sz="2000" dirty="0" err="1"/>
              <a:t>Is</a:t>
            </a:r>
            <a:r>
              <a:rPr lang="es-ES" sz="2000" dirty="0"/>
              <a:t> </a:t>
            </a:r>
            <a:r>
              <a:rPr lang="es-ES" sz="2000" dirty="0" err="1"/>
              <a:t>teacher</a:t>
            </a:r>
            <a:r>
              <a:rPr lang="es-ES" sz="2000" dirty="0"/>
              <a:t> Bastián </a:t>
            </a:r>
            <a:r>
              <a:rPr lang="es-ES" sz="2000" dirty="0" err="1"/>
              <a:t>your</a:t>
            </a:r>
            <a:r>
              <a:rPr lang="es-ES" sz="2000" dirty="0"/>
              <a:t> </a:t>
            </a:r>
            <a:r>
              <a:rPr lang="es-ES" sz="2000" dirty="0" err="1"/>
              <a:t>science</a:t>
            </a:r>
            <a:r>
              <a:rPr lang="es-ES" sz="2000" dirty="0"/>
              <a:t> </a:t>
            </a:r>
            <a:r>
              <a:rPr lang="es-ES" sz="2000" dirty="0" err="1"/>
              <a:t>teacher</a:t>
            </a:r>
            <a:r>
              <a:rPr lang="es-ES" sz="2000" dirty="0"/>
              <a:t>?</a:t>
            </a:r>
          </a:p>
          <a:p>
            <a:pPr marL="342900" indent="-342900">
              <a:buAutoNum type="arabicPeriod"/>
            </a:pPr>
            <a:r>
              <a:rPr lang="es-ES" sz="2000" dirty="0"/>
              <a:t>5. Are </a:t>
            </a:r>
            <a:r>
              <a:rPr lang="es-ES" sz="2000" dirty="0" err="1"/>
              <a:t>teachers</a:t>
            </a:r>
            <a:r>
              <a:rPr lang="es-ES" sz="2000" dirty="0"/>
              <a:t> Elizabeth and Clara  </a:t>
            </a:r>
            <a:r>
              <a:rPr lang="es-ES" sz="2000" dirty="0" err="1"/>
              <a:t>your</a:t>
            </a:r>
            <a:r>
              <a:rPr lang="es-ES" sz="2000" dirty="0"/>
              <a:t> English </a:t>
            </a:r>
            <a:r>
              <a:rPr lang="es-ES" sz="2000" dirty="0" err="1"/>
              <a:t>teachers</a:t>
            </a:r>
            <a:r>
              <a:rPr lang="es-ES" sz="2000" dirty="0"/>
              <a:t>?</a:t>
            </a:r>
          </a:p>
          <a:p>
            <a:pPr marL="342900" indent="-342900">
              <a:buAutoNum type="arabicPeriod"/>
            </a:pPr>
            <a:r>
              <a:rPr lang="es-ES" sz="2000" dirty="0"/>
              <a:t>6. </a:t>
            </a:r>
            <a:r>
              <a:rPr lang="es-ES" sz="2000" dirty="0" err="1"/>
              <a:t>Is</a:t>
            </a:r>
            <a:r>
              <a:rPr lang="es-ES" sz="2000" dirty="0"/>
              <a:t> </a:t>
            </a:r>
            <a:r>
              <a:rPr lang="es-ES" sz="2000" dirty="0" err="1"/>
              <a:t>it</a:t>
            </a:r>
            <a:r>
              <a:rPr lang="es-ES" sz="2000" dirty="0"/>
              <a:t> </a:t>
            </a:r>
            <a:r>
              <a:rPr lang="es-ES" sz="2000" dirty="0" err="1"/>
              <a:t>autumn</a:t>
            </a:r>
            <a:r>
              <a:rPr lang="es-ES" sz="2000" dirty="0"/>
              <a:t> </a:t>
            </a:r>
            <a:r>
              <a:rPr lang="es-ES" sz="2000" dirty="0" err="1"/>
              <a:t>right</a:t>
            </a:r>
            <a:r>
              <a:rPr lang="es-ES" sz="2000" dirty="0"/>
              <a:t> </a:t>
            </a:r>
            <a:r>
              <a:rPr lang="es-ES" sz="2000" dirty="0" err="1"/>
              <a:t>now</a:t>
            </a:r>
            <a:r>
              <a:rPr lang="es-ES" sz="2000" dirty="0"/>
              <a:t>?</a:t>
            </a:r>
          </a:p>
          <a:p>
            <a:pPr marL="342900" indent="-342900">
              <a:buAutoNum type="arabicPeriod"/>
            </a:pPr>
            <a:r>
              <a:rPr lang="es-CL" sz="2000" dirty="0"/>
              <a:t>7. </a:t>
            </a:r>
            <a:r>
              <a:rPr lang="es-CL" sz="2000" dirty="0" err="1"/>
              <a:t>Is</a:t>
            </a:r>
            <a:r>
              <a:rPr lang="es-CL" sz="2000" dirty="0"/>
              <a:t> </a:t>
            </a:r>
            <a:r>
              <a:rPr lang="es-CL" sz="2000" dirty="0" err="1"/>
              <a:t>your</a:t>
            </a:r>
            <a:r>
              <a:rPr lang="es-CL" sz="2000" dirty="0"/>
              <a:t> </a:t>
            </a:r>
            <a:r>
              <a:rPr lang="es-CL" sz="2000" dirty="0" err="1"/>
              <a:t>history</a:t>
            </a:r>
            <a:r>
              <a:rPr lang="es-CL" sz="2000" dirty="0"/>
              <a:t> </a:t>
            </a:r>
            <a:r>
              <a:rPr lang="es-CL" sz="2000" dirty="0" err="1"/>
              <a:t>class</a:t>
            </a:r>
            <a:r>
              <a:rPr lang="es-CL" sz="2000" dirty="0"/>
              <a:t> </a:t>
            </a:r>
            <a:r>
              <a:rPr lang="es-CL" sz="2000" dirty="0" err="1"/>
              <a:t>on</a:t>
            </a:r>
            <a:r>
              <a:rPr lang="es-CL" sz="2000" dirty="0"/>
              <a:t> </a:t>
            </a:r>
            <a:r>
              <a:rPr lang="es-CL" sz="2000" dirty="0" err="1"/>
              <a:t>Tuesdays</a:t>
            </a:r>
            <a:r>
              <a:rPr lang="es-CL" sz="2000" dirty="0"/>
              <a:t>?</a:t>
            </a:r>
          </a:p>
          <a:p>
            <a:endParaRPr lang="es-C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3869847-B82C-4DEE-8280-60724AA4C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Questions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65828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C7D6913-D78A-4253-8302-46CE3539A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000" b="1" dirty="0"/>
              <a:t>- You write the questions (7 points)</a:t>
            </a:r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2000" b="1" dirty="0"/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000" b="1" dirty="0"/>
              <a:t>- You write the answer correctly (7 points)</a:t>
            </a:r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2000" b="1" dirty="0"/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000" b="1" dirty="0"/>
              <a:t>- You ask the question (7 points)</a:t>
            </a:r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2000" b="1" dirty="0"/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000" b="1" dirty="0"/>
              <a:t>- You say the answer correctly (7 points)</a:t>
            </a:r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b="1" dirty="0"/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800" b="1" dirty="0"/>
              <a:t>Pronunciation won’t be evaluated this time. </a:t>
            </a:r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800" dirty="0"/>
              <a:t>(La </a:t>
            </a:r>
            <a:r>
              <a:rPr lang="en-US" sz="1800" dirty="0" err="1"/>
              <a:t>pronunciación</a:t>
            </a:r>
            <a:r>
              <a:rPr lang="en-US" sz="1800" dirty="0"/>
              <a:t> no </a:t>
            </a:r>
            <a:r>
              <a:rPr lang="en-US" sz="1800" dirty="0" err="1"/>
              <a:t>será</a:t>
            </a:r>
            <a:r>
              <a:rPr lang="en-US" sz="1800" dirty="0"/>
              <a:t> </a:t>
            </a:r>
            <a:r>
              <a:rPr lang="en-US" sz="1800" dirty="0" err="1"/>
              <a:t>evaluada</a:t>
            </a:r>
            <a:r>
              <a:rPr lang="en-US" sz="1800" dirty="0"/>
              <a:t> </a:t>
            </a:r>
            <a:r>
              <a:rPr lang="en-US" sz="1800" dirty="0" err="1"/>
              <a:t>esta</a:t>
            </a:r>
            <a:r>
              <a:rPr lang="en-US" sz="1800" dirty="0"/>
              <a:t> </a:t>
            </a:r>
            <a:r>
              <a:rPr lang="en-US" sz="1800" dirty="0" err="1"/>
              <a:t>vez</a:t>
            </a:r>
            <a:r>
              <a:rPr lang="en-US" sz="1800" dirty="0"/>
              <a:t>)</a:t>
            </a:r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800" b="1" dirty="0"/>
              <a:t>If you make mistakes in the answers there will be a discount of 0,5 points.</a:t>
            </a:r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800" dirty="0"/>
              <a:t>(Si </a:t>
            </a:r>
            <a:r>
              <a:rPr lang="en-US" sz="1800" dirty="0" err="1"/>
              <a:t>tiene</a:t>
            </a:r>
            <a:r>
              <a:rPr lang="en-US" sz="1800" dirty="0"/>
              <a:t> </a:t>
            </a:r>
            <a:r>
              <a:rPr lang="en-US" sz="1800" dirty="0" err="1"/>
              <a:t>errores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las </a:t>
            </a:r>
            <a:r>
              <a:rPr lang="en-US" sz="1800" dirty="0" err="1"/>
              <a:t>respuestas</a:t>
            </a:r>
            <a:r>
              <a:rPr lang="en-US" sz="1800" dirty="0"/>
              <a:t> se le </a:t>
            </a:r>
            <a:r>
              <a:rPr lang="en-US" sz="1800" dirty="0" err="1"/>
              <a:t>descontará</a:t>
            </a:r>
            <a:r>
              <a:rPr lang="en-US" sz="1800" dirty="0"/>
              <a:t> 0,5 puntos por error)</a:t>
            </a:r>
          </a:p>
          <a:p>
            <a:endParaRPr lang="es-C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2D3E3C6-290D-4CB6-9EF1-077BB5C2B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Evaluation</a:t>
            </a:r>
            <a:r>
              <a:rPr lang="es-ES" dirty="0"/>
              <a:t> </a:t>
            </a:r>
            <a:r>
              <a:rPr lang="es-ES" dirty="0" err="1"/>
              <a:t>criteria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50613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C7D6913-D78A-4253-8302-46CE3539A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000" b="1" dirty="0"/>
              <a:t>-</a:t>
            </a:r>
            <a:endParaRPr lang="es-C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2D3E3C6-290D-4CB6-9EF1-077BB5C2B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Feedback</a:t>
            </a:r>
            <a:r>
              <a:rPr lang="es-ES" dirty="0"/>
              <a:t> (Retroalimentación)</a:t>
            </a:r>
            <a:endParaRPr lang="es-CL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95B8F67-B7FB-4CF5-ADDA-73BB5741F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953740"/>
              </p:ext>
            </p:extLst>
          </p:nvPr>
        </p:nvGraphicFramePr>
        <p:xfrm>
          <a:off x="861390" y="1856410"/>
          <a:ext cx="10469220" cy="253762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89740">
                  <a:extLst>
                    <a:ext uri="{9D8B030D-6E8A-4147-A177-3AD203B41FA5}">
                      <a16:colId xmlns:a16="http://schemas.microsoft.com/office/drawing/2014/main" val="3695681683"/>
                    </a:ext>
                  </a:extLst>
                </a:gridCol>
                <a:gridCol w="3489740">
                  <a:extLst>
                    <a:ext uri="{9D8B030D-6E8A-4147-A177-3AD203B41FA5}">
                      <a16:colId xmlns:a16="http://schemas.microsoft.com/office/drawing/2014/main" val="3541704041"/>
                    </a:ext>
                  </a:extLst>
                </a:gridCol>
                <a:gridCol w="3489740">
                  <a:extLst>
                    <a:ext uri="{9D8B030D-6E8A-4147-A177-3AD203B41FA5}">
                      <a16:colId xmlns:a16="http://schemas.microsoft.com/office/drawing/2014/main" val="2705349751"/>
                    </a:ext>
                  </a:extLst>
                </a:gridCol>
              </a:tblGrid>
              <a:tr h="708823">
                <a:tc>
                  <a:txBody>
                    <a:bodyPr/>
                    <a:lstStyle/>
                    <a:p>
                      <a:r>
                        <a:rPr lang="es-ES" dirty="0"/>
                        <a:t>Criterio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Observaciones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Puntaje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727283"/>
                  </a:ext>
                </a:extLst>
              </a:tr>
              <a:tr h="321045">
                <a:tc>
                  <a:txBody>
                    <a:bodyPr/>
                    <a:lstStyle/>
                    <a:p>
                      <a:r>
                        <a:rPr lang="es-ES" dirty="0"/>
                        <a:t>Escribe las 7 preguntas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7 puntos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636595"/>
                  </a:ext>
                </a:extLst>
              </a:tr>
              <a:tr h="321045">
                <a:tc>
                  <a:txBody>
                    <a:bodyPr/>
                    <a:lstStyle/>
                    <a:p>
                      <a:r>
                        <a:rPr lang="es-ES" dirty="0"/>
                        <a:t>Escribe las 7 respuestas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7 puntos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673929"/>
                  </a:ext>
                </a:extLst>
              </a:tr>
              <a:tr h="321045">
                <a:tc>
                  <a:txBody>
                    <a:bodyPr/>
                    <a:lstStyle/>
                    <a:p>
                      <a:r>
                        <a:rPr lang="es-ES" dirty="0"/>
                        <a:t>Graba las 7 preguntas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7 puntos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792519"/>
                  </a:ext>
                </a:extLst>
              </a:tr>
              <a:tr h="321045">
                <a:tc>
                  <a:txBody>
                    <a:bodyPr/>
                    <a:lstStyle/>
                    <a:p>
                      <a:r>
                        <a:rPr lang="es-ES" dirty="0"/>
                        <a:t>Graba las 7 respuestas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7 puntos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514298"/>
                  </a:ext>
                </a:extLst>
              </a:tr>
              <a:tr h="321045">
                <a:tc>
                  <a:txBody>
                    <a:bodyPr/>
                    <a:lstStyle/>
                    <a:p>
                      <a:r>
                        <a:rPr lang="es-ES" dirty="0"/>
                        <a:t>Observaciones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Puntaje total: 28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819571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039E61D-2E23-4748-B424-4B3579CE2F8C}"/>
              </a:ext>
            </a:extLst>
          </p:cNvPr>
          <p:cNvSpPr txBox="1"/>
          <p:nvPr/>
        </p:nvSpPr>
        <p:spPr>
          <a:xfrm>
            <a:off x="861390" y="4717774"/>
            <a:ext cx="104692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- Se retroalimentará y se evaluará en el </a:t>
            </a:r>
            <a:r>
              <a:rPr lang="es-ES" dirty="0" err="1"/>
              <a:t>padlet</a:t>
            </a:r>
            <a:r>
              <a:rPr lang="es-ES" dirty="0"/>
              <a:t> personal del estudiante.</a:t>
            </a:r>
          </a:p>
          <a:p>
            <a:r>
              <a:rPr lang="es-ES" dirty="0"/>
              <a:t>- No es necesario que el estudiante </a:t>
            </a:r>
            <a:r>
              <a:rPr lang="es-ES" dirty="0" err="1"/>
              <a:t>envie</a:t>
            </a:r>
            <a:r>
              <a:rPr lang="es-ES" dirty="0"/>
              <a:t> correo con la actividad. </a:t>
            </a:r>
          </a:p>
          <a:p>
            <a:r>
              <a:rPr lang="es-ES" dirty="0"/>
              <a:t>- El profesor no informará el resultado al estudiante o apoderado por correo</a:t>
            </a:r>
          </a:p>
          <a:p>
            <a:r>
              <a:rPr lang="es-ES" dirty="0"/>
              <a:t>- TODO se realizará en el </a:t>
            </a:r>
            <a:r>
              <a:rPr lang="es-ES" dirty="0" err="1"/>
              <a:t>padlet</a:t>
            </a:r>
            <a:r>
              <a:rPr lang="es-ES" dirty="0"/>
              <a:t> personal del estudiante.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92456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F8B201-D606-4078-A40F-EE1FABE5B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/>
              <a:t>April 9th (6 </a:t>
            </a:r>
            <a:r>
              <a:rPr lang="es-ES" sz="2800" dirty="0" err="1"/>
              <a:t>p.m</a:t>
            </a:r>
            <a:r>
              <a:rPr lang="es-ES" sz="2800" dirty="0"/>
              <a:t>)</a:t>
            </a:r>
          </a:p>
          <a:p>
            <a:endParaRPr lang="es-ES" dirty="0"/>
          </a:p>
          <a:p>
            <a:r>
              <a:rPr lang="es-CL" dirty="0"/>
              <a:t>En caso de tener problemas para realizar la actividad justificar al correo electrónico </a:t>
            </a:r>
            <a:r>
              <a:rPr lang="es-CL" dirty="0">
                <a:hlinkClick r:id="rId2"/>
              </a:rPr>
              <a:t>m.cardenas@colegionumancia.cl</a:t>
            </a:r>
            <a:endParaRPr lang="es-C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B8C9BAD-E1D1-4182-9E95-359474D2A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Deadline</a:t>
            </a:r>
            <a:r>
              <a:rPr lang="es-ES" dirty="0"/>
              <a:t> (Plazo)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6263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MONO">
      <a:dk1>
        <a:srgbClr val="000000"/>
      </a:dk1>
      <a:lt1>
        <a:srgbClr val="ECEEF7"/>
      </a:lt1>
      <a:dk2>
        <a:srgbClr val="000000"/>
      </a:dk2>
      <a:lt2>
        <a:srgbClr val="F5F8FF"/>
      </a:lt2>
      <a:accent1>
        <a:srgbClr val="ECEEF7"/>
      </a:accent1>
      <a:accent2>
        <a:srgbClr val="F5F8FF"/>
      </a:accent2>
      <a:accent3>
        <a:srgbClr val="A1A2A9"/>
      </a:accent3>
      <a:accent4>
        <a:srgbClr val="141514"/>
      </a:accent4>
      <a:accent5>
        <a:srgbClr val="000000"/>
      </a:accent5>
      <a:accent6>
        <a:srgbClr val="96969C"/>
      </a:accent6>
      <a:hlink>
        <a:srgbClr val="5F6063"/>
      </a:hlink>
      <a:folHlink>
        <a:srgbClr val="919191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 Pitch" id="{BA0280BF-E6B4-464B-BF28-F0D2A23065D1}" vid="{A1F0DEB3-06CD-4A85-8D08-B66BE056CE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Minimalist sales pitch</Template>
  <TotalTime>289</TotalTime>
  <Words>371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Vidaloka</vt:lpstr>
      <vt:lpstr>RetrospectVTI</vt:lpstr>
      <vt:lpstr>English class (Cumulative evaluation)</vt:lpstr>
      <vt:lpstr>Route</vt:lpstr>
      <vt:lpstr>Objective</vt:lpstr>
      <vt:lpstr>Instructions for the cumulative evaluation</vt:lpstr>
      <vt:lpstr>Questions</vt:lpstr>
      <vt:lpstr>Evaluation criteria</vt:lpstr>
      <vt:lpstr>Feedback (Retroalimentación)</vt:lpstr>
      <vt:lpstr>Deadline (Plazo)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class</dc:title>
  <dc:creator>Miguel</dc:creator>
  <cp:lastModifiedBy>Miguel</cp:lastModifiedBy>
  <cp:revision>14</cp:revision>
  <dcterms:created xsi:type="dcterms:W3CDTF">2021-04-05T20:44:55Z</dcterms:created>
  <dcterms:modified xsi:type="dcterms:W3CDTF">2021-04-07T14:32:45Z</dcterms:modified>
</cp:coreProperties>
</file>