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8" r:id="rId2"/>
    <p:sldId id="417" r:id="rId3"/>
    <p:sldId id="402" r:id="rId4"/>
    <p:sldId id="288" r:id="rId5"/>
    <p:sldId id="256" r:id="rId6"/>
    <p:sldId id="263" r:id="rId7"/>
    <p:sldId id="269" r:id="rId8"/>
    <p:sldId id="270" r:id="rId9"/>
    <p:sldId id="271" r:id="rId10"/>
    <p:sldId id="272" r:id="rId11"/>
    <p:sldId id="290" r:id="rId12"/>
    <p:sldId id="274" r:id="rId13"/>
    <p:sldId id="275" r:id="rId14"/>
    <p:sldId id="276" r:id="rId15"/>
    <p:sldId id="289" r:id="rId16"/>
    <p:sldId id="257" r:id="rId17"/>
    <p:sldId id="258" r:id="rId18"/>
    <p:sldId id="259" r:id="rId19"/>
    <p:sldId id="260" r:id="rId20"/>
    <p:sldId id="261" r:id="rId21"/>
    <p:sldId id="394" r:id="rId22"/>
    <p:sldId id="266" r:id="rId23"/>
    <p:sldId id="267" r:id="rId24"/>
    <p:sldId id="268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C330E-500D-48F2-8030-621AE14E8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E59AA1-06D6-4A1C-B305-247223444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45DF8E-60DE-447B-BDC5-B401D53D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66CA38-D55D-4520-A13A-EC46CBD1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3CBD69-3C10-4950-9D00-0C60BDDC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2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956BC-A168-499A-8E10-CF41BB7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338B4B-2827-4D34-8D7A-348A9D410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ABAF0-4E39-4D77-82A8-D25DE564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176976-1F45-4AF8-800E-055BC220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A033B-B88D-4BC7-AB46-F645C3F9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90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E3FBA6-A1D7-46A2-B5ED-05063503C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691D24-73A5-43F1-8EA8-18E3AC894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1111A-58A8-469F-B7EB-CFD9164A7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C3453-C87C-4ACF-A18F-205B41714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C9796E-2CA6-40CC-8D02-36ABB3D6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6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1DE8C-A783-4FB9-8B63-A59A8BFC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D4B1B-DCA7-4897-90C6-E142B75D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F36E3-7CA2-4FC4-ACEF-BDF812B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A26BD5-92E6-4BAB-90D9-9453F95D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A049E-4E8F-444F-A8AC-F790EC75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0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E73D6-AA9A-492C-91DE-058CDDEE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A4E4A0-6D2A-46FE-A71E-2E32A6B6B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7E7037-BF9D-4436-ACF2-5830DDCF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3C452E-CDA2-4AFF-AE2E-D9CD39B2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8BE0A-6A8B-4555-B288-58CE26BD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36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DFD84-7B1B-4BAF-8F42-7FCEBA0E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B6655-8CC7-4D56-BD10-E989DE9E4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42B1BC-BE8B-418E-9630-1A3A72EDE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4FB249-EDD3-4F89-93FD-146D8372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350231-FECD-48B4-B565-66A97A50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EC663A-72CA-471B-B4B5-D84EF640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450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26D1F-9ADF-494F-8B45-6DDC610F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FFD379-5739-4D36-ABE3-EB53978C2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6A3587-5683-491F-B043-E4630945C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59B734-4BE7-4EF1-9700-E9EE5CA25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626B7D3-6EB7-47AA-B147-E5BAE4449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1F06E-2FBD-47B1-9E21-EB5CC378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688DA4-DB49-40DE-9202-80B4654E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FE7950-900C-4F77-9CD3-66D0DB5F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92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856FF-B6BF-4CE9-A677-301F7590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9C4C44-3E37-40A6-804D-01EA382D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A4F0A8-06E9-4D62-82A2-AAE785C1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0C1FEB-06C0-4E7A-944F-1409E9F3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0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4247BE-2043-4906-AB13-D1A28930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1B4E89-6A61-40AC-B613-F4439483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EB747A-FD05-4305-8A05-184AB17A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817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90739-98CE-45D6-AEB6-0A077424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B3523-076B-41D8-9D4F-DC046FE7D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6DF593-B5AA-4888-BF2F-5A7AB6F0F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7666F3-C2CA-4C55-B518-D087E9FC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CA7D71-1B6E-4A4F-9E3C-93427C8A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2CBE64-0CC7-4382-B0C7-7D53A813A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04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6D117-BEEB-4C30-8658-6F4F6A63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29ABBD-3A1A-43AA-B0EE-BC93A3E52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F5CBD0-D46C-4025-B4DC-32C79E831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B3AE3B-4BE8-4336-803F-063EC910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D0DBE6-6E7E-4066-BE60-AE1F2BB3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838C15-879B-49CA-BD3C-571043CA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646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38C769-ED2E-405B-AF45-8BC891CC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835A6-039A-4CB1-A247-231FE310E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3AEF8C-351A-40FC-8A73-30ED42222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469EA-4103-4E6C-94A7-3E0308EEEE03}" type="datetimeFigureOut">
              <a:rPr lang="es-CL" smtClean="0"/>
              <a:t>08-04-2021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6FE75-00CB-49B5-B6D8-C7802B32B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C7891B-84E5-4E5C-8DAF-44113824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7B9-19C0-49B0-B864-81894B774A8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4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AB0420F-3CB2-4CC8-B166-BDC92668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74792"/>
            <a:ext cx="9951041" cy="45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523E2A-EFF5-46E8-96CA-28567B2F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04" y="643467"/>
            <a:ext cx="77375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83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F7A0A8-0B20-4FEF-8E49-6E77D1036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0" r="-1" b="2691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CA23868B-D3EC-4070-8281-5138906C735C}"/>
              </a:ext>
            </a:extLst>
          </p:cNvPr>
          <p:cNvSpPr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https://www.youtube.com/watch?v=OEQRfQ6l7BA&amp;ab_channel=ElPayasoPlimPlim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42062B-DB99-4FA0-8C01-F21E161C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" y="622459"/>
            <a:ext cx="9033217" cy="5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58D9D1-F56D-42D2-B692-4296ADE09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0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F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E7CD8C-2711-494D-B642-783A4685C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440" y="643467"/>
            <a:ext cx="75031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58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7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CF7C02-9BF4-4A6F-B0BE-6D5A898A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5" y="643467"/>
            <a:ext cx="74529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7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2C8804-5CDB-4441-A4F8-877E7C3B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77" r="-1" b="7770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8B5D7CFA-E0FC-48E1-A554-BCF8612EA785}"/>
              </a:ext>
            </a:extLst>
          </p:cNvPr>
          <p:cNvSpPr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https://www.youtube.com/watch?v=TezsPt10nhA&amp;ab_channel=ElReinoInfantil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8A56ED-7489-4482-B441-7BCE0A4D3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3" y="320040"/>
            <a:ext cx="9318231" cy="8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75834C-BBED-44D2-B64A-CBBE63FD6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3" b="92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D9CD57-D94C-4B2F-A9A1-862D87F26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90" y="643467"/>
            <a:ext cx="77108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531B17-82C5-48EB-B37D-B894C77D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57" y="643466"/>
            <a:ext cx="94424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EC6CFC-A8FA-42A9-84A1-C004DD01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1" y="643467"/>
            <a:ext cx="72587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BF7B8E-DB39-4489-B1BE-2679017A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15" y="1123527"/>
            <a:ext cx="745716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0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2F58A8-CA0F-4E80-9EBB-54681BFF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80" y="643467"/>
            <a:ext cx="78190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2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1E31666-91EB-4335-9179-D62E97BA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756509"/>
            <a:ext cx="9951041" cy="33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E086C32-AD8C-4A70-BA9C-4D319C5AD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09" r="-1" b="1592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4C2743-9660-4BDD-8117-3FE022CB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3" y="468491"/>
            <a:ext cx="4505532" cy="5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5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06CB62-4F59-433C-93AE-14AFBA7BF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6" r="-1" b="405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DCBED1-E9BB-40BB-8173-7C19B6C6D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7" r="-1" b="394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9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A8556F-9128-46AE-89AB-3BCE8A349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4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B9D3D9-8243-4CD7-97EB-0CD9A8E2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18" y="185938"/>
            <a:ext cx="3655529" cy="70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6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6A56FF-C7A9-4DFD-913E-DF66951D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18" y="643467"/>
            <a:ext cx="6501963" cy="55710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7C2288-8E61-44FB-A20B-7D8C65C6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11" y="480060"/>
            <a:ext cx="4808676" cy="7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B9EF34-9C28-41F0-B913-7281F2E0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619" y="661366"/>
            <a:ext cx="6112539" cy="5943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ED0B2F-5C1F-48C2-B082-2E4EECA9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9" y="183045"/>
            <a:ext cx="5439515" cy="9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CFE97F9-C9AB-49B9-A3D1-4B3B47D9E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468" y="1123527"/>
            <a:ext cx="3815058" cy="4604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F077C23-C02A-45B8-B870-C126A35BD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8" y="327129"/>
            <a:ext cx="8523130" cy="8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1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C545124-09AE-436F-BA10-13D6D98A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33" y="913972"/>
            <a:ext cx="5800572" cy="5943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051C82-DC35-485F-A9A6-910457F8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9" y="118717"/>
            <a:ext cx="6131603" cy="9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4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12191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8C7BA-6646-4B01-9289-619ED3642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" r="-1" b="-1"/>
          <a:stretch/>
        </p:blipFill>
        <p:spPr>
          <a:xfrm>
            <a:off x="1155547" y="637762"/>
            <a:ext cx="9889808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76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E6D484-C2CA-4A8A-B34A-454D5811A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43" r="1" b="732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DEA8CA-83DC-4403-A87C-59DA66A8A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1505" cy="7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45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434A37-2477-4AF1-8BA6-BA8398410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2" y="2629164"/>
            <a:ext cx="9760207" cy="5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7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07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2D32BF-74CB-4BEF-A0A7-B923EF92D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41" y="643467"/>
            <a:ext cx="725871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64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287F8C8-BEDE-48FA-BEAD-D7E2EEDAF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3" y="643467"/>
            <a:ext cx="103647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04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E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39E09E-CED4-45EC-850A-09912AAD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4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C3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BCB34C-0D94-4D0F-83CD-E277DA34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7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F03D88-0E90-4B3A-BE23-B2CAFC512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4182"/>
            <a:ext cx="11277600" cy="54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95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E8A5653-BC2B-4DA4-B7B8-E35C78D8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89" y="320040"/>
            <a:ext cx="5702373" cy="43052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3CD3A3-D3C1-4567-BEC0-3A50E9A3A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D13EF-D431-4D0F-BFFC-1B5A686FF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9C1738C1-49C4-44DD-8FAE-750F029F31D4}"/>
              </a:ext>
            </a:extLst>
          </p:cNvPr>
          <p:cNvSpPr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</a:rPr>
              <a:t>https://www.youtube.com/watch?v=Cw5BWA8eM7I&amp;t=102s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9F719A-1D02-4D0D-B0C9-720D7E06B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17" y="163059"/>
            <a:ext cx="6954701" cy="71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AF6A83-574D-4844-A8EA-841DD08AF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26" r="-1" b="15576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003449CC-5A4C-4DB0-BA7D-937D0B194F03}"/>
              </a:ext>
            </a:extLst>
          </p:cNvPr>
          <p:cNvSpPr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https://www.youtube.com/watch?v=1I3aMmVjMaY&amp;ab_channel=TiempodeSol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33CA92-FE33-4043-88B6-8ABDF3B48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5" y="4857014"/>
            <a:ext cx="4617348" cy="44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43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375A87-A64F-4E81-8CEA-5905C422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7" y="302533"/>
            <a:ext cx="9446675" cy="65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6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81AFF0-E8AB-4BFE-A99F-B3AB341EC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4" y="643467"/>
            <a:ext cx="72351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6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FF7686-6D7A-4920-B661-AED2F3FB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955" y="643467"/>
            <a:ext cx="62420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4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D3B42B-10AC-4D68-97FF-C7833335E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696" y="643467"/>
            <a:ext cx="62726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C39BA3-5822-487E-895F-B6FD160A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448" y="643467"/>
            <a:ext cx="84731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24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74</Words>
  <Application>Microsoft Office PowerPoint</Application>
  <PresentationFormat>Panorámica</PresentationFormat>
  <Paragraphs>4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Tw Cen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aya56</dc:creator>
  <cp:lastModifiedBy>aya56</cp:lastModifiedBy>
  <cp:revision>17</cp:revision>
  <dcterms:created xsi:type="dcterms:W3CDTF">2021-04-07T22:02:11Z</dcterms:created>
  <dcterms:modified xsi:type="dcterms:W3CDTF">2021-04-08T20:22:22Z</dcterms:modified>
</cp:coreProperties>
</file>