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9" r:id="rId2"/>
    <p:sldId id="425" r:id="rId3"/>
    <p:sldId id="423" r:id="rId4"/>
    <p:sldId id="426" r:id="rId5"/>
    <p:sldId id="420" r:id="rId6"/>
    <p:sldId id="402" r:id="rId7"/>
    <p:sldId id="288" r:id="rId8"/>
    <p:sldId id="263" r:id="rId9"/>
    <p:sldId id="269" r:id="rId10"/>
    <p:sldId id="270" r:id="rId11"/>
    <p:sldId id="271" r:id="rId12"/>
    <p:sldId id="272" r:id="rId13"/>
    <p:sldId id="29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421" r:id="rId23"/>
    <p:sldId id="282" r:id="rId24"/>
    <p:sldId id="283" r:id="rId25"/>
    <p:sldId id="284" r:id="rId26"/>
    <p:sldId id="285" r:id="rId27"/>
    <p:sldId id="286" r:id="rId28"/>
    <p:sldId id="289" r:id="rId29"/>
    <p:sldId id="257" r:id="rId30"/>
    <p:sldId id="417" r:id="rId31"/>
    <p:sldId id="258" r:id="rId32"/>
    <p:sldId id="259" r:id="rId33"/>
    <p:sldId id="260" r:id="rId34"/>
    <p:sldId id="261" r:id="rId3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C330E-500D-48F2-8030-621AE14E8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E59AA1-06D6-4A1C-B305-247223444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45DF8E-60DE-447B-BDC5-B401D53D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66CA38-D55D-4520-A13A-EC46CBD1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3CBD69-3C10-4950-9D00-0C60BDDC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2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956BC-A168-499A-8E10-CF41BB79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338B4B-2827-4D34-8D7A-348A9D410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ABAF0-4E39-4D77-82A8-D25DE564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76976-1F45-4AF8-800E-055BC220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A033B-B88D-4BC7-AB46-F645C3F9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90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E3FBA6-A1D7-46A2-B5ED-05063503C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691D24-73A5-43F1-8EA8-18E3AC894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1111A-58A8-469F-B7EB-CFD9164A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EC3453-C87C-4ACF-A18F-205B4171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C9796E-2CA6-40CC-8D02-36ABB3D6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6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1DE8C-A783-4FB9-8B63-A59A8BFC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D4B1B-DCA7-4897-90C6-E142B75D1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BF36E3-7CA2-4FC4-ACEF-BDF812BD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A26BD5-92E6-4BAB-90D9-9453F95D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BA049E-4E8F-444F-A8AC-F790EC75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0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E73D6-AA9A-492C-91DE-058CDDEE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A4E4A0-6D2A-46FE-A71E-2E32A6B6B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7E7037-BF9D-4436-ACF2-5830DDCF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3C452E-CDA2-4AFF-AE2E-D9CD39B2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88BE0A-6A8B-4555-B288-58CE26BD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36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DFD84-7B1B-4BAF-8F42-7FCEBA0E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BB6655-8CC7-4D56-BD10-E989DE9E4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42B1BC-BE8B-418E-9630-1A3A72EDE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4FB249-EDD3-4F89-93FD-146D8372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350231-FECD-48B4-B565-66A97A50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C663A-72CA-471B-B4B5-D84EF640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450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26D1F-9ADF-494F-8B45-6DDC610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FFD379-5739-4D36-ABE3-EB53978C2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6A3587-5683-491F-B043-E4630945C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59B734-4BE7-4EF1-9700-E9EE5CA25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26B7D3-6EB7-47AA-B147-E5BAE4449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41F06E-2FBD-47B1-9E21-EB5CC378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688DA4-DB49-40DE-9202-80B4654E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FE7950-900C-4F77-9CD3-66D0DB5F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92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856FF-B6BF-4CE9-A677-301F7590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9C4C44-3E37-40A6-804D-01EA382D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A4F0A8-06E9-4D62-82A2-AAE785C1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0C1FEB-06C0-4E7A-944F-1409E9F3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80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4247BE-2043-4906-AB13-D1A28930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1B4E89-6A61-40AC-B613-F4439483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EB747A-FD05-4305-8A05-184AB17A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817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90739-98CE-45D6-AEB6-0A077424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B3523-076B-41D8-9D4F-DC046FE7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6DF593-B5AA-4888-BF2F-5A7AB6F0F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7666F3-C2CA-4C55-B518-D087E9FC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CA7D71-1B6E-4A4F-9E3C-93427C8A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2CBE64-0CC7-4382-B0C7-7D53A813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04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6D117-BEEB-4C30-8658-6F4F6A63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29ABBD-3A1A-43AA-B0EE-BC93A3E52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F5CBD0-D46C-4025-B4DC-32C79E831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B3AE3B-4BE8-4336-803F-063EC910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D0DBE6-6E7E-4066-BE60-AE1F2BB3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38C15-879B-49CA-BD3C-571043CA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646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38C769-ED2E-405B-AF45-8BC891CC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1835A6-039A-4CB1-A247-231FE310E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3AEF8C-351A-40FC-8A73-30ED42222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69EA-4103-4E6C-94A7-3E0308EEEE0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6FE75-00CB-49B5-B6D8-C7802B32B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C7891B-84E5-4E5C-8DAF-44113824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4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E58419-BD28-483D-A434-639396EB3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8" b="138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5C05A6-5BBF-408C-BB1A-25A332A6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87" y="881965"/>
            <a:ext cx="7882162" cy="48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4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D3B42B-10AC-4D68-97FF-C7833335E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96" y="643467"/>
            <a:ext cx="62726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C39BA3-5822-487E-895F-B6FD160A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48" y="643467"/>
            <a:ext cx="84731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3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523E2A-EFF5-46E8-96CA-28567B2F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04" y="643467"/>
            <a:ext cx="77375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8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F7A0A8-0B20-4FEF-8E49-6E77D1036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0" r="-1" b="26916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CA23868B-D3EC-4070-8281-5138906C735C}"/>
              </a:ext>
            </a:extLst>
          </p:cNvPr>
          <p:cNvSpPr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https://www.youtube.com/watch?v=OEQRfQ6l7BA&amp;ab_channel=ElPayasoPlimPlim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42062B-DB99-4FA0-8C01-F21E161CA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" y="622459"/>
            <a:ext cx="9033217" cy="5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558D9D1-F56D-42D2-B692-4296ADE09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9" y="643467"/>
            <a:ext cx="8377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0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3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E7CD8C-2711-494D-B642-783A4685C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40" y="643467"/>
            <a:ext cx="75031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5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7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CF7C02-9BF4-4A6F-B0BE-6D5A898A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35" y="643467"/>
            <a:ext cx="74529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7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1672DB-AD83-4144-87E3-5377CD6B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29" y="643467"/>
            <a:ext cx="7354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5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33070D-8D2F-4BCC-99A0-1568EC9B0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25" y="643467"/>
            <a:ext cx="73303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5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193840-3B09-47F6-B36E-D9F9B139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95" y="643467"/>
            <a:ext cx="74034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7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8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A54A370-8B07-49F3-8ED4-FBC560C8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52" y="643467"/>
            <a:ext cx="5083597" cy="55710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06749C8-2C9D-43F2-BECC-63A9AC43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05" y="2573919"/>
            <a:ext cx="4360912" cy="8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0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F77B27-F085-400C-A60B-5BA1A36AB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41" y="643467"/>
            <a:ext cx="73063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9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4BBD70-17E3-4E12-A8E8-69762421B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29" y="643467"/>
            <a:ext cx="7354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0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E6FB01-F14D-4F52-9D8F-CB112D4B9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8" b="138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BD99A2-175F-4368-AA7A-3C9A4B4B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95" y="1959323"/>
            <a:ext cx="6952885" cy="23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A5C70E-2BA0-49B0-9F65-62125F3A8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8062"/>
            <a:ext cx="11277600" cy="4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570B0DF-CB46-47FF-BD70-548FD777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1674"/>
            <a:ext cx="11277600" cy="44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7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9C8BA8-D7B7-4294-9EFF-A735CDB4E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8197"/>
            <a:ext cx="11277600" cy="37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45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DB5722B-94C4-4E96-89FC-E5FA68487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6607"/>
            <a:ext cx="11277600" cy="47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A4513D-098C-458C-817A-0C308D5B1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99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2C8804-5CDB-4441-A4F8-877E7C3B5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77" r="-1" b="7770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8B5D7CFA-E0FC-48E1-A554-BCF8612EA785}"/>
              </a:ext>
            </a:extLst>
          </p:cNvPr>
          <p:cNvSpPr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https://www.youtube.com/watch?v=TezsPt10nhA&amp;ab_channel=ElReinoInfantil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8A56ED-7489-4482-B441-7BCE0A4D3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23" y="320040"/>
            <a:ext cx="9318231" cy="8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75834C-BBED-44D2-B64A-CBBE63FD6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3" b="92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7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EA78A2-7E0A-4153-8C84-50EEF44A4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0" b="18453"/>
          <a:stretch/>
        </p:blipFill>
        <p:spPr>
          <a:xfrm>
            <a:off x="20" y="-195666"/>
            <a:ext cx="12191980" cy="68567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6B268A-940A-4DDB-BCF2-1E146C645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31" y="1203328"/>
            <a:ext cx="7304137" cy="44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82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BF7B8E-DB39-4489-B1BE-2679017A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15" y="1123527"/>
            <a:ext cx="745716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00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D9CD57-D94C-4B2F-A9A1-862D87F26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90" y="643467"/>
            <a:ext cx="77108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2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531B17-82C5-48EB-B37D-B894C77D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7" y="643466"/>
            <a:ext cx="94424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2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EC6CFC-A8FA-42A9-84A1-C004DD01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41" y="643467"/>
            <a:ext cx="72587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8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2F58A8-CA0F-4E80-9EBB-54681BFF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80" y="643467"/>
            <a:ext cx="78190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2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D9225E-0A90-4A6F-B656-7A07FB730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91" y="1176793"/>
            <a:ext cx="3592926" cy="45481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C1D271-B17D-4673-923E-756392BAE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33" y="248024"/>
            <a:ext cx="10085111" cy="6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8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E6FB01-F14D-4F52-9D8F-CB112D4B9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8" b="138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BD99A2-175F-4368-AA7A-3C9A4B4B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95" y="1959323"/>
            <a:ext cx="6952885" cy="23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8C7BA-6646-4B01-9289-619ED3642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" r="-1" b="-1"/>
          <a:stretch/>
        </p:blipFill>
        <p:spPr>
          <a:xfrm>
            <a:off x="1155547" y="637762"/>
            <a:ext cx="9889808" cy="55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AF6A83-574D-4844-A8EA-841DD08AF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26" r="-1" b="15576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003449CC-5A4C-4DB0-BA7D-937D0B194F03}"/>
              </a:ext>
            </a:extLst>
          </p:cNvPr>
          <p:cNvSpPr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https://www.youtube.com/watch?v=1I3aMmVjMaY&amp;ab_channel=TiempodeSol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33CA92-FE33-4043-88B6-8ABDF3B48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15" y="4857014"/>
            <a:ext cx="4617348" cy="44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43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81AFF0-E8AB-4BFE-A99F-B3AB341EC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24" y="643467"/>
            <a:ext cx="72351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FF7686-6D7A-4920-B661-AED2F3FB1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55" y="643467"/>
            <a:ext cx="62420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88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57</Words>
  <Application>Microsoft Office PowerPoint</Application>
  <PresentationFormat>Panorámica</PresentationFormat>
  <Paragraphs>3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aya56</dc:creator>
  <cp:lastModifiedBy>aya56</cp:lastModifiedBy>
  <cp:revision>20</cp:revision>
  <dcterms:created xsi:type="dcterms:W3CDTF">2021-04-07T22:02:11Z</dcterms:created>
  <dcterms:modified xsi:type="dcterms:W3CDTF">2021-04-09T20:32:20Z</dcterms:modified>
</cp:coreProperties>
</file>